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15" r:id="rId1"/>
    <p:sldMasterId id="2147485365" r:id="rId2"/>
  </p:sldMasterIdLst>
  <p:notesMasterIdLst>
    <p:notesMasterId r:id="rId57"/>
  </p:notesMasterIdLst>
  <p:handoutMasterIdLst>
    <p:handoutMasterId r:id="rId58"/>
  </p:handoutMasterIdLst>
  <p:sldIdLst>
    <p:sldId id="561" r:id="rId3"/>
    <p:sldId id="290" r:id="rId4"/>
    <p:sldId id="614" r:id="rId5"/>
    <p:sldId id="617" r:id="rId6"/>
    <p:sldId id="582" r:id="rId7"/>
    <p:sldId id="571" r:id="rId8"/>
    <p:sldId id="487" r:id="rId9"/>
    <p:sldId id="542" r:id="rId10"/>
    <p:sldId id="605" r:id="rId11"/>
    <p:sldId id="608" r:id="rId12"/>
    <p:sldId id="570" r:id="rId13"/>
    <p:sldId id="584" r:id="rId14"/>
    <p:sldId id="513" r:id="rId15"/>
    <p:sldId id="514" r:id="rId16"/>
    <p:sldId id="560" r:id="rId17"/>
    <p:sldId id="603" r:id="rId18"/>
    <p:sldId id="516" r:id="rId19"/>
    <p:sldId id="512" r:id="rId20"/>
    <p:sldId id="568" r:id="rId21"/>
    <p:sldId id="586" r:id="rId22"/>
    <p:sldId id="618" r:id="rId23"/>
    <p:sldId id="588" r:id="rId24"/>
    <p:sldId id="609" r:id="rId25"/>
    <p:sldId id="610" r:id="rId26"/>
    <p:sldId id="589" r:id="rId27"/>
    <p:sldId id="531" r:id="rId28"/>
    <p:sldId id="591" r:id="rId29"/>
    <p:sldId id="538" r:id="rId30"/>
    <p:sldId id="590" r:id="rId31"/>
    <p:sldId id="540" r:id="rId32"/>
    <p:sldId id="592" r:id="rId33"/>
    <p:sldId id="619" r:id="rId34"/>
    <p:sldId id="602" r:id="rId35"/>
    <p:sldId id="601" r:id="rId36"/>
    <p:sldId id="593" r:id="rId37"/>
    <p:sldId id="544" r:id="rId38"/>
    <p:sldId id="545" r:id="rId39"/>
    <p:sldId id="594" r:id="rId40"/>
    <p:sldId id="556" r:id="rId41"/>
    <p:sldId id="547" r:id="rId42"/>
    <p:sldId id="548" r:id="rId43"/>
    <p:sldId id="604" r:id="rId44"/>
    <p:sldId id="615" r:id="rId45"/>
    <p:sldId id="620" r:id="rId46"/>
    <p:sldId id="596" r:id="rId47"/>
    <p:sldId id="597" r:id="rId48"/>
    <p:sldId id="595" r:id="rId49"/>
    <p:sldId id="598" r:id="rId50"/>
    <p:sldId id="562" r:id="rId51"/>
    <p:sldId id="616" r:id="rId52"/>
    <p:sldId id="573" r:id="rId53"/>
    <p:sldId id="611" r:id="rId54"/>
    <p:sldId id="613" r:id="rId55"/>
    <p:sldId id="621" r:id="rId56"/>
  </p:sldIdLst>
  <p:sldSz cx="9144000" cy="6858000" type="screen4x3"/>
  <p:notesSz cx="7315200" cy="9601200"/>
  <p:defaultTextStyle>
    <a:defPPr>
      <a:defRPr lang="en-US"/>
    </a:defPPr>
    <a:lvl1pPr algn="l" rtl="0" eaLnBrk="0" fontAlgn="base" hangingPunct="0">
      <a:spcBef>
        <a:spcPct val="0"/>
      </a:spcBef>
      <a:spcAft>
        <a:spcPct val="0"/>
      </a:spcAft>
      <a:defRPr sz="1200" kern="1200">
        <a:solidFill>
          <a:schemeClr val="tx2"/>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2"/>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2"/>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2"/>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2"/>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2"/>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200" kern="1200">
        <a:solidFill>
          <a:schemeClr val="tx2"/>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200" kern="1200">
        <a:solidFill>
          <a:schemeClr val="tx2"/>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200" kern="1200">
        <a:solidFill>
          <a:schemeClr val="tx2"/>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768">
          <p15:clr>
            <a:srgbClr val="A4A3A4"/>
          </p15:clr>
        </p15:guide>
        <p15:guide id="2" pos="5424">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DE2"/>
    <a:srgbClr val="53BDDC"/>
    <a:srgbClr val="8CC7CE"/>
    <a:srgbClr val="FF5050"/>
    <a:srgbClr val="91CE4F"/>
    <a:srgbClr val="BBE0E3"/>
    <a:srgbClr val="FFBE00"/>
    <a:srgbClr val="FF2F2F"/>
    <a:srgbClr val="6EAB2E"/>
    <a:srgbClr val="FE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93" autoAdjust="0"/>
    <p:restoredTop sz="94343" autoAdjust="0"/>
  </p:normalViewPr>
  <p:slideViewPr>
    <p:cSldViewPr>
      <p:cViewPr varScale="1">
        <p:scale>
          <a:sx n="73" d="100"/>
          <a:sy n="73" d="100"/>
        </p:scale>
        <p:origin x="1392" y="84"/>
      </p:cViewPr>
      <p:guideLst>
        <p:guide orient="horz" pos="768"/>
        <p:guide pos="5424"/>
      </p:guideLst>
    </p:cSldViewPr>
  </p:slideViewPr>
  <p:outlineViewPr>
    <p:cViewPr>
      <p:scale>
        <a:sx n="33" d="100"/>
        <a:sy n="33" d="100"/>
      </p:scale>
      <p:origin x="0" y="632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805" y="5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iagrams/_rels/data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s>
</file>

<file path=ppt/diagrams/_rels/data1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png"/></Relationships>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 Id="rId4" Type="http://schemas.openxmlformats.org/officeDocument/2006/relationships/image" Target="../media/image15.png"/></Relationships>
</file>

<file path=ppt/diagrams/_rels/data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 Id="rId4" Type="http://schemas.openxmlformats.org/officeDocument/2006/relationships/image" Target="../media/image15.png"/></Relationships>
</file>

<file path=ppt/diagrams/_rels/data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 Id="rId4" Type="http://schemas.openxmlformats.org/officeDocument/2006/relationships/image" Target="../media/image32.jpeg"/></Relationships>
</file>

<file path=ppt/diagrams/_rels/data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4" Type="http://schemas.openxmlformats.org/officeDocument/2006/relationships/image" Target="../media/image36.jpeg"/></Relationships>
</file>

<file path=ppt/diagrams/_rels/data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image" Target="../media/image39.jpeg"/><Relationship Id="rId5" Type="http://schemas.openxmlformats.org/officeDocument/2006/relationships/image" Target="../media/image43.jpeg"/><Relationship Id="rId4" Type="http://schemas.openxmlformats.org/officeDocument/2006/relationships/image" Target="../media/image42.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 Id="rId4"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 Id="rId4"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 Id="rId4" Type="http://schemas.openxmlformats.org/officeDocument/2006/relationships/image" Target="../media/image32.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4" Type="http://schemas.openxmlformats.org/officeDocument/2006/relationships/image" Target="../media/image36.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image" Target="../media/image39.jpeg"/><Relationship Id="rId5" Type="http://schemas.openxmlformats.org/officeDocument/2006/relationships/image" Target="../media/image43.jpeg"/><Relationship Id="rId4"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E9F82E-3431-4FAE-8E76-B9823684C026}" type="doc">
      <dgm:prSet loTypeId="urn:microsoft.com/office/officeart/2005/8/layout/vList5" loCatId="list" qsTypeId="urn:microsoft.com/office/officeart/2005/8/quickstyle/simple1" qsCatId="simple" csTypeId="urn:microsoft.com/office/officeart/2005/8/colors/accent6_3" csCatId="accent6" phldr="1"/>
      <dgm:spPr/>
      <dgm:t>
        <a:bodyPr/>
        <a:lstStyle/>
        <a:p>
          <a:endParaRPr lang="en-US"/>
        </a:p>
      </dgm:t>
    </dgm:pt>
    <dgm:pt modelId="{99044B64-AC70-4A04-B3A0-A78B25A4604E}">
      <dgm:prSet custT="1"/>
      <dgm:spPr>
        <a:xfrm>
          <a:off x="0" y="1406"/>
          <a:ext cx="1975104" cy="614920"/>
        </a:xfrm>
        <a:solidFill>
          <a:srgbClr val="91CE4F"/>
        </a:solidFill>
        <a:ln w="12700" cap="flat" cmpd="sng" algn="ctr">
          <a:solidFill>
            <a:sysClr val="window" lastClr="FFFFFF">
              <a:hueOff val="0"/>
              <a:satOff val="0"/>
              <a:lumOff val="0"/>
              <a:alphaOff val="0"/>
            </a:sysClr>
          </a:solidFill>
          <a:prstDash val="solid"/>
          <a:miter lim="800000"/>
        </a:ln>
        <a:effectLst/>
      </dgm:spPr>
      <dgm:t>
        <a:bodyPr/>
        <a:lstStyle/>
        <a:p>
          <a:r>
            <a:rPr lang="en-US" sz="3600" dirty="0" smtClean="0">
              <a:solidFill>
                <a:schemeClr val="tx1"/>
              </a:solidFill>
              <a:latin typeface="+mn-lt"/>
              <a:ea typeface="+mn-ea"/>
              <a:cs typeface="+mn-cs"/>
            </a:rPr>
            <a:t>Direct </a:t>
          </a:r>
        </a:p>
        <a:p>
          <a:r>
            <a:rPr lang="en-US" sz="3600" dirty="0" smtClean="0">
              <a:solidFill>
                <a:schemeClr val="tx1"/>
              </a:solidFill>
              <a:latin typeface="+mn-lt"/>
              <a:ea typeface="+mn-ea"/>
              <a:cs typeface="+mn-cs"/>
            </a:rPr>
            <a:t>Costs</a:t>
          </a:r>
          <a:endParaRPr lang="en-US" sz="3600" dirty="0">
            <a:solidFill>
              <a:schemeClr val="tx1"/>
            </a:solidFill>
            <a:latin typeface="+mn-lt"/>
            <a:ea typeface="+mn-ea"/>
            <a:cs typeface="+mn-cs"/>
          </a:endParaRPr>
        </a:p>
      </dgm:t>
    </dgm:pt>
    <dgm:pt modelId="{605F7633-1964-4A7D-B91F-D3A350AFCD26}" type="parTrans" cxnId="{727356FB-3C22-4FA5-971F-059561E8009A}">
      <dgm:prSet/>
      <dgm:spPr/>
      <dgm:t>
        <a:bodyPr/>
        <a:lstStyle/>
        <a:p>
          <a:endParaRPr lang="en-US"/>
        </a:p>
      </dgm:t>
    </dgm:pt>
    <dgm:pt modelId="{A8CB805C-6A52-48DE-A26C-C6BBB95DA3FF}" type="sibTrans" cxnId="{727356FB-3C22-4FA5-971F-059561E8009A}">
      <dgm:prSet/>
      <dgm:spPr/>
      <dgm:t>
        <a:bodyPr/>
        <a:lstStyle/>
        <a:p>
          <a:endParaRPr lang="en-US"/>
        </a:p>
      </dgm:t>
    </dgm:pt>
    <dgm:pt modelId="{AF8279BE-E65A-480C-9A6D-AB40056FA396}">
      <dgm:prSet phldrT="[Text]" custT="1"/>
      <dgm:spPr>
        <a:xfrm rot="5400000">
          <a:off x="3484783" y="-801114"/>
          <a:ext cx="491936" cy="3511296"/>
        </a:xfr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gm:spPr>
      <dgm:t>
        <a:bodyPr/>
        <a:lstStyle/>
        <a:p>
          <a:r>
            <a:rPr lang="en-US" altLang="en-US" sz="2800" dirty="0" smtClean="0">
              <a:solidFill>
                <a:sysClr val="windowText" lastClr="000000">
                  <a:hueOff val="0"/>
                  <a:satOff val="0"/>
                  <a:lumOff val="0"/>
                  <a:alphaOff val="0"/>
                </a:sysClr>
              </a:solidFill>
              <a:latin typeface="Calibri" panose="020F0502020204030204"/>
              <a:ea typeface="ＭＳ Ｐゴシック" panose="020B0600070205080204" pitchFamily="34" charset="-128"/>
              <a:cs typeface="+mn-cs"/>
            </a:rPr>
            <a:t>Program</a:t>
          </a:r>
          <a:endParaRPr lang="en-US" sz="2800" dirty="0">
            <a:solidFill>
              <a:sysClr val="windowText" lastClr="000000">
                <a:hueOff val="0"/>
                <a:satOff val="0"/>
                <a:lumOff val="0"/>
                <a:alphaOff val="0"/>
              </a:sysClr>
            </a:solidFill>
            <a:latin typeface="Calibri" panose="020F0502020204030204"/>
            <a:ea typeface="+mn-ea"/>
            <a:cs typeface="+mn-cs"/>
          </a:endParaRPr>
        </a:p>
      </dgm:t>
    </dgm:pt>
    <dgm:pt modelId="{7DF0AF2E-0294-4E34-9558-30DEA0C667BC}" type="parTrans" cxnId="{6B8B2BFB-A977-4E70-ADB9-6616D517C337}">
      <dgm:prSet/>
      <dgm:spPr/>
      <dgm:t>
        <a:bodyPr/>
        <a:lstStyle/>
        <a:p>
          <a:endParaRPr lang="en-US"/>
        </a:p>
      </dgm:t>
    </dgm:pt>
    <dgm:pt modelId="{6B71F2FF-E3AF-43E8-91B6-D5BC23F2642C}" type="sibTrans" cxnId="{6B8B2BFB-A977-4E70-ADB9-6616D517C337}">
      <dgm:prSet/>
      <dgm:spPr/>
      <dgm:t>
        <a:bodyPr/>
        <a:lstStyle/>
        <a:p>
          <a:endParaRPr lang="en-US"/>
        </a:p>
      </dgm:t>
    </dgm:pt>
    <dgm:pt modelId="{5D3F9B5F-DBA2-4556-B57B-5B96FCAE871E}">
      <dgm:prSet custT="1"/>
      <dgm:spPr>
        <a:xfrm>
          <a:off x="0" y="647073"/>
          <a:ext cx="1975104" cy="614920"/>
        </a:xfrm>
        <a:solidFill>
          <a:srgbClr val="BBE0E3"/>
        </a:solidFill>
        <a:ln w="12700" cap="flat" cmpd="sng" algn="ctr">
          <a:solidFill>
            <a:sysClr val="window" lastClr="FFFFFF">
              <a:hueOff val="0"/>
              <a:satOff val="0"/>
              <a:lumOff val="0"/>
              <a:alphaOff val="0"/>
            </a:sysClr>
          </a:solidFill>
          <a:prstDash val="solid"/>
          <a:miter lim="800000"/>
        </a:ln>
        <a:effectLst/>
      </dgm:spPr>
      <dgm:t>
        <a:bodyPr/>
        <a:lstStyle/>
        <a:p>
          <a:r>
            <a:rPr lang="en-US" sz="3600" dirty="0" smtClean="0">
              <a:solidFill>
                <a:schemeClr val="tx1"/>
              </a:solidFill>
              <a:latin typeface="+mn-lt"/>
              <a:ea typeface="+mn-ea"/>
              <a:cs typeface="+mn-cs"/>
            </a:rPr>
            <a:t>Indirect </a:t>
          </a:r>
        </a:p>
        <a:p>
          <a:r>
            <a:rPr lang="en-US" sz="3600" dirty="0" smtClean="0">
              <a:solidFill>
                <a:schemeClr val="tx1"/>
              </a:solidFill>
              <a:latin typeface="+mn-lt"/>
              <a:ea typeface="+mn-ea"/>
              <a:cs typeface="+mn-cs"/>
            </a:rPr>
            <a:t>Costs</a:t>
          </a:r>
          <a:endParaRPr lang="en-US" sz="3600" dirty="0">
            <a:solidFill>
              <a:schemeClr val="tx1"/>
            </a:solidFill>
            <a:latin typeface="+mn-lt"/>
            <a:ea typeface="+mn-ea"/>
            <a:cs typeface="+mn-cs"/>
          </a:endParaRPr>
        </a:p>
      </dgm:t>
    </dgm:pt>
    <dgm:pt modelId="{563390D1-E874-4B2E-BE6E-CE12CD31CB87}" type="parTrans" cxnId="{026D5BD4-A788-4CF0-9880-D0EAC5CF3CC1}">
      <dgm:prSet/>
      <dgm:spPr/>
      <dgm:t>
        <a:bodyPr/>
        <a:lstStyle/>
        <a:p>
          <a:endParaRPr lang="en-US"/>
        </a:p>
      </dgm:t>
    </dgm:pt>
    <dgm:pt modelId="{D9B25BD0-2D40-40BF-A782-7E31740F8569}" type="sibTrans" cxnId="{026D5BD4-A788-4CF0-9880-D0EAC5CF3CC1}">
      <dgm:prSet/>
      <dgm:spPr/>
      <dgm:t>
        <a:bodyPr/>
        <a:lstStyle/>
        <a:p>
          <a:endParaRPr lang="en-US"/>
        </a:p>
      </dgm:t>
    </dgm:pt>
    <dgm:pt modelId="{3D052F71-07C3-422D-85AE-2D69A7749B71}">
      <dgm:prSet custT="1"/>
      <dgm:spPr>
        <a:xfrm rot="5400000">
          <a:off x="3484783" y="-1446781"/>
          <a:ext cx="491936" cy="3511296"/>
        </a:xfr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gm:spPr>
      <dgm:t>
        <a:bodyPr/>
        <a:lstStyle/>
        <a:p>
          <a:r>
            <a:rPr lang="en-US" altLang="en-US" sz="2800" dirty="0" smtClean="0">
              <a:solidFill>
                <a:sysClr val="windowText" lastClr="000000">
                  <a:hueOff val="0"/>
                  <a:satOff val="0"/>
                  <a:lumOff val="0"/>
                  <a:alphaOff val="0"/>
                </a:sysClr>
              </a:solidFill>
              <a:latin typeface="Calibri" panose="020F0502020204030204"/>
              <a:ea typeface="+mn-ea"/>
              <a:cs typeface="+mn-cs"/>
            </a:rPr>
            <a:t>Program</a:t>
          </a:r>
          <a:endParaRPr lang="en-US" sz="2800" dirty="0">
            <a:solidFill>
              <a:sysClr val="windowText" lastClr="000000">
                <a:hueOff val="0"/>
                <a:satOff val="0"/>
                <a:lumOff val="0"/>
                <a:alphaOff val="0"/>
              </a:sysClr>
            </a:solidFill>
            <a:latin typeface="Calibri" panose="020F0502020204030204"/>
            <a:ea typeface="+mn-ea"/>
            <a:cs typeface="+mn-cs"/>
          </a:endParaRPr>
        </a:p>
      </dgm:t>
    </dgm:pt>
    <dgm:pt modelId="{C4EBB98D-14B2-49E8-A1BB-F74A5F6E76F1}" type="parTrans" cxnId="{224F477C-D301-40B2-B825-4800E86AF48B}">
      <dgm:prSet/>
      <dgm:spPr/>
      <dgm:t>
        <a:bodyPr/>
        <a:lstStyle/>
        <a:p>
          <a:endParaRPr lang="en-US"/>
        </a:p>
      </dgm:t>
    </dgm:pt>
    <dgm:pt modelId="{2C2D36A4-0D0D-48E0-9247-3088C67A994E}" type="sibTrans" cxnId="{224F477C-D301-40B2-B825-4800E86AF48B}">
      <dgm:prSet/>
      <dgm:spPr/>
      <dgm:t>
        <a:bodyPr/>
        <a:lstStyle/>
        <a:p>
          <a:endParaRPr lang="en-US"/>
        </a:p>
      </dgm:t>
    </dgm:pt>
    <dgm:pt modelId="{AD54A1AA-58AA-49BA-8699-50E9F8E1BD62}">
      <dgm:prSet custT="1"/>
      <dgm:spPr>
        <a:xfrm rot="5400000">
          <a:off x="3484783" y="-1446781"/>
          <a:ext cx="491936" cy="3511296"/>
        </a:xfr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gm:spPr>
      <dgm:t>
        <a:bodyPr/>
        <a:lstStyle/>
        <a:p>
          <a:r>
            <a:rPr lang="en-US" sz="2800" dirty="0" smtClean="0">
              <a:solidFill>
                <a:sysClr val="windowText" lastClr="000000">
                  <a:hueOff val="0"/>
                  <a:satOff val="0"/>
                  <a:lumOff val="0"/>
                  <a:alphaOff val="0"/>
                </a:sysClr>
              </a:solidFill>
              <a:latin typeface="Calibri" panose="020F0502020204030204"/>
              <a:ea typeface="+mn-ea"/>
              <a:cs typeface="+mn-cs"/>
            </a:rPr>
            <a:t>Administrative</a:t>
          </a:r>
          <a:endParaRPr lang="en-US" sz="2800" dirty="0">
            <a:solidFill>
              <a:sysClr val="windowText" lastClr="000000">
                <a:hueOff val="0"/>
                <a:satOff val="0"/>
                <a:lumOff val="0"/>
                <a:alphaOff val="0"/>
              </a:sysClr>
            </a:solidFill>
            <a:latin typeface="Calibri" panose="020F0502020204030204"/>
            <a:ea typeface="+mn-ea"/>
            <a:cs typeface="+mn-cs"/>
          </a:endParaRPr>
        </a:p>
      </dgm:t>
    </dgm:pt>
    <dgm:pt modelId="{3D753C7D-E939-43E5-ABB0-2405829E2915}" type="parTrans" cxnId="{5123DA1A-8F02-427C-8CEA-011F632A70BF}">
      <dgm:prSet/>
      <dgm:spPr/>
      <dgm:t>
        <a:bodyPr/>
        <a:lstStyle/>
        <a:p>
          <a:endParaRPr lang="en-US"/>
        </a:p>
      </dgm:t>
    </dgm:pt>
    <dgm:pt modelId="{C435A5AF-DC47-468A-8B3E-81E0D974BA54}" type="sibTrans" cxnId="{5123DA1A-8F02-427C-8CEA-011F632A70BF}">
      <dgm:prSet/>
      <dgm:spPr/>
      <dgm:t>
        <a:bodyPr/>
        <a:lstStyle/>
        <a:p>
          <a:endParaRPr lang="en-US"/>
        </a:p>
      </dgm:t>
    </dgm:pt>
    <dgm:pt modelId="{584FB792-C1EE-432E-A2E0-47798C367007}">
      <dgm:prSet phldrT="[Text]" custT="1"/>
      <dgm:spPr>
        <a:xfrm rot="5400000">
          <a:off x="3484783" y="-801114"/>
          <a:ext cx="491936" cy="3511296"/>
        </a:xfr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gm:spPr>
      <dgm:t>
        <a:bodyPr/>
        <a:lstStyle/>
        <a:p>
          <a:r>
            <a:rPr lang="en-US" sz="2800" dirty="0" smtClean="0">
              <a:solidFill>
                <a:sysClr val="windowText" lastClr="000000">
                  <a:hueOff val="0"/>
                  <a:satOff val="0"/>
                  <a:lumOff val="0"/>
                  <a:alphaOff val="0"/>
                </a:sysClr>
              </a:solidFill>
              <a:latin typeface="Calibri" panose="020F0502020204030204"/>
              <a:ea typeface="+mn-ea"/>
              <a:cs typeface="+mn-cs"/>
            </a:rPr>
            <a:t>Administrative</a:t>
          </a:r>
          <a:endParaRPr lang="en-US" sz="2800" dirty="0">
            <a:solidFill>
              <a:sysClr val="windowText" lastClr="000000">
                <a:hueOff val="0"/>
                <a:satOff val="0"/>
                <a:lumOff val="0"/>
                <a:alphaOff val="0"/>
              </a:sysClr>
            </a:solidFill>
            <a:latin typeface="Calibri" panose="020F0502020204030204"/>
            <a:ea typeface="+mn-ea"/>
            <a:cs typeface="+mn-cs"/>
          </a:endParaRPr>
        </a:p>
      </dgm:t>
    </dgm:pt>
    <dgm:pt modelId="{DFA4B928-4E3E-4792-86AC-3EEB9BF037F3}" type="parTrans" cxnId="{ECBD3766-7597-4649-908D-9A3A948B1D5F}">
      <dgm:prSet/>
      <dgm:spPr/>
      <dgm:t>
        <a:bodyPr/>
        <a:lstStyle/>
        <a:p>
          <a:endParaRPr lang="en-US"/>
        </a:p>
      </dgm:t>
    </dgm:pt>
    <dgm:pt modelId="{EC9F308A-E5CD-41B9-B60A-3A1F9437BDE8}" type="sibTrans" cxnId="{ECBD3766-7597-4649-908D-9A3A948B1D5F}">
      <dgm:prSet/>
      <dgm:spPr/>
      <dgm:t>
        <a:bodyPr/>
        <a:lstStyle/>
        <a:p>
          <a:endParaRPr lang="en-US"/>
        </a:p>
      </dgm:t>
    </dgm:pt>
    <dgm:pt modelId="{D41BBB22-D825-4AF6-B6E3-3A0D4C9D97E7}" type="pres">
      <dgm:prSet presAssocID="{48E9F82E-3431-4FAE-8E76-B9823684C026}" presName="Name0" presStyleCnt="0">
        <dgm:presLayoutVars>
          <dgm:dir/>
          <dgm:animLvl val="lvl"/>
          <dgm:resizeHandles val="exact"/>
        </dgm:presLayoutVars>
      </dgm:prSet>
      <dgm:spPr/>
      <dgm:t>
        <a:bodyPr/>
        <a:lstStyle/>
        <a:p>
          <a:endParaRPr lang="en-US"/>
        </a:p>
      </dgm:t>
    </dgm:pt>
    <dgm:pt modelId="{083A2A0C-5FCB-46E3-BA41-D7E437AAFFFC}" type="pres">
      <dgm:prSet presAssocID="{99044B64-AC70-4A04-B3A0-A78B25A4604E}" presName="linNode" presStyleCnt="0"/>
      <dgm:spPr/>
    </dgm:pt>
    <dgm:pt modelId="{67F4BB56-A948-4B4C-B53B-4360A45A8BAF}" type="pres">
      <dgm:prSet presAssocID="{99044B64-AC70-4A04-B3A0-A78B25A4604E}" presName="parentText" presStyleLbl="node1" presStyleIdx="0" presStyleCnt="2">
        <dgm:presLayoutVars>
          <dgm:chMax val="1"/>
          <dgm:bulletEnabled val="1"/>
        </dgm:presLayoutVars>
      </dgm:prSet>
      <dgm:spPr>
        <a:prstGeom prst="roundRect">
          <a:avLst/>
        </a:prstGeom>
      </dgm:spPr>
      <dgm:t>
        <a:bodyPr/>
        <a:lstStyle/>
        <a:p>
          <a:endParaRPr lang="en-US"/>
        </a:p>
      </dgm:t>
    </dgm:pt>
    <dgm:pt modelId="{FEF58299-6142-4D66-8748-E4F8557A45C5}" type="pres">
      <dgm:prSet presAssocID="{99044B64-AC70-4A04-B3A0-A78B25A4604E}" presName="descendantText" presStyleLbl="alignAccFollowNode1" presStyleIdx="0" presStyleCnt="2">
        <dgm:presLayoutVars>
          <dgm:bulletEnabled val="1"/>
        </dgm:presLayoutVars>
      </dgm:prSet>
      <dgm:spPr>
        <a:prstGeom prst="round2SameRect">
          <a:avLst/>
        </a:prstGeom>
      </dgm:spPr>
      <dgm:t>
        <a:bodyPr/>
        <a:lstStyle/>
        <a:p>
          <a:endParaRPr lang="en-US"/>
        </a:p>
      </dgm:t>
    </dgm:pt>
    <dgm:pt modelId="{8A77D98B-1FD2-4BD7-85FE-C513A945F385}" type="pres">
      <dgm:prSet presAssocID="{A8CB805C-6A52-48DE-A26C-C6BBB95DA3FF}" presName="sp" presStyleCnt="0"/>
      <dgm:spPr/>
    </dgm:pt>
    <dgm:pt modelId="{65C0461B-9E21-4F9D-BB02-9B7012F00F3F}" type="pres">
      <dgm:prSet presAssocID="{5D3F9B5F-DBA2-4556-B57B-5B96FCAE871E}" presName="linNode" presStyleCnt="0"/>
      <dgm:spPr/>
    </dgm:pt>
    <dgm:pt modelId="{D6DC99BC-93D8-454A-9067-7E9B8B5FBACF}" type="pres">
      <dgm:prSet presAssocID="{5D3F9B5F-DBA2-4556-B57B-5B96FCAE871E}" presName="parentText" presStyleLbl="node1" presStyleIdx="1" presStyleCnt="2">
        <dgm:presLayoutVars>
          <dgm:chMax val="1"/>
          <dgm:bulletEnabled val="1"/>
        </dgm:presLayoutVars>
      </dgm:prSet>
      <dgm:spPr>
        <a:prstGeom prst="roundRect">
          <a:avLst/>
        </a:prstGeom>
      </dgm:spPr>
      <dgm:t>
        <a:bodyPr/>
        <a:lstStyle/>
        <a:p>
          <a:endParaRPr lang="en-US"/>
        </a:p>
      </dgm:t>
    </dgm:pt>
    <dgm:pt modelId="{6E69518D-4766-4264-B4C7-5E176B19C001}" type="pres">
      <dgm:prSet presAssocID="{5D3F9B5F-DBA2-4556-B57B-5B96FCAE871E}" presName="descendantText" presStyleLbl="alignAccFollowNode1" presStyleIdx="1" presStyleCnt="2">
        <dgm:presLayoutVars>
          <dgm:bulletEnabled val="1"/>
        </dgm:presLayoutVars>
      </dgm:prSet>
      <dgm:spPr>
        <a:prstGeom prst="round2SameRect">
          <a:avLst/>
        </a:prstGeom>
      </dgm:spPr>
      <dgm:t>
        <a:bodyPr/>
        <a:lstStyle/>
        <a:p>
          <a:endParaRPr lang="en-US"/>
        </a:p>
      </dgm:t>
    </dgm:pt>
  </dgm:ptLst>
  <dgm:cxnLst>
    <dgm:cxn modelId="{937804E9-5AC3-C645-93FB-269A023D7BA7}" type="presOf" srcId="{3D052F71-07C3-422D-85AE-2D69A7749B71}" destId="{FEF58299-6142-4D66-8748-E4F8557A45C5}" srcOrd="0" destOrd="0" presId="urn:microsoft.com/office/officeart/2005/8/layout/vList5"/>
    <dgm:cxn modelId="{D0A7525D-B2C3-B943-8BBC-1010DC3F78DE}" type="presOf" srcId="{584FB792-C1EE-432E-A2E0-47798C367007}" destId="{6E69518D-4766-4264-B4C7-5E176B19C001}" srcOrd="0" destOrd="1" presId="urn:microsoft.com/office/officeart/2005/8/layout/vList5"/>
    <dgm:cxn modelId="{727356FB-3C22-4FA5-971F-059561E8009A}" srcId="{48E9F82E-3431-4FAE-8E76-B9823684C026}" destId="{99044B64-AC70-4A04-B3A0-A78B25A4604E}" srcOrd="0" destOrd="0" parTransId="{605F7633-1964-4A7D-B91F-D3A350AFCD26}" sibTransId="{A8CB805C-6A52-48DE-A26C-C6BBB95DA3FF}"/>
    <dgm:cxn modelId="{026D5BD4-A788-4CF0-9880-D0EAC5CF3CC1}" srcId="{48E9F82E-3431-4FAE-8E76-B9823684C026}" destId="{5D3F9B5F-DBA2-4556-B57B-5B96FCAE871E}" srcOrd="1" destOrd="0" parTransId="{563390D1-E874-4B2E-BE6E-CE12CD31CB87}" sibTransId="{D9B25BD0-2D40-40BF-A782-7E31740F8569}"/>
    <dgm:cxn modelId="{ECBD3766-7597-4649-908D-9A3A948B1D5F}" srcId="{5D3F9B5F-DBA2-4556-B57B-5B96FCAE871E}" destId="{584FB792-C1EE-432E-A2E0-47798C367007}" srcOrd="1" destOrd="0" parTransId="{DFA4B928-4E3E-4792-86AC-3EEB9BF037F3}" sibTransId="{EC9F308A-E5CD-41B9-B60A-3A1F9437BDE8}"/>
    <dgm:cxn modelId="{684EBF98-98F9-3040-B6DD-F6E4EDD9A149}" type="presOf" srcId="{5D3F9B5F-DBA2-4556-B57B-5B96FCAE871E}" destId="{D6DC99BC-93D8-454A-9067-7E9B8B5FBACF}" srcOrd="0" destOrd="0" presId="urn:microsoft.com/office/officeart/2005/8/layout/vList5"/>
    <dgm:cxn modelId="{C1D472B0-61BB-2F40-9417-0FD4668CA2DA}" type="presOf" srcId="{48E9F82E-3431-4FAE-8E76-B9823684C026}" destId="{D41BBB22-D825-4AF6-B6E3-3A0D4C9D97E7}" srcOrd="0" destOrd="0" presId="urn:microsoft.com/office/officeart/2005/8/layout/vList5"/>
    <dgm:cxn modelId="{224F477C-D301-40B2-B825-4800E86AF48B}" srcId="{99044B64-AC70-4A04-B3A0-A78B25A4604E}" destId="{3D052F71-07C3-422D-85AE-2D69A7749B71}" srcOrd="0" destOrd="0" parTransId="{C4EBB98D-14B2-49E8-A1BB-F74A5F6E76F1}" sibTransId="{2C2D36A4-0D0D-48E0-9247-3088C67A994E}"/>
    <dgm:cxn modelId="{5123DA1A-8F02-427C-8CEA-011F632A70BF}" srcId="{99044B64-AC70-4A04-B3A0-A78B25A4604E}" destId="{AD54A1AA-58AA-49BA-8699-50E9F8E1BD62}" srcOrd="1" destOrd="0" parTransId="{3D753C7D-E939-43E5-ABB0-2405829E2915}" sibTransId="{C435A5AF-DC47-468A-8B3E-81E0D974BA54}"/>
    <dgm:cxn modelId="{02A0A95D-DCDD-A849-89B3-43E0E1289015}" type="presOf" srcId="{AD54A1AA-58AA-49BA-8699-50E9F8E1BD62}" destId="{FEF58299-6142-4D66-8748-E4F8557A45C5}" srcOrd="0" destOrd="1" presId="urn:microsoft.com/office/officeart/2005/8/layout/vList5"/>
    <dgm:cxn modelId="{BAA26DEA-3B30-0F44-A67E-570B8B90657A}" type="presOf" srcId="{AF8279BE-E65A-480C-9A6D-AB40056FA396}" destId="{6E69518D-4766-4264-B4C7-5E176B19C001}" srcOrd="0" destOrd="0" presId="urn:microsoft.com/office/officeart/2005/8/layout/vList5"/>
    <dgm:cxn modelId="{C8DE128C-67D4-7145-B246-37E90627D232}" type="presOf" srcId="{99044B64-AC70-4A04-B3A0-A78B25A4604E}" destId="{67F4BB56-A948-4B4C-B53B-4360A45A8BAF}" srcOrd="0" destOrd="0" presId="urn:microsoft.com/office/officeart/2005/8/layout/vList5"/>
    <dgm:cxn modelId="{6B8B2BFB-A977-4E70-ADB9-6616D517C337}" srcId="{5D3F9B5F-DBA2-4556-B57B-5B96FCAE871E}" destId="{AF8279BE-E65A-480C-9A6D-AB40056FA396}" srcOrd="0" destOrd="0" parTransId="{7DF0AF2E-0294-4E34-9558-30DEA0C667BC}" sibTransId="{6B71F2FF-E3AF-43E8-91B6-D5BC23F2642C}"/>
    <dgm:cxn modelId="{9813D9FE-3441-2E47-B78F-CF2522708799}" type="presParOf" srcId="{D41BBB22-D825-4AF6-B6E3-3A0D4C9D97E7}" destId="{083A2A0C-5FCB-46E3-BA41-D7E437AAFFFC}" srcOrd="0" destOrd="0" presId="urn:microsoft.com/office/officeart/2005/8/layout/vList5"/>
    <dgm:cxn modelId="{31EB6A21-BD5A-4C45-9B37-119C4738739E}" type="presParOf" srcId="{083A2A0C-5FCB-46E3-BA41-D7E437AAFFFC}" destId="{67F4BB56-A948-4B4C-B53B-4360A45A8BAF}" srcOrd="0" destOrd="0" presId="urn:microsoft.com/office/officeart/2005/8/layout/vList5"/>
    <dgm:cxn modelId="{D052AAE4-18E7-0443-9E7E-2DB9D650BC62}" type="presParOf" srcId="{083A2A0C-5FCB-46E3-BA41-D7E437AAFFFC}" destId="{FEF58299-6142-4D66-8748-E4F8557A45C5}" srcOrd="1" destOrd="0" presId="urn:microsoft.com/office/officeart/2005/8/layout/vList5"/>
    <dgm:cxn modelId="{64E2E2C0-67A6-9C43-BE57-031ADC2B72AE}" type="presParOf" srcId="{D41BBB22-D825-4AF6-B6E3-3A0D4C9D97E7}" destId="{8A77D98B-1FD2-4BD7-85FE-C513A945F385}" srcOrd="1" destOrd="0" presId="urn:microsoft.com/office/officeart/2005/8/layout/vList5"/>
    <dgm:cxn modelId="{CCB43DFE-BB50-D247-8AF7-B8467498464C}" type="presParOf" srcId="{D41BBB22-D825-4AF6-B6E3-3A0D4C9D97E7}" destId="{65C0461B-9E21-4F9D-BB02-9B7012F00F3F}" srcOrd="2" destOrd="0" presId="urn:microsoft.com/office/officeart/2005/8/layout/vList5"/>
    <dgm:cxn modelId="{9C68C29A-9194-6B41-86EA-D836EF687C03}" type="presParOf" srcId="{65C0461B-9E21-4F9D-BB02-9B7012F00F3F}" destId="{D6DC99BC-93D8-454A-9067-7E9B8B5FBACF}" srcOrd="0" destOrd="0" presId="urn:microsoft.com/office/officeart/2005/8/layout/vList5"/>
    <dgm:cxn modelId="{DCA9731A-B9A6-3741-AD62-B2F305312030}" type="presParOf" srcId="{65C0461B-9E21-4F9D-BB02-9B7012F00F3F}" destId="{6E69518D-4766-4264-B4C7-5E176B19C0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96A9670-E74D-4FE8-B567-8C9B9DE066F5}" type="doc">
      <dgm:prSet loTypeId="urn:microsoft.com/office/officeart/2005/8/layout/hList7" loCatId="list" qsTypeId="urn:microsoft.com/office/officeart/2005/8/quickstyle/simple1" qsCatId="simple" csTypeId="urn:microsoft.com/office/officeart/2005/8/colors/accent1_4" csCatId="accent1" phldr="1"/>
      <dgm:spPr/>
      <dgm:t>
        <a:bodyPr/>
        <a:lstStyle/>
        <a:p>
          <a:endParaRPr lang="en-US"/>
        </a:p>
      </dgm:t>
    </dgm:pt>
    <dgm:pt modelId="{4D94D5F2-79CE-4DEF-BD3A-FAB253826EAF}">
      <dgm:prSet custT="1"/>
      <dgm:spPr>
        <a:solidFill>
          <a:srgbClr val="BBE0E3"/>
        </a:solidFill>
      </dgm:spPr>
      <dgm:t>
        <a:bodyPr/>
        <a:lstStyle/>
        <a:p>
          <a:r>
            <a:rPr lang="en-US" altLang="en-US" sz="2000" dirty="0" smtClean="0">
              <a:solidFill>
                <a:schemeClr val="tx1"/>
              </a:solidFill>
            </a:rPr>
            <a:t>UG specifically defines direct and indirect costs</a:t>
          </a:r>
        </a:p>
      </dgm:t>
    </dgm:pt>
    <dgm:pt modelId="{B02D50D3-C201-4CF3-B1DB-4AA92F0897AF}" type="parTrans" cxnId="{E4CF0EB6-A481-4736-AA90-A430BB555F8F}">
      <dgm:prSet/>
      <dgm:spPr/>
      <dgm:t>
        <a:bodyPr/>
        <a:lstStyle/>
        <a:p>
          <a:endParaRPr lang="en-US">
            <a:solidFill>
              <a:schemeClr val="tx1"/>
            </a:solidFill>
          </a:endParaRPr>
        </a:p>
      </dgm:t>
    </dgm:pt>
    <dgm:pt modelId="{488F70C3-0613-465E-A693-D4813077A1C2}" type="sibTrans" cxnId="{E4CF0EB6-A481-4736-AA90-A430BB555F8F}">
      <dgm:prSet/>
      <dgm:spPr/>
      <dgm:t>
        <a:bodyPr/>
        <a:lstStyle/>
        <a:p>
          <a:endParaRPr lang="en-US">
            <a:solidFill>
              <a:schemeClr val="tx1"/>
            </a:solidFill>
          </a:endParaRPr>
        </a:p>
      </dgm:t>
    </dgm:pt>
    <dgm:pt modelId="{45337714-660C-4A0D-9935-65C6A5AC32AC}">
      <dgm:prSet custT="1"/>
      <dgm:spPr>
        <a:solidFill>
          <a:srgbClr val="FFBE00"/>
        </a:solidFill>
      </dgm:spPr>
      <dgm:t>
        <a:bodyPr/>
        <a:lstStyle/>
        <a:p>
          <a:r>
            <a:rPr lang="en-US" altLang="en-US" sz="2000" dirty="0" smtClean="0">
              <a:solidFill>
                <a:schemeClr val="tx1"/>
              </a:solidFill>
            </a:rPr>
            <a:t>WIOA defines program and administrative costs</a:t>
          </a:r>
        </a:p>
      </dgm:t>
    </dgm:pt>
    <dgm:pt modelId="{150A46BD-A54A-48B1-9CCF-E026DDDC953A}" type="parTrans" cxnId="{EB5C1D2B-A202-416F-B5CB-4F80AC0E8560}">
      <dgm:prSet/>
      <dgm:spPr/>
      <dgm:t>
        <a:bodyPr/>
        <a:lstStyle/>
        <a:p>
          <a:endParaRPr lang="en-US">
            <a:solidFill>
              <a:schemeClr val="tx1"/>
            </a:solidFill>
          </a:endParaRPr>
        </a:p>
      </dgm:t>
    </dgm:pt>
    <dgm:pt modelId="{93CF15B4-B61B-46DC-8F27-9C526D72AB68}" type="sibTrans" cxnId="{EB5C1D2B-A202-416F-B5CB-4F80AC0E8560}">
      <dgm:prSet/>
      <dgm:spPr/>
      <dgm:t>
        <a:bodyPr/>
        <a:lstStyle/>
        <a:p>
          <a:endParaRPr lang="en-US">
            <a:solidFill>
              <a:schemeClr val="tx1"/>
            </a:solidFill>
          </a:endParaRPr>
        </a:p>
      </dgm:t>
    </dgm:pt>
    <dgm:pt modelId="{B45261F1-EC6F-47A7-BF3B-9DBA73A11EEC}">
      <dgm:prSet custT="1"/>
      <dgm:spPr>
        <a:solidFill>
          <a:srgbClr val="91CE4F"/>
        </a:solidFill>
      </dgm:spPr>
      <dgm:t>
        <a:bodyPr/>
        <a:lstStyle/>
        <a:p>
          <a:r>
            <a:rPr lang="en-US" altLang="en-US" sz="2000" dirty="0" smtClean="0">
              <a:solidFill>
                <a:schemeClr val="tx1"/>
              </a:solidFill>
            </a:rPr>
            <a:t>Indirect costs may be program and/or administrative</a:t>
          </a:r>
        </a:p>
        <a:p>
          <a:endParaRPr lang="en-US" altLang="en-US" sz="2000" dirty="0" smtClean="0">
            <a:solidFill>
              <a:schemeClr val="tx1"/>
            </a:solidFill>
          </a:endParaRPr>
        </a:p>
      </dgm:t>
    </dgm:pt>
    <dgm:pt modelId="{8413DEC9-8345-48B6-BCDA-9CBC88C6071C}" type="parTrans" cxnId="{3883259D-4A5E-4426-9572-9663D989678D}">
      <dgm:prSet/>
      <dgm:spPr/>
      <dgm:t>
        <a:bodyPr/>
        <a:lstStyle/>
        <a:p>
          <a:endParaRPr lang="en-US">
            <a:solidFill>
              <a:schemeClr val="tx1"/>
            </a:solidFill>
          </a:endParaRPr>
        </a:p>
      </dgm:t>
    </dgm:pt>
    <dgm:pt modelId="{0A6A0ECB-6E91-4CE8-82C8-D9AF047422F0}" type="sibTrans" cxnId="{3883259D-4A5E-4426-9572-9663D989678D}">
      <dgm:prSet/>
      <dgm:spPr/>
      <dgm:t>
        <a:bodyPr/>
        <a:lstStyle/>
        <a:p>
          <a:endParaRPr lang="en-US">
            <a:solidFill>
              <a:schemeClr val="tx1"/>
            </a:solidFill>
          </a:endParaRPr>
        </a:p>
      </dgm:t>
    </dgm:pt>
    <dgm:pt modelId="{A6152703-C4C8-41AD-BD77-AF046532D4F9}" type="pres">
      <dgm:prSet presAssocID="{496A9670-E74D-4FE8-B567-8C9B9DE066F5}" presName="Name0" presStyleCnt="0">
        <dgm:presLayoutVars>
          <dgm:dir/>
          <dgm:resizeHandles val="exact"/>
        </dgm:presLayoutVars>
      </dgm:prSet>
      <dgm:spPr/>
      <dgm:t>
        <a:bodyPr/>
        <a:lstStyle/>
        <a:p>
          <a:endParaRPr lang="en-US"/>
        </a:p>
      </dgm:t>
    </dgm:pt>
    <dgm:pt modelId="{F6990375-FD46-4636-9596-B17807108955}" type="pres">
      <dgm:prSet presAssocID="{496A9670-E74D-4FE8-B567-8C9B9DE066F5}" presName="fgShape" presStyleLbl="fgShp" presStyleIdx="0" presStyleCnt="1"/>
      <dgm:spPr>
        <a:noFill/>
        <a:ln>
          <a:noFill/>
        </a:ln>
      </dgm:spPr>
      <dgm:t>
        <a:bodyPr/>
        <a:lstStyle/>
        <a:p>
          <a:endParaRPr lang="en-US"/>
        </a:p>
      </dgm:t>
    </dgm:pt>
    <dgm:pt modelId="{239A6E43-5CE1-4CF8-9FB3-42045CB3764D}" type="pres">
      <dgm:prSet presAssocID="{496A9670-E74D-4FE8-B567-8C9B9DE066F5}" presName="linComp" presStyleCnt="0"/>
      <dgm:spPr/>
    </dgm:pt>
    <dgm:pt modelId="{5667C83A-A076-441B-B8F0-8C208B1DA851}" type="pres">
      <dgm:prSet presAssocID="{4D94D5F2-79CE-4DEF-BD3A-FAB253826EAF}" presName="compNode" presStyleCnt="0"/>
      <dgm:spPr/>
    </dgm:pt>
    <dgm:pt modelId="{23690F9F-78FA-4F7C-906E-0FB66D31D167}" type="pres">
      <dgm:prSet presAssocID="{4D94D5F2-79CE-4DEF-BD3A-FAB253826EAF}" presName="bkgdShape" presStyleLbl="node1" presStyleIdx="0" presStyleCnt="3"/>
      <dgm:spPr/>
      <dgm:t>
        <a:bodyPr/>
        <a:lstStyle/>
        <a:p>
          <a:endParaRPr lang="en-US"/>
        </a:p>
      </dgm:t>
    </dgm:pt>
    <dgm:pt modelId="{8A5129D6-39DB-443B-86BC-4B427248970A}" type="pres">
      <dgm:prSet presAssocID="{4D94D5F2-79CE-4DEF-BD3A-FAB253826EAF}" presName="nodeTx" presStyleLbl="node1" presStyleIdx="0" presStyleCnt="3">
        <dgm:presLayoutVars>
          <dgm:bulletEnabled val="1"/>
        </dgm:presLayoutVars>
      </dgm:prSet>
      <dgm:spPr/>
      <dgm:t>
        <a:bodyPr/>
        <a:lstStyle/>
        <a:p>
          <a:endParaRPr lang="en-US"/>
        </a:p>
      </dgm:t>
    </dgm:pt>
    <dgm:pt modelId="{4580D2C3-FD59-4E6B-B3C9-B5FDADB5F49B}" type="pres">
      <dgm:prSet presAssocID="{4D94D5F2-79CE-4DEF-BD3A-FAB253826EAF}" presName="invisiNode" presStyleLbl="node1" presStyleIdx="0" presStyleCnt="3"/>
      <dgm:spPr/>
    </dgm:pt>
    <dgm:pt modelId="{8A88A96A-317A-467E-BE36-49C7B19B64FE}" type="pres">
      <dgm:prSet presAssocID="{4D94D5F2-79CE-4DEF-BD3A-FAB253826EAF}" presName="imagNode" presStyleLbl="fgImgPlace1" presStyleIdx="0" presStyleCnt="3" custLinFactNeighborY="-817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9000" r="-29000"/>
          </a:stretch>
        </a:blipFill>
      </dgm:spPr>
      <dgm:t>
        <a:bodyPr/>
        <a:lstStyle/>
        <a:p>
          <a:endParaRPr lang="en-US"/>
        </a:p>
      </dgm:t>
    </dgm:pt>
    <dgm:pt modelId="{01819B1E-2B87-48A3-AAEB-C1A173A464C8}" type="pres">
      <dgm:prSet presAssocID="{488F70C3-0613-465E-A693-D4813077A1C2}" presName="sibTrans" presStyleLbl="sibTrans2D1" presStyleIdx="0" presStyleCnt="0"/>
      <dgm:spPr/>
      <dgm:t>
        <a:bodyPr/>
        <a:lstStyle/>
        <a:p>
          <a:endParaRPr lang="en-US"/>
        </a:p>
      </dgm:t>
    </dgm:pt>
    <dgm:pt modelId="{EF0C657B-D42E-4AC7-AD3E-1711DF086156}" type="pres">
      <dgm:prSet presAssocID="{45337714-660C-4A0D-9935-65C6A5AC32AC}" presName="compNode" presStyleCnt="0"/>
      <dgm:spPr/>
    </dgm:pt>
    <dgm:pt modelId="{028AE1A9-2E8F-4453-A156-086693BB8466}" type="pres">
      <dgm:prSet presAssocID="{45337714-660C-4A0D-9935-65C6A5AC32AC}" presName="bkgdShape" presStyleLbl="node1" presStyleIdx="1" presStyleCnt="3"/>
      <dgm:spPr/>
      <dgm:t>
        <a:bodyPr/>
        <a:lstStyle/>
        <a:p>
          <a:endParaRPr lang="en-US"/>
        </a:p>
      </dgm:t>
    </dgm:pt>
    <dgm:pt modelId="{7D6CA603-326C-4387-B88D-1B3DAF01FDFD}" type="pres">
      <dgm:prSet presAssocID="{45337714-660C-4A0D-9935-65C6A5AC32AC}" presName="nodeTx" presStyleLbl="node1" presStyleIdx="1" presStyleCnt="3">
        <dgm:presLayoutVars>
          <dgm:bulletEnabled val="1"/>
        </dgm:presLayoutVars>
      </dgm:prSet>
      <dgm:spPr/>
      <dgm:t>
        <a:bodyPr/>
        <a:lstStyle/>
        <a:p>
          <a:endParaRPr lang="en-US"/>
        </a:p>
      </dgm:t>
    </dgm:pt>
    <dgm:pt modelId="{DEE1D3DC-2BC3-40DF-B141-501DFF320EB1}" type="pres">
      <dgm:prSet presAssocID="{45337714-660C-4A0D-9935-65C6A5AC32AC}" presName="invisiNode" presStyleLbl="node1" presStyleIdx="1" presStyleCnt="3"/>
      <dgm:spPr/>
    </dgm:pt>
    <dgm:pt modelId="{196C349B-C903-4307-9463-3C9D72551AE5}" type="pres">
      <dgm:prSet presAssocID="{45337714-660C-4A0D-9935-65C6A5AC32AC}" presName="imagNode" presStyleLbl="fgImgPlace1" presStyleIdx="1" presStyleCnt="3" custLinFactNeighborY="-817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dgm:spPr>
      <dgm:t>
        <a:bodyPr/>
        <a:lstStyle/>
        <a:p>
          <a:endParaRPr lang="en-US"/>
        </a:p>
      </dgm:t>
    </dgm:pt>
    <dgm:pt modelId="{D162840B-8998-4D7E-BFA4-7C66852BCD70}" type="pres">
      <dgm:prSet presAssocID="{93CF15B4-B61B-46DC-8F27-9C526D72AB68}" presName="sibTrans" presStyleLbl="sibTrans2D1" presStyleIdx="0" presStyleCnt="0"/>
      <dgm:spPr/>
      <dgm:t>
        <a:bodyPr/>
        <a:lstStyle/>
        <a:p>
          <a:endParaRPr lang="en-US"/>
        </a:p>
      </dgm:t>
    </dgm:pt>
    <dgm:pt modelId="{15CC46F1-DDDF-4F4B-A84E-FEB0BCE3BA69}" type="pres">
      <dgm:prSet presAssocID="{B45261F1-EC6F-47A7-BF3B-9DBA73A11EEC}" presName="compNode" presStyleCnt="0"/>
      <dgm:spPr/>
    </dgm:pt>
    <dgm:pt modelId="{F3AE7FBC-7487-4824-9328-75684C33FB9D}" type="pres">
      <dgm:prSet presAssocID="{B45261F1-EC6F-47A7-BF3B-9DBA73A11EEC}" presName="bkgdShape" presStyleLbl="node1" presStyleIdx="2" presStyleCnt="3" custLinFactNeighborX="-1352"/>
      <dgm:spPr/>
      <dgm:t>
        <a:bodyPr/>
        <a:lstStyle/>
        <a:p>
          <a:endParaRPr lang="en-US"/>
        </a:p>
      </dgm:t>
    </dgm:pt>
    <dgm:pt modelId="{E4FE8B30-73AF-4FD2-B577-F8A326573017}" type="pres">
      <dgm:prSet presAssocID="{B45261F1-EC6F-47A7-BF3B-9DBA73A11EEC}" presName="nodeTx" presStyleLbl="node1" presStyleIdx="2" presStyleCnt="3">
        <dgm:presLayoutVars>
          <dgm:bulletEnabled val="1"/>
        </dgm:presLayoutVars>
      </dgm:prSet>
      <dgm:spPr/>
      <dgm:t>
        <a:bodyPr/>
        <a:lstStyle/>
        <a:p>
          <a:endParaRPr lang="en-US"/>
        </a:p>
      </dgm:t>
    </dgm:pt>
    <dgm:pt modelId="{1A25FE6E-77EC-4C12-9E83-CD0348C59688}" type="pres">
      <dgm:prSet presAssocID="{B45261F1-EC6F-47A7-BF3B-9DBA73A11EEC}" presName="invisiNode" presStyleLbl="node1" presStyleIdx="2" presStyleCnt="3"/>
      <dgm:spPr/>
    </dgm:pt>
    <dgm:pt modelId="{AADDD319-B66A-4A1B-9F13-FB980C23CFB6}" type="pres">
      <dgm:prSet presAssocID="{B45261F1-EC6F-47A7-BF3B-9DBA73A11EEC}" presName="imagNode" presStyleLbl="fgImgPlace1" presStyleIdx="2" presStyleCnt="3" custLinFactNeighborY="-817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dgm:spPr>
      <dgm:t>
        <a:bodyPr/>
        <a:lstStyle/>
        <a:p>
          <a:endParaRPr lang="en-US"/>
        </a:p>
      </dgm:t>
    </dgm:pt>
  </dgm:ptLst>
  <dgm:cxnLst>
    <dgm:cxn modelId="{EB5C1D2B-A202-416F-B5CB-4F80AC0E8560}" srcId="{496A9670-E74D-4FE8-B567-8C9B9DE066F5}" destId="{45337714-660C-4A0D-9935-65C6A5AC32AC}" srcOrd="1" destOrd="0" parTransId="{150A46BD-A54A-48B1-9CCF-E026DDDC953A}" sibTransId="{93CF15B4-B61B-46DC-8F27-9C526D72AB68}"/>
    <dgm:cxn modelId="{4FDF1949-9ABF-6F4C-A37B-58EDE0404EE6}" type="presOf" srcId="{45337714-660C-4A0D-9935-65C6A5AC32AC}" destId="{028AE1A9-2E8F-4453-A156-086693BB8466}" srcOrd="0" destOrd="0" presId="urn:microsoft.com/office/officeart/2005/8/layout/hList7"/>
    <dgm:cxn modelId="{E4CF0EB6-A481-4736-AA90-A430BB555F8F}" srcId="{496A9670-E74D-4FE8-B567-8C9B9DE066F5}" destId="{4D94D5F2-79CE-4DEF-BD3A-FAB253826EAF}" srcOrd="0" destOrd="0" parTransId="{B02D50D3-C201-4CF3-B1DB-4AA92F0897AF}" sibTransId="{488F70C3-0613-465E-A693-D4813077A1C2}"/>
    <dgm:cxn modelId="{C3EB7DF8-306F-2E45-92E8-1676FAEBCDD0}" type="presOf" srcId="{496A9670-E74D-4FE8-B567-8C9B9DE066F5}" destId="{A6152703-C4C8-41AD-BD77-AF046532D4F9}" srcOrd="0" destOrd="0" presId="urn:microsoft.com/office/officeart/2005/8/layout/hList7"/>
    <dgm:cxn modelId="{F5C6882E-A704-7344-9922-C1CA0CFC76A1}" type="presOf" srcId="{488F70C3-0613-465E-A693-D4813077A1C2}" destId="{01819B1E-2B87-48A3-AAEB-C1A173A464C8}" srcOrd="0" destOrd="0" presId="urn:microsoft.com/office/officeart/2005/8/layout/hList7"/>
    <dgm:cxn modelId="{3883259D-4A5E-4426-9572-9663D989678D}" srcId="{496A9670-E74D-4FE8-B567-8C9B9DE066F5}" destId="{B45261F1-EC6F-47A7-BF3B-9DBA73A11EEC}" srcOrd="2" destOrd="0" parTransId="{8413DEC9-8345-48B6-BCDA-9CBC88C6071C}" sibTransId="{0A6A0ECB-6E91-4CE8-82C8-D9AF047422F0}"/>
    <dgm:cxn modelId="{1565F138-5457-4F46-A62A-851F5F234EBA}" type="presOf" srcId="{B45261F1-EC6F-47A7-BF3B-9DBA73A11EEC}" destId="{E4FE8B30-73AF-4FD2-B577-F8A326573017}" srcOrd="1" destOrd="0" presId="urn:microsoft.com/office/officeart/2005/8/layout/hList7"/>
    <dgm:cxn modelId="{9BD486B7-7E02-F24C-8E63-2CB2011F30A7}" type="presOf" srcId="{B45261F1-EC6F-47A7-BF3B-9DBA73A11EEC}" destId="{F3AE7FBC-7487-4824-9328-75684C33FB9D}" srcOrd="0" destOrd="0" presId="urn:microsoft.com/office/officeart/2005/8/layout/hList7"/>
    <dgm:cxn modelId="{D50987CA-0236-B648-ACAE-411CE38CFEA9}" type="presOf" srcId="{45337714-660C-4A0D-9935-65C6A5AC32AC}" destId="{7D6CA603-326C-4387-B88D-1B3DAF01FDFD}" srcOrd="1" destOrd="0" presId="urn:microsoft.com/office/officeart/2005/8/layout/hList7"/>
    <dgm:cxn modelId="{761F8151-78EC-C545-A4B4-658A1B472E18}" type="presOf" srcId="{93CF15B4-B61B-46DC-8F27-9C526D72AB68}" destId="{D162840B-8998-4D7E-BFA4-7C66852BCD70}" srcOrd="0" destOrd="0" presId="urn:microsoft.com/office/officeart/2005/8/layout/hList7"/>
    <dgm:cxn modelId="{69EFA218-776F-DB4C-B7AE-7DA327544810}" type="presOf" srcId="{4D94D5F2-79CE-4DEF-BD3A-FAB253826EAF}" destId="{23690F9F-78FA-4F7C-906E-0FB66D31D167}" srcOrd="0" destOrd="0" presId="urn:microsoft.com/office/officeart/2005/8/layout/hList7"/>
    <dgm:cxn modelId="{8AF4D9A2-6CF1-9B49-B8E8-C52A0D490E51}" type="presOf" srcId="{4D94D5F2-79CE-4DEF-BD3A-FAB253826EAF}" destId="{8A5129D6-39DB-443B-86BC-4B427248970A}" srcOrd="1" destOrd="0" presId="urn:microsoft.com/office/officeart/2005/8/layout/hList7"/>
    <dgm:cxn modelId="{942156C8-4B82-A547-B575-D19ECFB4BDC8}" type="presParOf" srcId="{A6152703-C4C8-41AD-BD77-AF046532D4F9}" destId="{F6990375-FD46-4636-9596-B17807108955}" srcOrd="0" destOrd="0" presId="urn:microsoft.com/office/officeart/2005/8/layout/hList7"/>
    <dgm:cxn modelId="{EE87621F-A789-6D4C-82F8-C6EFB1EB4916}" type="presParOf" srcId="{A6152703-C4C8-41AD-BD77-AF046532D4F9}" destId="{239A6E43-5CE1-4CF8-9FB3-42045CB3764D}" srcOrd="1" destOrd="0" presId="urn:microsoft.com/office/officeart/2005/8/layout/hList7"/>
    <dgm:cxn modelId="{1E501111-43A0-844E-B6BB-C1CB87C3AA54}" type="presParOf" srcId="{239A6E43-5CE1-4CF8-9FB3-42045CB3764D}" destId="{5667C83A-A076-441B-B8F0-8C208B1DA851}" srcOrd="0" destOrd="0" presId="urn:microsoft.com/office/officeart/2005/8/layout/hList7"/>
    <dgm:cxn modelId="{55634251-F3CE-BD43-A68F-7C4E6E274D4F}" type="presParOf" srcId="{5667C83A-A076-441B-B8F0-8C208B1DA851}" destId="{23690F9F-78FA-4F7C-906E-0FB66D31D167}" srcOrd="0" destOrd="0" presId="urn:microsoft.com/office/officeart/2005/8/layout/hList7"/>
    <dgm:cxn modelId="{C6FCEDC6-1EBC-814F-BFE6-4910BE26AA26}" type="presParOf" srcId="{5667C83A-A076-441B-B8F0-8C208B1DA851}" destId="{8A5129D6-39DB-443B-86BC-4B427248970A}" srcOrd="1" destOrd="0" presId="urn:microsoft.com/office/officeart/2005/8/layout/hList7"/>
    <dgm:cxn modelId="{CE0AF694-215A-2943-8B89-C88B882C9005}" type="presParOf" srcId="{5667C83A-A076-441B-B8F0-8C208B1DA851}" destId="{4580D2C3-FD59-4E6B-B3C9-B5FDADB5F49B}" srcOrd="2" destOrd="0" presId="urn:microsoft.com/office/officeart/2005/8/layout/hList7"/>
    <dgm:cxn modelId="{589C5274-F6E0-E44F-957F-94410ABC45AD}" type="presParOf" srcId="{5667C83A-A076-441B-B8F0-8C208B1DA851}" destId="{8A88A96A-317A-467E-BE36-49C7B19B64FE}" srcOrd="3" destOrd="0" presId="urn:microsoft.com/office/officeart/2005/8/layout/hList7"/>
    <dgm:cxn modelId="{87297B5B-66EE-D84A-8941-880075F6E371}" type="presParOf" srcId="{239A6E43-5CE1-4CF8-9FB3-42045CB3764D}" destId="{01819B1E-2B87-48A3-AAEB-C1A173A464C8}" srcOrd="1" destOrd="0" presId="urn:microsoft.com/office/officeart/2005/8/layout/hList7"/>
    <dgm:cxn modelId="{9EFEDAEA-DC06-0B4C-8174-DFE52D5EF4D5}" type="presParOf" srcId="{239A6E43-5CE1-4CF8-9FB3-42045CB3764D}" destId="{EF0C657B-D42E-4AC7-AD3E-1711DF086156}" srcOrd="2" destOrd="0" presId="urn:microsoft.com/office/officeart/2005/8/layout/hList7"/>
    <dgm:cxn modelId="{C202B667-AAC9-1643-83C3-7E26E8BF4CDF}" type="presParOf" srcId="{EF0C657B-D42E-4AC7-AD3E-1711DF086156}" destId="{028AE1A9-2E8F-4453-A156-086693BB8466}" srcOrd="0" destOrd="0" presId="urn:microsoft.com/office/officeart/2005/8/layout/hList7"/>
    <dgm:cxn modelId="{BD5CEC58-0D21-2449-816C-3006018FD176}" type="presParOf" srcId="{EF0C657B-D42E-4AC7-AD3E-1711DF086156}" destId="{7D6CA603-326C-4387-B88D-1B3DAF01FDFD}" srcOrd="1" destOrd="0" presId="urn:microsoft.com/office/officeart/2005/8/layout/hList7"/>
    <dgm:cxn modelId="{FEB3F8A9-2D6B-2845-9319-8AFED55E21C3}" type="presParOf" srcId="{EF0C657B-D42E-4AC7-AD3E-1711DF086156}" destId="{DEE1D3DC-2BC3-40DF-B141-501DFF320EB1}" srcOrd="2" destOrd="0" presId="urn:microsoft.com/office/officeart/2005/8/layout/hList7"/>
    <dgm:cxn modelId="{147AD221-EDA6-A344-929D-E77A7EA57821}" type="presParOf" srcId="{EF0C657B-D42E-4AC7-AD3E-1711DF086156}" destId="{196C349B-C903-4307-9463-3C9D72551AE5}" srcOrd="3" destOrd="0" presId="urn:microsoft.com/office/officeart/2005/8/layout/hList7"/>
    <dgm:cxn modelId="{73AA2A7E-4110-B04B-8B27-5A293D1A1B88}" type="presParOf" srcId="{239A6E43-5CE1-4CF8-9FB3-42045CB3764D}" destId="{D162840B-8998-4D7E-BFA4-7C66852BCD70}" srcOrd="3" destOrd="0" presId="urn:microsoft.com/office/officeart/2005/8/layout/hList7"/>
    <dgm:cxn modelId="{1053C4AE-30D9-4744-A04B-688EE1A1B780}" type="presParOf" srcId="{239A6E43-5CE1-4CF8-9FB3-42045CB3764D}" destId="{15CC46F1-DDDF-4F4B-A84E-FEB0BCE3BA69}" srcOrd="4" destOrd="0" presId="urn:microsoft.com/office/officeart/2005/8/layout/hList7"/>
    <dgm:cxn modelId="{43300392-81C8-4748-8B57-069F6C7ECD93}" type="presParOf" srcId="{15CC46F1-DDDF-4F4B-A84E-FEB0BCE3BA69}" destId="{F3AE7FBC-7487-4824-9328-75684C33FB9D}" srcOrd="0" destOrd="0" presId="urn:microsoft.com/office/officeart/2005/8/layout/hList7"/>
    <dgm:cxn modelId="{88DE7601-0D12-E541-A1B8-6AB9F4EF8831}" type="presParOf" srcId="{15CC46F1-DDDF-4F4B-A84E-FEB0BCE3BA69}" destId="{E4FE8B30-73AF-4FD2-B577-F8A326573017}" srcOrd="1" destOrd="0" presId="urn:microsoft.com/office/officeart/2005/8/layout/hList7"/>
    <dgm:cxn modelId="{3CEF4724-9E8F-734B-923E-F9BF7B56BCF8}" type="presParOf" srcId="{15CC46F1-DDDF-4F4B-A84E-FEB0BCE3BA69}" destId="{1A25FE6E-77EC-4C12-9E83-CD0348C59688}" srcOrd="2" destOrd="0" presId="urn:microsoft.com/office/officeart/2005/8/layout/hList7"/>
    <dgm:cxn modelId="{5F0AF8F3-1E94-DD4E-B528-BC91EA091C93}" type="presParOf" srcId="{15CC46F1-DDDF-4F4B-A84E-FEB0BCE3BA69}" destId="{AADDD319-B66A-4A1B-9F13-FB980C23CFB6}" srcOrd="3" destOrd="0" presId="urn:microsoft.com/office/officeart/2005/8/layout/hList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6A9670-E74D-4FE8-B567-8C9B9DE066F5}" type="doc">
      <dgm:prSet loTypeId="urn:microsoft.com/office/officeart/2005/8/layout/hList7" loCatId="list" qsTypeId="urn:microsoft.com/office/officeart/2005/8/quickstyle/simple1" qsCatId="simple" csTypeId="urn:microsoft.com/office/officeart/2005/8/colors/accent1_4" csCatId="accent1" phldr="1"/>
      <dgm:spPr/>
      <dgm:t>
        <a:bodyPr/>
        <a:lstStyle/>
        <a:p>
          <a:endParaRPr lang="en-US"/>
        </a:p>
      </dgm:t>
    </dgm:pt>
    <dgm:pt modelId="{9FB76B1A-8B91-4B83-9880-FA389EFF91EB}">
      <dgm:prSet custT="1"/>
      <dgm:spPr>
        <a:solidFill>
          <a:srgbClr val="FFBE00"/>
        </a:solidFill>
      </dgm:spPr>
      <dgm:t>
        <a:bodyPr/>
        <a:lstStyle/>
        <a:p>
          <a:endParaRPr lang="en-US" altLang="en-US" sz="2000" dirty="0" smtClean="0">
            <a:solidFill>
              <a:schemeClr val="tx1"/>
            </a:solidFill>
          </a:endParaRPr>
        </a:p>
        <a:p>
          <a:r>
            <a:rPr lang="en-US" altLang="en-US" sz="2000" dirty="0" smtClean="0">
              <a:solidFill>
                <a:schemeClr val="tx1"/>
              </a:solidFill>
            </a:rPr>
            <a:t>Direct costs are allocated with a CAP; indirect costs with an approved ICR or CAP, or de minimis rate</a:t>
          </a:r>
        </a:p>
      </dgm:t>
    </dgm:pt>
    <dgm:pt modelId="{76441B85-2146-44CB-9C87-6374EB327D91}" type="parTrans" cxnId="{288C70FF-7A08-47DE-BD89-FC43338023FF}">
      <dgm:prSet/>
      <dgm:spPr/>
      <dgm:t>
        <a:bodyPr/>
        <a:lstStyle/>
        <a:p>
          <a:endParaRPr lang="en-US">
            <a:solidFill>
              <a:schemeClr val="tx1"/>
            </a:solidFill>
          </a:endParaRPr>
        </a:p>
      </dgm:t>
    </dgm:pt>
    <dgm:pt modelId="{C864FFDC-28EE-418F-8E9A-983FE48F7663}" type="sibTrans" cxnId="{288C70FF-7A08-47DE-BD89-FC43338023FF}">
      <dgm:prSet/>
      <dgm:spPr/>
      <dgm:t>
        <a:bodyPr/>
        <a:lstStyle/>
        <a:p>
          <a:endParaRPr lang="en-US">
            <a:solidFill>
              <a:schemeClr val="tx1"/>
            </a:solidFill>
          </a:endParaRPr>
        </a:p>
      </dgm:t>
    </dgm:pt>
    <dgm:pt modelId="{E63563D1-5355-4EAF-937D-EA21DE74093F}">
      <dgm:prSet custT="1"/>
      <dgm:spPr>
        <a:solidFill>
          <a:srgbClr val="B9DDE2"/>
        </a:solidFill>
      </dgm:spPr>
      <dgm:t>
        <a:bodyPr/>
        <a:lstStyle/>
        <a:p>
          <a:r>
            <a:rPr lang="en-US" sz="2000" dirty="0" smtClean="0">
              <a:solidFill>
                <a:srgbClr val="000000"/>
              </a:solidFill>
              <a:latin typeface="Arial" panose="020B0604020202020204" pitchFamily="34" charset="0"/>
              <a:ea typeface="MS PGothic" panose="020B0600070205080204" pitchFamily="34" charset="-128"/>
            </a:rPr>
            <a:t>                                   </a:t>
          </a:r>
        </a:p>
        <a:p>
          <a:endParaRPr lang="en-US" sz="2000" dirty="0" smtClean="0">
            <a:solidFill>
              <a:srgbClr val="000000"/>
            </a:solidFill>
            <a:latin typeface="Arial" panose="020B0604020202020204" pitchFamily="34" charset="0"/>
            <a:ea typeface="MS PGothic" panose="020B0600070205080204" pitchFamily="34" charset="-128"/>
          </a:endParaRPr>
        </a:p>
        <a:p>
          <a:endParaRPr lang="en-US" sz="2000" dirty="0" smtClean="0">
            <a:solidFill>
              <a:srgbClr val="000000"/>
            </a:solidFill>
            <a:latin typeface="Arial" panose="020B0604020202020204" pitchFamily="34" charset="0"/>
            <a:ea typeface="MS PGothic" panose="020B0600070205080204" pitchFamily="34" charset="-128"/>
          </a:endParaRPr>
        </a:p>
        <a:p>
          <a:r>
            <a:rPr lang="en-US" sz="2000" dirty="0" smtClean="0">
              <a:solidFill>
                <a:srgbClr val="000000"/>
              </a:solidFill>
              <a:latin typeface="Arial" panose="020B0604020202020204" pitchFamily="34" charset="0"/>
              <a:ea typeface="MS PGothic" panose="020B0600070205080204" pitchFamily="34" charset="-128"/>
            </a:rPr>
            <a:t>UG provides for a de minimis rate for recovering indirect costs for qualifying entities that elect not to request approval for an ICR</a:t>
          </a:r>
          <a:endParaRPr lang="en-US" altLang="en-US" sz="2000" dirty="0" smtClean="0">
            <a:solidFill>
              <a:schemeClr val="tx1"/>
            </a:solidFill>
          </a:endParaRPr>
        </a:p>
      </dgm:t>
    </dgm:pt>
    <dgm:pt modelId="{8241F701-7151-4AEE-B692-8C302E1D5964}" type="parTrans" cxnId="{5B0D4C5F-67CB-47C8-903D-84666BB7D45B}">
      <dgm:prSet/>
      <dgm:spPr/>
      <dgm:t>
        <a:bodyPr/>
        <a:lstStyle/>
        <a:p>
          <a:endParaRPr lang="en-US"/>
        </a:p>
      </dgm:t>
    </dgm:pt>
    <dgm:pt modelId="{28C94EF5-49D4-4B28-81C9-43E131EEB5D6}" type="sibTrans" cxnId="{5B0D4C5F-67CB-47C8-903D-84666BB7D45B}">
      <dgm:prSet/>
      <dgm:spPr/>
      <dgm:t>
        <a:bodyPr/>
        <a:lstStyle/>
        <a:p>
          <a:endParaRPr lang="en-US"/>
        </a:p>
      </dgm:t>
    </dgm:pt>
    <dgm:pt modelId="{0C7683F5-155F-4A66-B0CC-1B2D9935BBEE}">
      <dgm:prSet custT="1"/>
      <dgm:spPr>
        <a:solidFill>
          <a:srgbClr val="91CE4F"/>
        </a:solidFill>
      </dgm:spPr>
      <dgm:t>
        <a:bodyPr/>
        <a:lstStyle/>
        <a:p>
          <a:endParaRPr lang="en-US" altLang="en-US" sz="2000" dirty="0" smtClean="0">
            <a:solidFill>
              <a:schemeClr val="tx1"/>
            </a:solidFill>
          </a:endParaRPr>
        </a:p>
        <a:p>
          <a:endParaRPr lang="en-US" altLang="en-US" sz="2000" dirty="0" smtClean="0">
            <a:solidFill>
              <a:schemeClr val="tx1"/>
            </a:solidFill>
          </a:endParaRPr>
        </a:p>
        <a:p>
          <a:r>
            <a:rPr lang="en-US" altLang="en-US" sz="2000" dirty="0" smtClean="0">
              <a:solidFill>
                <a:schemeClr val="tx1"/>
              </a:solidFill>
            </a:rPr>
            <a:t>Costs that benefit multiple cost objectives must be allocated based on proportional benefits received</a:t>
          </a:r>
        </a:p>
      </dgm:t>
    </dgm:pt>
    <dgm:pt modelId="{CC054B66-0433-4447-9CC4-4C67EB4D2F7C}" type="sibTrans" cxnId="{9FB325D7-89CE-4712-9EC0-F02C3D1B26E2}">
      <dgm:prSet/>
      <dgm:spPr/>
      <dgm:t>
        <a:bodyPr/>
        <a:lstStyle/>
        <a:p>
          <a:endParaRPr lang="en-US">
            <a:solidFill>
              <a:schemeClr val="tx1"/>
            </a:solidFill>
          </a:endParaRPr>
        </a:p>
      </dgm:t>
    </dgm:pt>
    <dgm:pt modelId="{8B6767A1-3A19-437C-A967-C5720C894D0A}" type="parTrans" cxnId="{9FB325D7-89CE-4712-9EC0-F02C3D1B26E2}">
      <dgm:prSet/>
      <dgm:spPr/>
      <dgm:t>
        <a:bodyPr/>
        <a:lstStyle/>
        <a:p>
          <a:endParaRPr lang="en-US">
            <a:solidFill>
              <a:schemeClr val="tx1"/>
            </a:solidFill>
          </a:endParaRPr>
        </a:p>
      </dgm:t>
    </dgm:pt>
    <dgm:pt modelId="{A6152703-C4C8-41AD-BD77-AF046532D4F9}" type="pres">
      <dgm:prSet presAssocID="{496A9670-E74D-4FE8-B567-8C9B9DE066F5}" presName="Name0" presStyleCnt="0">
        <dgm:presLayoutVars>
          <dgm:dir/>
          <dgm:resizeHandles val="exact"/>
        </dgm:presLayoutVars>
      </dgm:prSet>
      <dgm:spPr/>
      <dgm:t>
        <a:bodyPr/>
        <a:lstStyle/>
        <a:p>
          <a:endParaRPr lang="en-US"/>
        </a:p>
      </dgm:t>
    </dgm:pt>
    <dgm:pt modelId="{F6990375-FD46-4636-9596-B17807108955}" type="pres">
      <dgm:prSet presAssocID="{496A9670-E74D-4FE8-B567-8C9B9DE066F5}" presName="fgShape" presStyleLbl="fgShp" presStyleIdx="0" presStyleCnt="1"/>
      <dgm:spPr>
        <a:noFill/>
        <a:ln>
          <a:noFill/>
        </a:ln>
      </dgm:spPr>
      <dgm:t>
        <a:bodyPr/>
        <a:lstStyle/>
        <a:p>
          <a:endParaRPr lang="en-US"/>
        </a:p>
      </dgm:t>
    </dgm:pt>
    <dgm:pt modelId="{239A6E43-5CE1-4CF8-9FB3-42045CB3764D}" type="pres">
      <dgm:prSet presAssocID="{496A9670-E74D-4FE8-B567-8C9B9DE066F5}" presName="linComp" presStyleCnt="0"/>
      <dgm:spPr/>
    </dgm:pt>
    <dgm:pt modelId="{C834E8C3-1361-4D14-9DC7-69DDD9ADBCE0}" type="pres">
      <dgm:prSet presAssocID="{E63563D1-5355-4EAF-937D-EA21DE74093F}" presName="compNode" presStyleCnt="0"/>
      <dgm:spPr/>
    </dgm:pt>
    <dgm:pt modelId="{5407C2D8-6065-4B88-94BB-B558ABE79B9E}" type="pres">
      <dgm:prSet presAssocID="{E63563D1-5355-4EAF-937D-EA21DE74093F}" presName="bkgdShape" presStyleLbl="node1" presStyleIdx="0" presStyleCnt="3" custLinFactNeighborX="-1257"/>
      <dgm:spPr/>
      <dgm:t>
        <a:bodyPr/>
        <a:lstStyle/>
        <a:p>
          <a:endParaRPr lang="en-US"/>
        </a:p>
      </dgm:t>
    </dgm:pt>
    <dgm:pt modelId="{4FEC3CC8-1F74-4100-8FE2-D17BABCF9D52}" type="pres">
      <dgm:prSet presAssocID="{E63563D1-5355-4EAF-937D-EA21DE74093F}" presName="nodeTx" presStyleLbl="node1" presStyleIdx="0" presStyleCnt="3">
        <dgm:presLayoutVars>
          <dgm:bulletEnabled val="1"/>
        </dgm:presLayoutVars>
      </dgm:prSet>
      <dgm:spPr/>
      <dgm:t>
        <a:bodyPr/>
        <a:lstStyle/>
        <a:p>
          <a:endParaRPr lang="en-US"/>
        </a:p>
      </dgm:t>
    </dgm:pt>
    <dgm:pt modelId="{0E2C10A0-5710-4E7D-AC8E-540F4844E2C9}" type="pres">
      <dgm:prSet presAssocID="{E63563D1-5355-4EAF-937D-EA21DE74093F}" presName="invisiNode" presStyleLbl="node1" presStyleIdx="0" presStyleCnt="3"/>
      <dgm:spPr/>
    </dgm:pt>
    <dgm:pt modelId="{D8101372-3350-480B-AB51-5A6567F6D283}" type="pres">
      <dgm:prSet presAssocID="{E63563D1-5355-4EAF-937D-EA21DE74093F}" presName="imagNode"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45391628-9EBF-4CED-82E2-487ADB25DCED}" type="pres">
      <dgm:prSet presAssocID="{28C94EF5-49D4-4B28-81C9-43E131EEB5D6}" presName="sibTrans" presStyleLbl="sibTrans2D1" presStyleIdx="0" presStyleCnt="0"/>
      <dgm:spPr/>
      <dgm:t>
        <a:bodyPr/>
        <a:lstStyle/>
        <a:p>
          <a:endParaRPr lang="en-US"/>
        </a:p>
      </dgm:t>
    </dgm:pt>
    <dgm:pt modelId="{F8FBC314-DAD4-429C-8AB4-4825AFA29454}" type="pres">
      <dgm:prSet presAssocID="{0C7683F5-155F-4A66-B0CC-1B2D9935BBEE}" presName="compNode" presStyleCnt="0"/>
      <dgm:spPr/>
    </dgm:pt>
    <dgm:pt modelId="{42ADD26A-F517-4331-BBFB-99B72A502A84}" type="pres">
      <dgm:prSet presAssocID="{0C7683F5-155F-4A66-B0CC-1B2D9935BBEE}" presName="bkgdShape" presStyleLbl="node1" presStyleIdx="1" presStyleCnt="3"/>
      <dgm:spPr/>
      <dgm:t>
        <a:bodyPr/>
        <a:lstStyle/>
        <a:p>
          <a:endParaRPr lang="en-US"/>
        </a:p>
      </dgm:t>
    </dgm:pt>
    <dgm:pt modelId="{DD815118-829D-4008-A4BA-6B6B73CAFB1D}" type="pres">
      <dgm:prSet presAssocID="{0C7683F5-155F-4A66-B0CC-1B2D9935BBEE}" presName="nodeTx" presStyleLbl="node1" presStyleIdx="1" presStyleCnt="3">
        <dgm:presLayoutVars>
          <dgm:bulletEnabled val="1"/>
        </dgm:presLayoutVars>
      </dgm:prSet>
      <dgm:spPr/>
      <dgm:t>
        <a:bodyPr/>
        <a:lstStyle/>
        <a:p>
          <a:endParaRPr lang="en-US"/>
        </a:p>
      </dgm:t>
    </dgm:pt>
    <dgm:pt modelId="{756A3C1B-B811-428B-8672-3ACACE5B4A71}" type="pres">
      <dgm:prSet presAssocID="{0C7683F5-155F-4A66-B0CC-1B2D9935BBEE}" presName="invisiNode" presStyleLbl="node1" presStyleIdx="1" presStyleCnt="3"/>
      <dgm:spPr/>
    </dgm:pt>
    <dgm:pt modelId="{2C3842E6-D117-4158-AD9A-314E7522D6D7}" type="pres">
      <dgm:prSet presAssocID="{0C7683F5-155F-4A66-B0CC-1B2D9935BBEE}" presName="imagNode" presStyleLbl="fgImgPlace1" presStyleIdx="1" presStyleCnt="3" custLinFactNeighborY="-817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49D901A7-EEE9-4898-9AF1-4C331D2691D9}" type="pres">
      <dgm:prSet presAssocID="{CC054B66-0433-4447-9CC4-4C67EB4D2F7C}" presName="sibTrans" presStyleLbl="sibTrans2D1" presStyleIdx="0" presStyleCnt="0"/>
      <dgm:spPr/>
      <dgm:t>
        <a:bodyPr/>
        <a:lstStyle/>
        <a:p>
          <a:endParaRPr lang="en-US"/>
        </a:p>
      </dgm:t>
    </dgm:pt>
    <dgm:pt modelId="{D68A5E10-F29D-4B74-A9EA-2C6BD9EE6241}" type="pres">
      <dgm:prSet presAssocID="{9FB76B1A-8B91-4B83-9880-FA389EFF91EB}" presName="compNode" presStyleCnt="0"/>
      <dgm:spPr/>
    </dgm:pt>
    <dgm:pt modelId="{2FEF5665-631D-4A0A-944B-2D141701EE31}" type="pres">
      <dgm:prSet presAssocID="{9FB76B1A-8B91-4B83-9880-FA389EFF91EB}" presName="bkgdShape" presStyleLbl="node1" presStyleIdx="2" presStyleCnt="3" custLinFactNeighborX="1257"/>
      <dgm:spPr/>
      <dgm:t>
        <a:bodyPr/>
        <a:lstStyle/>
        <a:p>
          <a:endParaRPr lang="en-US"/>
        </a:p>
      </dgm:t>
    </dgm:pt>
    <dgm:pt modelId="{D026D8FD-7BCB-48CC-A88B-E78729F11090}" type="pres">
      <dgm:prSet presAssocID="{9FB76B1A-8B91-4B83-9880-FA389EFF91EB}" presName="nodeTx" presStyleLbl="node1" presStyleIdx="2" presStyleCnt="3">
        <dgm:presLayoutVars>
          <dgm:bulletEnabled val="1"/>
        </dgm:presLayoutVars>
      </dgm:prSet>
      <dgm:spPr/>
      <dgm:t>
        <a:bodyPr/>
        <a:lstStyle/>
        <a:p>
          <a:endParaRPr lang="en-US"/>
        </a:p>
      </dgm:t>
    </dgm:pt>
    <dgm:pt modelId="{474F95AE-E8C7-4888-B4F4-7FB430C20211}" type="pres">
      <dgm:prSet presAssocID="{9FB76B1A-8B91-4B83-9880-FA389EFF91EB}" presName="invisiNode" presStyleLbl="node1" presStyleIdx="2" presStyleCnt="3"/>
      <dgm:spPr/>
    </dgm:pt>
    <dgm:pt modelId="{EE282CE4-CC2D-4936-9D6A-DD8C73781712}" type="pres">
      <dgm:prSet presAssocID="{9FB76B1A-8B91-4B83-9880-FA389EFF91EB}" presName="imagNode" presStyleLbl="fgImgPlace1" presStyleIdx="2" presStyleCnt="3" custLinFactNeighborY="-817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Lst>
  <dgm:cxnLst>
    <dgm:cxn modelId="{A27D25B6-F709-437B-AC59-4A8432A55478}" type="presOf" srcId="{CC054B66-0433-4447-9CC4-4C67EB4D2F7C}" destId="{49D901A7-EEE9-4898-9AF1-4C331D2691D9}" srcOrd="0" destOrd="0" presId="urn:microsoft.com/office/officeart/2005/8/layout/hList7"/>
    <dgm:cxn modelId="{7EFF9572-361D-4CED-95F1-F575C24E48DD}" type="presOf" srcId="{9FB76B1A-8B91-4B83-9880-FA389EFF91EB}" destId="{2FEF5665-631D-4A0A-944B-2D141701EE31}" srcOrd="0" destOrd="0" presId="urn:microsoft.com/office/officeart/2005/8/layout/hList7"/>
    <dgm:cxn modelId="{36991E8D-6355-4B1A-8686-DBD856E66FAB}" type="presOf" srcId="{0C7683F5-155F-4A66-B0CC-1B2D9935BBEE}" destId="{DD815118-829D-4008-A4BA-6B6B73CAFB1D}" srcOrd="1" destOrd="0" presId="urn:microsoft.com/office/officeart/2005/8/layout/hList7"/>
    <dgm:cxn modelId="{214DDA8B-366A-454C-9D9D-96E7383418A7}" type="presOf" srcId="{E63563D1-5355-4EAF-937D-EA21DE74093F}" destId="{5407C2D8-6065-4B88-94BB-B558ABE79B9E}" srcOrd="0" destOrd="0" presId="urn:microsoft.com/office/officeart/2005/8/layout/hList7"/>
    <dgm:cxn modelId="{8657B7C6-3388-43A7-A534-F75DD4C2D7B7}" type="presOf" srcId="{E63563D1-5355-4EAF-937D-EA21DE74093F}" destId="{4FEC3CC8-1F74-4100-8FE2-D17BABCF9D52}" srcOrd="1" destOrd="0" presId="urn:microsoft.com/office/officeart/2005/8/layout/hList7"/>
    <dgm:cxn modelId="{288C70FF-7A08-47DE-BD89-FC43338023FF}" srcId="{496A9670-E74D-4FE8-B567-8C9B9DE066F5}" destId="{9FB76B1A-8B91-4B83-9880-FA389EFF91EB}" srcOrd="2" destOrd="0" parTransId="{76441B85-2146-44CB-9C87-6374EB327D91}" sibTransId="{C864FFDC-28EE-418F-8E9A-983FE48F7663}"/>
    <dgm:cxn modelId="{9FB325D7-89CE-4712-9EC0-F02C3D1B26E2}" srcId="{496A9670-E74D-4FE8-B567-8C9B9DE066F5}" destId="{0C7683F5-155F-4A66-B0CC-1B2D9935BBEE}" srcOrd="1" destOrd="0" parTransId="{8B6767A1-3A19-437C-A967-C5720C894D0A}" sibTransId="{CC054B66-0433-4447-9CC4-4C67EB4D2F7C}"/>
    <dgm:cxn modelId="{935341DA-BC8F-44D3-8C5E-E6EA6344EA3F}" type="presOf" srcId="{496A9670-E74D-4FE8-B567-8C9B9DE066F5}" destId="{A6152703-C4C8-41AD-BD77-AF046532D4F9}" srcOrd="0" destOrd="0" presId="urn:microsoft.com/office/officeart/2005/8/layout/hList7"/>
    <dgm:cxn modelId="{327E5632-EC4C-4E7E-8B4D-809FC9E345C8}" type="presOf" srcId="{28C94EF5-49D4-4B28-81C9-43E131EEB5D6}" destId="{45391628-9EBF-4CED-82E2-487ADB25DCED}" srcOrd="0" destOrd="0" presId="urn:microsoft.com/office/officeart/2005/8/layout/hList7"/>
    <dgm:cxn modelId="{4A0FB5EC-FDF5-48C2-9CA5-3D9A44FE64EA}" type="presOf" srcId="{0C7683F5-155F-4A66-B0CC-1B2D9935BBEE}" destId="{42ADD26A-F517-4331-BBFB-99B72A502A84}" srcOrd="0" destOrd="0" presId="urn:microsoft.com/office/officeart/2005/8/layout/hList7"/>
    <dgm:cxn modelId="{BE32A285-DAD6-411E-96E7-30586E939E28}" type="presOf" srcId="{9FB76B1A-8B91-4B83-9880-FA389EFF91EB}" destId="{D026D8FD-7BCB-48CC-A88B-E78729F11090}" srcOrd="1" destOrd="0" presId="urn:microsoft.com/office/officeart/2005/8/layout/hList7"/>
    <dgm:cxn modelId="{5B0D4C5F-67CB-47C8-903D-84666BB7D45B}" srcId="{496A9670-E74D-4FE8-B567-8C9B9DE066F5}" destId="{E63563D1-5355-4EAF-937D-EA21DE74093F}" srcOrd="0" destOrd="0" parTransId="{8241F701-7151-4AEE-B692-8C302E1D5964}" sibTransId="{28C94EF5-49D4-4B28-81C9-43E131EEB5D6}"/>
    <dgm:cxn modelId="{FFECE508-ACD1-4F4F-9AEF-01F6DCF11D2F}" type="presParOf" srcId="{A6152703-C4C8-41AD-BD77-AF046532D4F9}" destId="{F6990375-FD46-4636-9596-B17807108955}" srcOrd="0" destOrd="0" presId="urn:microsoft.com/office/officeart/2005/8/layout/hList7"/>
    <dgm:cxn modelId="{92695768-A941-4AAC-908E-1F9C5BB7A016}" type="presParOf" srcId="{A6152703-C4C8-41AD-BD77-AF046532D4F9}" destId="{239A6E43-5CE1-4CF8-9FB3-42045CB3764D}" srcOrd="1" destOrd="0" presId="urn:microsoft.com/office/officeart/2005/8/layout/hList7"/>
    <dgm:cxn modelId="{8F091D25-0012-451D-8F94-EA7215759EB4}" type="presParOf" srcId="{239A6E43-5CE1-4CF8-9FB3-42045CB3764D}" destId="{C834E8C3-1361-4D14-9DC7-69DDD9ADBCE0}" srcOrd="0" destOrd="0" presId="urn:microsoft.com/office/officeart/2005/8/layout/hList7"/>
    <dgm:cxn modelId="{180C1A90-252D-405D-8E62-2E3D0371708C}" type="presParOf" srcId="{C834E8C3-1361-4D14-9DC7-69DDD9ADBCE0}" destId="{5407C2D8-6065-4B88-94BB-B558ABE79B9E}" srcOrd="0" destOrd="0" presId="urn:microsoft.com/office/officeart/2005/8/layout/hList7"/>
    <dgm:cxn modelId="{ED1F3BCF-31EE-4DD7-9C9A-C1E71F284179}" type="presParOf" srcId="{C834E8C3-1361-4D14-9DC7-69DDD9ADBCE0}" destId="{4FEC3CC8-1F74-4100-8FE2-D17BABCF9D52}" srcOrd="1" destOrd="0" presId="urn:microsoft.com/office/officeart/2005/8/layout/hList7"/>
    <dgm:cxn modelId="{3E9B98AB-E06F-4312-93D0-D8DB1CE5F2E3}" type="presParOf" srcId="{C834E8C3-1361-4D14-9DC7-69DDD9ADBCE0}" destId="{0E2C10A0-5710-4E7D-AC8E-540F4844E2C9}" srcOrd="2" destOrd="0" presId="urn:microsoft.com/office/officeart/2005/8/layout/hList7"/>
    <dgm:cxn modelId="{CD2056EF-ED0D-40F1-97D9-FA3970E4DF78}" type="presParOf" srcId="{C834E8C3-1361-4D14-9DC7-69DDD9ADBCE0}" destId="{D8101372-3350-480B-AB51-5A6567F6D283}" srcOrd="3" destOrd="0" presId="urn:microsoft.com/office/officeart/2005/8/layout/hList7"/>
    <dgm:cxn modelId="{EAADC7D0-405A-45B9-86D7-BFC55B48EBE2}" type="presParOf" srcId="{239A6E43-5CE1-4CF8-9FB3-42045CB3764D}" destId="{45391628-9EBF-4CED-82E2-487ADB25DCED}" srcOrd="1" destOrd="0" presId="urn:microsoft.com/office/officeart/2005/8/layout/hList7"/>
    <dgm:cxn modelId="{F31FDB15-C78C-4674-8ADE-7601A9277162}" type="presParOf" srcId="{239A6E43-5CE1-4CF8-9FB3-42045CB3764D}" destId="{F8FBC314-DAD4-429C-8AB4-4825AFA29454}" srcOrd="2" destOrd="0" presId="urn:microsoft.com/office/officeart/2005/8/layout/hList7"/>
    <dgm:cxn modelId="{F6059B20-E07A-4765-B10B-52A62200318F}" type="presParOf" srcId="{F8FBC314-DAD4-429C-8AB4-4825AFA29454}" destId="{42ADD26A-F517-4331-BBFB-99B72A502A84}" srcOrd="0" destOrd="0" presId="urn:microsoft.com/office/officeart/2005/8/layout/hList7"/>
    <dgm:cxn modelId="{46ED0C0C-71C5-4A4B-ABB8-E222DA1D034A}" type="presParOf" srcId="{F8FBC314-DAD4-429C-8AB4-4825AFA29454}" destId="{DD815118-829D-4008-A4BA-6B6B73CAFB1D}" srcOrd="1" destOrd="0" presId="urn:microsoft.com/office/officeart/2005/8/layout/hList7"/>
    <dgm:cxn modelId="{890E9C32-6BB2-46ED-A9ED-4F024D634953}" type="presParOf" srcId="{F8FBC314-DAD4-429C-8AB4-4825AFA29454}" destId="{756A3C1B-B811-428B-8672-3ACACE5B4A71}" srcOrd="2" destOrd="0" presId="urn:microsoft.com/office/officeart/2005/8/layout/hList7"/>
    <dgm:cxn modelId="{ECC68F4B-B814-4A90-BF7D-62BBA52A879C}" type="presParOf" srcId="{F8FBC314-DAD4-429C-8AB4-4825AFA29454}" destId="{2C3842E6-D117-4158-AD9A-314E7522D6D7}" srcOrd="3" destOrd="0" presId="urn:microsoft.com/office/officeart/2005/8/layout/hList7"/>
    <dgm:cxn modelId="{0D5F61C1-CD95-496D-BB3F-DD855AF1D48B}" type="presParOf" srcId="{239A6E43-5CE1-4CF8-9FB3-42045CB3764D}" destId="{49D901A7-EEE9-4898-9AF1-4C331D2691D9}" srcOrd="3" destOrd="0" presId="urn:microsoft.com/office/officeart/2005/8/layout/hList7"/>
    <dgm:cxn modelId="{AB0AA338-322E-47CA-9923-0B3105E4F08C}" type="presParOf" srcId="{239A6E43-5CE1-4CF8-9FB3-42045CB3764D}" destId="{D68A5E10-F29D-4B74-A9EA-2C6BD9EE6241}" srcOrd="4" destOrd="0" presId="urn:microsoft.com/office/officeart/2005/8/layout/hList7"/>
    <dgm:cxn modelId="{DC3C6F14-F6C4-4A75-A05C-24BB6330596D}" type="presParOf" srcId="{D68A5E10-F29D-4B74-A9EA-2C6BD9EE6241}" destId="{2FEF5665-631D-4A0A-944B-2D141701EE31}" srcOrd="0" destOrd="0" presId="urn:microsoft.com/office/officeart/2005/8/layout/hList7"/>
    <dgm:cxn modelId="{1A8A72E8-2DE5-48EE-817E-21A19C64E0F7}" type="presParOf" srcId="{D68A5E10-F29D-4B74-A9EA-2C6BD9EE6241}" destId="{D026D8FD-7BCB-48CC-A88B-E78729F11090}" srcOrd="1" destOrd="0" presId="urn:microsoft.com/office/officeart/2005/8/layout/hList7"/>
    <dgm:cxn modelId="{C34B5D32-D633-4D9D-9A67-B2878DF6E0D3}" type="presParOf" srcId="{D68A5E10-F29D-4B74-A9EA-2C6BD9EE6241}" destId="{474F95AE-E8C7-4888-B4F4-7FB430C20211}" srcOrd="2" destOrd="0" presId="urn:microsoft.com/office/officeart/2005/8/layout/hList7"/>
    <dgm:cxn modelId="{CD6C3742-53D4-4B9C-A25E-C6C5FD882CA5}" type="presParOf" srcId="{D68A5E10-F29D-4B74-A9EA-2C6BD9EE6241}" destId="{EE282CE4-CC2D-4936-9D6A-DD8C73781712}" srcOrd="3" destOrd="0" presId="urn:microsoft.com/office/officeart/2005/8/layout/hList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7FFF95-06F9-458A-878D-9DD0B2F4E51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001B60D3-7A47-4C72-8658-DD7D77DD22E1}">
      <dgm:prSet phldrT="[Text]" custT="1"/>
      <dgm:spPr>
        <a:solidFill>
          <a:srgbClr val="91CE4F"/>
        </a:solidFill>
      </dgm:spPr>
      <dgm:t>
        <a:bodyPr/>
        <a:lstStyle/>
        <a:p>
          <a:r>
            <a:rPr lang="en-US" altLang="en-US" sz="2100" dirty="0" smtClean="0">
              <a:solidFill>
                <a:schemeClr val="tx1"/>
              </a:solidFill>
            </a:rPr>
            <a:t>Square footage of space occupied by the case manager above</a:t>
          </a:r>
          <a:endParaRPr lang="en-US" sz="2100" b="0" dirty="0">
            <a:solidFill>
              <a:schemeClr val="tx1"/>
            </a:solidFill>
          </a:endParaRPr>
        </a:p>
      </dgm:t>
    </dgm:pt>
    <dgm:pt modelId="{67043072-8B07-4B4B-B53A-7FAE484A2F45}" type="parTrans" cxnId="{CFADFAE2-6B00-4D70-B318-2DC85D6BC575}">
      <dgm:prSet/>
      <dgm:spPr/>
      <dgm:t>
        <a:bodyPr/>
        <a:lstStyle/>
        <a:p>
          <a:endParaRPr lang="en-US">
            <a:solidFill>
              <a:schemeClr val="tx1"/>
            </a:solidFill>
          </a:endParaRPr>
        </a:p>
      </dgm:t>
    </dgm:pt>
    <dgm:pt modelId="{7A4B063B-6A56-4F3D-8D2E-FFF2C524F4FA}" type="sibTrans" cxnId="{CFADFAE2-6B00-4D70-B318-2DC85D6BC575}">
      <dgm:prSet/>
      <dgm:spPr/>
      <dgm:t>
        <a:bodyPr/>
        <a:lstStyle/>
        <a:p>
          <a:endParaRPr lang="en-US">
            <a:solidFill>
              <a:schemeClr val="tx1"/>
            </a:solidFill>
          </a:endParaRPr>
        </a:p>
      </dgm:t>
    </dgm:pt>
    <dgm:pt modelId="{F633FA98-7F5C-44C9-BE1D-8EB753594974}">
      <dgm:prSet phldrT="[Text]" custT="1"/>
      <dgm:spPr>
        <a:solidFill>
          <a:srgbClr val="FF5050"/>
        </a:solidFill>
      </dgm:spPr>
      <dgm:t>
        <a:bodyPr/>
        <a:lstStyle/>
        <a:p>
          <a:r>
            <a:rPr lang="en-US" altLang="en-US" sz="2100" dirty="0" smtClean="0">
              <a:solidFill>
                <a:schemeClr val="tx1"/>
              </a:solidFill>
            </a:rPr>
            <a:t>Communications devices, such as a cellphone used by the case manager</a:t>
          </a:r>
          <a:endParaRPr lang="en-US" sz="2100" b="0" dirty="0">
            <a:solidFill>
              <a:schemeClr val="tx1"/>
            </a:solidFill>
            <a:latin typeface="+mj-lt"/>
          </a:endParaRPr>
        </a:p>
      </dgm:t>
    </dgm:pt>
    <dgm:pt modelId="{07169F8A-20B1-401F-8EB8-72FEF24A07C8}" type="parTrans" cxnId="{65F759AA-5E52-417C-9DA2-D527ED4BC3D4}">
      <dgm:prSet/>
      <dgm:spPr/>
      <dgm:t>
        <a:bodyPr/>
        <a:lstStyle/>
        <a:p>
          <a:endParaRPr lang="en-US">
            <a:solidFill>
              <a:schemeClr val="tx1"/>
            </a:solidFill>
          </a:endParaRPr>
        </a:p>
      </dgm:t>
    </dgm:pt>
    <dgm:pt modelId="{09DA4412-FF85-4439-8497-ABDC63CEABF0}" type="sibTrans" cxnId="{65F759AA-5E52-417C-9DA2-D527ED4BC3D4}">
      <dgm:prSet/>
      <dgm:spPr/>
      <dgm:t>
        <a:bodyPr/>
        <a:lstStyle/>
        <a:p>
          <a:endParaRPr lang="en-US">
            <a:solidFill>
              <a:schemeClr val="tx1"/>
            </a:solidFill>
          </a:endParaRPr>
        </a:p>
      </dgm:t>
    </dgm:pt>
    <dgm:pt modelId="{91D9A54D-1DAB-49AF-AA4F-EDAA68A402F2}">
      <dgm:prSet phldrT="[Text]" custT="1"/>
      <dgm:spPr>
        <a:solidFill>
          <a:srgbClr val="BBE0E3"/>
        </a:solidFill>
      </dgm:spPr>
      <dgm:t>
        <a:bodyPr/>
        <a:lstStyle/>
        <a:p>
          <a:r>
            <a:rPr lang="en-US" altLang="en-US" sz="2100" dirty="0" smtClean="0">
              <a:solidFill>
                <a:schemeClr val="tx1"/>
              </a:solidFill>
            </a:rPr>
            <a:t>Supplies used by the case manager</a:t>
          </a:r>
          <a:endParaRPr lang="en-US" sz="2100" b="0" dirty="0" smtClean="0">
            <a:solidFill>
              <a:schemeClr val="tx1"/>
            </a:solidFill>
            <a:latin typeface="+mj-lt"/>
            <a:ea typeface="ＭＳ Ｐゴシック" charset="0"/>
            <a:cs typeface="ＭＳ Ｐゴシック" charset="0"/>
          </a:endParaRPr>
        </a:p>
      </dgm:t>
    </dgm:pt>
    <dgm:pt modelId="{109ED30F-9C8D-4488-8E50-8DF75D3B2C94}" type="parTrans" cxnId="{0A518DFD-C846-47E1-BA0A-62202AEE450F}">
      <dgm:prSet/>
      <dgm:spPr/>
      <dgm:t>
        <a:bodyPr/>
        <a:lstStyle/>
        <a:p>
          <a:endParaRPr lang="en-US"/>
        </a:p>
      </dgm:t>
    </dgm:pt>
    <dgm:pt modelId="{721209E0-D36E-4D00-BEBA-5B91EED9BEA1}" type="sibTrans" cxnId="{0A518DFD-C846-47E1-BA0A-62202AEE450F}">
      <dgm:prSet/>
      <dgm:spPr/>
      <dgm:t>
        <a:bodyPr/>
        <a:lstStyle/>
        <a:p>
          <a:endParaRPr lang="en-US"/>
        </a:p>
      </dgm:t>
    </dgm:pt>
    <dgm:pt modelId="{3DA6CD20-B95C-457E-BB54-FEAE9B43E38F}">
      <dgm:prSet phldrT="[Text]" custT="1"/>
      <dgm:spPr>
        <a:solidFill>
          <a:srgbClr val="FFBE00"/>
        </a:solidFill>
      </dgm:spPr>
      <dgm:t>
        <a:bodyPr/>
        <a:lstStyle/>
        <a:p>
          <a:r>
            <a:rPr lang="en-US" altLang="en-US" sz="2100" dirty="0" smtClean="0">
              <a:solidFill>
                <a:schemeClr val="tx1"/>
              </a:solidFill>
            </a:rPr>
            <a:t>Salaries for a case manager who only works with dislocated workers</a:t>
          </a:r>
          <a:endParaRPr lang="en-US" sz="2100" b="0" dirty="0">
            <a:solidFill>
              <a:schemeClr val="tx1"/>
            </a:solidFill>
          </a:endParaRPr>
        </a:p>
      </dgm:t>
    </dgm:pt>
    <dgm:pt modelId="{D2595355-AC67-4C86-845C-6B010560EAD4}" type="parTrans" cxnId="{C0C1A3DA-B6A7-428F-8F74-BC8103C8B567}">
      <dgm:prSet/>
      <dgm:spPr/>
      <dgm:t>
        <a:bodyPr/>
        <a:lstStyle/>
        <a:p>
          <a:endParaRPr lang="en-US"/>
        </a:p>
      </dgm:t>
    </dgm:pt>
    <dgm:pt modelId="{ECE11572-5AA3-4F79-82D7-79D1B99918D5}" type="sibTrans" cxnId="{C0C1A3DA-B6A7-428F-8F74-BC8103C8B567}">
      <dgm:prSet/>
      <dgm:spPr/>
      <dgm:t>
        <a:bodyPr/>
        <a:lstStyle/>
        <a:p>
          <a:endParaRPr lang="en-US"/>
        </a:p>
      </dgm:t>
    </dgm:pt>
    <dgm:pt modelId="{00291BAC-1B71-440D-9372-272EB8C6C57E}" type="pres">
      <dgm:prSet presAssocID="{C97FFF95-06F9-458A-878D-9DD0B2F4E51D}" presName="linear" presStyleCnt="0">
        <dgm:presLayoutVars>
          <dgm:dir/>
          <dgm:resizeHandles val="exact"/>
        </dgm:presLayoutVars>
      </dgm:prSet>
      <dgm:spPr/>
      <dgm:t>
        <a:bodyPr/>
        <a:lstStyle/>
        <a:p>
          <a:endParaRPr lang="en-US"/>
        </a:p>
      </dgm:t>
    </dgm:pt>
    <dgm:pt modelId="{B72B9937-C7D5-4B50-BB11-3CC2D062C4B6}" type="pres">
      <dgm:prSet presAssocID="{3DA6CD20-B95C-457E-BB54-FEAE9B43E38F}" presName="comp" presStyleCnt="0"/>
      <dgm:spPr/>
    </dgm:pt>
    <dgm:pt modelId="{65E6230C-7FB2-4A6E-9153-C30335938D0C}" type="pres">
      <dgm:prSet presAssocID="{3DA6CD20-B95C-457E-BB54-FEAE9B43E38F}" presName="box" presStyleLbl="node1" presStyleIdx="0" presStyleCnt="4"/>
      <dgm:spPr/>
      <dgm:t>
        <a:bodyPr/>
        <a:lstStyle/>
        <a:p>
          <a:endParaRPr lang="en-US"/>
        </a:p>
      </dgm:t>
    </dgm:pt>
    <dgm:pt modelId="{0C3CD398-8C04-4A7D-BA68-1A7C11004A78}" type="pres">
      <dgm:prSet presAssocID="{3DA6CD20-B95C-457E-BB54-FEAE9B43E38F}" presName="img" presStyleLbl="fgImgPlace1" presStyleIdx="0" presStyleCnt="4"/>
      <dgm:spPr>
        <a:blipFill rotWithShape="1">
          <a:blip xmlns:r="http://schemas.openxmlformats.org/officeDocument/2006/relationships" r:embed="rId1"/>
          <a:stretch>
            <a:fillRect/>
          </a:stretch>
        </a:blipFill>
      </dgm:spPr>
      <dgm:t>
        <a:bodyPr/>
        <a:lstStyle/>
        <a:p>
          <a:endParaRPr lang="en-US"/>
        </a:p>
      </dgm:t>
    </dgm:pt>
    <dgm:pt modelId="{B7FF37DF-C9F8-42EC-8885-F048F03A4C1A}" type="pres">
      <dgm:prSet presAssocID="{3DA6CD20-B95C-457E-BB54-FEAE9B43E38F}" presName="text" presStyleLbl="node1" presStyleIdx="0" presStyleCnt="4">
        <dgm:presLayoutVars>
          <dgm:bulletEnabled val="1"/>
        </dgm:presLayoutVars>
      </dgm:prSet>
      <dgm:spPr/>
      <dgm:t>
        <a:bodyPr/>
        <a:lstStyle/>
        <a:p>
          <a:endParaRPr lang="en-US"/>
        </a:p>
      </dgm:t>
    </dgm:pt>
    <dgm:pt modelId="{4330CCB5-1633-463C-96B7-18E124F74AE1}" type="pres">
      <dgm:prSet presAssocID="{ECE11572-5AA3-4F79-82D7-79D1B99918D5}" presName="spacer" presStyleCnt="0"/>
      <dgm:spPr/>
    </dgm:pt>
    <dgm:pt modelId="{130C7809-DDE1-4AC8-8EA1-CC1C517F9C89}" type="pres">
      <dgm:prSet presAssocID="{001B60D3-7A47-4C72-8658-DD7D77DD22E1}" presName="comp" presStyleCnt="0"/>
      <dgm:spPr/>
    </dgm:pt>
    <dgm:pt modelId="{183623F4-423F-449D-800D-2900BB53ECC2}" type="pres">
      <dgm:prSet presAssocID="{001B60D3-7A47-4C72-8658-DD7D77DD22E1}" presName="box" presStyleLbl="node1" presStyleIdx="1" presStyleCnt="4" custScaleY="108997"/>
      <dgm:spPr/>
      <dgm:t>
        <a:bodyPr/>
        <a:lstStyle/>
        <a:p>
          <a:endParaRPr lang="en-US"/>
        </a:p>
      </dgm:t>
    </dgm:pt>
    <dgm:pt modelId="{BB6D19C4-2C57-4CE0-84A8-763AEA367585}" type="pres">
      <dgm:prSet presAssocID="{001B60D3-7A47-4C72-8658-DD7D77DD22E1}"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13000" b="-113000"/>
          </a:stretch>
        </a:blipFill>
      </dgm:spPr>
      <dgm:t>
        <a:bodyPr/>
        <a:lstStyle/>
        <a:p>
          <a:endParaRPr lang="en-US"/>
        </a:p>
      </dgm:t>
    </dgm:pt>
    <dgm:pt modelId="{860CAD6B-0911-43B3-82E5-4B80C3698330}" type="pres">
      <dgm:prSet presAssocID="{001B60D3-7A47-4C72-8658-DD7D77DD22E1}" presName="text" presStyleLbl="node1" presStyleIdx="1" presStyleCnt="4">
        <dgm:presLayoutVars>
          <dgm:bulletEnabled val="1"/>
        </dgm:presLayoutVars>
      </dgm:prSet>
      <dgm:spPr/>
      <dgm:t>
        <a:bodyPr/>
        <a:lstStyle/>
        <a:p>
          <a:endParaRPr lang="en-US"/>
        </a:p>
      </dgm:t>
    </dgm:pt>
    <dgm:pt modelId="{B707DE81-7F32-45F1-AB29-DDC08C8E8CF1}" type="pres">
      <dgm:prSet presAssocID="{7A4B063B-6A56-4F3D-8D2E-FFF2C524F4FA}" presName="spacer" presStyleCnt="0"/>
      <dgm:spPr/>
    </dgm:pt>
    <dgm:pt modelId="{675157F2-91C4-4B43-8615-2AF0CD7AFB7A}" type="pres">
      <dgm:prSet presAssocID="{F633FA98-7F5C-44C9-BE1D-8EB753594974}" presName="comp" presStyleCnt="0"/>
      <dgm:spPr/>
    </dgm:pt>
    <dgm:pt modelId="{1AED7FAC-FEDE-4353-8FE4-99CACA1E514D}" type="pres">
      <dgm:prSet presAssocID="{F633FA98-7F5C-44C9-BE1D-8EB753594974}" presName="box" presStyleLbl="node1" presStyleIdx="2" presStyleCnt="4" custScaleY="103180"/>
      <dgm:spPr/>
      <dgm:t>
        <a:bodyPr/>
        <a:lstStyle/>
        <a:p>
          <a:endParaRPr lang="en-US"/>
        </a:p>
      </dgm:t>
    </dgm:pt>
    <dgm:pt modelId="{226420E6-B22C-48B6-9089-90EFD4C89E68}" type="pres">
      <dgm:prSet presAssocID="{F633FA98-7F5C-44C9-BE1D-8EB753594974}"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58000" b="-58000"/>
          </a:stretch>
        </a:blipFill>
      </dgm:spPr>
      <dgm:t>
        <a:bodyPr/>
        <a:lstStyle/>
        <a:p>
          <a:endParaRPr lang="en-US"/>
        </a:p>
      </dgm:t>
    </dgm:pt>
    <dgm:pt modelId="{2EA1562D-1A2F-4374-AEED-B8AC587C9BEA}" type="pres">
      <dgm:prSet presAssocID="{F633FA98-7F5C-44C9-BE1D-8EB753594974}" presName="text" presStyleLbl="node1" presStyleIdx="2" presStyleCnt="4">
        <dgm:presLayoutVars>
          <dgm:bulletEnabled val="1"/>
        </dgm:presLayoutVars>
      </dgm:prSet>
      <dgm:spPr/>
      <dgm:t>
        <a:bodyPr/>
        <a:lstStyle/>
        <a:p>
          <a:endParaRPr lang="en-US"/>
        </a:p>
      </dgm:t>
    </dgm:pt>
    <dgm:pt modelId="{5452D4B4-BDCD-44EB-9B45-8112CF3D6857}" type="pres">
      <dgm:prSet presAssocID="{09DA4412-FF85-4439-8497-ABDC63CEABF0}" presName="spacer" presStyleCnt="0"/>
      <dgm:spPr/>
    </dgm:pt>
    <dgm:pt modelId="{DAA5568B-4BDC-44EE-ABF4-01629090BB86}" type="pres">
      <dgm:prSet presAssocID="{91D9A54D-1DAB-49AF-AA4F-EDAA68A402F2}" presName="comp" presStyleCnt="0"/>
      <dgm:spPr/>
    </dgm:pt>
    <dgm:pt modelId="{D80DF6FE-BCB4-4ED6-B7FB-93FCAAF06FE6}" type="pres">
      <dgm:prSet presAssocID="{91D9A54D-1DAB-49AF-AA4F-EDAA68A402F2}" presName="box" presStyleLbl="node1" presStyleIdx="3" presStyleCnt="4"/>
      <dgm:spPr/>
      <dgm:t>
        <a:bodyPr/>
        <a:lstStyle/>
        <a:p>
          <a:endParaRPr lang="en-US"/>
        </a:p>
      </dgm:t>
    </dgm:pt>
    <dgm:pt modelId="{2C4EE75B-2843-4185-96B5-7D4882CD1CE1}" type="pres">
      <dgm:prSet presAssocID="{91D9A54D-1DAB-49AF-AA4F-EDAA68A402F2}" presName="img" presStyleLbl="fgImgPlace1" presStyleIdx="3" presStyleCnt="4"/>
      <dgm:spPr>
        <a:blipFill rotWithShape="1">
          <a:blip xmlns:r="http://schemas.openxmlformats.org/officeDocument/2006/relationships" r:embed="rId4"/>
          <a:stretch>
            <a:fillRect/>
          </a:stretch>
        </a:blipFill>
      </dgm:spPr>
      <dgm:t>
        <a:bodyPr/>
        <a:lstStyle/>
        <a:p>
          <a:endParaRPr lang="en-US"/>
        </a:p>
      </dgm:t>
    </dgm:pt>
    <dgm:pt modelId="{0033CA1E-689E-45C9-9610-3839CAE7CAB2}" type="pres">
      <dgm:prSet presAssocID="{91D9A54D-1DAB-49AF-AA4F-EDAA68A402F2}" presName="text" presStyleLbl="node1" presStyleIdx="3" presStyleCnt="4">
        <dgm:presLayoutVars>
          <dgm:bulletEnabled val="1"/>
        </dgm:presLayoutVars>
      </dgm:prSet>
      <dgm:spPr/>
      <dgm:t>
        <a:bodyPr/>
        <a:lstStyle/>
        <a:p>
          <a:endParaRPr lang="en-US"/>
        </a:p>
      </dgm:t>
    </dgm:pt>
  </dgm:ptLst>
  <dgm:cxnLst>
    <dgm:cxn modelId="{65F759AA-5E52-417C-9DA2-D527ED4BC3D4}" srcId="{C97FFF95-06F9-458A-878D-9DD0B2F4E51D}" destId="{F633FA98-7F5C-44C9-BE1D-8EB753594974}" srcOrd="2" destOrd="0" parTransId="{07169F8A-20B1-401F-8EB8-72FEF24A07C8}" sibTransId="{09DA4412-FF85-4439-8497-ABDC63CEABF0}"/>
    <dgm:cxn modelId="{0A518DFD-C846-47E1-BA0A-62202AEE450F}" srcId="{C97FFF95-06F9-458A-878D-9DD0B2F4E51D}" destId="{91D9A54D-1DAB-49AF-AA4F-EDAA68A402F2}" srcOrd="3" destOrd="0" parTransId="{109ED30F-9C8D-4488-8E50-8DF75D3B2C94}" sibTransId="{721209E0-D36E-4D00-BEBA-5B91EED9BEA1}"/>
    <dgm:cxn modelId="{EC437939-9FFE-4307-883D-9D81C927EA72}" type="presOf" srcId="{3DA6CD20-B95C-457E-BB54-FEAE9B43E38F}" destId="{B7FF37DF-C9F8-42EC-8885-F048F03A4C1A}" srcOrd="1" destOrd="0" presId="urn:microsoft.com/office/officeart/2005/8/layout/vList4"/>
    <dgm:cxn modelId="{7D6A9872-2DF2-DE4F-A478-228F50375A3D}" type="presOf" srcId="{C97FFF95-06F9-458A-878D-9DD0B2F4E51D}" destId="{00291BAC-1B71-440D-9372-272EB8C6C57E}" srcOrd="0" destOrd="0" presId="urn:microsoft.com/office/officeart/2005/8/layout/vList4"/>
    <dgm:cxn modelId="{CFADFAE2-6B00-4D70-B318-2DC85D6BC575}" srcId="{C97FFF95-06F9-458A-878D-9DD0B2F4E51D}" destId="{001B60D3-7A47-4C72-8658-DD7D77DD22E1}" srcOrd="1" destOrd="0" parTransId="{67043072-8B07-4B4B-B53A-7FAE484A2F45}" sibTransId="{7A4B063B-6A56-4F3D-8D2E-FFF2C524F4FA}"/>
    <dgm:cxn modelId="{C7532993-D5BD-FA43-AE5B-E6AED6E4771E}" type="presOf" srcId="{91D9A54D-1DAB-49AF-AA4F-EDAA68A402F2}" destId="{0033CA1E-689E-45C9-9610-3839CAE7CAB2}" srcOrd="1" destOrd="0" presId="urn:microsoft.com/office/officeart/2005/8/layout/vList4"/>
    <dgm:cxn modelId="{DDCFE503-56AB-0440-8AA3-BC62BF204900}" type="presOf" srcId="{001B60D3-7A47-4C72-8658-DD7D77DD22E1}" destId="{183623F4-423F-449D-800D-2900BB53ECC2}" srcOrd="0" destOrd="0" presId="urn:microsoft.com/office/officeart/2005/8/layout/vList4"/>
    <dgm:cxn modelId="{5A4A0D03-57F1-FE4B-9BEF-EB6A7AD2AEE8}" type="presOf" srcId="{91D9A54D-1DAB-49AF-AA4F-EDAA68A402F2}" destId="{D80DF6FE-BCB4-4ED6-B7FB-93FCAAF06FE6}" srcOrd="0" destOrd="0" presId="urn:microsoft.com/office/officeart/2005/8/layout/vList4"/>
    <dgm:cxn modelId="{49E66B4C-1911-42F2-83D3-AF2C63C2B581}" type="presOf" srcId="{3DA6CD20-B95C-457E-BB54-FEAE9B43E38F}" destId="{65E6230C-7FB2-4A6E-9153-C30335938D0C}" srcOrd="0" destOrd="0" presId="urn:microsoft.com/office/officeart/2005/8/layout/vList4"/>
    <dgm:cxn modelId="{EED980F4-6C47-F947-8F1C-8C7145DC0F47}" type="presOf" srcId="{F633FA98-7F5C-44C9-BE1D-8EB753594974}" destId="{2EA1562D-1A2F-4374-AEED-B8AC587C9BEA}" srcOrd="1" destOrd="0" presId="urn:microsoft.com/office/officeart/2005/8/layout/vList4"/>
    <dgm:cxn modelId="{C0C1A3DA-B6A7-428F-8F74-BC8103C8B567}" srcId="{C97FFF95-06F9-458A-878D-9DD0B2F4E51D}" destId="{3DA6CD20-B95C-457E-BB54-FEAE9B43E38F}" srcOrd="0" destOrd="0" parTransId="{D2595355-AC67-4C86-845C-6B010560EAD4}" sibTransId="{ECE11572-5AA3-4F79-82D7-79D1B99918D5}"/>
    <dgm:cxn modelId="{E34DC830-C0A1-3740-A647-F459065FD1A5}" type="presOf" srcId="{F633FA98-7F5C-44C9-BE1D-8EB753594974}" destId="{1AED7FAC-FEDE-4353-8FE4-99CACA1E514D}" srcOrd="0" destOrd="0" presId="urn:microsoft.com/office/officeart/2005/8/layout/vList4"/>
    <dgm:cxn modelId="{9E65DFB8-B9FE-2942-8BF0-CF6A451343FE}" type="presOf" srcId="{001B60D3-7A47-4C72-8658-DD7D77DD22E1}" destId="{860CAD6B-0911-43B3-82E5-4B80C3698330}" srcOrd="1" destOrd="0" presId="urn:microsoft.com/office/officeart/2005/8/layout/vList4"/>
    <dgm:cxn modelId="{99087FE8-8F9C-4A06-B189-802FCCCAE182}" type="presParOf" srcId="{00291BAC-1B71-440D-9372-272EB8C6C57E}" destId="{B72B9937-C7D5-4B50-BB11-3CC2D062C4B6}" srcOrd="0" destOrd="0" presId="urn:microsoft.com/office/officeart/2005/8/layout/vList4"/>
    <dgm:cxn modelId="{93B4312B-C310-4845-A12F-A8C20F252FC2}" type="presParOf" srcId="{B72B9937-C7D5-4B50-BB11-3CC2D062C4B6}" destId="{65E6230C-7FB2-4A6E-9153-C30335938D0C}" srcOrd="0" destOrd="0" presId="urn:microsoft.com/office/officeart/2005/8/layout/vList4"/>
    <dgm:cxn modelId="{AC0F1FA0-5DD4-43B2-AEF0-3EC2C512A2E3}" type="presParOf" srcId="{B72B9937-C7D5-4B50-BB11-3CC2D062C4B6}" destId="{0C3CD398-8C04-4A7D-BA68-1A7C11004A78}" srcOrd="1" destOrd="0" presId="urn:microsoft.com/office/officeart/2005/8/layout/vList4"/>
    <dgm:cxn modelId="{E78BBE63-24E9-432E-9C58-D5FD26616EE6}" type="presParOf" srcId="{B72B9937-C7D5-4B50-BB11-3CC2D062C4B6}" destId="{B7FF37DF-C9F8-42EC-8885-F048F03A4C1A}" srcOrd="2" destOrd="0" presId="urn:microsoft.com/office/officeart/2005/8/layout/vList4"/>
    <dgm:cxn modelId="{FD9CC694-8DCE-4FE2-8D8B-B75B6B7F9362}" type="presParOf" srcId="{00291BAC-1B71-440D-9372-272EB8C6C57E}" destId="{4330CCB5-1633-463C-96B7-18E124F74AE1}" srcOrd="1" destOrd="0" presId="urn:microsoft.com/office/officeart/2005/8/layout/vList4"/>
    <dgm:cxn modelId="{23EA77E4-4918-434A-B584-BD750D1D2EE8}" type="presParOf" srcId="{00291BAC-1B71-440D-9372-272EB8C6C57E}" destId="{130C7809-DDE1-4AC8-8EA1-CC1C517F9C89}" srcOrd="2" destOrd="0" presId="urn:microsoft.com/office/officeart/2005/8/layout/vList4"/>
    <dgm:cxn modelId="{B30D41C9-8245-174D-A011-D1B7E457C077}" type="presParOf" srcId="{130C7809-DDE1-4AC8-8EA1-CC1C517F9C89}" destId="{183623F4-423F-449D-800D-2900BB53ECC2}" srcOrd="0" destOrd="0" presId="urn:microsoft.com/office/officeart/2005/8/layout/vList4"/>
    <dgm:cxn modelId="{E241CAC7-497F-B648-A3EA-FBAB819A77FA}" type="presParOf" srcId="{130C7809-DDE1-4AC8-8EA1-CC1C517F9C89}" destId="{BB6D19C4-2C57-4CE0-84A8-763AEA367585}" srcOrd="1" destOrd="0" presId="urn:microsoft.com/office/officeart/2005/8/layout/vList4"/>
    <dgm:cxn modelId="{AC2F4087-3BD5-9E44-A4B5-755052C668AF}" type="presParOf" srcId="{130C7809-DDE1-4AC8-8EA1-CC1C517F9C89}" destId="{860CAD6B-0911-43B3-82E5-4B80C3698330}" srcOrd="2" destOrd="0" presId="urn:microsoft.com/office/officeart/2005/8/layout/vList4"/>
    <dgm:cxn modelId="{A2D42453-53CF-044E-A3C5-700DE2542DDF}" type="presParOf" srcId="{00291BAC-1B71-440D-9372-272EB8C6C57E}" destId="{B707DE81-7F32-45F1-AB29-DDC08C8E8CF1}" srcOrd="3" destOrd="0" presId="urn:microsoft.com/office/officeart/2005/8/layout/vList4"/>
    <dgm:cxn modelId="{183FA2D2-AF87-9F44-A18C-898933962B9F}" type="presParOf" srcId="{00291BAC-1B71-440D-9372-272EB8C6C57E}" destId="{675157F2-91C4-4B43-8615-2AF0CD7AFB7A}" srcOrd="4" destOrd="0" presId="urn:microsoft.com/office/officeart/2005/8/layout/vList4"/>
    <dgm:cxn modelId="{7E994A19-C0BF-E541-AB32-4873744C66D1}" type="presParOf" srcId="{675157F2-91C4-4B43-8615-2AF0CD7AFB7A}" destId="{1AED7FAC-FEDE-4353-8FE4-99CACA1E514D}" srcOrd="0" destOrd="0" presId="urn:microsoft.com/office/officeart/2005/8/layout/vList4"/>
    <dgm:cxn modelId="{37A54525-E341-DD48-B868-51104527E2AD}" type="presParOf" srcId="{675157F2-91C4-4B43-8615-2AF0CD7AFB7A}" destId="{226420E6-B22C-48B6-9089-90EFD4C89E68}" srcOrd="1" destOrd="0" presId="urn:microsoft.com/office/officeart/2005/8/layout/vList4"/>
    <dgm:cxn modelId="{1BE6CB68-496B-724B-8A55-C0E6F75B0F86}" type="presParOf" srcId="{675157F2-91C4-4B43-8615-2AF0CD7AFB7A}" destId="{2EA1562D-1A2F-4374-AEED-B8AC587C9BEA}" srcOrd="2" destOrd="0" presId="urn:microsoft.com/office/officeart/2005/8/layout/vList4"/>
    <dgm:cxn modelId="{97484CBE-1C34-B247-9E81-3E21D05E4732}" type="presParOf" srcId="{00291BAC-1B71-440D-9372-272EB8C6C57E}" destId="{5452D4B4-BDCD-44EB-9B45-8112CF3D6857}" srcOrd="5" destOrd="0" presId="urn:microsoft.com/office/officeart/2005/8/layout/vList4"/>
    <dgm:cxn modelId="{DBA064B0-C47C-8442-B159-0CE8AD33124D}" type="presParOf" srcId="{00291BAC-1B71-440D-9372-272EB8C6C57E}" destId="{DAA5568B-4BDC-44EE-ABF4-01629090BB86}" srcOrd="6" destOrd="0" presId="urn:microsoft.com/office/officeart/2005/8/layout/vList4"/>
    <dgm:cxn modelId="{5C62AE04-7245-C645-90CB-D02331937C58}" type="presParOf" srcId="{DAA5568B-4BDC-44EE-ABF4-01629090BB86}" destId="{D80DF6FE-BCB4-4ED6-B7FB-93FCAAF06FE6}" srcOrd="0" destOrd="0" presId="urn:microsoft.com/office/officeart/2005/8/layout/vList4"/>
    <dgm:cxn modelId="{0D48D14B-DDE3-7148-99A4-59CC3DF970D3}" type="presParOf" srcId="{DAA5568B-4BDC-44EE-ABF4-01629090BB86}" destId="{2C4EE75B-2843-4185-96B5-7D4882CD1CE1}" srcOrd="1" destOrd="0" presId="urn:microsoft.com/office/officeart/2005/8/layout/vList4"/>
    <dgm:cxn modelId="{06E53657-2E42-6D40-83A9-140800AD9914}" type="presParOf" srcId="{DAA5568B-4BDC-44EE-ABF4-01629090BB86}" destId="{0033CA1E-689E-45C9-9610-3839CAE7CAB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7FFF95-06F9-458A-878D-9DD0B2F4E51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001B60D3-7A47-4C72-8658-DD7D77DD22E1}">
      <dgm:prSet phldrT="[Text]" custT="1"/>
      <dgm:spPr>
        <a:solidFill>
          <a:srgbClr val="91CE4F"/>
        </a:solidFill>
      </dgm:spPr>
      <dgm:t>
        <a:bodyPr/>
        <a:lstStyle/>
        <a:p>
          <a:r>
            <a:rPr lang="en-US" altLang="en-US" sz="2100" dirty="0" smtClean="0">
              <a:solidFill>
                <a:schemeClr val="tx1"/>
              </a:solidFill>
            </a:rPr>
            <a:t>Square footage of space occupied by the case manager</a:t>
          </a:r>
          <a:endParaRPr lang="en-US" sz="2100" b="0" dirty="0">
            <a:solidFill>
              <a:schemeClr val="tx1"/>
            </a:solidFill>
          </a:endParaRPr>
        </a:p>
      </dgm:t>
    </dgm:pt>
    <dgm:pt modelId="{67043072-8B07-4B4B-B53A-7FAE484A2F45}" type="parTrans" cxnId="{CFADFAE2-6B00-4D70-B318-2DC85D6BC575}">
      <dgm:prSet/>
      <dgm:spPr/>
      <dgm:t>
        <a:bodyPr/>
        <a:lstStyle/>
        <a:p>
          <a:endParaRPr lang="en-US">
            <a:solidFill>
              <a:schemeClr val="tx1"/>
            </a:solidFill>
          </a:endParaRPr>
        </a:p>
      </dgm:t>
    </dgm:pt>
    <dgm:pt modelId="{7A4B063B-6A56-4F3D-8D2E-FFF2C524F4FA}" type="sibTrans" cxnId="{CFADFAE2-6B00-4D70-B318-2DC85D6BC575}">
      <dgm:prSet/>
      <dgm:spPr/>
      <dgm:t>
        <a:bodyPr/>
        <a:lstStyle/>
        <a:p>
          <a:endParaRPr lang="en-US">
            <a:solidFill>
              <a:schemeClr val="tx1"/>
            </a:solidFill>
          </a:endParaRPr>
        </a:p>
      </dgm:t>
    </dgm:pt>
    <dgm:pt modelId="{F633FA98-7F5C-44C9-BE1D-8EB753594974}">
      <dgm:prSet phldrT="[Text]" custT="1"/>
      <dgm:spPr>
        <a:solidFill>
          <a:srgbClr val="FF5050"/>
        </a:solidFill>
      </dgm:spPr>
      <dgm:t>
        <a:bodyPr/>
        <a:lstStyle/>
        <a:p>
          <a:r>
            <a:rPr lang="en-US" altLang="en-US" sz="2100" dirty="0" smtClean="0">
              <a:solidFill>
                <a:schemeClr val="tx1"/>
              </a:solidFill>
            </a:rPr>
            <a:t>Communications devices, such as a cellphone used by the case manager</a:t>
          </a:r>
          <a:endParaRPr lang="en-US" sz="2100" b="0" dirty="0">
            <a:solidFill>
              <a:schemeClr val="tx1"/>
            </a:solidFill>
            <a:latin typeface="+mj-lt"/>
          </a:endParaRPr>
        </a:p>
      </dgm:t>
    </dgm:pt>
    <dgm:pt modelId="{07169F8A-20B1-401F-8EB8-72FEF24A07C8}" type="parTrans" cxnId="{65F759AA-5E52-417C-9DA2-D527ED4BC3D4}">
      <dgm:prSet/>
      <dgm:spPr/>
      <dgm:t>
        <a:bodyPr/>
        <a:lstStyle/>
        <a:p>
          <a:endParaRPr lang="en-US">
            <a:solidFill>
              <a:schemeClr val="tx1"/>
            </a:solidFill>
          </a:endParaRPr>
        </a:p>
      </dgm:t>
    </dgm:pt>
    <dgm:pt modelId="{09DA4412-FF85-4439-8497-ABDC63CEABF0}" type="sibTrans" cxnId="{65F759AA-5E52-417C-9DA2-D527ED4BC3D4}">
      <dgm:prSet/>
      <dgm:spPr/>
      <dgm:t>
        <a:bodyPr/>
        <a:lstStyle/>
        <a:p>
          <a:endParaRPr lang="en-US">
            <a:solidFill>
              <a:schemeClr val="tx1"/>
            </a:solidFill>
          </a:endParaRPr>
        </a:p>
      </dgm:t>
    </dgm:pt>
    <dgm:pt modelId="{91D9A54D-1DAB-49AF-AA4F-EDAA68A402F2}">
      <dgm:prSet phldrT="[Text]" custT="1"/>
      <dgm:spPr>
        <a:solidFill>
          <a:srgbClr val="BBE0E3"/>
        </a:solidFill>
      </dgm:spPr>
      <dgm:t>
        <a:bodyPr/>
        <a:lstStyle/>
        <a:p>
          <a:r>
            <a:rPr lang="en-US" altLang="en-US" sz="2100" dirty="0" smtClean="0">
              <a:solidFill>
                <a:schemeClr val="tx1"/>
              </a:solidFill>
            </a:rPr>
            <a:t>Supplies used by the case manager</a:t>
          </a:r>
          <a:endParaRPr lang="en-US" sz="2100" b="0" dirty="0" smtClean="0">
            <a:solidFill>
              <a:schemeClr val="tx1"/>
            </a:solidFill>
            <a:latin typeface="+mj-lt"/>
            <a:ea typeface="ＭＳ Ｐゴシック" charset="0"/>
            <a:cs typeface="ＭＳ Ｐゴシック" charset="0"/>
          </a:endParaRPr>
        </a:p>
      </dgm:t>
    </dgm:pt>
    <dgm:pt modelId="{109ED30F-9C8D-4488-8E50-8DF75D3B2C94}" type="parTrans" cxnId="{0A518DFD-C846-47E1-BA0A-62202AEE450F}">
      <dgm:prSet/>
      <dgm:spPr/>
      <dgm:t>
        <a:bodyPr/>
        <a:lstStyle/>
        <a:p>
          <a:endParaRPr lang="en-US"/>
        </a:p>
      </dgm:t>
    </dgm:pt>
    <dgm:pt modelId="{721209E0-D36E-4D00-BEBA-5B91EED9BEA1}" type="sibTrans" cxnId="{0A518DFD-C846-47E1-BA0A-62202AEE450F}">
      <dgm:prSet/>
      <dgm:spPr/>
      <dgm:t>
        <a:bodyPr/>
        <a:lstStyle/>
        <a:p>
          <a:endParaRPr lang="en-US"/>
        </a:p>
      </dgm:t>
    </dgm:pt>
    <dgm:pt modelId="{87D680B7-840A-4B78-82C9-93C341205834}">
      <dgm:prSet phldrT="[Text]" custT="1"/>
      <dgm:spPr>
        <a:solidFill>
          <a:srgbClr val="FEBE00"/>
        </a:solidFill>
      </dgm:spPr>
      <dgm:t>
        <a:bodyPr/>
        <a:lstStyle/>
        <a:p>
          <a:r>
            <a:rPr lang="en-US" altLang="en-US" sz="2100" dirty="0" smtClean="0">
              <a:solidFill>
                <a:schemeClr val="tx1"/>
              </a:solidFill>
            </a:rPr>
            <a:t>Salaries for a case manager who only works with adult, dislocated workers, and youth participants</a:t>
          </a:r>
          <a:endParaRPr lang="en-US" sz="2100" b="0" dirty="0">
            <a:solidFill>
              <a:schemeClr val="tx1"/>
            </a:solidFill>
          </a:endParaRPr>
        </a:p>
      </dgm:t>
    </dgm:pt>
    <dgm:pt modelId="{679B25F0-725A-4BB7-868B-537386355719}" type="parTrans" cxnId="{55F21B77-1212-4286-9F1F-C21D3E148927}">
      <dgm:prSet/>
      <dgm:spPr/>
      <dgm:t>
        <a:bodyPr/>
        <a:lstStyle/>
        <a:p>
          <a:endParaRPr lang="es-ES"/>
        </a:p>
      </dgm:t>
    </dgm:pt>
    <dgm:pt modelId="{96C14508-4F0A-4D94-8C25-D0A1657755EB}" type="sibTrans" cxnId="{55F21B77-1212-4286-9F1F-C21D3E148927}">
      <dgm:prSet/>
      <dgm:spPr/>
      <dgm:t>
        <a:bodyPr/>
        <a:lstStyle/>
        <a:p>
          <a:endParaRPr lang="es-ES"/>
        </a:p>
      </dgm:t>
    </dgm:pt>
    <dgm:pt modelId="{00291BAC-1B71-440D-9372-272EB8C6C57E}" type="pres">
      <dgm:prSet presAssocID="{C97FFF95-06F9-458A-878D-9DD0B2F4E51D}" presName="linear" presStyleCnt="0">
        <dgm:presLayoutVars>
          <dgm:dir/>
          <dgm:resizeHandles val="exact"/>
        </dgm:presLayoutVars>
      </dgm:prSet>
      <dgm:spPr/>
      <dgm:t>
        <a:bodyPr/>
        <a:lstStyle/>
        <a:p>
          <a:endParaRPr lang="en-US"/>
        </a:p>
      </dgm:t>
    </dgm:pt>
    <dgm:pt modelId="{85071F13-349C-41AB-883B-F799AAD2715C}" type="pres">
      <dgm:prSet presAssocID="{87D680B7-840A-4B78-82C9-93C341205834}" presName="comp" presStyleCnt="0"/>
      <dgm:spPr/>
    </dgm:pt>
    <dgm:pt modelId="{F6568ECA-4E3E-4359-9ABA-7F85A8D414FB}" type="pres">
      <dgm:prSet presAssocID="{87D680B7-840A-4B78-82C9-93C341205834}" presName="box" presStyleLbl="node1" presStyleIdx="0" presStyleCnt="4"/>
      <dgm:spPr/>
      <dgm:t>
        <a:bodyPr/>
        <a:lstStyle/>
        <a:p>
          <a:endParaRPr lang="en-US"/>
        </a:p>
      </dgm:t>
    </dgm:pt>
    <dgm:pt modelId="{55F98ECC-046A-46F1-895B-7355EEC4D30C}" type="pres">
      <dgm:prSet presAssocID="{87D680B7-840A-4B78-82C9-93C341205834}" presName="img" presStyleLbl="fgImgPlace1" presStyleIdx="0" presStyleCnt="4"/>
      <dgm:spPr>
        <a:blipFill rotWithShape="1">
          <a:blip xmlns:r="http://schemas.openxmlformats.org/officeDocument/2006/relationships" r:embed="rId1"/>
          <a:stretch>
            <a:fillRect/>
          </a:stretch>
        </a:blipFill>
      </dgm:spPr>
      <dgm:t>
        <a:bodyPr/>
        <a:lstStyle/>
        <a:p>
          <a:endParaRPr lang="en-US"/>
        </a:p>
      </dgm:t>
    </dgm:pt>
    <dgm:pt modelId="{FF4B2BD4-BDDF-43F9-94BD-EED7CB15CEDD}" type="pres">
      <dgm:prSet presAssocID="{87D680B7-840A-4B78-82C9-93C341205834}" presName="text" presStyleLbl="node1" presStyleIdx="0" presStyleCnt="4">
        <dgm:presLayoutVars>
          <dgm:bulletEnabled val="1"/>
        </dgm:presLayoutVars>
      </dgm:prSet>
      <dgm:spPr/>
      <dgm:t>
        <a:bodyPr/>
        <a:lstStyle/>
        <a:p>
          <a:endParaRPr lang="en-US"/>
        </a:p>
      </dgm:t>
    </dgm:pt>
    <dgm:pt modelId="{63AB26EA-F6B5-4409-821C-6E8EEE538233}" type="pres">
      <dgm:prSet presAssocID="{96C14508-4F0A-4D94-8C25-D0A1657755EB}" presName="spacer" presStyleCnt="0"/>
      <dgm:spPr/>
    </dgm:pt>
    <dgm:pt modelId="{130C7809-DDE1-4AC8-8EA1-CC1C517F9C89}" type="pres">
      <dgm:prSet presAssocID="{001B60D3-7A47-4C72-8658-DD7D77DD22E1}" presName="comp" presStyleCnt="0"/>
      <dgm:spPr/>
    </dgm:pt>
    <dgm:pt modelId="{183623F4-423F-449D-800D-2900BB53ECC2}" type="pres">
      <dgm:prSet presAssocID="{001B60D3-7A47-4C72-8658-DD7D77DD22E1}" presName="box" presStyleLbl="node1" presStyleIdx="1" presStyleCnt="4" custScaleY="108997"/>
      <dgm:spPr/>
      <dgm:t>
        <a:bodyPr/>
        <a:lstStyle/>
        <a:p>
          <a:endParaRPr lang="en-US"/>
        </a:p>
      </dgm:t>
    </dgm:pt>
    <dgm:pt modelId="{BB6D19C4-2C57-4CE0-84A8-763AEA367585}" type="pres">
      <dgm:prSet presAssocID="{001B60D3-7A47-4C72-8658-DD7D77DD22E1}"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13000" b="-113000"/>
          </a:stretch>
        </a:blipFill>
      </dgm:spPr>
      <dgm:t>
        <a:bodyPr/>
        <a:lstStyle/>
        <a:p>
          <a:endParaRPr lang="en-US"/>
        </a:p>
      </dgm:t>
    </dgm:pt>
    <dgm:pt modelId="{860CAD6B-0911-43B3-82E5-4B80C3698330}" type="pres">
      <dgm:prSet presAssocID="{001B60D3-7A47-4C72-8658-DD7D77DD22E1}" presName="text" presStyleLbl="node1" presStyleIdx="1" presStyleCnt="4">
        <dgm:presLayoutVars>
          <dgm:bulletEnabled val="1"/>
        </dgm:presLayoutVars>
      </dgm:prSet>
      <dgm:spPr/>
      <dgm:t>
        <a:bodyPr/>
        <a:lstStyle/>
        <a:p>
          <a:endParaRPr lang="en-US"/>
        </a:p>
      </dgm:t>
    </dgm:pt>
    <dgm:pt modelId="{B707DE81-7F32-45F1-AB29-DDC08C8E8CF1}" type="pres">
      <dgm:prSet presAssocID="{7A4B063B-6A56-4F3D-8D2E-FFF2C524F4FA}" presName="spacer" presStyleCnt="0"/>
      <dgm:spPr/>
    </dgm:pt>
    <dgm:pt modelId="{675157F2-91C4-4B43-8615-2AF0CD7AFB7A}" type="pres">
      <dgm:prSet presAssocID="{F633FA98-7F5C-44C9-BE1D-8EB753594974}" presName="comp" presStyleCnt="0"/>
      <dgm:spPr/>
    </dgm:pt>
    <dgm:pt modelId="{1AED7FAC-FEDE-4353-8FE4-99CACA1E514D}" type="pres">
      <dgm:prSet presAssocID="{F633FA98-7F5C-44C9-BE1D-8EB753594974}" presName="box" presStyleLbl="node1" presStyleIdx="2" presStyleCnt="4" custScaleY="103180"/>
      <dgm:spPr/>
      <dgm:t>
        <a:bodyPr/>
        <a:lstStyle/>
        <a:p>
          <a:endParaRPr lang="en-US"/>
        </a:p>
      </dgm:t>
    </dgm:pt>
    <dgm:pt modelId="{226420E6-B22C-48B6-9089-90EFD4C89E68}" type="pres">
      <dgm:prSet presAssocID="{F633FA98-7F5C-44C9-BE1D-8EB753594974}"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58000" b="-58000"/>
          </a:stretch>
        </a:blipFill>
      </dgm:spPr>
      <dgm:t>
        <a:bodyPr/>
        <a:lstStyle/>
        <a:p>
          <a:endParaRPr lang="en-US"/>
        </a:p>
      </dgm:t>
    </dgm:pt>
    <dgm:pt modelId="{2EA1562D-1A2F-4374-AEED-B8AC587C9BEA}" type="pres">
      <dgm:prSet presAssocID="{F633FA98-7F5C-44C9-BE1D-8EB753594974}" presName="text" presStyleLbl="node1" presStyleIdx="2" presStyleCnt="4">
        <dgm:presLayoutVars>
          <dgm:bulletEnabled val="1"/>
        </dgm:presLayoutVars>
      </dgm:prSet>
      <dgm:spPr/>
      <dgm:t>
        <a:bodyPr/>
        <a:lstStyle/>
        <a:p>
          <a:endParaRPr lang="en-US"/>
        </a:p>
      </dgm:t>
    </dgm:pt>
    <dgm:pt modelId="{5452D4B4-BDCD-44EB-9B45-8112CF3D6857}" type="pres">
      <dgm:prSet presAssocID="{09DA4412-FF85-4439-8497-ABDC63CEABF0}" presName="spacer" presStyleCnt="0"/>
      <dgm:spPr/>
    </dgm:pt>
    <dgm:pt modelId="{DAA5568B-4BDC-44EE-ABF4-01629090BB86}" type="pres">
      <dgm:prSet presAssocID="{91D9A54D-1DAB-49AF-AA4F-EDAA68A402F2}" presName="comp" presStyleCnt="0"/>
      <dgm:spPr/>
    </dgm:pt>
    <dgm:pt modelId="{D80DF6FE-BCB4-4ED6-B7FB-93FCAAF06FE6}" type="pres">
      <dgm:prSet presAssocID="{91D9A54D-1DAB-49AF-AA4F-EDAA68A402F2}" presName="box" presStyleLbl="node1" presStyleIdx="3" presStyleCnt="4"/>
      <dgm:spPr/>
      <dgm:t>
        <a:bodyPr/>
        <a:lstStyle/>
        <a:p>
          <a:endParaRPr lang="en-US"/>
        </a:p>
      </dgm:t>
    </dgm:pt>
    <dgm:pt modelId="{2C4EE75B-2843-4185-96B5-7D4882CD1CE1}" type="pres">
      <dgm:prSet presAssocID="{91D9A54D-1DAB-49AF-AA4F-EDAA68A402F2}" presName="img" presStyleLbl="fgImgPlace1" presStyleIdx="3" presStyleCnt="4"/>
      <dgm:spPr>
        <a:blipFill rotWithShape="1">
          <a:blip xmlns:r="http://schemas.openxmlformats.org/officeDocument/2006/relationships" r:embed="rId4"/>
          <a:stretch>
            <a:fillRect/>
          </a:stretch>
        </a:blipFill>
      </dgm:spPr>
      <dgm:t>
        <a:bodyPr/>
        <a:lstStyle/>
        <a:p>
          <a:endParaRPr lang="en-US"/>
        </a:p>
      </dgm:t>
    </dgm:pt>
    <dgm:pt modelId="{0033CA1E-689E-45C9-9610-3839CAE7CAB2}" type="pres">
      <dgm:prSet presAssocID="{91D9A54D-1DAB-49AF-AA4F-EDAA68A402F2}" presName="text" presStyleLbl="node1" presStyleIdx="3" presStyleCnt="4">
        <dgm:presLayoutVars>
          <dgm:bulletEnabled val="1"/>
        </dgm:presLayoutVars>
      </dgm:prSet>
      <dgm:spPr/>
      <dgm:t>
        <a:bodyPr/>
        <a:lstStyle/>
        <a:p>
          <a:endParaRPr lang="en-US"/>
        </a:p>
      </dgm:t>
    </dgm:pt>
  </dgm:ptLst>
  <dgm:cxnLst>
    <dgm:cxn modelId="{0A518DFD-C846-47E1-BA0A-62202AEE450F}" srcId="{C97FFF95-06F9-458A-878D-9DD0B2F4E51D}" destId="{91D9A54D-1DAB-49AF-AA4F-EDAA68A402F2}" srcOrd="3" destOrd="0" parTransId="{109ED30F-9C8D-4488-8E50-8DF75D3B2C94}" sibTransId="{721209E0-D36E-4D00-BEBA-5B91EED9BEA1}"/>
    <dgm:cxn modelId="{EF04C032-7A47-9C49-93B4-C045E9A99894}" type="presOf" srcId="{91D9A54D-1DAB-49AF-AA4F-EDAA68A402F2}" destId="{D80DF6FE-BCB4-4ED6-B7FB-93FCAAF06FE6}" srcOrd="0" destOrd="0" presId="urn:microsoft.com/office/officeart/2005/8/layout/vList4"/>
    <dgm:cxn modelId="{D3077169-2982-F74D-A334-2B66984D303B}" type="presOf" srcId="{C97FFF95-06F9-458A-878D-9DD0B2F4E51D}" destId="{00291BAC-1B71-440D-9372-272EB8C6C57E}" srcOrd="0" destOrd="0" presId="urn:microsoft.com/office/officeart/2005/8/layout/vList4"/>
    <dgm:cxn modelId="{7BA9AF51-F319-BE49-8C47-80F11010AB74}" type="presOf" srcId="{F633FA98-7F5C-44C9-BE1D-8EB753594974}" destId="{1AED7FAC-FEDE-4353-8FE4-99CACA1E514D}" srcOrd="0" destOrd="0" presId="urn:microsoft.com/office/officeart/2005/8/layout/vList4"/>
    <dgm:cxn modelId="{0A97C65C-0580-6B4D-9734-17481C0B979E}" type="presOf" srcId="{F633FA98-7F5C-44C9-BE1D-8EB753594974}" destId="{2EA1562D-1A2F-4374-AEED-B8AC587C9BEA}" srcOrd="1" destOrd="0" presId="urn:microsoft.com/office/officeart/2005/8/layout/vList4"/>
    <dgm:cxn modelId="{65F759AA-5E52-417C-9DA2-D527ED4BC3D4}" srcId="{C97FFF95-06F9-458A-878D-9DD0B2F4E51D}" destId="{F633FA98-7F5C-44C9-BE1D-8EB753594974}" srcOrd="2" destOrd="0" parTransId="{07169F8A-20B1-401F-8EB8-72FEF24A07C8}" sibTransId="{09DA4412-FF85-4439-8497-ABDC63CEABF0}"/>
    <dgm:cxn modelId="{55F21B77-1212-4286-9F1F-C21D3E148927}" srcId="{C97FFF95-06F9-458A-878D-9DD0B2F4E51D}" destId="{87D680B7-840A-4B78-82C9-93C341205834}" srcOrd="0" destOrd="0" parTransId="{679B25F0-725A-4BB7-868B-537386355719}" sibTransId="{96C14508-4F0A-4D94-8C25-D0A1657755EB}"/>
    <dgm:cxn modelId="{0541C6B5-E675-41C8-BED5-EDD355C99B38}" type="presOf" srcId="{87D680B7-840A-4B78-82C9-93C341205834}" destId="{F6568ECA-4E3E-4359-9ABA-7F85A8D414FB}" srcOrd="0" destOrd="0" presId="urn:microsoft.com/office/officeart/2005/8/layout/vList4"/>
    <dgm:cxn modelId="{1A368E90-921F-4177-864E-FEE2C53CDF08}" type="presOf" srcId="{87D680B7-840A-4B78-82C9-93C341205834}" destId="{FF4B2BD4-BDDF-43F9-94BD-EED7CB15CEDD}" srcOrd="1" destOrd="0" presId="urn:microsoft.com/office/officeart/2005/8/layout/vList4"/>
    <dgm:cxn modelId="{5BBEEBCA-8C2C-3F4D-96CE-C220A668FBD5}" type="presOf" srcId="{91D9A54D-1DAB-49AF-AA4F-EDAA68A402F2}" destId="{0033CA1E-689E-45C9-9610-3839CAE7CAB2}" srcOrd="1" destOrd="0" presId="urn:microsoft.com/office/officeart/2005/8/layout/vList4"/>
    <dgm:cxn modelId="{8D3B7F89-8D2F-8644-B3F2-6355632FF911}" type="presOf" srcId="{001B60D3-7A47-4C72-8658-DD7D77DD22E1}" destId="{860CAD6B-0911-43B3-82E5-4B80C3698330}" srcOrd="1" destOrd="0" presId="urn:microsoft.com/office/officeart/2005/8/layout/vList4"/>
    <dgm:cxn modelId="{503D381B-15DD-9048-BF37-CBB1DF7AE6FC}" type="presOf" srcId="{001B60D3-7A47-4C72-8658-DD7D77DD22E1}" destId="{183623F4-423F-449D-800D-2900BB53ECC2}" srcOrd="0" destOrd="0" presId="urn:microsoft.com/office/officeart/2005/8/layout/vList4"/>
    <dgm:cxn modelId="{CFADFAE2-6B00-4D70-B318-2DC85D6BC575}" srcId="{C97FFF95-06F9-458A-878D-9DD0B2F4E51D}" destId="{001B60D3-7A47-4C72-8658-DD7D77DD22E1}" srcOrd="1" destOrd="0" parTransId="{67043072-8B07-4B4B-B53A-7FAE484A2F45}" sibTransId="{7A4B063B-6A56-4F3D-8D2E-FFF2C524F4FA}"/>
    <dgm:cxn modelId="{6B49E546-4797-40F4-B4FE-C57831E97A1A}" type="presParOf" srcId="{00291BAC-1B71-440D-9372-272EB8C6C57E}" destId="{85071F13-349C-41AB-883B-F799AAD2715C}" srcOrd="0" destOrd="0" presId="urn:microsoft.com/office/officeart/2005/8/layout/vList4"/>
    <dgm:cxn modelId="{D6740BF1-94A6-4813-9685-2505B65EE312}" type="presParOf" srcId="{85071F13-349C-41AB-883B-F799AAD2715C}" destId="{F6568ECA-4E3E-4359-9ABA-7F85A8D414FB}" srcOrd="0" destOrd="0" presId="urn:microsoft.com/office/officeart/2005/8/layout/vList4"/>
    <dgm:cxn modelId="{A5B17C45-3981-4CF6-BD1D-ABE4B3F7DA8C}" type="presParOf" srcId="{85071F13-349C-41AB-883B-F799AAD2715C}" destId="{55F98ECC-046A-46F1-895B-7355EEC4D30C}" srcOrd="1" destOrd="0" presId="urn:microsoft.com/office/officeart/2005/8/layout/vList4"/>
    <dgm:cxn modelId="{6BAA2E79-0B5C-45F4-A1F6-CA4927AB6C88}" type="presParOf" srcId="{85071F13-349C-41AB-883B-F799AAD2715C}" destId="{FF4B2BD4-BDDF-43F9-94BD-EED7CB15CEDD}" srcOrd="2" destOrd="0" presId="urn:microsoft.com/office/officeart/2005/8/layout/vList4"/>
    <dgm:cxn modelId="{52795BF5-8A99-4F2F-9D1C-EF9746988613}" type="presParOf" srcId="{00291BAC-1B71-440D-9372-272EB8C6C57E}" destId="{63AB26EA-F6B5-4409-821C-6E8EEE538233}" srcOrd="1" destOrd="0" presId="urn:microsoft.com/office/officeart/2005/8/layout/vList4"/>
    <dgm:cxn modelId="{41FA2799-E031-CB43-944D-50335084F75D}" type="presParOf" srcId="{00291BAC-1B71-440D-9372-272EB8C6C57E}" destId="{130C7809-DDE1-4AC8-8EA1-CC1C517F9C89}" srcOrd="2" destOrd="0" presId="urn:microsoft.com/office/officeart/2005/8/layout/vList4"/>
    <dgm:cxn modelId="{83AB4186-87BA-BC43-902E-697A9AD82787}" type="presParOf" srcId="{130C7809-DDE1-4AC8-8EA1-CC1C517F9C89}" destId="{183623F4-423F-449D-800D-2900BB53ECC2}" srcOrd="0" destOrd="0" presId="urn:microsoft.com/office/officeart/2005/8/layout/vList4"/>
    <dgm:cxn modelId="{97423C56-0207-164C-BA98-E7752DA4D942}" type="presParOf" srcId="{130C7809-DDE1-4AC8-8EA1-CC1C517F9C89}" destId="{BB6D19C4-2C57-4CE0-84A8-763AEA367585}" srcOrd="1" destOrd="0" presId="urn:microsoft.com/office/officeart/2005/8/layout/vList4"/>
    <dgm:cxn modelId="{97D7DEBF-09A3-1148-B6F4-7EA272FE3777}" type="presParOf" srcId="{130C7809-DDE1-4AC8-8EA1-CC1C517F9C89}" destId="{860CAD6B-0911-43B3-82E5-4B80C3698330}" srcOrd="2" destOrd="0" presId="urn:microsoft.com/office/officeart/2005/8/layout/vList4"/>
    <dgm:cxn modelId="{A5AA0719-AA21-2346-B05C-77EE69CE8113}" type="presParOf" srcId="{00291BAC-1B71-440D-9372-272EB8C6C57E}" destId="{B707DE81-7F32-45F1-AB29-DDC08C8E8CF1}" srcOrd="3" destOrd="0" presId="urn:microsoft.com/office/officeart/2005/8/layout/vList4"/>
    <dgm:cxn modelId="{BD8D8016-4BE6-6549-AA67-99CA9B056CD8}" type="presParOf" srcId="{00291BAC-1B71-440D-9372-272EB8C6C57E}" destId="{675157F2-91C4-4B43-8615-2AF0CD7AFB7A}" srcOrd="4" destOrd="0" presId="urn:microsoft.com/office/officeart/2005/8/layout/vList4"/>
    <dgm:cxn modelId="{978E799D-D813-B544-B6E4-13A8F85D55A2}" type="presParOf" srcId="{675157F2-91C4-4B43-8615-2AF0CD7AFB7A}" destId="{1AED7FAC-FEDE-4353-8FE4-99CACA1E514D}" srcOrd="0" destOrd="0" presId="urn:microsoft.com/office/officeart/2005/8/layout/vList4"/>
    <dgm:cxn modelId="{9159FFF4-F64E-4D44-B6B9-F3FE9515512B}" type="presParOf" srcId="{675157F2-91C4-4B43-8615-2AF0CD7AFB7A}" destId="{226420E6-B22C-48B6-9089-90EFD4C89E68}" srcOrd="1" destOrd="0" presId="urn:microsoft.com/office/officeart/2005/8/layout/vList4"/>
    <dgm:cxn modelId="{27DE83CD-FA5F-0D45-9297-A42B8935D065}" type="presParOf" srcId="{675157F2-91C4-4B43-8615-2AF0CD7AFB7A}" destId="{2EA1562D-1A2F-4374-AEED-B8AC587C9BEA}" srcOrd="2" destOrd="0" presId="urn:microsoft.com/office/officeart/2005/8/layout/vList4"/>
    <dgm:cxn modelId="{C7A5D774-3C85-3143-943D-2D8D04720429}" type="presParOf" srcId="{00291BAC-1B71-440D-9372-272EB8C6C57E}" destId="{5452D4B4-BDCD-44EB-9B45-8112CF3D6857}" srcOrd="5" destOrd="0" presId="urn:microsoft.com/office/officeart/2005/8/layout/vList4"/>
    <dgm:cxn modelId="{B8CF68F2-F886-5343-993C-6CC749F6C5A0}" type="presParOf" srcId="{00291BAC-1B71-440D-9372-272EB8C6C57E}" destId="{DAA5568B-4BDC-44EE-ABF4-01629090BB86}" srcOrd="6" destOrd="0" presId="urn:microsoft.com/office/officeart/2005/8/layout/vList4"/>
    <dgm:cxn modelId="{DFD55F88-7F1C-8A45-A46C-9FB5DED2B0BE}" type="presParOf" srcId="{DAA5568B-4BDC-44EE-ABF4-01629090BB86}" destId="{D80DF6FE-BCB4-4ED6-B7FB-93FCAAF06FE6}" srcOrd="0" destOrd="0" presId="urn:microsoft.com/office/officeart/2005/8/layout/vList4"/>
    <dgm:cxn modelId="{DA079E8F-0D2B-D54C-974F-74A18168E0D0}" type="presParOf" srcId="{DAA5568B-4BDC-44EE-ABF4-01629090BB86}" destId="{2C4EE75B-2843-4185-96B5-7D4882CD1CE1}" srcOrd="1" destOrd="0" presId="urn:microsoft.com/office/officeart/2005/8/layout/vList4"/>
    <dgm:cxn modelId="{4DD2FFB8-14E2-004C-B538-0CE7E230320B}" type="presParOf" srcId="{DAA5568B-4BDC-44EE-ABF4-01629090BB86}" destId="{0033CA1E-689E-45C9-9610-3839CAE7CAB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2AEB7D-3629-4F84-81F5-0B5E34D7E4AE}"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n-US"/>
        </a:p>
      </dgm:t>
    </dgm:pt>
    <dgm:pt modelId="{426E33A1-9614-4291-825E-1FBAF5FB8FBA}">
      <dgm:prSet phldrT="[Text]" custT="1"/>
      <dgm:spPr>
        <a:solidFill>
          <a:srgbClr val="91CE4F"/>
        </a:solidFill>
      </dgm:spPr>
      <dgm:t>
        <a:bodyPr/>
        <a:lstStyle/>
        <a:p>
          <a:endParaRPr lang="en-US" altLang="en-US" sz="2000" dirty="0" smtClean="0">
            <a:solidFill>
              <a:schemeClr val="tx1"/>
            </a:solidFill>
          </a:endParaRPr>
        </a:p>
        <a:p>
          <a:r>
            <a:rPr lang="en-US" altLang="en-US" sz="2000" dirty="0" smtClean="0">
              <a:solidFill>
                <a:schemeClr val="tx1"/>
              </a:solidFill>
            </a:rPr>
            <a:t>Costs not considered administrative in definition or nature</a:t>
          </a:r>
        </a:p>
        <a:p>
          <a:endParaRPr lang="en-US" sz="2000" dirty="0">
            <a:solidFill>
              <a:schemeClr val="tx1"/>
            </a:solidFill>
          </a:endParaRPr>
        </a:p>
      </dgm:t>
    </dgm:pt>
    <dgm:pt modelId="{FA525643-80DD-49FF-B8AD-108C5B31E74E}" type="parTrans" cxnId="{4DA55322-1605-414D-9C33-19278072C9BB}">
      <dgm:prSet/>
      <dgm:spPr/>
      <dgm:t>
        <a:bodyPr/>
        <a:lstStyle/>
        <a:p>
          <a:endParaRPr lang="en-US" sz="2000">
            <a:solidFill>
              <a:schemeClr val="tx1"/>
            </a:solidFill>
          </a:endParaRPr>
        </a:p>
      </dgm:t>
    </dgm:pt>
    <dgm:pt modelId="{EC3A6E9B-1101-4D52-A955-6762BAF551B6}" type="sibTrans" cxnId="{4DA55322-1605-414D-9C33-19278072C9BB}">
      <dgm:prSet/>
      <dgm:spPr/>
      <dgm:t>
        <a:bodyPr/>
        <a:lstStyle/>
        <a:p>
          <a:endParaRPr lang="en-US" sz="2000">
            <a:solidFill>
              <a:schemeClr val="tx1"/>
            </a:solidFill>
          </a:endParaRPr>
        </a:p>
      </dgm:t>
    </dgm:pt>
    <dgm:pt modelId="{A90EAC1F-C572-4511-AED2-80C08174C76F}">
      <dgm:prSet phldrT="[Text]" custT="1"/>
      <dgm:spPr>
        <a:solidFill>
          <a:srgbClr val="BBE0E3"/>
        </a:solidFill>
      </dgm:spPr>
      <dgm:t>
        <a:bodyPr/>
        <a:lstStyle/>
        <a:p>
          <a:endParaRPr lang="en-US" altLang="en-US" sz="2000" dirty="0" smtClean="0">
            <a:solidFill>
              <a:schemeClr val="tx1"/>
            </a:solidFill>
          </a:endParaRPr>
        </a:p>
        <a:p>
          <a:r>
            <a:rPr lang="en-US" altLang="en-US" sz="2000" dirty="0" smtClean="0">
              <a:solidFill>
                <a:schemeClr val="tx1"/>
              </a:solidFill>
            </a:rPr>
            <a:t>Costs related to participants; direction, supervision, management, tracking</a:t>
          </a:r>
        </a:p>
        <a:p>
          <a:endParaRPr lang="en-US" sz="2000" dirty="0">
            <a:solidFill>
              <a:schemeClr val="tx1"/>
            </a:solidFill>
          </a:endParaRPr>
        </a:p>
      </dgm:t>
    </dgm:pt>
    <dgm:pt modelId="{271A4D39-06AA-4FF6-8146-749F5790E06A}" type="parTrans" cxnId="{FC347EFC-17C7-4DDF-9D34-9E4CDDAF0A98}">
      <dgm:prSet/>
      <dgm:spPr/>
      <dgm:t>
        <a:bodyPr/>
        <a:lstStyle/>
        <a:p>
          <a:endParaRPr lang="en-US" sz="2000">
            <a:solidFill>
              <a:schemeClr val="tx1"/>
            </a:solidFill>
          </a:endParaRPr>
        </a:p>
      </dgm:t>
    </dgm:pt>
    <dgm:pt modelId="{CEE55ACE-2CC6-4858-9EFB-EC047292F456}" type="sibTrans" cxnId="{FC347EFC-17C7-4DDF-9D34-9E4CDDAF0A98}">
      <dgm:prSet/>
      <dgm:spPr/>
      <dgm:t>
        <a:bodyPr/>
        <a:lstStyle/>
        <a:p>
          <a:endParaRPr lang="en-US" sz="2000">
            <a:solidFill>
              <a:schemeClr val="tx1"/>
            </a:solidFill>
          </a:endParaRPr>
        </a:p>
      </dgm:t>
    </dgm:pt>
    <dgm:pt modelId="{9CA7607B-0D1C-44BB-9B6C-D94CFB95AE34}">
      <dgm:prSet phldrT="[Text]" custT="1"/>
      <dgm:spPr>
        <a:solidFill>
          <a:srgbClr val="FFBE00"/>
        </a:solidFill>
      </dgm:spPr>
      <dgm:t>
        <a:bodyPr/>
        <a:lstStyle/>
        <a:p>
          <a:endParaRPr lang="en-US" altLang="en-US" sz="2000" dirty="0" smtClean="0">
            <a:solidFill>
              <a:schemeClr val="tx1"/>
            </a:solidFill>
          </a:endParaRPr>
        </a:p>
        <a:p>
          <a:r>
            <a:rPr lang="en-US" altLang="en-US" sz="2000" dirty="0" smtClean="0">
              <a:solidFill>
                <a:schemeClr val="tx1"/>
              </a:solidFill>
            </a:rPr>
            <a:t>Costs related to training, providers, LMI, performance</a:t>
          </a:r>
        </a:p>
        <a:p>
          <a:endParaRPr lang="en-US" sz="2000" dirty="0">
            <a:solidFill>
              <a:schemeClr val="tx1"/>
            </a:solidFill>
          </a:endParaRPr>
        </a:p>
      </dgm:t>
    </dgm:pt>
    <dgm:pt modelId="{D1333C9E-D743-4B90-889E-A4EB2AE75D3E}" type="parTrans" cxnId="{7E17037D-D628-4F42-AD2E-A4B27C974E76}">
      <dgm:prSet/>
      <dgm:spPr/>
      <dgm:t>
        <a:bodyPr/>
        <a:lstStyle/>
        <a:p>
          <a:endParaRPr lang="en-US" sz="2000">
            <a:solidFill>
              <a:schemeClr val="tx1"/>
            </a:solidFill>
          </a:endParaRPr>
        </a:p>
      </dgm:t>
    </dgm:pt>
    <dgm:pt modelId="{D9D5BB04-122B-455F-A1B0-DF7A48493244}" type="sibTrans" cxnId="{7E17037D-D628-4F42-AD2E-A4B27C974E76}">
      <dgm:prSet/>
      <dgm:spPr/>
      <dgm:t>
        <a:bodyPr/>
        <a:lstStyle/>
        <a:p>
          <a:endParaRPr lang="en-US" sz="2000">
            <a:solidFill>
              <a:schemeClr val="tx1"/>
            </a:solidFill>
          </a:endParaRPr>
        </a:p>
      </dgm:t>
    </dgm:pt>
    <dgm:pt modelId="{4D04A5C2-177E-4618-8D24-7A3D843D3542}">
      <dgm:prSet phldrT="[Text]" custT="1"/>
      <dgm:spPr>
        <a:solidFill>
          <a:srgbClr val="FF5050"/>
        </a:solidFill>
      </dgm:spPr>
      <dgm:t>
        <a:bodyPr/>
        <a:lstStyle/>
        <a:p>
          <a:endParaRPr lang="en-US" altLang="en-US" sz="2000" dirty="0" smtClean="0">
            <a:solidFill>
              <a:schemeClr val="tx1"/>
            </a:solidFill>
          </a:endParaRPr>
        </a:p>
        <a:p>
          <a:r>
            <a:rPr lang="en-US" altLang="en-US" sz="2000" dirty="0" smtClean="0">
              <a:solidFill>
                <a:schemeClr val="tx1"/>
              </a:solidFill>
            </a:rPr>
            <a:t>Cost directly associated with a program activity or participant</a:t>
          </a:r>
        </a:p>
        <a:p>
          <a:endParaRPr lang="en-US" sz="2000" dirty="0">
            <a:solidFill>
              <a:schemeClr val="tx1"/>
            </a:solidFill>
          </a:endParaRPr>
        </a:p>
      </dgm:t>
    </dgm:pt>
    <dgm:pt modelId="{56B17B16-1F5E-4098-9782-4F39E46844ED}" type="parTrans" cxnId="{29AF8675-6023-4324-89E8-E8EB18745CED}">
      <dgm:prSet/>
      <dgm:spPr/>
      <dgm:t>
        <a:bodyPr/>
        <a:lstStyle/>
        <a:p>
          <a:endParaRPr lang="en-US" sz="2000">
            <a:solidFill>
              <a:schemeClr val="tx1"/>
            </a:solidFill>
          </a:endParaRPr>
        </a:p>
      </dgm:t>
    </dgm:pt>
    <dgm:pt modelId="{92F5A7DC-E151-45ED-A06C-17BC507B7207}" type="sibTrans" cxnId="{29AF8675-6023-4324-89E8-E8EB18745CED}">
      <dgm:prSet/>
      <dgm:spPr/>
      <dgm:t>
        <a:bodyPr/>
        <a:lstStyle/>
        <a:p>
          <a:endParaRPr lang="en-US" sz="2000">
            <a:solidFill>
              <a:schemeClr val="tx1"/>
            </a:solidFill>
          </a:endParaRPr>
        </a:p>
      </dgm:t>
    </dgm:pt>
    <dgm:pt modelId="{AB55212A-E3A3-41D7-BAE5-1DED9E3F6233}" type="pres">
      <dgm:prSet presAssocID="{5D2AEB7D-3629-4F84-81F5-0B5E34D7E4AE}" presName="linear" presStyleCnt="0">
        <dgm:presLayoutVars>
          <dgm:dir/>
          <dgm:resizeHandles val="exact"/>
        </dgm:presLayoutVars>
      </dgm:prSet>
      <dgm:spPr/>
      <dgm:t>
        <a:bodyPr/>
        <a:lstStyle/>
        <a:p>
          <a:endParaRPr lang="en-US"/>
        </a:p>
      </dgm:t>
    </dgm:pt>
    <dgm:pt modelId="{5C2424C9-68E9-421F-95BF-26766A532CD6}" type="pres">
      <dgm:prSet presAssocID="{426E33A1-9614-4291-825E-1FBAF5FB8FBA}" presName="comp" presStyleCnt="0"/>
      <dgm:spPr/>
    </dgm:pt>
    <dgm:pt modelId="{6CB5CB4A-A741-4445-AD72-B914DA471045}" type="pres">
      <dgm:prSet presAssocID="{426E33A1-9614-4291-825E-1FBAF5FB8FBA}" presName="box" presStyleLbl="node1" presStyleIdx="0" presStyleCnt="4"/>
      <dgm:spPr/>
      <dgm:t>
        <a:bodyPr/>
        <a:lstStyle/>
        <a:p>
          <a:endParaRPr lang="en-US"/>
        </a:p>
      </dgm:t>
    </dgm:pt>
    <dgm:pt modelId="{D7866089-5CC2-49F3-AC94-6427E23A5033}" type="pres">
      <dgm:prSet presAssocID="{426E33A1-9614-4291-825E-1FBAF5FB8FBA}" presName="img" presStyleLbl="fgImgPlace1" presStyleIdx="0" presStyleCnt="4"/>
      <dgm:spPr>
        <a:blipFill rotWithShape="1">
          <a:blip xmlns:r="http://schemas.openxmlformats.org/officeDocument/2006/relationships" r:embed="rId1"/>
          <a:stretch>
            <a:fillRect/>
          </a:stretch>
        </a:blipFill>
      </dgm:spPr>
      <dgm:t>
        <a:bodyPr/>
        <a:lstStyle/>
        <a:p>
          <a:endParaRPr lang="en-US"/>
        </a:p>
      </dgm:t>
    </dgm:pt>
    <dgm:pt modelId="{9D8E0E81-CA54-4C60-B564-AD5AC2C3A38A}" type="pres">
      <dgm:prSet presAssocID="{426E33A1-9614-4291-825E-1FBAF5FB8FBA}" presName="text" presStyleLbl="node1" presStyleIdx="0" presStyleCnt="4">
        <dgm:presLayoutVars>
          <dgm:bulletEnabled val="1"/>
        </dgm:presLayoutVars>
      </dgm:prSet>
      <dgm:spPr/>
      <dgm:t>
        <a:bodyPr/>
        <a:lstStyle/>
        <a:p>
          <a:endParaRPr lang="en-US"/>
        </a:p>
      </dgm:t>
    </dgm:pt>
    <dgm:pt modelId="{D134D46D-9D22-46C4-B9D0-5D3FF6621CB2}" type="pres">
      <dgm:prSet presAssocID="{EC3A6E9B-1101-4D52-A955-6762BAF551B6}" presName="spacer" presStyleCnt="0"/>
      <dgm:spPr/>
    </dgm:pt>
    <dgm:pt modelId="{4CA40E7E-E4F8-434A-A9D0-53002704FC25}" type="pres">
      <dgm:prSet presAssocID="{A90EAC1F-C572-4511-AED2-80C08174C76F}" presName="comp" presStyleCnt="0"/>
      <dgm:spPr/>
    </dgm:pt>
    <dgm:pt modelId="{3D9DBCC2-E86E-4AFB-8F21-07DC6D2F0026}" type="pres">
      <dgm:prSet presAssocID="{A90EAC1F-C572-4511-AED2-80C08174C76F}" presName="box" presStyleLbl="node1" presStyleIdx="1" presStyleCnt="4"/>
      <dgm:spPr/>
      <dgm:t>
        <a:bodyPr/>
        <a:lstStyle/>
        <a:p>
          <a:endParaRPr lang="en-US"/>
        </a:p>
      </dgm:t>
    </dgm:pt>
    <dgm:pt modelId="{77E28FA3-CEA4-4EAC-8699-FE4A777CC728}" type="pres">
      <dgm:prSet presAssocID="{A90EAC1F-C572-4511-AED2-80C08174C76F}"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6000" b="-36000"/>
          </a:stretch>
        </a:blipFill>
      </dgm:spPr>
      <dgm:t>
        <a:bodyPr/>
        <a:lstStyle/>
        <a:p>
          <a:endParaRPr lang="en-US"/>
        </a:p>
      </dgm:t>
    </dgm:pt>
    <dgm:pt modelId="{37566159-45C1-428E-A913-F12E5B2FCF6B}" type="pres">
      <dgm:prSet presAssocID="{A90EAC1F-C572-4511-AED2-80C08174C76F}" presName="text" presStyleLbl="node1" presStyleIdx="1" presStyleCnt="4">
        <dgm:presLayoutVars>
          <dgm:bulletEnabled val="1"/>
        </dgm:presLayoutVars>
      </dgm:prSet>
      <dgm:spPr/>
      <dgm:t>
        <a:bodyPr/>
        <a:lstStyle/>
        <a:p>
          <a:endParaRPr lang="en-US"/>
        </a:p>
      </dgm:t>
    </dgm:pt>
    <dgm:pt modelId="{9522FB49-5247-40DC-B5EE-1D01D6C66AB3}" type="pres">
      <dgm:prSet presAssocID="{CEE55ACE-2CC6-4858-9EFB-EC047292F456}" presName="spacer" presStyleCnt="0"/>
      <dgm:spPr/>
    </dgm:pt>
    <dgm:pt modelId="{85370BF4-9785-42A6-8DF9-33A691795805}" type="pres">
      <dgm:prSet presAssocID="{9CA7607B-0D1C-44BB-9B6C-D94CFB95AE34}" presName="comp" presStyleCnt="0"/>
      <dgm:spPr/>
    </dgm:pt>
    <dgm:pt modelId="{7DC72C29-BB70-4FA8-9318-EB5C80B813A6}" type="pres">
      <dgm:prSet presAssocID="{9CA7607B-0D1C-44BB-9B6C-D94CFB95AE34}" presName="box" presStyleLbl="node1" presStyleIdx="2" presStyleCnt="4" custLinFactNeighborX="-108" custLinFactNeighborY="3731"/>
      <dgm:spPr/>
      <dgm:t>
        <a:bodyPr/>
        <a:lstStyle/>
        <a:p>
          <a:endParaRPr lang="en-US"/>
        </a:p>
      </dgm:t>
    </dgm:pt>
    <dgm:pt modelId="{CEAAEC86-0217-4D64-B2EB-47B074F58354}" type="pres">
      <dgm:prSet presAssocID="{9CA7607B-0D1C-44BB-9B6C-D94CFB95AE34}"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C461B06F-E3D0-4C03-90DA-1FBCDEFC8AA6}" type="pres">
      <dgm:prSet presAssocID="{9CA7607B-0D1C-44BB-9B6C-D94CFB95AE34}" presName="text" presStyleLbl="node1" presStyleIdx="2" presStyleCnt="4">
        <dgm:presLayoutVars>
          <dgm:bulletEnabled val="1"/>
        </dgm:presLayoutVars>
      </dgm:prSet>
      <dgm:spPr/>
      <dgm:t>
        <a:bodyPr/>
        <a:lstStyle/>
        <a:p>
          <a:endParaRPr lang="en-US"/>
        </a:p>
      </dgm:t>
    </dgm:pt>
    <dgm:pt modelId="{D624951F-3651-43AD-82F4-1D1CBD9C8F5D}" type="pres">
      <dgm:prSet presAssocID="{D9D5BB04-122B-455F-A1B0-DF7A48493244}" presName="spacer" presStyleCnt="0"/>
      <dgm:spPr/>
    </dgm:pt>
    <dgm:pt modelId="{1E0C90A1-0775-4B4F-B448-7E409424456D}" type="pres">
      <dgm:prSet presAssocID="{4D04A5C2-177E-4618-8D24-7A3D843D3542}" presName="comp" presStyleCnt="0"/>
      <dgm:spPr/>
    </dgm:pt>
    <dgm:pt modelId="{5D14064C-C138-4630-A435-F043E5403006}" type="pres">
      <dgm:prSet presAssocID="{4D04A5C2-177E-4618-8D24-7A3D843D3542}" presName="box" presStyleLbl="node1" presStyleIdx="3" presStyleCnt="4"/>
      <dgm:spPr/>
      <dgm:t>
        <a:bodyPr/>
        <a:lstStyle/>
        <a:p>
          <a:endParaRPr lang="en-US"/>
        </a:p>
      </dgm:t>
    </dgm:pt>
    <dgm:pt modelId="{8CE14A0F-E943-4A7C-8CE7-DCFCCC12C1FA}" type="pres">
      <dgm:prSet presAssocID="{4D04A5C2-177E-4618-8D24-7A3D843D3542}"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47000" b="-47000"/>
          </a:stretch>
        </a:blipFill>
      </dgm:spPr>
      <dgm:t>
        <a:bodyPr/>
        <a:lstStyle/>
        <a:p>
          <a:endParaRPr lang="en-US"/>
        </a:p>
      </dgm:t>
    </dgm:pt>
    <dgm:pt modelId="{979FFDB6-8023-472C-8BB9-A24307B4D26F}" type="pres">
      <dgm:prSet presAssocID="{4D04A5C2-177E-4618-8D24-7A3D843D3542}" presName="text" presStyleLbl="node1" presStyleIdx="3" presStyleCnt="4">
        <dgm:presLayoutVars>
          <dgm:bulletEnabled val="1"/>
        </dgm:presLayoutVars>
      </dgm:prSet>
      <dgm:spPr/>
      <dgm:t>
        <a:bodyPr/>
        <a:lstStyle/>
        <a:p>
          <a:endParaRPr lang="en-US"/>
        </a:p>
      </dgm:t>
    </dgm:pt>
  </dgm:ptLst>
  <dgm:cxnLst>
    <dgm:cxn modelId="{BBAFC858-9F95-C847-AA50-F008BBCF491C}" type="presOf" srcId="{A90EAC1F-C572-4511-AED2-80C08174C76F}" destId="{37566159-45C1-428E-A913-F12E5B2FCF6B}" srcOrd="1" destOrd="0" presId="urn:microsoft.com/office/officeart/2005/8/layout/vList4#2"/>
    <dgm:cxn modelId="{F0F42A16-09A2-6647-88EB-57EEA9B1703C}" type="presOf" srcId="{426E33A1-9614-4291-825E-1FBAF5FB8FBA}" destId="{6CB5CB4A-A741-4445-AD72-B914DA471045}" srcOrd="0" destOrd="0" presId="urn:microsoft.com/office/officeart/2005/8/layout/vList4#2"/>
    <dgm:cxn modelId="{91B98FD8-CAA6-F04D-BE09-A9383BACF567}" type="presOf" srcId="{A90EAC1F-C572-4511-AED2-80C08174C76F}" destId="{3D9DBCC2-E86E-4AFB-8F21-07DC6D2F0026}" srcOrd="0" destOrd="0" presId="urn:microsoft.com/office/officeart/2005/8/layout/vList4#2"/>
    <dgm:cxn modelId="{26E4DC59-42C1-F743-99E5-D8C0634F770C}" type="presOf" srcId="{5D2AEB7D-3629-4F84-81F5-0B5E34D7E4AE}" destId="{AB55212A-E3A3-41D7-BAE5-1DED9E3F6233}" srcOrd="0" destOrd="0" presId="urn:microsoft.com/office/officeart/2005/8/layout/vList4#2"/>
    <dgm:cxn modelId="{19B24809-5556-1E48-B193-A60F29CE9B3A}" type="presOf" srcId="{4D04A5C2-177E-4618-8D24-7A3D843D3542}" destId="{979FFDB6-8023-472C-8BB9-A24307B4D26F}" srcOrd="1" destOrd="0" presId="urn:microsoft.com/office/officeart/2005/8/layout/vList4#2"/>
    <dgm:cxn modelId="{D4B13D15-BB67-DF4E-A602-112986FFEA68}" type="presOf" srcId="{4D04A5C2-177E-4618-8D24-7A3D843D3542}" destId="{5D14064C-C138-4630-A435-F043E5403006}" srcOrd="0" destOrd="0" presId="urn:microsoft.com/office/officeart/2005/8/layout/vList4#2"/>
    <dgm:cxn modelId="{4DA55322-1605-414D-9C33-19278072C9BB}" srcId="{5D2AEB7D-3629-4F84-81F5-0B5E34D7E4AE}" destId="{426E33A1-9614-4291-825E-1FBAF5FB8FBA}" srcOrd="0" destOrd="0" parTransId="{FA525643-80DD-49FF-B8AD-108C5B31E74E}" sibTransId="{EC3A6E9B-1101-4D52-A955-6762BAF551B6}"/>
    <dgm:cxn modelId="{FC347EFC-17C7-4DDF-9D34-9E4CDDAF0A98}" srcId="{5D2AEB7D-3629-4F84-81F5-0B5E34D7E4AE}" destId="{A90EAC1F-C572-4511-AED2-80C08174C76F}" srcOrd="1" destOrd="0" parTransId="{271A4D39-06AA-4FF6-8146-749F5790E06A}" sibTransId="{CEE55ACE-2CC6-4858-9EFB-EC047292F456}"/>
    <dgm:cxn modelId="{634E63A7-1CBF-D749-87DD-22BAF43052C6}" type="presOf" srcId="{426E33A1-9614-4291-825E-1FBAF5FB8FBA}" destId="{9D8E0E81-CA54-4C60-B564-AD5AC2C3A38A}" srcOrd="1" destOrd="0" presId="urn:microsoft.com/office/officeart/2005/8/layout/vList4#2"/>
    <dgm:cxn modelId="{FB4C9305-3617-5740-B065-682484CD7B07}" type="presOf" srcId="{9CA7607B-0D1C-44BB-9B6C-D94CFB95AE34}" destId="{C461B06F-E3D0-4C03-90DA-1FBCDEFC8AA6}" srcOrd="1" destOrd="0" presId="urn:microsoft.com/office/officeart/2005/8/layout/vList4#2"/>
    <dgm:cxn modelId="{6CBEFF7A-EBF3-B546-AC54-FED929242175}" type="presOf" srcId="{9CA7607B-0D1C-44BB-9B6C-D94CFB95AE34}" destId="{7DC72C29-BB70-4FA8-9318-EB5C80B813A6}" srcOrd="0" destOrd="0" presId="urn:microsoft.com/office/officeart/2005/8/layout/vList4#2"/>
    <dgm:cxn modelId="{7E17037D-D628-4F42-AD2E-A4B27C974E76}" srcId="{5D2AEB7D-3629-4F84-81F5-0B5E34D7E4AE}" destId="{9CA7607B-0D1C-44BB-9B6C-D94CFB95AE34}" srcOrd="2" destOrd="0" parTransId="{D1333C9E-D743-4B90-889E-A4EB2AE75D3E}" sibTransId="{D9D5BB04-122B-455F-A1B0-DF7A48493244}"/>
    <dgm:cxn modelId="{29AF8675-6023-4324-89E8-E8EB18745CED}" srcId="{5D2AEB7D-3629-4F84-81F5-0B5E34D7E4AE}" destId="{4D04A5C2-177E-4618-8D24-7A3D843D3542}" srcOrd="3" destOrd="0" parTransId="{56B17B16-1F5E-4098-9782-4F39E46844ED}" sibTransId="{92F5A7DC-E151-45ED-A06C-17BC507B7207}"/>
    <dgm:cxn modelId="{20277AE9-F3C0-2841-AA1E-8451F9A05661}" type="presParOf" srcId="{AB55212A-E3A3-41D7-BAE5-1DED9E3F6233}" destId="{5C2424C9-68E9-421F-95BF-26766A532CD6}" srcOrd="0" destOrd="0" presId="urn:microsoft.com/office/officeart/2005/8/layout/vList4#2"/>
    <dgm:cxn modelId="{C97FBC00-8984-254D-AC1F-B83A1CB9228A}" type="presParOf" srcId="{5C2424C9-68E9-421F-95BF-26766A532CD6}" destId="{6CB5CB4A-A741-4445-AD72-B914DA471045}" srcOrd="0" destOrd="0" presId="urn:microsoft.com/office/officeart/2005/8/layout/vList4#2"/>
    <dgm:cxn modelId="{8C55992D-7E72-114E-8E09-95E7A14D25A8}" type="presParOf" srcId="{5C2424C9-68E9-421F-95BF-26766A532CD6}" destId="{D7866089-5CC2-49F3-AC94-6427E23A5033}" srcOrd="1" destOrd="0" presId="urn:microsoft.com/office/officeart/2005/8/layout/vList4#2"/>
    <dgm:cxn modelId="{94FC1381-2FD9-6448-838D-305D4A485C49}" type="presParOf" srcId="{5C2424C9-68E9-421F-95BF-26766A532CD6}" destId="{9D8E0E81-CA54-4C60-B564-AD5AC2C3A38A}" srcOrd="2" destOrd="0" presId="urn:microsoft.com/office/officeart/2005/8/layout/vList4#2"/>
    <dgm:cxn modelId="{DC6B78E4-558D-3842-AA9D-60E5C1B8A33F}" type="presParOf" srcId="{AB55212A-E3A3-41D7-BAE5-1DED9E3F6233}" destId="{D134D46D-9D22-46C4-B9D0-5D3FF6621CB2}" srcOrd="1" destOrd="0" presId="urn:microsoft.com/office/officeart/2005/8/layout/vList4#2"/>
    <dgm:cxn modelId="{B91B4896-C3FF-5F45-899F-EF7A7A485A3B}" type="presParOf" srcId="{AB55212A-E3A3-41D7-BAE5-1DED9E3F6233}" destId="{4CA40E7E-E4F8-434A-A9D0-53002704FC25}" srcOrd="2" destOrd="0" presId="urn:microsoft.com/office/officeart/2005/8/layout/vList4#2"/>
    <dgm:cxn modelId="{FDBE1F13-ED1A-1742-BA0E-B3FDAC0DBE68}" type="presParOf" srcId="{4CA40E7E-E4F8-434A-A9D0-53002704FC25}" destId="{3D9DBCC2-E86E-4AFB-8F21-07DC6D2F0026}" srcOrd="0" destOrd="0" presId="urn:microsoft.com/office/officeart/2005/8/layout/vList4#2"/>
    <dgm:cxn modelId="{79856D1D-6439-AC42-BC15-4AF572472995}" type="presParOf" srcId="{4CA40E7E-E4F8-434A-A9D0-53002704FC25}" destId="{77E28FA3-CEA4-4EAC-8699-FE4A777CC728}" srcOrd="1" destOrd="0" presId="urn:microsoft.com/office/officeart/2005/8/layout/vList4#2"/>
    <dgm:cxn modelId="{5D03644A-D014-7547-ABA2-B36C255CF92A}" type="presParOf" srcId="{4CA40E7E-E4F8-434A-A9D0-53002704FC25}" destId="{37566159-45C1-428E-A913-F12E5B2FCF6B}" srcOrd="2" destOrd="0" presId="urn:microsoft.com/office/officeart/2005/8/layout/vList4#2"/>
    <dgm:cxn modelId="{D21218E7-6130-864D-9A63-B3F5FEA08E80}" type="presParOf" srcId="{AB55212A-E3A3-41D7-BAE5-1DED9E3F6233}" destId="{9522FB49-5247-40DC-B5EE-1D01D6C66AB3}" srcOrd="3" destOrd="0" presId="urn:microsoft.com/office/officeart/2005/8/layout/vList4#2"/>
    <dgm:cxn modelId="{5658C369-E18C-A842-9FC8-A11BCAD86459}" type="presParOf" srcId="{AB55212A-E3A3-41D7-BAE5-1DED9E3F6233}" destId="{85370BF4-9785-42A6-8DF9-33A691795805}" srcOrd="4" destOrd="0" presId="urn:microsoft.com/office/officeart/2005/8/layout/vList4#2"/>
    <dgm:cxn modelId="{30FE8FC8-58A5-4942-A037-E7F418E3B4F8}" type="presParOf" srcId="{85370BF4-9785-42A6-8DF9-33A691795805}" destId="{7DC72C29-BB70-4FA8-9318-EB5C80B813A6}" srcOrd="0" destOrd="0" presId="urn:microsoft.com/office/officeart/2005/8/layout/vList4#2"/>
    <dgm:cxn modelId="{EA0BFF99-7489-7F48-B3DF-987624B781EE}" type="presParOf" srcId="{85370BF4-9785-42A6-8DF9-33A691795805}" destId="{CEAAEC86-0217-4D64-B2EB-47B074F58354}" srcOrd="1" destOrd="0" presId="urn:microsoft.com/office/officeart/2005/8/layout/vList4#2"/>
    <dgm:cxn modelId="{EA38B1EB-7E06-3C45-A385-D0AD7B51D2B8}" type="presParOf" srcId="{85370BF4-9785-42A6-8DF9-33A691795805}" destId="{C461B06F-E3D0-4C03-90DA-1FBCDEFC8AA6}" srcOrd="2" destOrd="0" presId="urn:microsoft.com/office/officeart/2005/8/layout/vList4#2"/>
    <dgm:cxn modelId="{88669F6A-8D4C-2548-8F1A-2D7EBD562820}" type="presParOf" srcId="{AB55212A-E3A3-41D7-BAE5-1DED9E3F6233}" destId="{D624951F-3651-43AD-82F4-1D1CBD9C8F5D}" srcOrd="5" destOrd="0" presId="urn:microsoft.com/office/officeart/2005/8/layout/vList4#2"/>
    <dgm:cxn modelId="{4D0F20D0-80E9-184C-9A0C-19E3EEAA686B}" type="presParOf" srcId="{AB55212A-E3A3-41D7-BAE5-1DED9E3F6233}" destId="{1E0C90A1-0775-4B4F-B448-7E409424456D}" srcOrd="6" destOrd="0" presId="urn:microsoft.com/office/officeart/2005/8/layout/vList4#2"/>
    <dgm:cxn modelId="{8E613864-CD14-E548-A86F-7EBE012D73F9}" type="presParOf" srcId="{1E0C90A1-0775-4B4F-B448-7E409424456D}" destId="{5D14064C-C138-4630-A435-F043E5403006}" srcOrd="0" destOrd="0" presId="urn:microsoft.com/office/officeart/2005/8/layout/vList4#2"/>
    <dgm:cxn modelId="{A693A0ED-B8BB-3042-8B00-7B7397969E10}" type="presParOf" srcId="{1E0C90A1-0775-4B4F-B448-7E409424456D}" destId="{8CE14A0F-E943-4A7C-8CE7-DCFCCC12C1FA}" srcOrd="1" destOrd="0" presId="urn:microsoft.com/office/officeart/2005/8/layout/vList4#2"/>
    <dgm:cxn modelId="{B06AD93F-53B7-664E-9C74-A0A96F1A3F6B}" type="presParOf" srcId="{1E0C90A1-0775-4B4F-B448-7E409424456D}" destId="{979FFDB6-8023-472C-8BB9-A24307B4D26F}"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2AEB7D-3629-4F84-81F5-0B5E34D7E4AE}" type="doc">
      <dgm:prSet loTypeId="urn:microsoft.com/office/officeart/2005/8/layout/vList4#16" loCatId="list" qsTypeId="urn:microsoft.com/office/officeart/2005/8/quickstyle/simple1" qsCatId="simple" csTypeId="urn:microsoft.com/office/officeart/2005/8/colors/accent1_2" csCatId="accent1" phldr="1"/>
      <dgm:spPr/>
      <dgm:t>
        <a:bodyPr/>
        <a:lstStyle/>
        <a:p>
          <a:endParaRPr lang="en-US"/>
        </a:p>
      </dgm:t>
    </dgm:pt>
    <dgm:pt modelId="{426E33A1-9614-4291-825E-1FBAF5FB8FBA}">
      <dgm:prSet phldrT="[Text]"/>
      <dgm:spPr>
        <a:solidFill>
          <a:srgbClr val="BBE0E3"/>
        </a:solidFill>
      </dgm:spPr>
      <dgm:t>
        <a:bodyPr/>
        <a:lstStyle/>
        <a:p>
          <a:pPr marL="182880"/>
          <a:endParaRPr lang="en-US" dirty="0">
            <a:solidFill>
              <a:schemeClr val="tx1"/>
            </a:solidFill>
          </a:endParaRPr>
        </a:p>
      </dgm:t>
    </dgm:pt>
    <dgm:pt modelId="{FA525643-80DD-49FF-B8AD-108C5B31E74E}" type="parTrans" cxnId="{4DA55322-1605-414D-9C33-19278072C9BB}">
      <dgm:prSet/>
      <dgm:spPr/>
      <dgm:t>
        <a:bodyPr/>
        <a:lstStyle/>
        <a:p>
          <a:endParaRPr lang="en-US"/>
        </a:p>
      </dgm:t>
    </dgm:pt>
    <dgm:pt modelId="{EC3A6E9B-1101-4D52-A955-6762BAF551B6}" type="sibTrans" cxnId="{4DA55322-1605-414D-9C33-19278072C9BB}">
      <dgm:prSet/>
      <dgm:spPr/>
      <dgm:t>
        <a:bodyPr/>
        <a:lstStyle/>
        <a:p>
          <a:endParaRPr lang="en-US"/>
        </a:p>
      </dgm:t>
    </dgm:pt>
    <dgm:pt modelId="{A90EAC1F-C572-4511-AED2-80C08174C76F}">
      <dgm:prSet phldrT="[Text]"/>
      <dgm:spPr>
        <a:solidFill>
          <a:srgbClr val="91CE4F"/>
        </a:solidFill>
      </dgm:spPr>
      <dgm:t>
        <a:bodyPr/>
        <a:lstStyle/>
        <a:p>
          <a:pPr marL="182880"/>
          <a:endParaRPr lang="en-US" dirty="0">
            <a:solidFill>
              <a:schemeClr val="tx1"/>
            </a:solidFill>
          </a:endParaRPr>
        </a:p>
      </dgm:t>
    </dgm:pt>
    <dgm:pt modelId="{271A4D39-06AA-4FF6-8146-749F5790E06A}" type="parTrans" cxnId="{FC347EFC-17C7-4DDF-9D34-9E4CDDAF0A98}">
      <dgm:prSet/>
      <dgm:spPr/>
      <dgm:t>
        <a:bodyPr/>
        <a:lstStyle/>
        <a:p>
          <a:endParaRPr lang="en-US"/>
        </a:p>
      </dgm:t>
    </dgm:pt>
    <dgm:pt modelId="{CEE55ACE-2CC6-4858-9EFB-EC047292F456}" type="sibTrans" cxnId="{FC347EFC-17C7-4DDF-9D34-9E4CDDAF0A98}">
      <dgm:prSet/>
      <dgm:spPr/>
      <dgm:t>
        <a:bodyPr/>
        <a:lstStyle/>
        <a:p>
          <a:endParaRPr lang="en-US"/>
        </a:p>
      </dgm:t>
    </dgm:pt>
    <dgm:pt modelId="{9CA7607B-0D1C-44BB-9B6C-D94CFB95AE34}">
      <dgm:prSet phldrT="[Text]"/>
      <dgm:spPr>
        <a:solidFill>
          <a:srgbClr val="FFBE00"/>
        </a:solidFill>
      </dgm:spPr>
      <dgm:t>
        <a:bodyPr/>
        <a:lstStyle/>
        <a:p>
          <a:pPr marL="182880"/>
          <a:endParaRPr lang="en-US" dirty="0">
            <a:solidFill>
              <a:schemeClr val="tx1"/>
            </a:solidFill>
          </a:endParaRPr>
        </a:p>
      </dgm:t>
    </dgm:pt>
    <dgm:pt modelId="{D1333C9E-D743-4B90-889E-A4EB2AE75D3E}" type="parTrans" cxnId="{7E17037D-D628-4F42-AD2E-A4B27C974E76}">
      <dgm:prSet/>
      <dgm:spPr/>
      <dgm:t>
        <a:bodyPr/>
        <a:lstStyle/>
        <a:p>
          <a:endParaRPr lang="en-US"/>
        </a:p>
      </dgm:t>
    </dgm:pt>
    <dgm:pt modelId="{D9D5BB04-122B-455F-A1B0-DF7A48493244}" type="sibTrans" cxnId="{7E17037D-D628-4F42-AD2E-A4B27C974E76}">
      <dgm:prSet/>
      <dgm:spPr/>
      <dgm:t>
        <a:bodyPr/>
        <a:lstStyle/>
        <a:p>
          <a:endParaRPr lang="en-US"/>
        </a:p>
      </dgm:t>
    </dgm:pt>
    <dgm:pt modelId="{4D04A5C2-177E-4618-8D24-7A3D843D3542}">
      <dgm:prSet phldrT="[Text]"/>
      <dgm:spPr>
        <a:solidFill>
          <a:srgbClr val="FF5050"/>
        </a:solidFill>
      </dgm:spPr>
      <dgm:t>
        <a:bodyPr/>
        <a:lstStyle/>
        <a:p>
          <a:pPr marL="182880"/>
          <a:endParaRPr lang="en-US" dirty="0">
            <a:solidFill>
              <a:schemeClr val="tx1"/>
            </a:solidFill>
          </a:endParaRPr>
        </a:p>
      </dgm:t>
    </dgm:pt>
    <dgm:pt modelId="{56B17B16-1F5E-4098-9782-4F39E46844ED}" type="parTrans" cxnId="{29AF8675-6023-4324-89E8-E8EB18745CED}">
      <dgm:prSet/>
      <dgm:spPr/>
      <dgm:t>
        <a:bodyPr/>
        <a:lstStyle/>
        <a:p>
          <a:endParaRPr lang="en-US"/>
        </a:p>
      </dgm:t>
    </dgm:pt>
    <dgm:pt modelId="{92F5A7DC-E151-45ED-A06C-17BC507B7207}" type="sibTrans" cxnId="{29AF8675-6023-4324-89E8-E8EB18745CED}">
      <dgm:prSet/>
      <dgm:spPr/>
      <dgm:t>
        <a:bodyPr/>
        <a:lstStyle/>
        <a:p>
          <a:endParaRPr lang="en-US"/>
        </a:p>
      </dgm:t>
    </dgm:pt>
    <dgm:pt modelId="{AB55212A-E3A3-41D7-BAE5-1DED9E3F6233}" type="pres">
      <dgm:prSet presAssocID="{5D2AEB7D-3629-4F84-81F5-0B5E34D7E4AE}" presName="linear" presStyleCnt="0">
        <dgm:presLayoutVars>
          <dgm:dir/>
          <dgm:resizeHandles val="exact"/>
        </dgm:presLayoutVars>
      </dgm:prSet>
      <dgm:spPr/>
      <dgm:t>
        <a:bodyPr/>
        <a:lstStyle/>
        <a:p>
          <a:endParaRPr lang="en-US"/>
        </a:p>
      </dgm:t>
    </dgm:pt>
    <dgm:pt modelId="{5C2424C9-68E9-421F-95BF-26766A532CD6}" type="pres">
      <dgm:prSet presAssocID="{426E33A1-9614-4291-825E-1FBAF5FB8FBA}" presName="comp" presStyleCnt="0"/>
      <dgm:spPr/>
    </dgm:pt>
    <dgm:pt modelId="{6CB5CB4A-A741-4445-AD72-B914DA471045}" type="pres">
      <dgm:prSet presAssocID="{426E33A1-9614-4291-825E-1FBAF5FB8FBA}" presName="box" presStyleLbl="node1" presStyleIdx="0" presStyleCnt="4" custScaleY="95202" custLinFactNeighborX="-2526" custLinFactNeighborY="-19945"/>
      <dgm:spPr/>
      <dgm:t>
        <a:bodyPr/>
        <a:lstStyle/>
        <a:p>
          <a:endParaRPr lang="en-US"/>
        </a:p>
      </dgm:t>
    </dgm:pt>
    <dgm:pt modelId="{D7866089-5CC2-49F3-AC94-6427E23A5033}" type="pres">
      <dgm:prSet presAssocID="{426E33A1-9614-4291-825E-1FBAF5FB8FBA}" presName="img" presStyleLbl="fgImgPlace1" presStyleIdx="0" presStyleCnt="4" custScaleX="68750" custScaleY="116152" custLinFactNeighborX="-11499" custLinFactNeighborY="-442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9D8E0E81-CA54-4C60-B564-AD5AC2C3A38A}" type="pres">
      <dgm:prSet presAssocID="{426E33A1-9614-4291-825E-1FBAF5FB8FBA}" presName="text" presStyleLbl="node1" presStyleIdx="0" presStyleCnt="4">
        <dgm:presLayoutVars>
          <dgm:bulletEnabled val="1"/>
        </dgm:presLayoutVars>
      </dgm:prSet>
      <dgm:spPr/>
      <dgm:t>
        <a:bodyPr/>
        <a:lstStyle/>
        <a:p>
          <a:endParaRPr lang="en-US"/>
        </a:p>
      </dgm:t>
    </dgm:pt>
    <dgm:pt modelId="{D134D46D-9D22-46C4-B9D0-5D3FF6621CB2}" type="pres">
      <dgm:prSet presAssocID="{EC3A6E9B-1101-4D52-A955-6762BAF551B6}" presName="spacer" presStyleCnt="0"/>
      <dgm:spPr/>
    </dgm:pt>
    <dgm:pt modelId="{4CA40E7E-E4F8-434A-A9D0-53002704FC25}" type="pres">
      <dgm:prSet presAssocID="{A90EAC1F-C572-4511-AED2-80C08174C76F}" presName="comp" presStyleCnt="0"/>
      <dgm:spPr/>
    </dgm:pt>
    <dgm:pt modelId="{3D9DBCC2-E86E-4AFB-8F21-07DC6D2F0026}" type="pres">
      <dgm:prSet presAssocID="{A90EAC1F-C572-4511-AED2-80C08174C76F}" presName="box" presStyleLbl="node1" presStyleIdx="1" presStyleCnt="4" custScaleY="95202"/>
      <dgm:spPr/>
      <dgm:t>
        <a:bodyPr/>
        <a:lstStyle/>
        <a:p>
          <a:endParaRPr lang="en-US"/>
        </a:p>
      </dgm:t>
    </dgm:pt>
    <dgm:pt modelId="{77E28FA3-CEA4-4EAC-8699-FE4A777CC728}" type="pres">
      <dgm:prSet presAssocID="{A90EAC1F-C572-4511-AED2-80C08174C76F}" presName="img" presStyleLbl="fgImgPlace1" presStyleIdx="1" presStyleCnt="4" custScaleX="68750" custScaleY="116152" custLinFactNeighborX="-11499" custLinFactNeighborY="277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37566159-45C1-428E-A913-F12E5B2FCF6B}" type="pres">
      <dgm:prSet presAssocID="{A90EAC1F-C572-4511-AED2-80C08174C76F}" presName="text" presStyleLbl="node1" presStyleIdx="1" presStyleCnt="4">
        <dgm:presLayoutVars>
          <dgm:bulletEnabled val="1"/>
        </dgm:presLayoutVars>
      </dgm:prSet>
      <dgm:spPr/>
      <dgm:t>
        <a:bodyPr/>
        <a:lstStyle/>
        <a:p>
          <a:endParaRPr lang="en-US"/>
        </a:p>
      </dgm:t>
    </dgm:pt>
    <dgm:pt modelId="{9522FB49-5247-40DC-B5EE-1D01D6C66AB3}" type="pres">
      <dgm:prSet presAssocID="{CEE55ACE-2CC6-4858-9EFB-EC047292F456}" presName="spacer" presStyleCnt="0"/>
      <dgm:spPr/>
    </dgm:pt>
    <dgm:pt modelId="{85370BF4-9785-42A6-8DF9-33A691795805}" type="pres">
      <dgm:prSet presAssocID="{9CA7607B-0D1C-44BB-9B6C-D94CFB95AE34}" presName="comp" presStyleCnt="0"/>
      <dgm:spPr/>
    </dgm:pt>
    <dgm:pt modelId="{7DC72C29-BB70-4FA8-9318-EB5C80B813A6}" type="pres">
      <dgm:prSet presAssocID="{9CA7607B-0D1C-44BB-9B6C-D94CFB95AE34}" presName="box" presStyleLbl="node1" presStyleIdx="2" presStyleCnt="4" custScaleY="95202" custLinFactNeighborX="1111"/>
      <dgm:spPr/>
      <dgm:t>
        <a:bodyPr/>
        <a:lstStyle/>
        <a:p>
          <a:endParaRPr lang="en-US"/>
        </a:p>
      </dgm:t>
    </dgm:pt>
    <dgm:pt modelId="{CEAAEC86-0217-4D64-B2EB-47B074F58354}" type="pres">
      <dgm:prSet presAssocID="{9CA7607B-0D1C-44BB-9B6C-D94CFB95AE34}" presName="img" presStyleLbl="fgImgPlace1" presStyleIdx="2" presStyleCnt="4" custScaleX="68750" custScaleY="116152" custLinFactNeighborX="-11499" custLinFactNeighborY="173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dgm:spPr>
      <dgm:t>
        <a:bodyPr/>
        <a:lstStyle/>
        <a:p>
          <a:endParaRPr lang="en-US"/>
        </a:p>
      </dgm:t>
    </dgm:pt>
    <dgm:pt modelId="{C461B06F-E3D0-4C03-90DA-1FBCDEFC8AA6}" type="pres">
      <dgm:prSet presAssocID="{9CA7607B-0D1C-44BB-9B6C-D94CFB95AE34}" presName="text" presStyleLbl="node1" presStyleIdx="2" presStyleCnt="4">
        <dgm:presLayoutVars>
          <dgm:bulletEnabled val="1"/>
        </dgm:presLayoutVars>
      </dgm:prSet>
      <dgm:spPr/>
      <dgm:t>
        <a:bodyPr/>
        <a:lstStyle/>
        <a:p>
          <a:endParaRPr lang="en-US"/>
        </a:p>
      </dgm:t>
    </dgm:pt>
    <dgm:pt modelId="{D624951F-3651-43AD-82F4-1D1CBD9C8F5D}" type="pres">
      <dgm:prSet presAssocID="{D9D5BB04-122B-455F-A1B0-DF7A48493244}" presName="spacer" presStyleCnt="0"/>
      <dgm:spPr/>
    </dgm:pt>
    <dgm:pt modelId="{1E0C90A1-0775-4B4F-B448-7E409424456D}" type="pres">
      <dgm:prSet presAssocID="{4D04A5C2-177E-4618-8D24-7A3D843D3542}" presName="comp" presStyleCnt="0"/>
      <dgm:spPr/>
    </dgm:pt>
    <dgm:pt modelId="{5D14064C-C138-4630-A435-F043E5403006}" type="pres">
      <dgm:prSet presAssocID="{4D04A5C2-177E-4618-8D24-7A3D843D3542}" presName="box" presStyleLbl="node1" presStyleIdx="3" presStyleCnt="4" custScaleY="95202"/>
      <dgm:spPr/>
      <dgm:t>
        <a:bodyPr/>
        <a:lstStyle/>
        <a:p>
          <a:endParaRPr lang="en-US"/>
        </a:p>
      </dgm:t>
    </dgm:pt>
    <dgm:pt modelId="{8CE14A0F-E943-4A7C-8CE7-DCFCCC12C1FA}" type="pres">
      <dgm:prSet presAssocID="{4D04A5C2-177E-4618-8D24-7A3D843D3542}" presName="img" presStyleLbl="fgImgPlace1" presStyleIdx="3" presStyleCnt="4" custScaleX="69268" custScaleY="116152" custLinFactNeighborX="-11240" custLinFactNeighborY="683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3000" r="-13000"/>
          </a:stretch>
        </a:blipFill>
      </dgm:spPr>
      <dgm:t>
        <a:bodyPr/>
        <a:lstStyle/>
        <a:p>
          <a:endParaRPr lang="en-US"/>
        </a:p>
      </dgm:t>
    </dgm:pt>
    <dgm:pt modelId="{979FFDB6-8023-472C-8BB9-A24307B4D26F}" type="pres">
      <dgm:prSet presAssocID="{4D04A5C2-177E-4618-8D24-7A3D843D3542}" presName="text" presStyleLbl="node1" presStyleIdx="3" presStyleCnt="4">
        <dgm:presLayoutVars>
          <dgm:bulletEnabled val="1"/>
        </dgm:presLayoutVars>
      </dgm:prSet>
      <dgm:spPr/>
      <dgm:t>
        <a:bodyPr/>
        <a:lstStyle/>
        <a:p>
          <a:endParaRPr lang="en-US"/>
        </a:p>
      </dgm:t>
    </dgm:pt>
  </dgm:ptLst>
  <dgm:cxnLst>
    <dgm:cxn modelId="{AFC92AA4-8CCF-5F4D-8010-818FD2B41DFB}" type="presOf" srcId="{5D2AEB7D-3629-4F84-81F5-0B5E34D7E4AE}" destId="{AB55212A-E3A3-41D7-BAE5-1DED9E3F6233}" srcOrd="0" destOrd="0" presId="urn:microsoft.com/office/officeart/2005/8/layout/vList4#16"/>
    <dgm:cxn modelId="{8D6F2827-85A9-3E41-8AF5-0297BBBE476C}" type="presOf" srcId="{4D04A5C2-177E-4618-8D24-7A3D843D3542}" destId="{5D14064C-C138-4630-A435-F043E5403006}" srcOrd="0" destOrd="0" presId="urn:microsoft.com/office/officeart/2005/8/layout/vList4#16"/>
    <dgm:cxn modelId="{B1B060B2-206B-4043-8ACD-8C8BDE39C582}" type="presOf" srcId="{426E33A1-9614-4291-825E-1FBAF5FB8FBA}" destId="{6CB5CB4A-A741-4445-AD72-B914DA471045}" srcOrd="0" destOrd="0" presId="urn:microsoft.com/office/officeart/2005/8/layout/vList4#16"/>
    <dgm:cxn modelId="{CCF98731-9658-8C49-A27D-908637BA1B3F}" type="presOf" srcId="{426E33A1-9614-4291-825E-1FBAF5FB8FBA}" destId="{9D8E0E81-CA54-4C60-B564-AD5AC2C3A38A}" srcOrd="1" destOrd="0" presId="urn:microsoft.com/office/officeart/2005/8/layout/vList4#16"/>
    <dgm:cxn modelId="{4DA55322-1605-414D-9C33-19278072C9BB}" srcId="{5D2AEB7D-3629-4F84-81F5-0B5E34D7E4AE}" destId="{426E33A1-9614-4291-825E-1FBAF5FB8FBA}" srcOrd="0" destOrd="0" parTransId="{FA525643-80DD-49FF-B8AD-108C5B31E74E}" sibTransId="{EC3A6E9B-1101-4D52-A955-6762BAF551B6}"/>
    <dgm:cxn modelId="{FC347EFC-17C7-4DDF-9D34-9E4CDDAF0A98}" srcId="{5D2AEB7D-3629-4F84-81F5-0B5E34D7E4AE}" destId="{A90EAC1F-C572-4511-AED2-80C08174C76F}" srcOrd="1" destOrd="0" parTransId="{271A4D39-06AA-4FF6-8146-749F5790E06A}" sibTransId="{CEE55ACE-2CC6-4858-9EFB-EC047292F456}"/>
    <dgm:cxn modelId="{B6AE7D11-E919-3A48-9AB4-88B026EB04F6}" type="presOf" srcId="{9CA7607B-0D1C-44BB-9B6C-D94CFB95AE34}" destId="{7DC72C29-BB70-4FA8-9318-EB5C80B813A6}" srcOrd="0" destOrd="0" presId="urn:microsoft.com/office/officeart/2005/8/layout/vList4#16"/>
    <dgm:cxn modelId="{19B449CE-EC62-574C-89FA-AFDB410D40DF}" type="presOf" srcId="{4D04A5C2-177E-4618-8D24-7A3D843D3542}" destId="{979FFDB6-8023-472C-8BB9-A24307B4D26F}" srcOrd="1" destOrd="0" presId="urn:microsoft.com/office/officeart/2005/8/layout/vList4#16"/>
    <dgm:cxn modelId="{2F37D904-3198-7E45-B630-AA931ACFCF52}" type="presOf" srcId="{9CA7607B-0D1C-44BB-9B6C-D94CFB95AE34}" destId="{C461B06F-E3D0-4C03-90DA-1FBCDEFC8AA6}" srcOrd="1" destOrd="0" presId="urn:microsoft.com/office/officeart/2005/8/layout/vList4#16"/>
    <dgm:cxn modelId="{7A837ED8-09FE-6F4E-AC1E-3973575A277F}" type="presOf" srcId="{A90EAC1F-C572-4511-AED2-80C08174C76F}" destId="{3D9DBCC2-E86E-4AFB-8F21-07DC6D2F0026}" srcOrd="0" destOrd="0" presId="urn:microsoft.com/office/officeart/2005/8/layout/vList4#16"/>
    <dgm:cxn modelId="{7E17037D-D628-4F42-AD2E-A4B27C974E76}" srcId="{5D2AEB7D-3629-4F84-81F5-0B5E34D7E4AE}" destId="{9CA7607B-0D1C-44BB-9B6C-D94CFB95AE34}" srcOrd="2" destOrd="0" parTransId="{D1333C9E-D743-4B90-889E-A4EB2AE75D3E}" sibTransId="{D9D5BB04-122B-455F-A1B0-DF7A48493244}"/>
    <dgm:cxn modelId="{02659B80-CB32-CC40-9F11-C55E59658165}" type="presOf" srcId="{A90EAC1F-C572-4511-AED2-80C08174C76F}" destId="{37566159-45C1-428E-A913-F12E5B2FCF6B}" srcOrd="1" destOrd="0" presId="urn:microsoft.com/office/officeart/2005/8/layout/vList4#16"/>
    <dgm:cxn modelId="{29AF8675-6023-4324-89E8-E8EB18745CED}" srcId="{5D2AEB7D-3629-4F84-81F5-0B5E34D7E4AE}" destId="{4D04A5C2-177E-4618-8D24-7A3D843D3542}" srcOrd="3" destOrd="0" parTransId="{56B17B16-1F5E-4098-9782-4F39E46844ED}" sibTransId="{92F5A7DC-E151-45ED-A06C-17BC507B7207}"/>
    <dgm:cxn modelId="{8F4314D9-EFFF-5C43-BBE4-A7B8D0EFAF3C}" type="presParOf" srcId="{AB55212A-E3A3-41D7-BAE5-1DED9E3F6233}" destId="{5C2424C9-68E9-421F-95BF-26766A532CD6}" srcOrd="0" destOrd="0" presId="urn:microsoft.com/office/officeart/2005/8/layout/vList4#16"/>
    <dgm:cxn modelId="{CAE9E981-475F-234E-B917-A81DB7AF8024}" type="presParOf" srcId="{5C2424C9-68E9-421F-95BF-26766A532CD6}" destId="{6CB5CB4A-A741-4445-AD72-B914DA471045}" srcOrd="0" destOrd="0" presId="urn:microsoft.com/office/officeart/2005/8/layout/vList4#16"/>
    <dgm:cxn modelId="{01553761-689A-B249-B9EE-67B569DB804F}" type="presParOf" srcId="{5C2424C9-68E9-421F-95BF-26766A532CD6}" destId="{D7866089-5CC2-49F3-AC94-6427E23A5033}" srcOrd="1" destOrd="0" presId="urn:microsoft.com/office/officeart/2005/8/layout/vList4#16"/>
    <dgm:cxn modelId="{D679D91A-4DAD-7049-A55A-5FBCCF64EBBA}" type="presParOf" srcId="{5C2424C9-68E9-421F-95BF-26766A532CD6}" destId="{9D8E0E81-CA54-4C60-B564-AD5AC2C3A38A}" srcOrd="2" destOrd="0" presId="urn:microsoft.com/office/officeart/2005/8/layout/vList4#16"/>
    <dgm:cxn modelId="{18616CF5-E54E-8449-85B5-9329E78DA8AF}" type="presParOf" srcId="{AB55212A-E3A3-41D7-BAE5-1DED9E3F6233}" destId="{D134D46D-9D22-46C4-B9D0-5D3FF6621CB2}" srcOrd="1" destOrd="0" presId="urn:microsoft.com/office/officeart/2005/8/layout/vList4#16"/>
    <dgm:cxn modelId="{6111338B-19DB-1141-8CE1-3448687062F9}" type="presParOf" srcId="{AB55212A-E3A3-41D7-BAE5-1DED9E3F6233}" destId="{4CA40E7E-E4F8-434A-A9D0-53002704FC25}" srcOrd="2" destOrd="0" presId="urn:microsoft.com/office/officeart/2005/8/layout/vList4#16"/>
    <dgm:cxn modelId="{44344DD1-B64E-BA49-B3F0-18131AD195F3}" type="presParOf" srcId="{4CA40E7E-E4F8-434A-A9D0-53002704FC25}" destId="{3D9DBCC2-E86E-4AFB-8F21-07DC6D2F0026}" srcOrd="0" destOrd="0" presId="urn:microsoft.com/office/officeart/2005/8/layout/vList4#16"/>
    <dgm:cxn modelId="{4FA35CA1-014E-1547-90B4-DD68E4EFBB2A}" type="presParOf" srcId="{4CA40E7E-E4F8-434A-A9D0-53002704FC25}" destId="{77E28FA3-CEA4-4EAC-8699-FE4A777CC728}" srcOrd="1" destOrd="0" presId="urn:microsoft.com/office/officeart/2005/8/layout/vList4#16"/>
    <dgm:cxn modelId="{5DBBD0AA-1467-EC4A-8CB5-997DD2177987}" type="presParOf" srcId="{4CA40E7E-E4F8-434A-A9D0-53002704FC25}" destId="{37566159-45C1-428E-A913-F12E5B2FCF6B}" srcOrd="2" destOrd="0" presId="urn:microsoft.com/office/officeart/2005/8/layout/vList4#16"/>
    <dgm:cxn modelId="{46E6C634-C30F-0F48-AC03-BF7FA6B1AE36}" type="presParOf" srcId="{AB55212A-E3A3-41D7-BAE5-1DED9E3F6233}" destId="{9522FB49-5247-40DC-B5EE-1D01D6C66AB3}" srcOrd="3" destOrd="0" presId="urn:microsoft.com/office/officeart/2005/8/layout/vList4#16"/>
    <dgm:cxn modelId="{37670E44-3689-BE45-8886-8DE391BEA070}" type="presParOf" srcId="{AB55212A-E3A3-41D7-BAE5-1DED9E3F6233}" destId="{85370BF4-9785-42A6-8DF9-33A691795805}" srcOrd="4" destOrd="0" presId="urn:microsoft.com/office/officeart/2005/8/layout/vList4#16"/>
    <dgm:cxn modelId="{C670EDC9-24EE-4146-8BE1-3AB9909BE0B1}" type="presParOf" srcId="{85370BF4-9785-42A6-8DF9-33A691795805}" destId="{7DC72C29-BB70-4FA8-9318-EB5C80B813A6}" srcOrd="0" destOrd="0" presId="urn:microsoft.com/office/officeart/2005/8/layout/vList4#16"/>
    <dgm:cxn modelId="{DFB35180-8457-5640-8CD8-469BF2820E95}" type="presParOf" srcId="{85370BF4-9785-42A6-8DF9-33A691795805}" destId="{CEAAEC86-0217-4D64-B2EB-47B074F58354}" srcOrd="1" destOrd="0" presId="urn:microsoft.com/office/officeart/2005/8/layout/vList4#16"/>
    <dgm:cxn modelId="{1C0BA087-9E1C-1A44-9EDE-1539C3D1559B}" type="presParOf" srcId="{85370BF4-9785-42A6-8DF9-33A691795805}" destId="{C461B06F-E3D0-4C03-90DA-1FBCDEFC8AA6}" srcOrd="2" destOrd="0" presId="urn:microsoft.com/office/officeart/2005/8/layout/vList4#16"/>
    <dgm:cxn modelId="{08874386-A95F-E34D-8208-8CD94A5A69B6}" type="presParOf" srcId="{AB55212A-E3A3-41D7-BAE5-1DED9E3F6233}" destId="{D624951F-3651-43AD-82F4-1D1CBD9C8F5D}" srcOrd="5" destOrd="0" presId="urn:microsoft.com/office/officeart/2005/8/layout/vList4#16"/>
    <dgm:cxn modelId="{94A64F4A-F60F-2C4E-A84D-44DA6F8456FB}" type="presParOf" srcId="{AB55212A-E3A3-41D7-BAE5-1DED9E3F6233}" destId="{1E0C90A1-0775-4B4F-B448-7E409424456D}" srcOrd="6" destOrd="0" presId="urn:microsoft.com/office/officeart/2005/8/layout/vList4#16"/>
    <dgm:cxn modelId="{DFADE3DC-D142-124B-A974-909775D86917}" type="presParOf" srcId="{1E0C90A1-0775-4B4F-B448-7E409424456D}" destId="{5D14064C-C138-4630-A435-F043E5403006}" srcOrd="0" destOrd="0" presId="urn:microsoft.com/office/officeart/2005/8/layout/vList4#16"/>
    <dgm:cxn modelId="{CBB51B08-927A-1E42-A7B2-206F027D5483}" type="presParOf" srcId="{1E0C90A1-0775-4B4F-B448-7E409424456D}" destId="{8CE14A0F-E943-4A7C-8CE7-DCFCCC12C1FA}" srcOrd="1" destOrd="0" presId="urn:microsoft.com/office/officeart/2005/8/layout/vList4#16"/>
    <dgm:cxn modelId="{FA259388-6A0F-244A-B2F0-6A09DD1B4BDB}" type="presParOf" srcId="{1E0C90A1-0775-4B4F-B448-7E409424456D}" destId="{979FFDB6-8023-472C-8BB9-A24307B4D26F}" srcOrd="2" destOrd="0" presId="urn:microsoft.com/office/officeart/2005/8/layout/vList4#1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2AEB7D-3629-4F84-81F5-0B5E34D7E4AE}" type="doc">
      <dgm:prSet loTypeId="urn:microsoft.com/office/officeart/2005/8/layout/vList4#16" loCatId="list" qsTypeId="urn:microsoft.com/office/officeart/2005/8/quickstyle/simple1" qsCatId="simple" csTypeId="urn:microsoft.com/office/officeart/2005/8/colors/accent1_2" csCatId="accent1" phldr="1"/>
      <dgm:spPr/>
      <dgm:t>
        <a:bodyPr/>
        <a:lstStyle/>
        <a:p>
          <a:endParaRPr lang="en-US"/>
        </a:p>
      </dgm:t>
    </dgm:pt>
    <dgm:pt modelId="{426E33A1-9614-4291-825E-1FBAF5FB8FBA}">
      <dgm:prSet phldrT="[Text]" custT="1"/>
      <dgm:spPr>
        <a:solidFill>
          <a:srgbClr val="91CE4F"/>
        </a:solidFill>
      </dgm:spPr>
      <dgm:t>
        <a:bodyPr/>
        <a:lstStyle/>
        <a:p>
          <a:pPr marL="182880"/>
          <a:r>
            <a:rPr lang="en-US" altLang="en-US" sz="2200" dirty="0" smtClean="0">
              <a:solidFill>
                <a:schemeClr val="tx1"/>
              </a:solidFill>
              <a:ea typeface="ＭＳ Ｐゴシック" panose="020B0600070205080204" pitchFamily="34" charset="-128"/>
            </a:rPr>
            <a:t>Actual effort or cost</a:t>
          </a:r>
          <a:endParaRPr lang="en-US" sz="2200" dirty="0">
            <a:solidFill>
              <a:schemeClr val="tx1"/>
            </a:solidFill>
          </a:endParaRPr>
        </a:p>
      </dgm:t>
    </dgm:pt>
    <dgm:pt modelId="{FA525643-80DD-49FF-B8AD-108C5B31E74E}" type="parTrans" cxnId="{4DA55322-1605-414D-9C33-19278072C9BB}">
      <dgm:prSet/>
      <dgm:spPr/>
      <dgm:t>
        <a:bodyPr/>
        <a:lstStyle/>
        <a:p>
          <a:endParaRPr lang="en-US"/>
        </a:p>
      </dgm:t>
    </dgm:pt>
    <dgm:pt modelId="{EC3A6E9B-1101-4D52-A955-6762BAF551B6}" type="sibTrans" cxnId="{4DA55322-1605-414D-9C33-19278072C9BB}">
      <dgm:prSet/>
      <dgm:spPr/>
      <dgm:t>
        <a:bodyPr/>
        <a:lstStyle/>
        <a:p>
          <a:endParaRPr lang="en-US"/>
        </a:p>
      </dgm:t>
    </dgm:pt>
    <dgm:pt modelId="{A90EAC1F-C572-4511-AED2-80C08174C76F}">
      <dgm:prSet phldrT="[Text]" custT="1"/>
      <dgm:spPr>
        <a:solidFill>
          <a:srgbClr val="BBE0E3"/>
        </a:solidFill>
      </dgm:spPr>
      <dgm:t>
        <a:bodyPr/>
        <a:lstStyle/>
        <a:p>
          <a:pPr marL="182880"/>
          <a:r>
            <a:rPr lang="en-US" altLang="en-US" sz="2200" dirty="0" smtClean="0">
              <a:solidFill>
                <a:schemeClr val="tx1"/>
              </a:solidFill>
              <a:ea typeface="ＭＳ Ｐゴシック" panose="020B0600070205080204" pitchFamily="34" charset="-128"/>
            </a:rPr>
            <a:t>General acceptability</a:t>
          </a:r>
          <a:endParaRPr lang="en-US" sz="2200" dirty="0">
            <a:solidFill>
              <a:schemeClr val="tx1"/>
            </a:solidFill>
          </a:endParaRPr>
        </a:p>
      </dgm:t>
    </dgm:pt>
    <dgm:pt modelId="{271A4D39-06AA-4FF6-8146-749F5790E06A}" type="parTrans" cxnId="{FC347EFC-17C7-4DDF-9D34-9E4CDDAF0A98}">
      <dgm:prSet/>
      <dgm:spPr/>
      <dgm:t>
        <a:bodyPr/>
        <a:lstStyle/>
        <a:p>
          <a:endParaRPr lang="en-US"/>
        </a:p>
      </dgm:t>
    </dgm:pt>
    <dgm:pt modelId="{CEE55ACE-2CC6-4858-9EFB-EC047292F456}" type="sibTrans" cxnId="{FC347EFC-17C7-4DDF-9D34-9E4CDDAF0A98}">
      <dgm:prSet/>
      <dgm:spPr/>
      <dgm:t>
        <a:bodyPr/>
        <a:lstStyle/>
        <a:p>
          <a:endParaRPr lang="en-US"/>
        </a:p>
      </dgm:t>
    </dgm:pt>
    <dgm:pt modelId="{9CA7607B-0D1C-44BB-9B6C-D94CFB95AE34}">
      <dgm:prSet phldrT="[Text]" custT="1"/>
      <dgm:spPr>
        <a:solidFill>
          <a:srgbClr val="FFBE00"/>
        </a:solidFill>
      </dgm:spPr>
      <dgm:t>
        <a:bodyPr/>
        <a:lstStyle/>
        <a:p>
          <a:pPr marL="182880"/>
          <a:r>
            <a:rPr lang="en-US" altLang="en-US" sz="2200" dirty="0" smtClean="0">
              <a:solidFill>
                <a:schemeClr val="tx1"/>
              </a:solidFill>
              <a:ea typeface="ＭＳ Ｐゴシック" panose="020B0600070205080204" pitchFamily="34" charset="-128"/>
            </a:rPr>
            <a:t>Cost-effective use of available and representative data</a:t>
          </a:r>
          <a:endParaRPr lang="en-US" sz="2200" dirty="0">
            <a:solidFill>
              <a:schemeClr val="tx1"/>
            </a:solidFill>
          </a:endParaRPr>
        </a:p>
      </dgm:t>
    </dgm:pt>
    <dgm:pt modelId="{D1333C9E-D743-4B90-889E-A4EB2AE75D3E}" type="parTrans" cxnId="{7E17037D-D628-4F42-AD2E-A4B27C974E76}">
      <dgm:prSet/>
      <dgm:spPr/>
      <dgm:t>
        <a:bodyPr/>
        <a:lstStyle/>
        <a:p>
          <a:endParaRPr lang="en-US"/>
        </a:p>
      </dgm:t>
    </dgm:pt>
    <dgm:pt modelId="{D9D5BB04-122B-455F-A1B0-DF7A48493244}" type="sibTrans" cxnId="{7E17037D-D628-4F42-AD2E-A4B27C974E76}">
      <dgm:prSet/>
      <dgm:spPr/>
      <dgm:t>
        <a:bodyPr/>
        <a:lstStyle/>
        <a:p>
          <a:endParaRPr lang="en-US"/>
        </a:p>
      </dgm:t>
    </dgm:pt>
    <dgm:pt modelId="{4D04A5C2-177E-4618-8D24-7A3D843D3542}">
      <dgm:prSet phldrT="[Text]" custT="1"/>
      <dgm:spPr>
        <a:solidFill>
          <a:srgbClr val="FF5050"/>
        </a:solidFill>
      </dgm:spPr>
      <dgm:t>
        <a:bodyPr/>
        <a:lstStyle/>
        <a:p>
          <a:pPr marL="182880"/>
          <a:r>
            <a:rPr lang="en-US" altLang="en-US" sz="2200" dirty="0" smtClean="0">
              <a:solidFill>
                <a:schemeClr val="tx1"/>
              </a:solidFill>
              <a:ea typeface="ＭＳ Ｐゴシック" panose="020B0600070205080204" pitchFamily="34" charset="-128"/>
            </a:rPr>
            <a:t>Timely management control</a:t>
          </a:r>
          <a:endParaRPr lang="en-US" sz="2200" dirty="0">
            <a:solidFill>
              <a:schemeClr val="tx1"/>
            </a:solidFill>
          </a:endParaRPr>
        </a:p>
      </dgm:t>
    </dgm:pt>
    <dgm:pt modelId="{56B17B16-1F5E-4098-9782-4F39E46844ED}" type="parTrans" cxnId="{29AF8675-6023-4324-89E8-E8EB18745CED}">
      <dgm:prSet/>
      <dgm:spPr/>
      <dgm:t>
        <a:bodyPr/>
        <a:lstStyle/>
        <a:p>
          <a:endParaRPr lang="en-US"/>
        </a:p>
      </dgm:t>
    </dgm:pt>
    <dgm:pt modelId="{92F5A7DC-E151-45ED-A06C-17BC507B7207}" type="sibTrans" cxnId="{29AF8675-6023-4324-89E8-E8EB18745CED}">
      <dgm:prSet/>
      <dgm:spPr/>
      <dgm:t>
        <a:bodyPr/>
        <a:lstStyle/>
        <a:p>
          <a:endParaRPr lang="en-US"/>
        </a:p>
      </dgm:t>
    </dgm:pt>
    <dgm:pt modelId="{1A2F77E4-8390-4918-8C9E-292969841A92}">
      <dgm:prSet phldrT="[Text]" custT="1"/>
      <dgm:spPr>
        <a:solidFill>
          <a:srgbClr val="91CE4F"/>
        </a:solidFill>
      </dgm:spPr>
      <dgm:t>
        <a:bodyPr/>
        <a:lstStyle/>
        <a:p>
          <a:pPr marL="182880"/>
          <a:r>
            <a:rPr lang="en-US" altLang="en-US" sz="2200" dirty="0" smtClean="0">
              <a:solidFill>
                <a:schemeClr val="tx1"/>
              </a:solidFill>
              <a:ea typeface="ＭＳ Ｐゴシック" panose="020B0600070205080204" pitchFamily="34" charset="-128"/>
            </a:rPr>
            <a:t>Adjusted for variations in funding and services provided</a:t>
          </a:r>
          <a:endParaRPr lang="en-US" sz="2200" dirty="0">
            <a:solidFill>
              <a:schemeClr val="tx1"/>
            </a:solidFill>
          </a:endParaRPr>
        </a:p>
      </dgm:t>
    </dgm:pt>
    <dgm:pt modelId="{C732629E-8116-489A-B814-16E8A84F31EA}" type="parTrans" cxnId="{88FCC044-ABCB-4DD2-A979-56808302DDD3}">
      <dgm:prSet/>
      <dgm:spPr/>
      <dgm:t>
        <a:bodyPr/>
        <a:lstStyle/>
        <a:p>
          <a:endParaRPr lang="en-US"/>
        </a:p>
      </dgm:t>
    </dgm:pt>
    <dgm:pt modelId="{BD546DD6-7E8A-49AC-AAC5-486CB25CDFA9}" type="sibTrans" cxnId="{88FCC044-ABCB-4DD2-A979-56808302DDD3}">
      <dgm:prSet/>
      <dgm:spPr/>
      <dgm:t>
        <a:bodyPr/>
        <a:lstStyle/>
        <a:p>
          <a:endParaRPr lang="en-US"/>
        </a:p>
      </dgm:t>
    </dgm:pt>
    <dgm:pt modelId="{AB55212A-E3A3-41D7-BAE5-1DED9E3F6233}" type="pres">
      <dgm:prSet presAssocID="{5D2AEB7D-3629-4F84-81F5-0B5E34D7E4AE}" presName="linear" presStyleCnt="0">
        <dgm:presLayoutVars>
          <dgm:dir/>
          <dgm:resizeHandles val="exact"/>
        </dgm:presLayoutVars>
      </dgm:prSet>
      <dgm:spPr/>
      <dgm:t>
        <a:bodyPr/>
        <a:lstStyle/>
        <a:p>
          <a:endParaRPr lang="en-US"/>
        </a:p>
      </dgm:t>
    </dgm:pt>
    <dgm:pt modelId="{5C2424C9-68E9-421F-95BF-26766A532CD6}" type="pres">
      <dgm:prSet presAssocID="{426E33A1-9614-4291-825E-1FBAF5FB8FBA}" presName="comp" presStyleCnt="0"/>
      <dgm:spPr/>
    </dgm:pt>
    <dgm:pt modelId="{6CB5CB4A-A741-4445-AD72-B914DA471045}" type="pres">
      <dgm:prSet presAssocID="{426E33A1-9614-4291-825E-1FBAF5FB8FBA}" presName="box" presStyleLbl="node1" presStyleIdx="0" presStyleCnt="5" custLinFactNeighborX="-2526" custLinFactNeighborY="-19945"/>
      <dgm:spPr/>
      <dgm:t>
        <a:bodyPr/>
        <a:lstStyle/>
        <a:p>
          <a:endParaRPr lang="en-US"/>
        </a:p>
      </dgm:t>
    </dgm:pt>
    <dgm:pt modelId="{D7866089-5CC2-49F3-AC94-6427E23A5033}" type="pres">
      <dgm:prSet presAssocID="{426E33A1-9614-4291-825E-1FBAF5FB8FBA}" presName="img" presStyleLbl="fgImgPlace1" presStyleIdx="0" presStyleCnt="5" custScaleX="68750" custScaleY="116152" custLinFactNeighborX="1266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7000" b="-27000"/>
          </a:stretch>
        </a:blipFill>
      </dgm:spPr>
      <dgm:t>
        <a:bodyPr/>
        <a:lstStyle/>
        <a:p>
          <a:endParaRPr lang="en-US"/>
        </a:p>
      </dgm:t>
    </dgm:pt>
    <dgm:pt modelId="{9D8E0E81-CA54-4C60-B564-AD5AC2C3A38A}" type="pres">
      <dgm:prSet presAssocID="{426E33A1-9614-4291-825E-1FBAF5FB8FBA}" presName="text" presStyleLbl="node1" presStyleIdx="0" presStyleCnt="5">
        <dgm:presLayoutVars>
          <dgm:bulletEnabled val="1"/>
        </dgm:presLayoutVars>
      </dgm:prSet>
      <dgm:spPr/>
      <dgm:t>
        <a:bodyPr/>
        <a:lstStyle/>
        <a:p>
          <a:endParaRPr lang="en-US"/>
        </a:p>
      </dgm:t>
    </dgm:pt>
    <dgm:pt modelId="{D134D46D-9D22-46C4-B9D0-5D3FF6621CB2}" type="pres">
      <dgm:prSet presAssocID="{EC3A6E9B-1101-4D52-A955-6762BAF551B6}" presName="spacer" presStyleCnt="0"/>
      <dgm:spPr/>
    </dgm:pt>
    <dgm:pt modelId="{4CA40E7E-E4F8-434A-A9D0-53002704FC25}" type="pres">
      <dgm:prSet presAssocID="{A90EAC1F-C572-4511-AED2-80C08174C76F}" presName="comp" presStyleCnt="0"/>
      <dgm:spPr/>
    </dgm:pt>
    <dgm:pt modelId="{3D9DBCC2-E86E-4AFB-8F21-07DC6D2F0026}" type="pres">
      <dgm:prSet presAssocID="{A90EAC1F-C572-4511-AED2-80C08174C76F}" presName="box" presStyleLbl="node1" presStyleIdx="1" presStyleCnt="5" custScaleY="113149"/>
      <dgm:spPr/>
      <dgm:t>
        <a:bodyPr/>
        <a:lstStyle/>
        <a:p>
          <a:endParaRPr lang="en-US"/>
        </a:p>
      </dgm:t>
    </dgm:pt>
    <dgm:pt modelId="{77E28FA3-CEA4-4EAC-8699-FE4A777CC728}" type="pres">
      <dgm:prSet presAssocID="{A90EAC1F-C572-4511-AED2-80C08174C76F}" presName="img" presStyleLbl="fgImgPlace1" presStyleIdx="1" presStyleCnt="5" custScaleX="68750" custScaleY="116152" custLinFactNeighborX="10580"/>
      <dgm:spPr>
        <a:blipFill rotWithShape="1">
          <a:blip xmlns:r="http://schemas.openxmlformats.org/officeDocument/2006/relationships" r:embed="rId2"/>
          <a:stretch>
            <a:fillRect/>
          </a:stretch>
        </a:blipFill>
      </dgm:spPr>
      <dgm:t>
        <a:bodyPr/>
        <a:lstStyle/>
        <a:p>
          <a:endParaRPr lang="en-US"/>
        </a:p>
      </dgm:t>
    </dgm:pt>
    <dgm:pt modelId="{37566159-45C1-428E-A913-F12E5B2FCF6B}" type="pres">
      <dgm:prSet presAssocID="{A90EAC1F-C572-4511-AED2-80C08174C76F}" presName="text" presStyleLbl="node1" presStyleIdx="1" presStyleCnt="5">
        <dgm:presLayoutVars>
          <dgm:bulletEnabled val="1"/>
        </dgm:presLayoutVars>
      </dgm:prSet>
      <dgm:spPr/>
      <dgm:t>
        <a:bodyPr/>
        <a:lstStyle/>
        <a:p>
          <a:endParaRPr lang="en-US"/>
        </a:p>
      </dgm:t>
    </dgm:pt>
    <dgm:pt modelId="{9522FB49-5247-40DC-B5EE-1D01D6C66AB3}" type="pres">
      <dgm:prSet presAssocID="{CEE55ACE-2CC6-4858-9EFB-EC047292F456}" presName="spacer" presStyleCnt="0"/>
      <dgm:spPr/>
    </dgm:pt>
    <dgm:pt modelId="{85370BF4-9785-42A6-8DF9-33A691795805}" type="pres">
      <dgm:prSet presAssocID="{9CA7607B-0D1C-44BB-9B6C-D94CFB95AE34}" presName="comp" presStyleCnt="0"/>
      <dgm:spPr/>
    </dgm:pt>
    <dgm:pt modelId="{7DC72C29-BB70-4FA8-9318-EB5C80B813A6}" type="pres">
      <dgm:prSet presAssocID="{9CA7607B-0D1C-44BB-9B6C-D94CFB95AE34}" presName="box" presStyleLbl="node1" presStyleIdx="2" presStyleCnt="5" custScaleY="120601" custLinFactNeighborX="1111"/>
      <dgm:spPr/>
      <dgm:t>
        <a:bodyPr/>
        <a:lstStyle/>
        <a:p>
          <a:endParaRPr lang="en-US"/>
        </a:p>
      </dgm:t>
    </dgm:pt>
    <dgm:pt modelId="{CEAAEC86-0217-4D64-B2EB-47B074F58354}" type="pres">
      <dgm:prSet presAssocID="{9CA7607B-0D1C-44BB-9B6C-D94CFB95AE34}" presName="img" presStyleLbl="fgImgPlace1" presStyleIdx="2" presStyleCnt="5" custScaleX="68750" custScaleY="116152" custLinFactNeighborX="1041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C461B06F-E3D0-4C03-90DA-1FBCDEFC8AA6}" type="pres">
      <dgm:prSet presAssocID="{9CA7607B-0D1C-44BB-9B6C-D94CFB95AE34}" presName="text" presStyleLbl="node1" presStyleIdx="2" presStyleCnt="5">
        <dgm:presLayoutVars>
          <dgm:bulletEnabled val="1"/>
        </dgm:presLayoutVars>
      </dgm:prSet>
      <dgm:spPr/>
      <dgm:t>
        <a:bodyPr/>
        <a:lstStyle/>
        <a:p>
          <a:endParaRPr lang="en-US"/>
        </a:p>
      </dgm:t>
    </dgm:pt>
    <dgm:pt modelId="{D624951F-3651-43AD-82F4-1D1CBD9C8F5D}" type="pres">
      <dgm:prSet presAssocID="{D9D5BB04-122B-455F-A1B0-DF7A48493244}" presName="spacer" presStyleCnt="0"/>
      <dgm:spPr/>
    </dgm:pt>
    <dgm:pt modelId="{1E0C90A1-0775-4B4F-B448-7E409424456D}" type="pres">
      <dgm:prSet presAssocID="{4D04A5C2-177E-4618-8D24-7A3D843D3542}" presName="comp" presStyleCnt="0"/>
      <dgm:spPr/>
    </dgm:pt>
    <dgm:pt modelId="{5D14064C-C138-4630-A435-F043E5403006}" type="pres">
      <dgm:prSet presAssocID="{4D04A5C2-177E-4618-8D24-7A3D843D3542}" presName="box" presStyleLbl="node1" presStyleIdx="3" presStyleCnt="5" custScaleY="116161"/>
      <dgm:spPr/>
      <dgm:t>
        <a:bodyPr/>
        <a:lstStyle/>
        <a:p>
          <a:endParaRPr lang="en-US"/>
        </a:p>
      </dgm:t>
    </dgm:pt>
    <dgm:pt modelId="{8CE14A0F-E943-4A7C-8CE7-DCFCCC12C1FA}" type="pres">
      <dgm:prSet presAssocID="{4D04A5C2-177E-4618-8D24-7A3D843D3542}" presName="img" presStyleLbl="fgImgPlace1" presStyleIdx="3" presStyleCnt="5" custScaleX="69268" custScaleY="116152" custLinFactNeighborX="9280"/>
      <dgm:spPr>
        <a:blipFill rotWithShape="1">
          <a:blip xmlns:r="http://schemas.openxmlformats.org/officeDocument/2006/relationships" r:embed="rId4"/>
          <a:stretch>
            <a:fillRect/>
          </a:stretch>
        </a:blipFill>
      </dgm:spPr>
      <dgm:t>
        <a:bodyPr/>
        <a:lstStyle/>
        <a:p>
          <a:endParaRPr lang="en-US"/>
        </a:p>
      </dgm:t>
    </dgm:pt>
    <dgm:pt modelId="{979FFDB6-8023-472C-8BB9-A24307B4D26F}" type="pres">
      <dgm:prSet presAssocID="{4D04A5C2-177E-4618-8D24-7A3D843D3542}" presName="text" presStyleLbl="node1" presStyleIdx="3" presStyleCnt="5">
        <dgm:presLayoutVars>
          <dgm:bulletEnabled val="1"/>
        </dgm:presLayoutVars>
      </dgm:prSet>
      <dgm:spPr/>
      <dgm:t>
        <a:bodyPr/>
        <a:lstStyle/>
        <a:p>
          <a:endParaRPr lang="en-US"/>
        </a:p>
      </dgm:t>
    </dgm:pt>
    <dgm:pt modelId="{B59CAE25-59CC-4168-B9D1-87C6E553D029}" type="pres">
      <dgm:prSet presAssocID="{92F5A7DC-E151-45ED-A06C-17BC507B7207}" presName="spacer" presStyleCnt="0"/>
      <dgm:spPr/>
    </dgm:pt>
    <dgm:pt modelId="{EF5B37B5-098D-4DB1-90B2-6AA1D3785013}" type="pres">
      <dgm:prSet presAssocID="{1A2F77E4-8390-4918-8C9E-292969841A92}" presName="comp" presStyleCnt="0"/>
      <dgm:spPr/>
    </dgm:pt>
    <dgm:pt modelId="{3F5AB7EC-D988-404D-B3F1-E2D640762BAF}" type="pres">
      <dgm:prSet presAssocID="{1A2F77E4-8390-4918-8C9E-292969841A92}" presName="box" presStyleLbl="node1" presStyleIdx="4" presStyleCnt="5" custScaleY="108711" custLinFactNeighborY="-8605"/>
      <dgm:spPr/>
      <dgm:t>
        <a:bodyPr/>
        <a:lstStyle/>
        <a:p>
          <a:endParaRPr lang="en-US"/>
        </a:p>
      </dgm:t>
    </dgm:pt>
    <dgm:pt modelId="{CB8B66AB-90D6-4FDE-810C-00CCD2D3E331}" type="pres">
      <dgm:prSet presAssocID="{1A2F77E4-8390-4918-8C9E-292969841A92}" presName="img" presStyleLbl="fgImgPlace1" presStyleIdx="4" presStyleCnt="5" custScaleX="68750" custScaleY="116152" custLinFactNeighborX="8615" custLinFactNeighborY="-9878"/>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23000" b="-23000"/>
          </a:stretch>
        </a:blipFill>
      </dgm:spPr>
      <dgm:t>
        <a:bodyPr/>
        <a:lstStyle/>
        <a:p>
          <a:endParaRPr lang="en-US"/>
        </a:p>
      </dgm:t>
    </dgm:pt>
    <dgm:pt modelId="{5C00869D-CD57-47D1-B3CD-241764CD689D}" type="pres">
      <dgm:prSet presAssocID="{1A2F77E4-8390-4918-8C9E-292969841A92}" presName="text" presStyleLbl="node1" presStyleIdx="4" presStyleCnt="5">
        <dgm:presLayoutVars>
          <dgm:bulletEnabled val="1"/>
        </dgm:presLayoutVars>
      </dgm:prSet>
      <dgm:spPr/>
      <dgm:t>
        <a:bodyPr/>
        <a:lstStyle/>
        <a:p>
          <a:endParaRPr lang="en-US"/>
        </a:p>
      </dgm:t>
    </dgm:pt>
  </dgm:ptLst>
  <dgm:cxnLst>
    <dgm:cxn modelId="{9B13385E-A9EC-5246-8B2F-F4244D4CE4D1}" type="presOf" srcId="{A90EAC1F-C572-4511-AED2-80C08174C76F}" destId="{37566159-45C1-428E-A913-F12E5B2FCF6B}" srcOrd="1" destOrd="0" presId="urn:microsoft.com/office/officeart/2005/8/layout/vList4#16"/>
    <dgm:cxn modelId="{6773BEA3-C6B3-B54B-8C0F-93D2D317DAF2}" type="presOf" srcId="{426E33A1-9614-4291-825E-1FBAF5FB8FBA}" destId="{6CB5CB4A-A741-4445-AD72-B914DA471045}" srcOrd="0" destOrd="0" presId="urn:microsoft.com/office/officeart/2005/8/layout/vList4#16"/>
    <dgm:cxn modelId="{7E17037D-D628-4F42-AD2E-A4B27C974E76}" srcId="{5D2AEB7D-3629-4F84-81F5-0B5E34D7E4AE}" destId="{9CA7607B-0D1C-44BB-9B6C-D94CFB95AE34}" srcOrd="2" destOrd="0" parTransId="{D1333C9E-D743-4B90-889E-A4EB2AE75D3E}" sibTransId="{D9D5BB04-122B-455F-A1B0-DF7A48493244}"/>
    <dgm:cxn modelId="{63EB92D3-1209-994E-B73E-C0B28782F154}" type="presOf" srcId="{4D04A5C2-177E-4618-8D24-7A3D843D3542}" destId="{5D14064C-C138-4630-A435-F043E5403006}" srcOrd="0" destOrd="0" presId="urn:microsoft.com/office/officeart/2005/8/layout/vList4#16"/>
    <dgm:cxn modelId="{29AF8675-6023-4324-89E8-E8EB18745CED}" srcId="{5D2AEB7D-3629-4F84-81F5-0B5E34D7E4AE}" destId="{4D04A5C2-177E-4618-8D24-7A3D843D3542}" srcOrd="3" destOrd="0" parTransId="{56B17B16-1F5E-4098-9782-4F39E46844ED}" sibTransId="{92F5A7DC-E151-45ED-A06C-17BC507B7207}"/>
    <dgm:cxn modelId="{46AAE49B-902D-A946-A4B3-FEC324E0C2ED}" type="presOf" srcId="{5D2AEB7D-3629-4F84-81F5-0B5E34D7E4AE}" destId="{AB55212A-E3A3-41D7-BAE5-1DED9E3F6233}" srcOrd="0" destOrd="0" presId="urn:microsoft.com/office/officeart/2005/8/layout/vList4#16"/>
    <dgm:cxn modelId="{CDAE2307-2B5D-A940-AEFC-E4EE9E8E491C}" type="presOf" srcId="{A90EAC1F-C572-4511-AED2-80C08174C76F}" destId="{3D9DBCC2-E86E-4AFB-8F21-07DC6D2F0026}" srcOrd="0" destOrd="0" presId="urn:microsoft.com/office/officeart/2005/8/layout/vList4#16"/>
    <dgm:cxn modelId="{38C8D0B3-F6F7-AD45-A703-9438CF8BDD3E}" type="presOf" srcId="{4D04A5C2-177E-4618-8D24-7A3D843D3542}" destId="{979FFDB6-8023-472C-8BB9-A24307B4D26F}" srcOrd="1" destOrd="0" presId="urn:microsoft.com/office/officeart/2005/8/layout/vList4#16"/>
    <dgm:cxn modelId="{A2AA6CB6-719E-A643-A93E-E4C2CDF9E271}" type="presOf" srcId="{1A2F77E4-8390-4918-8C9E-292969841A92}" destId="{5C00869D-CD57-47D1-B3CD-241764CD689D}" srcOrd="1" destOrd="0" presId="urn:microsoft.com/office/officeart/2005/8/layout/vList4#16"/>
    <dgm:cxn modelId="{FC347EFC-17C7-4DDF-9D34-9E4CDDAF0A98}" srcId="{5D2AEB7D-3629-4F84-81F5-0B5E34D7E4AE}" destId="{A90EAC1F-C572-4511-AED2-80C08174C76F}" srcOrd="1" destOrd="0" parTransId="{271A4D39-06AA-4FF6-8146-749F5790E06A}" sibTransId="{CEE55ACE-2CC6-4858-9EFB-EC047292F456}"/>
    <dgm:cxn modelId="{6867C407-914C-F343-B171-9E3E236D27FE}" type="presOf" srcId="{9CA7607B-0D1C-44BB-9B6C-D94CFB95AE34}" destId="{C461B06F-E3D0-4C03-90DA-1FBCDEFC8AA6}" srcOrd="1" destOrd="0" presId="urn:microsoft.com/office/officeart/2005/8/layout/vList4#16"/>
    <dgm:cxn modelId="{88FCC044-ABCB-4DD2-A979-56808302DDD3}" srcId="{5D2AEB7D-3629-4F84-81F5-0B5E34D7E4AE}" destId="{1A2F77E4-8390-4918-8C9E-292969841A92}" srcOrd="4" destOrd="0" parTransId="{C732629E-8116-489A-B814-16E8A84F31EA}" sibTransId="{BD546DD6-7E8A-49AC-AAC5-486CB25CDFA9}"/>
    <dgm:cxn modelId="{78E09792-B73A-5249-ACD9-26A75253C18C}" type="presOf" srcId="{426E33A1-9614-4291-825E-1FBAF5FB8FBA}" destId="{9D8E0E81-CA54-4C60-B564-AD5AC2C3A38A}" srcOrd="1" destOrd="0" presId="urn:microsoft.com/office/officeart/2005/8/layout/vList4#16"/>
    <dgm:cxn modelId="{6CCB1778-4FFF-E54C-B8CE-C35C78A57A2C}" type="presOf" srcId="{1A2F77E4-8390-4918-8C9E-292969841A92}" destId="{3F5AB7EC-D988-404D-B3F1-E2D640762BAF}" srcOrd="0" destOrd="0" presId="urn:microsoft.com/office/officeart/2005/8/layout/vList4#16"/>
    <dgm:cxn modelId="{8CF563A2-6934-E94B-89BB-4983F00D1B85}" type="presOf" srcId="{9CA7607B-0D1C-44BB-9B6C-D94CFB95AE34}" destId="{7DC72C29-BB70-4FA8-9318-EB5C80B813A6}" srcOrd="0" destOrd="0" presId="urn:microsoft.com/office/officeart/2005/8/layout/vList4#16"/>
    <dgm:cxn modelId="{4DA55322-1605-414D-9C33-19278072C9BB}" srcId="{5D2AEB7D-3629-4F84-81F5-0B5E34D7E4AE}" destId="{426E33A1-9614-4291-825E-1FBAF5FB8FBA}" srcOrd="0" destOrd="0" parTransId="{FA525643-80DD-49FF-B8AD-108C5B31E74E}" sibTransId="{EC3A6E9B-1101-4D52-A955-6762BAF551B6}"/>
    <dgm:cxn modelId="{755EE3F7-E8A9-2249-99CF-702109E169C4}" type="presParOf" srcId="{AB55212A-E3A3-41D7-BAE5-1DED9E3F6233}" destId="{5C2424C9-68E9-421F-95BF-26766A532CD6}" srcOrd="0" destOrd="0" presId="urn:microsoft.com/office/officeart/2005/8/layout/vList4#16"/>
    <dgm:cxn modelId="{D85DF4E7-B3E9-464C-AABB-98B06F053270}" type="presParOf" srcId="{5C2424C9-68E9-421F-95BF-26766A532CD6}" destId="{6CB5CB4A-A741-4445-AD72-B914DA471045}" srcOrd="0" destOrd="0" presId="urn:microsoft.com/office/officeart/2005/8/layout/vList4#16"/>
    <dgm:cxn modelId="{B2E51E4F-7853-BE45-8886-B5C0E4C15220}" type="presParOf" srcId="{5C2424C9-68E9-421F-95BF-26766A532CD6}" destId="{D7866089-5CC2-49F3-AC94-6427E23A5033}" srcOrd="1" destOrd="0" presId="urn:microsoft.com/office/officeart/2005/8/layout/vList4#16"/>
    <dgm:cxn modelId="{9B15985F-EEE0-004A-8508-FFB03E42B660}" type="presParOf" srcId="{5C2424C9-68E9-421F-95BF-26766A532CD6}" destId="{9D8E0E81-CA54-4C60-B564-AD5AC2C3A38A}" srcOrd="2" destOrd="0" presId="urn:microsoft.com/office/officeart/2005/8/layout/vList4#16"/>
    <dgm:cxn modelId="{280BA1D3-28A3-8343-88F5-0DA9B9C12FED}" type="presParOf" srcId="{AB55212A-E3A3-41D7-BAE5-1DED9E3F6233}" destId="{D134D46D-9D22-46C4-B9D0-5D3FF6621CB2}" srcOrd="1" destOrd="0" presId="urn:microsoft.com/office/officeart/2005/8/layout/vList4#16"/>
    <dgm:cxn modelId="{A94FA2CA-9279-EE41-BE8E-CCBA83072BE3}" type="presParOf" srcId="{AB55212A-E3A3-41D7-BAE5-1DED9E3F6233}" destId="{4CA40E7E-E4F8-434A-A9D0-53002704FC25}" srcOrd="2" destOrd="0" presId="urn:microsoft.com/office/officeart/2005/8/layout/vList4#16"/>
    <dgm:cxn modelId="{985092E7-D92D-1B4D-A13D-E26A08250D4B}" type="presParOf" srcId="{4CA40E7E-E4F8-434A-A9D0-53002704FC25}" destId="{3D9DBCC2-E86E-4AFB-8F21-07DC6D2F0026}" srcOrd="0" destOrd="0" presId="urn:microsoft.com/office/officeart/2005/8/layout/vList4#16"/>
    <dgm:cxn modelId="{8C31C95A-EC54-2A4D-AF90-07034DDE5D22}" type="presParOf" srcId="{4CA40E7E-E4F8-434A-A9D0-53002704FC25}" destId="{77E28FA3-CEA4-4EAC-8699-FE4A777CC728}" srcOrd="1" destOrd="0" presId="urn:microsoft.com/office/officeart/2005/8/layout/vList4#16"/>
    <dgm:cxn modelId="{7067A0E3-A99F-054F-B243-E257FD553DBB}" type="presParOf" srcId="{4CA40E7E-E4F8-434A-A9D0-53002704FC25}" destId="{37566159-45C1-428E-A913-F12E5B2FCF6B}" srcOrd="2" destOrd="0" presId="urn:microsoft.com/office/officeart/2005/8/layout/vList4#16"/>
    <dgm:cxn modelId="{35044E6E-AEF9-D844-8D77-CFFD1DCB950E}" type="presParOf" srcId="{AB55212A-E3A3-41D7-BAE5-1DED9E3F6233}" destId="{9522FB49-5247-40DC-B5EE-1D01D6C66AB3}" srcOrd="3" destOrd="0" presId="urn:microsoft.com/office/officeart/2005/8/layout/vList4#16"/>
    <dgm:cxn modelId="{6F21CF3B-1094-5D49-94F4-0773847662B1}" type="presParOf" srcId="{AB55212A-E3A3-41D7-BAE5-1DED9E3F6233}" destId="{85370BF4-9785-42A6-8DF9-33A691795805}" srcOrd="4" destOrd="0" presId="urn:microsoft.com/office/officeart/2005/8/layout/vList4#16"/>
    <dgm:cxn modelId="{1B57C37C-7F20-1444-AAC4-E6392FA2E76E}" type="presParOf" srcId="{85370BF4-9785-42A6-8DF9-33A691795805}" destId="{7DC72C29-BB70-4FA8-9318-EB5C80B813A6}" srcOrd="0" destOrd="0" presId="urn:microsoft.com/office/officeart/2005/8/layout/vList4#16"/>
    <dgm:cxn modelId="{B65F5D4D-7B60-5347-A235-15F10FC0279B}" type="presParOf" srcId="{85370BF4-9785-42A6-8DF9-33A691795805}" destId="{CEAAEC86-0217-4D64-B2EB-47B074F58354}" srcOrd="1" destOrd="0" presId="urn:microsoft.com/office/officeart/2005/8/layout/vList4#16"/>
    <dgm:cxn modelId="{AAEA28D3-41F8-FC40-A7FD-B0BDC3E4793F}" type="presParOf" srcId="{85370BF4-9785-42A6-8DF9-33A691795805}" destId="{C461B06F-E3D0-4C03-90DA-1FBCDEFC8AA6}" srcOrd="2" destOrd="0" presId="urn:microsoft.com/office/officeart/2005/8/layout/vList4#16"/>
    <dgm:cxn modelId="{51BFBFEF-EBC2-964B-A546-50CC699DE1BC}" type="presParOf" srcId="{AB55212A-E3A3-41D7-BAE5-1DED9E3F6233}" destId="{D624951F-3651-43AD-82F4-1D1CBD9C8F5D}" srcOrd="5" destOrd="0" presId="urn:microsoft.com/office/officeart/2005/8/layout/vList4#16"/>
    <dgm:cxn modelId="{EF511DE9-5441-144C-8148-73015BF7473C}" type="presParOf" srcId="{AB55212A-E3A3-41D7-BAE5-1DED9E3F6233}" destId="{1E0C90A1-0775-4B4F-B448-7E409424456D}" srcOrd="6" destOrd="0" presId="urn:microsoft.com/office/officeart/2005/8/layout/vList4#16"/>
    <dgm:cxn modelId="{BE73EC04-F1D8-2442-BC31-339DF697021D}" type="presParOf" srcId="{1E0C90A1-0775-4B4F-B448-7E409424456D}" destId="{5D14064C-C138-4630-A435-F043E5403006}" srcOrd="0" destOrd="0" presId="urn:microsoft.com/office/officeart/2005/8/layout/vList4#16"/>
    <dgm:cxn modelId="{F692F5C0-EB43-3342-9A9C-8CE1EBF14B24}" type="presParOf" srcId="{1E0C90A1-0775-4B4F-B448-7E409424456D}" destId="{8CE14A0F-E943-4A7C-8CE7-DCFCCC12C1FA}" srcOrd="1" destOrd="0" presId="urn:microsoft.com/office/officeart/2005/8/layout/vList4#16"/>
    <dgm:cxn modelId="{E05ABBFC-6F57-CB45-A897-7FA6F76E82E4}" type="presParOf" srcId="{1E0C90A1-0775-4B4F-B448-7E409424456D}" destId="{979FFDB6-8023-472C-8BB9-A24307B4D26F}" srcOrd="2" destOrd="0" presId="urn:microsoft.com/office/officeart/2005/8/layout/vList4#16"/>
    <dgm:cxn modelId="{9A9FE5C0-DA26-214D-A820-E5A9FE8D1F05}" type="presParOf" srcId="{AB55212A-E3A3-41D7-BAE5-1DED9E3F6233}" destId="{B59CAE25-59CC-4168-B9D1-87C6E553D029}" srcOrd="7" destOrd="0" presId="urn:microsoft.com/office/officeart/2005/8/layout/vList4#16"/>
    <dgm:cxn modelId="{D95EEAE7-5AAA-7B44-9441-5BA4A525FBE2}" type="presParOf" srcId="{AB55212A-E3A3-41D7-BAE5-1DED9E3F6233}" destId="{EF5B37B5-098D-4DB1-90B2-6AA1D3785013}" srcOrd="8" destOrd="0" presId="urn:microsoft.com/office/officeart/2005/8/layout/vList4#16"/>
    <dgm:cxn modelId="{E26EE634-68CD-8440-A03B-98C357346334}" type="presParOf" srcId="{EF5B37B5-098D-4DB1-90B2-6AA1D3785013}" destId="{3F5AB7EC-D988-404D-B3F1-E2D640762BAF}" srcOrd="0" destOrd="0" presId="urn:microsoft.com/office/officeart/2005/8/layout/vList4#16"/>
    <dgm:cxn modelId="{D173736B-9012-F247-8E8B-E98E2BE08D93}" type="presParOf" srcId="{EF5B37B5-098D-4DB1-90B2-6AA1D3785013}" destId="{CB8B66AB-90D6-4FDE-810C-00CCD2D3E331}" srcOrd="1" destOrd="0" presId="urn:microsoft.com/office/officeart/2005/8/layout/vList4#16"/>
    <dgm:cxn modelId="{1A0E47AA-F7EF-634C-9D74-63998EE9264A}" type="presParOf" srcId="{EF5B37B5-098D-4DB1-90B2-6AA1D3785013}" destId="{5C00869D-CD57-47D1-B3CD-241764CD689D}" srcOrd="2" destOrd="0" presId="urn:microsoft.com/office/officeart/2005/8/layout/vList4#1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E9F82E-3431-4FAE-8E76-B9823684C026}" type="doc">
      <dgm:prSet loTypeId="urn:microsoft.com/office/officeart/2005/8/layout/vList5" loCatId="list" qsTypeId="urn:microsoft.com/office/officeart/2005/8/quickstyle/simple1" qsCatId="simple" csTypeId="urn:microsoft.com/office/officeart/2005/8/colors/accent6_3" csCatId="accent6" phldr="1"/>
      <dgm:spPr/>
      <dgm:t>
        <a:bodyPr/>
        <a:lstStyle/>
        <a:p>
          <a:endParaRPr lang="en-US"/>
        </a:p>
      </dgm:t>
    </dgm:pt>
    <dgm:pt modelId="{99044B64-AC70-4A04-B3A0-A78B25A4604E}">
      <dgm:prSet custT="1"/>
      <dgm:spPr>
        <a:xfrm>
          <a:off x="0" y="1406"/>
          <a:ext cx="1975104" cy="614920"/>
        </a:xfrm>
        <a:solidFill>
          <a:srgbClr val="BBE0E3"/>
        </a:solidFill>
        <a:ln w="12700" cap="flat" cmpd="sng" algn="ctr">
          <a:solidFill>
            <a:sysClr val="window" lastClr="FFFFFF">
              <a:hueOff val="0"/>
              <a:satOff val="0"/>
              <a:lumOff val="0"/>
              <a:alphaOff val="0"/>
            </a:sysClr>
          </a:solidFill>
          <a:prstDash val="solid"/>
          <a:miter lim="800000"/>
        </a:ln>
        <a:effectLst/>
      </dgm:spPr>
      <dgm:t>
        <a:bodyPr/>
        <a:lstStyle/>
        <a:p>
          <a:r>
            <a:rPr lang="en-US" altLang="en-US" sz="2400" dirty="0" smtClean="0">
              <a:solidFill>
                <a:schemeClr val="tx1"/>
              </a:solidFill>
              <a:latin typeface="+mn-lt"/>
              <a:ea typeface="+mn-ea"/>
              <a:cs typeface="+mn-cs"/>
            </a:rPr>
            <a:t>Centralized Intake</a:t>
          </a:r>
          <a:endParaRPr lang="en-US" sz="2400" dirty="0">
            <a:solidFill>
              <a:schemeClr val="tx1"/>
            </a:solidFill>
            <a:latin typeface="+mn-lt"/>
            <a:ea typeface="+mn-ea"/>
            <a:cs typeface="+mn-cs"/>
          </a:endParaRPr>
        </a:p>
      </dgm:t>
    </dgm:pt>
    <dgm:pt modelId="{605F7633-1964-4A7D-B91F-D3A350AFCD26}" type="parTrans" cxnId="{727356FB-3C22-4FA5-971F-059561E8009A}">
      <dgm:prSet/>
      <dgm:spPr/>
      <dgm:t>
        <a:bodyPr/>
        <a:lstStyle/>
        <a:p>
          <a:endParaRPr lang="en-US"/>
        </a:p>
      </dgm:t>
    </dgm:pt>
    <dgm:pt modelId="{A8CB805C-6A52-48DE-A26C-C6BBB95DA3FF}" type="sibTrans" cxnId="{727356FB-3C22-4FA5-971F-059561E8009A}">
      <dgm:prSet/>
      <dgm:spPr/>
      <dgm:t>
        <a:bodyPr/>
        <a:lstStyle/>
        <a:p>
          <a:endParaRPr lang="en-US"/>
        </a:p>
      </dgm:t>
    </dgm:pt>
    <dgm:pt modelId="{F05FB8D6-FC2B-43D5-A795-3A8B07248E9D}">
      <dgm:prSet phldrT="[Text]" custT="1"/>
      <dgm:spPr>
        <a:xfrm>
          <a:off x="0" y="1292739"/>
          <a:ext cx="1975104" cy="614920"/>
        </a:xfrm>
        <a:solidFill>
          <a:srgbClr val="FFBE00"/>
        </a:solidFill>
        <a:ln w="12700" cap="flat" cmpd="sng" algn="ctr">
          <a:solidFill>
            <a:sysClr val="window" lastClr="FFFFFF">
              <a:hueOff val="0"/>
              <a:satOff val="0"/>
              <a:lumOff val="0"/>
              <a:alphaOff val="0"/>
            </a:sysClr>
          </a:solidFill>
          <a:prstDash val="solid"/>
          <a:miter lim="800000"/>
        </a:ln>
        <a:effectLst/>
      </dgm:spPr>
      <dgm:t>
        <a:bodyPr/>
        <a:lstStyle/>
        <a:p>
          <a:r>
            <a:rPr lang="en-US" altLang="en-US" sz="2400" dirty="0" smtClean="0">
              <a:solidFill>
                <a:schemeClr val="tx1"/>
              </a:solidFill>
              <a:latin typeface="+mn-lt"/>
              <a:ea typeface="+mn-ea"/>
              <a:cs typeface="+mn-cs"/>
            </a:rPr>
            <a:t>Administration (no outputs)</a:t>
          </a:r>
          <a:endParaRPr lang="en-US" sz="2400" dirty="0">
            <a:solidFill>
              <a:schemeClr val="tx1"/>
            </a:solidFill>
            <a:latin typeface="+mn-lt"/>
            <a:ea typeface="+mn-ea"/>
            <a:cs typeface="+mn-cs"/>
          </a:endParaRPr>
        </a:p>
      </dgm:t>
    </dgm:pt>
    <dgm:pt modelId="{43D8849B-C731-4C5A-8985-4C30EB227328}" type="parTrans" cxnId="{45629612-23F1-4FAB-AAF7-8D4AA48797D9}">
      <dgm:prSet/>
      <dgm:spPr/>
      <dgm:t>
        <a:bodyPr/>
        <a:lstStyle/>
        <a:p>
          <a:endParaRPr lang="en-US"/>
        </a:p>
      </dgm:t>
    </dgm:pt>
    <dgm:pt modelId="{A2160ED4-F03A-4BD2-8D07-124B33E51F70}" type="sibTrans" cxnId="{45629612-23F1-4FAB-AAF7-8D4AA48797D9}">
      <dgm:prSet/>
      <dgm:spPr/>
      <dgm:t>
        <a:bodyPr/>
        <a:lstStyle/>
        <a:p>
          <a:endParaRPr lang="en-US"/>
        </a:p>
      </dgm:t>
    </dgm:pt>
    <dgm:pt modelId="{9500D037-92BE-4B43-933F-6161A7BF7487}">
      <dgm:prSet phldrT="[Text]" custT="1"/>
      <dgm:spPr>
        <a:xfrm>
          <a:off x="0" y="1938406"/>
          <a:ext cx="1975104" cy="614920"/>
        </a:xfrm>
        <a:solidFill>
          <a:srgbClr val="BBE0E3"/>
        </a:solidFill>
        <a:ln w="12700" cap="flat" cmpd="sng" algn="ctr">
          <a:solidFill>
            <a:schemeClr val="bg1"/>
          </a:solidFill>
          <a:prstDash val="solid"/>
          <a:miter lim="800000"/>
        </a:ln>
        <a:effectLst/>
      </dgm:spPr>
      <dgm:t>
        <a:bodyPr/>
        <a:lstStyle/>
        <a:p>
          <a:r>
            <a:rPr lang="en-US" altLang="en-US" sz="2400" dirty="0" smtClean="0">
              <a:solidFill>
                <a:schemeClr val="tx1"/>
              </a:solidFill>
              <a:latin typeface="+mn-lt"/>
              <a:ea typeface="+mn-ea"/>
              <a:cs typeface="+mn-cs"/>
            </a:rPr>
            <a:t>Case Management</a:t>
          </a:r>
          <a:endParaRPr lang="en-US" sz="2400" dirty="0">
            <a:solidFill>
              <a:schemeClr val="tx1"/>
            </a:solidFill>
            <a:latin typeface="+mn-lt"/>
            <a:ea typeface="+mn-ea"/>
            <a:cs typeface="+mn-cs"/>
          </a:endParaRPr>
        </a:p>
      </dgm:t>
    </dgm:pt>
    <dgm:pt modelId="{48E3E78A-6E0A-45B2-8B3F-41C470BF6568}" type="parTrans" cxnId="{8101AA56-00AE-4876-ADE4-87DD8966B905}">
      <dgm:prSet/>
      <dgm:spPr/>
      <dgm:t>
        <a:bodyPr/>
        <a:lstStyle/>
        <a:p>
          <a:endParaRPr lang="en-US"/>
        </a:p>
      </dgm:t>
    </dgm:pt>
    <dgm:pt modelId="{83D8FE1E-60EF-4FEB-8B31-52C33BC3F450}" type="sibTrans" cxnId="{8101AA56-00AE-4876-ADE4-87DD8966B905}">
      <dgm:prSet/>
      <dgm:spPr/>
      <dgm:t>
        <a:bodyPr/>
        <a:lstStyle/>
        <a:p>
          <a:endParaRPr lang="en-US"/>
        </a:p>
      </dgm:t>
    </dgm:pt>
    <dgm:pt modelId="{0E01162D-A504-4025-911D-DAB539618B33}">
      <dgm:prSet phldrT="[Text]" custT="1"/>
      <dgm:spPr>
        <a:xfrm>
          <a:off x="0" y="2584072"/>
          <a:ext cx="1975104" cy="614920"/>
        </a:xfrm>
        <a:solidFill>
          <a:srgbClr val="91CE4F"/>
        </a:solidFill>
        <a:ln w="12700" cap="flat" cmpd="sng" algn="ctr">
          <a:solidFill>
            <a:sysClr val="window" lastClr="FFFFFF">
              <a:hueOff val="0"/>
              <a:satOff val="0"/>
              <a:lumOff val="0"/>
              <a:alphaOff val="0"/>
            </a:sysClr>
          </a:solidFill>
          <a:prstDash val="solid"/>
          <a:miter lim="800000"/>
        </a:ln>
        <a:effectLst/>
      </dgm:spPr>
      <dgm:t>
        <a:bodyPr/>
        <a:lstStyle/>
        <a:p>
          <a:r>
            <a:rPr lang="en-US" altLang="en-US" sz="2400" dirty="0" smtClean="0">
              <a:solidFill>
                <a:schemeClr val="tx1"/>
              </a:solidFill>
              <a:latin typeface="+mn-lt"/>
              <a:ea typeface="+mn-ea"/>
              <a:cs typeface="+mn-cs"/>
            </a:rPr>
            <a:t>Services Prior to Enrollment</a:t>
          </a:r>
          <a:endParaRPr lang="en-US" sz="2400" dirty="0">
            <a:solidFill>
              <a:schemeClr val="tx1"/>
            </a:solidFill>
            <a:latin typeface="+mn-lt"/>
            <a:ea typeface="+mn-ea"/>
            <a:cs typeface="+mn-cs"/>
          </a:endParaRPr>
        </a:p>
      </dgm:t>
    </dgm:pt>
    <dgm:pt modelId="{E47CD81D-6BB6-4812-A722-13F0695ABD87}" type="parTrans" cxnId="{C24B759B-7FD2-492E-AF74-0A11BA9D5410}">
      <dgm:prSet/>
      <dgm:spPr/>
      <dgm:t>
        <a:bodyPr/>
        <a:lstStyle/>
        <a:p>
          <a:endParaRPr lang="en-US"/>
        </a:p>
      </dgm:t>
    </dgm:pt>
    <dgm:pt modelId="{57F57534-B74E-4143-8AC6-4512D3E3178E}" type="sibTrans" cxnId="{C24B759B-7FD2-492E-AF74-0A11BA9D5410}">
      <dgm:prSet/>
      <dgm:spPr/>
      <dgm:t>
        <a:bodyPr/>
        <a:lstStyle/>
        <a:p>
          <a:endParaRPr lang="en-US"/>
        </a:p>
      </dgm:t>
    </dgm:pt>
    <dgm:pt modelId="{AF8279BE-E65A-480C-9A6D-AB40056FA396}">
      <dgm:prSet phldrT="[Text]" custT="1"/>
      <dgm:spPr>
        <a:xfrm rot="5400000">
          <a:off x="3484783" y="-801114"/>
          <a:ext cx="491936" cy="3511296"/>
        </a:xfr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gm:spPr>
      <dgm:t>
        <a:bodyPr/>
        <a:lstStyle/>
        <a:p>
          <a:r>
            <a:rPr lang="en-US" altLang="en-US" sz="2000" dirty="0" smtClean="0">
              <a:solidFill>
                <a:sysClr val="windowText" lastClr="000000">
                  <a:hueOff val="0"/>
                  <a:satOff val="0"/>
                  <a:lumOff val="0"/>
                  <a:alphaOff val="0"/>
                </a:sysClr>
              </a:solidFill>
              <a:latin typeface="Calibri" panose="020F0502020204030204"/>
              <a:ea typeface="ＭＳ Ｐゴシック" panose="020B0600070205080204" pitchFamily="34" charset="-128"/>
              <a:cs typeface="+mn-cs"/>
            </a:rPr>
            <a:t>Number of placements made</a:t>
          </a:r>
          <a:endParaRPr lang="en-US" sz="2000" dirty="0">
            <a:solidFill>
              <a:sysClr val="windowText" lastClr="000000">
                <a:hueOff val="0"/>
                <a:satOff val="0"/>
                <a:lumOff val="0"/>
                <a:alphaOff val="0"/>
              </a:sysClr>
            </a:solidFill>
            <a:latin typeface="Calibri" panose="020F0502020204030204"/>
            <a:ea typeface="+mn-ea"/>
            <a:cs typeface="+mn-cs"/>
          </a:endParaRPr>
        </a:p>
      </dgm:t>
    </dgm:pt>
    <dgm:pt modelId="{7DF0AF2E-0294-4E34-9558-30DEA0C667BC}" type="parTrans" cxnId="{6B8B2BFB-A977-4E70-ADB9-6616D517C337}">
      <dgm:prSet/>
      <dgm:spPr/>
      <dgm:t>
        <a:bodyPr/>
        <a:lstStyle/>
        <a:p>
          <a:endParaRPr lang="en-US"/>
        </a:p>
      </dgm:t>
    </dgm:pt>
    <dgm:pt modelId="{6B71F2FF-E3AF-43E8-91B6-D5BC23F2642C}" type="sibTrans" cxnId="{6B8B2BFB-A977-4E70-ADB9-6616D517C337}">
      <dgm:prSet/>
      <dgm:spPr/>
      <dgm:t>
        <a:bodyPr/>
        <a:lstStyle/>
        <a:p>
          <a:endParaRPr lang="en-US"/>
        </a:p>
      </dgm:t>
    </dgm:pt>
    <dgm:pt modelId="{3D15C306-5325-4E2B-A916-A07137A312B8}">
      <dgm:prSet phldrT="[Text]" custT="1"/>
      <dgm:spPr>
        <a:xfrm rot="5400000">
          <a:off x="3484783" y="-155447"/>
          <a:ext cx="491936" cy="3511296"/>
        </a:xfr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gm:spPr>
      <dgm:t>
        <a:bodyPr/>
        <a:lstStyle/>
        <a:p>
          <a:r>
            <a:rPr lang="en-US" altLang="en-US" sz="2000" dirty="0" smtClean="0">
              <a:solidFill>
                <a:sysClr val="windowText" lastClr="000000">
                  <a:hueOff val="0"/>
                  <a:satOff val="0"/>
                  <a:lumOff val="0"/>
                  <a:alphaOff val="0"/>
                </a:sysClr>
              </a:solidFill>
              <a:latin typeface="Calibri" panose="020F0502020204030204"/>
              <a:ea typeface="ＭＳ Ｐゴシック" panose="020B0600070205080204" pitchFamily="34" charset="-128"/>
              <a:cs typeface="+mn-cs"/>
            </a:rPr>
            <a:t>% of direct expenditures or other bases for indirect costs per an approved CAP or ICR</a:t>
          </a:r>
          <a:endParaRPr lang="en-US" sz="2000" dirty="0">
            <a:solidFill>
              <a:sysClr val="windowText" lastClr="000000">
                <a:hueOff val="0"/>
                <a:satOff val="0"/>
                <a:lumOff val="0"/>
                <a:alphaOff val="0"/>
              </a:sysClr>
            </a:solidFill>
            <a:latin typeface="Calibri" panose="020F0502020204030204"/>
            <a:ea typeface="+mn-ea"/>
            <a:cs typeface="+mn-cs"/>
          </a:endParaRPr>
        </a:p>
      </dgm:t>
    </dgm:pt>
    <dgm:pt modelId="{7C1AD0D1-6CB7-4F00-819B-DFBF47EE8BC1}" type="parTrans" cxnId="{127EE71C-5630-4F00-8267-969C1B81A189}">
      <dgm:prSet/>
      <dgm:spPr/>
      <dgm:t>
        <a:bodyPr/>
        <a:lstStyle/>
        <a:p>
          <a:endParaRPr lang="en-US"/>
        </a:p>
      </dgm:t>
    </dgm:pt>
    <dgm:pt modelId="{1B039ECC-D02F-4C56-B740-282D63251E61}" type="sibTrans" cxnId="{127EE71C-5630-4F00-8267-969C1B81A189}">
      <dgm:prSet/>
      <dgm:spPr/>
      <dgm:t>
        <a:bodyPr/>
        <a:lstStyle/>
        <a:p>
          <a:endParaRPr lang="en-US"/>
        </a:p>
      </dgm:t>
    </dgm:pt>
    <dgm:pt modelId="{D35C795F-28E2-4A58-845B-D275428DBE64}">
      <dgm:prSet phldrT="[Text]" custT="1"/>
      <dgm:spPr>
        <a:xfrm rot="5400000">
          <a:off x="3484783" y="490218"/>
          <a:ext cx="491936" cy="3511296"/>
        </a:xfr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gm:spPr>
      <dgm:t>
        <a:bodyPr/>
        <a:lstStyle/>
        <a:p>
          <a:r>
            <a:rPr lang="en-US" altLang="en-US" sz="2000" dirty="0" smtClean="0">
              <a:solidFill>
                <a:sysClr val="windowText" lastClr="000000">
                  <a:hueOff val="0"/>
                  <a:satOff val="0"/>
                  <a:lumOff val="0"/>
                  <a:alphaOff val="0"/>
                </a:sysClr>
              </a:solidFill>
              <a:latin typeface="Calibri" panose="020F0502020204030204"/>
              <a:ea typeface="ＭＳ Ｐゴシック" panose="020B0600070205080204" pitchFamily="34" charset="-128"/>
              <a:cs typeface="+mn-cs"/>
            </a:rPr>
            <a:t>Number of participants currently enrolled by program</a:t>
          </a:r>
          <a:endParaRPr lang="en-US" sz="2000" dirty="0">
            <a:solidFill>
              <a:sysClr val="windowText" lastClr="000000">
                <a:hueOff val="0"/>
                <a:satOff val="0"/>
                <a:lumOff val="0"/>
                <a:alphaOff val="0"/>
              </a:sysClr>
            </a:solidFill>
            <a:latin typeface="Calibri" panose="020F0502020204030204"/>
            <a:ea typeface="+mn-ea"/>
            <a:cs typeface="+mn-cs"/>
          </a:endParaRPr>
        </a:p>
      </dgm:t>
    </dgm:pt>
    <dgm:pt modelId="{ED7C8683-DA4C-47C7-A5A1-A69B03F25873}" type="parTrans" cxnId="{EA6C582F-506A-4DF1-ABB6-93CC63178A74}">
      <dgm:prSet/>
      <dgm:spPr/>
      <dgm:t>
        <a:bodyPr/>
        <a:lstStyle/>
        <a:p>
          <a:endParaRPr lang="en-US"/>
        </a:p>
      </dgm:t>
    </dgm:pt>
    <dgm:pt modelId="{4DFCF355-743A-4077-B27B-193B729D15CA}" type="sibTrans" cxnId="{EA6C582F-506A-4DF1-ABB6-93CC63178A74}">
      <dgm:prSet/>
      <dgm:spPr/>
      <dgm:t>
        <a:bodyPr/>
        <a:lstStyle/>
        <a:p>
          <a:endParaRPr lang="en-US"/>
        </a:p>
      </dgm:t>
    </dgm:pt>
    <dgm:pt modelId="{6ABB7C06-1FAD-4B90-A47D-78E4DBFB48E5}">
      <dgm:prSet phldrT="[Text]" custT="1"/>
      <dgm:spPr>
        <a:xfrm rot="5400000">
          <a:off x="3484783" y="1135885"/>
          <a:ext cx="491936" cy="3511296"/>
        </a:xfr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gm:spPr>
      <dgm:t>
        <a:bodyPr/>
        <a:lstStyle/>
        <a:p>
          <a:r>
            <a:rPr lang="en-US" altLang="en-US" sz="2000" dirty="0" smtClean="0">
              <a:solidFill>
                <a:sysClr val="windowText" lastClr="000000">
                  <a:hueOff val="0"/>
                  <a:satOff val="0"/>
                  <a:lumOff val="0"/>
                  <a:alphaOff val="0"/>
                </a:sysClr>
              </a:solidFill>
              <a:latin typeface="Calibri" panose="020F0502020204030204"/>
              <a:ea typeface="ＭＳ Ｐゴシック" panose="020B0600070205080204" pitchFamily="34" charset="-128"/>
              <a:cs typeface="+mn-cs"/>
            </a:rPr>
            <a:t>Number of customers eligible by program</a:t>
          </a:r>
          <a:endParaRPr lang="en-US" sz="2000" dirty="0">
            <a:solidFill>
              <a:sysClr val="windowText" lastClr="000000">
                <a:hueOff val="0"/>
                <a:satOff val="0"/>
                <a:lumOff val="0"/>
                <a:alphaOff val="0"/>
              </a:sysClr>
            </a:solidFill>
            <a:latin typeface="Calibri" panose="020F0502020204030204"/>
            <a:ea typeface="+mn-ea"/>
            <a:cs typeface="+mn-cs"/>
          </a:endParaRPr>
        </a:p>
      </dgm:t>
    </dgm:pt>
    <dgm:pt modelId="{FD708356-FB18-4641-891C-317F3EC1751D}" type="parTrans" cxnId="{D0CF24FF-E03E-4C68-B936-81A270C727B6}">
      <dgm:prSet/>
      <dgm:spPr/>
      <dgm:t>
        <a:bodyPr/>
        <a:lstStyle/>
        <a:p>
          <a:endParaRPr lang="en-US"/>
        </a:p>
      </dgm:t>
    </dgm:pt>
    <dgm:pt modelId="{695027B4-3FB7-4AF7-B921-24EA1E46C857}" type="sibTrans" cxnId="{D0CF24FF-E03E-4C68-B936-81A270C727B6}">
      <dgm:prSet/>
      <dgm:spPr/>
      <dgm:t>
        <a:bodyPr/>
        <a:lstStyle/>
        <a:p>
          <a:endParaRPr lang="en-US"/>
        </a:p>
      </dgm:t>
    </dgm:pt>
    <dgm:pt modelId="{5D3F9B5F-DBA2-4556-B57B-5B96FCAE871E}">
      <dgm:prSet custT="1"/>
      <dgm:spPr>
        <a:xfrm>
          <a:off x="0" y="647073"/>
          <a:ext cx="1975104" cy="614920"/>
        </a:xfrm>
        <a:solidFill>
          <a:srgbClr val="91CE4F"/>
        </a:solidFill>
        <a:ln w="12700" cap="flat" cmpd="sng" algn="ctr">
          <a:solidFill>
            <a:sysClr val="window" lastClr="FFFFFF">
              <a:hueOff val="0"/>
              <a:satOff val="0"/>
              <a:lumOff val="0"/>
              <a:alphaOff val="0"/>
            </a:sysClr>
          </a:solidFill>
          <a:prstDash val="solid"/>
          <a:miter lim="800000"/>
        </a:ln>
        <a:effectLst/>
      </dgm:spPr>
      <dgm:t>
        <a:bodyPr/>
        <a:lstStyle/>
        <a:p>
          <a:r>
            <a:rPr lang="en-US" altLang="en-US" sz="2400" dirty="0" smtClean="0">
              <a:solidFill>
                <a:schemeClr val="tx1"/>
              </a:solidFill>
              <a:latin typeface="+mn-lt"/>
              <a:ea typeface="+mn-ea"/>
              <a:cs typeface="+mn-cs"/>
            </a:rPr>
            <a:t>Job Placement</a:t>
          </a:r>
          <a:endParaRPr lang="en-US" sz="2400" dirty="0">
            <a:solidFill>
              <a:schemeClr val="tx1"/>
            </a:solidFill>
            <a:latin typeface="+mn-lt"/>
            <a:ea typeface="+mn-ea"/>
            <a:cs typeface="+mn-cs"/>
          </a:endParaRPr>
        </a:p>
      </dgm:t>
    </dgm:pt>
    <dgm:pt modelId="{563390D1-E874-4B2E-BE6E-CE12CD31CB87}" type="parTrans" cxnId="{026D5BD4-A788-4CF0-9880-D0EAC5CF3CC1}">
      <dgm:prSet/>
      <dgm:spPr/>
      <dgm:t>
        <a:bodyPr/>
        <a:lstStyle/>
        <a:p>
          <a:endParaRPr lang="en-US"/>
        </a:p>
      </dgm:t>
    </dgm:pt>
    <dgm:pt modelId="{D9B25BD0-2D40-40BF-A782-7E31740F8569}" type="sibTrans" cxnId="{026D5BD4-A788-4CF0-9880-D0EAC5CF3CC1}">
      <dgm:prSet/>
      <dgm:spPr/>
      <dgm:t>
        <a:bodyPr/>
        <a:lstStyle/>
        <a:p>
          <a:endParaRPr lang="en-US"/>
        </a:p>
      </dgm:t>
    </dgm:pt>
    <dgm:pt modelId="{3D052F71-07C3-422D-85AE-2D69A7749B71}">
      <dgm:prSet custT="1"/>
      <dgm:spPr>
        <a:xfrm rot="5400000">
          <a:off x="3484783" y="-1446781"/>
          <a:ext cx="491936" cy="3511296"/>
        </a:xfr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gm:spPr>
      <dgm:t>
        <a:bodyPr/>
        <a:lstStyle/>
        <a:p>
          <a:r>
            <a:rPr lang="en-US" altLang="en-US" sz="2000" dirty="0" smtClean="0">
              <a:solidFill>
                <a:sysClr val="windowText" lastClr="000000">
                  <a:hueOff val="0"/>
                  <a:satOff val="0"/>
                  <a:lumOff val="0"/>
                  <a:alphaOff val="0"/>
                </a:sysClr>
              </a:solidFill>
              <a:latin typeface="Calibri" panose="020F0502020204030204"/>
              <a:ea typeface="+mn-ea"/>
              <a:cs typeface="+mn-cs"/>
            </a:rPr>
            <a:t>Number of Participants</a:t>
          </a:r>
          <a:endParaRPr lang="en-US" sz="2000" dirty="0">
            <a:solidFill>
              <a:sysClr val="windowText" lastClr="000000">
                <a:hueOff val="0"/>
                <a:satOff val="0"/>
                <a:lumOff val="0"/>
                <a:alphaOff val="0"/>
              </a:sysClr>
            </a:solidFill>
            <a:latin typeface="Calibri" panose="020F0502020204030204"/>
            <a:ea typeface="+mn-ea"/>
            <a:cs typeface="+mn-cs"/>
          </a:endParaRPr>
        </a:p>
      </dgm:t>
    </dgm:pt>
    <dgm:pt modelId="{C4EBB98D-14B2-49E8-A1BB-F74A5F6E76F1}" type="parTrans" cxnId="{224F477C-D301-40B2-B825-4800E86AF48B}">
      <dgm:prSet/>
      <dgm:spPr/>
      <dgm:t>
        <a:bodyPr/>
        <a:lstStyle/>
        <a:p>
          <a:endParaRPr lang="en-US"/>
        </a:p>
      </dgm:t>
    </dgm:pt>
    <dgm:pt modelId="{2C2D36A4-0D0D-48E0-9247-3088C67A994E}" type="sibTrans" cxnId="{224F477C-D301-40B2-B825-4800E86AF48B}">
      <dgm:prSet/>
      <dgm:spPr/>
      <dgm:t>
        <a:bodyPr/>
        <a:lstStyle/>
        <a:p>
          <a:endParaRPr lang="en-US"/>
        </a:p>
      </dgm:t>
    </dgm:pt>
    <dgm:pt modelId="{D41BBB22-D825-4AF6-B6E3-3A0D4C9D97E7}" type="pres">
      <dgm:prSet presAssocID="{48E9F82E-3431-4FAE-8E76-B9823684C026}" presName="Name0" presStyleCnt="0">
        <dgm:presLayoutVars>
          <dgm:dir/>
          <dgm:animLvl val="lvl"/>
          <dgm:resizeHandles val="exact"/>
        </dgm:presLayoutVars>
      </dgm:prSet>
      <dgm:spPr/>
      <dgm:t>
        <a:bodyPr/>
        <a:lstStyle/>
        <a:p>
          <a:endParaRPr lang="en-US"/>
        </a:p>
      </dgm:t>
    </dgm:pt>
    <dgm:pt modelId="{083A2A0C-5FCB-46E3-BA41-D7E437AAFFFC}" type="pres">
      <dgm:prSet presAssocID="{99044B64-AC70-4A04-B3A0-A78B25A4604E}" presName="linNode" presStyleCnt="0"/>
      <dgm:spPr/>
    </dgm:pt>
    <dgm:pt modelId="{67F4BB56-A948-4B4C-B53B-4360A45A8BAF}" type="pres">
      <dgm:prSet presAssocID="{99044B64-AC70-4A04-B3A0-A78B25A4604E}" presName="parentText" presStyleLbl="node1" presStyleIdx="0" presStyleCnt="5">
        <dgm:presLayoutVars>
          <dgm:chMax val="1"/>
          <dgm:bulletEnabled val="1"/>
        </dgm:presLayoutVars>
      </dgm:prSet>
      <dgm:spPr>
        <a:prstGeom prst="roundRect">
          <a:avLst/>
        </a:prstGeom>
      </dgm:spPr>
      <dgm:t>
        <a:bodyPr/>
        <a:lstStyle/>
        <a:p>
          <a:endParaRPr lang="en-US"/>
        </a:p>
      </dgm:t>
    </dgm:pt>
    <dgm:pt modelId="{FEF58299-6142-4D66-8748-E4F8557A45C5}" type="pres">
      <dgm:prSet presAssocID="{99044B64-AC70-4A04-B3A0-A78B25A4604E}" presName="descendantText" presStyleLbl="alignAccFollowNode1" presStyleIdx="0" presStyleCnt="5">
        <dgm:presLayoutVars>
          <dgm:bulletEnabled val="1"/>
        </dgm:presLayoutVars>
      </dgm:prSet>
      <dgm:spPr>
        <a:prstGeom prst="round2SameRect">
          <a:avLst/>
        </a:prstGeom>
      </dgm:spPr>
      <dgm:t>
        <a:bodyPr/>
        <a:lstStyle/>
        <a:p>
          <a:endParaRPr lang="en-US"/>
        </a:p>
      </dgm:t>
    </dgm:pt>
    <dgm:pt modelId="{8A77D98B-1FD2-4BD7-85FE-C513A945F385}" type="pres">
      <dgm:prSet presAssocID="{A8CB805C-6A52-48DE-A26C-C6BBB95DA3FF}" presName="sp" presStyleCnt="0"/>
      <dgm:spPr/>
    </dgm:pt>
    <dgm:pt modelId="{65C0461B-9E21-4F9D-BB02-9B7012F00F3F}" type="pres">
      <dgm:prSet presAssocID="{5D3F9B5F-DBA2-4556-B57B-5B96FCAE871E}" presName="linNode" presStyleCnt="0"/>
      <dgm:spPr/>
    </dgm:pt>
    <dgm:pt modelId="{D6DC99BC-93D8-454A-9067-7E9B8B5FBACF}" type="pres">
      <dgm:prSet presAssocID="{5D3F9B5F-DBA2-4556-B57B-5B96FCAE871E}" presName="parentText" presStyleLbl="node1" presStyleIdx="1" presStyleCnt="5">
        <dgm:presLayoutVars>
          <dgm:chMax val="1"/>
          <dgm:bulletEnabled val="1"/>
        </dgm:presLayoutVars>
      </dgm:prSet>
      <dgm:spPr>
        <a:prstGeom prst="roundRect">
          <a:avLst/>
        </a:prstGeom>
      </dgm:spPr>
      <dgm:t>
        <a:bodyPr/>
        <a:lstStyle/>
        <a:p>
          <a:endParaRPr lang="en-US"/>
        </a:p>
      </dgm:t>
    </dgm:pt>
    <dgm:pt modelId="{6E69518D-4766-4264-B4C7-5E176B19C001}" type="pres">
      <dgm:prSet presAssocID="{5D3F9B5F-DBA2-4556-B57B-5B96FCAE871E}" presName="descendantText" presStyleLbl="alignAccFollowNode1" presStyleIdx="1" presStyleCnt="5">
        <dgm:presLayoutVars>
          <dgm:bulletEnabled val="1"/>
        </dgm:presLayoutVars>
      </dgm:prSet>
      <dgm:spPr>
        <a:prstGeom prst="round2SameRect">
          <a:avLst/>
        </a:prstGeom>
      </dgm:spPr>
      <dgm:t>
        <a:bodyPr/>
        <a:lstStyle/>
        <a:p>
          <a:endParaRPr lang="en-US"/>
        </a:p>
      </dgm:t>
    </dgm:pt>
    <dgm:pt modelId="{B274EEA7-07F2-4392-B822-8F61353094B4}" type="pres">
      <dgm:prSet presAssocID="{D9B25BD0-2D40-40BF-A782-7E31740F8569}" presName="sp" presStyleCnt="0"/>
      <dgm:spPr/>
    </dgm:pt>
    <dgm:pt modelId="{BFFE43CF-EA9B-4E54-87B3-BA7FD6E04F64}" type="pres">
      <dgm:prSet presAssocID="{F05FB8D6-FC2B-43D5-A795-3A8B07248E9D}" presName="linNode" presStyleCnt="0"/>
      <dgm:spPr/>
    </dgm:pt>
    <dgm:pt modelId="{8B00BD67-7938-49BD-BF99-FF6D4AC83EAC}" type="pres">
      <dgm:prSet presAssocID="{F05FB8D6-FC2B-43D5-A795-3A8B07248E9D}" presName="parentText" presStyleLbl="node1" presStyleIdx="2" presStyleCnt="5">
        <dgm:presLayoutVars>
          <dgm:chMax val="1"/>
          <dgm:bulletEnabled val="1"/>
        </dgm:presLayoutVars>
      </dgm:prSet>
      <dgm:spPr>
        <a:prstGeom prst="roundRect">
          <a:avLst/>
        </a:prstGeom>
      </dgm:spPr>
      <dgm:t>
        <a:bodyPr/>
        <a:lstStyle/>
        <a:p>
          <a:endParaRPr lang="en-US"/>
        </a:p>
      </dgm:t>
    </dgm:pt>
    <dgm:pt modelId="{89C78162-9B79-4A37-89F6-32B632B9D50F}" type="pres">
      <dgm:prSet presAssocID="{F05FB8D6-FC2B-43D5-A795-3A8B07248E9D}" presName="descendantText" presStyleLbl="alignAccFollowNode1" presStyleIdx="2" presStyleCnt="5" custScaleY="114365">
        <dgm:presLayoutVars>
          <dgm:bulletEnabled val="1"/>
        </dgm:presLayoutVars>
      </dgm:prSet>
      <dgm:spPr>
        <a:prstGeom prst="round2SameRect">
          <a:avLst/>
        </a:prstGeom>
      </dgm:spPr>
      <dgm:t>
        <a:bodyPr/>
        <a:lstStyle/>
        <a:p>
          <a:endParaRPr lang="en-US"/>
        </a:p>
      </dgm:t>
    </dgm:pt>
    <dgm:pt modelId="{3BCCE1FC-6E45-46E8-9D4A-1DDCC8396EA3}" type="pres">
      <dgm:prSet presAssocID="{A2160ED4-F03A-4BD2-8D07-124B33E51F70}" presName="sp" presStyleCnt="0"/>
      <dgm:spPr/>
    </dgm:pt>
    <dgm:pt modelId="{BC246867-9323-4C13-97DB-19EC9C4A26DA}" type="pres">
      <dgm:prSet presAssocID="{9500D037-92BE-4B43-933F-6161A7BF7487}" presName="linNode" presStyleCnt="0"/>
      <dgm:spPr/>
    </dgm:pt>
    <dgm:pt modelId="{26B79A28-089A-4348-AE65-A1CC4016D2B4}" type="pres">
      <dgm:prSet presAssocID="{9500D037-92BE-4B43-933F-6161A7BF7487}" presName="parentText" presStyleLbl="node1" presStyleIdx="3" presStyleCnt="5">
        <dgm:presLayoutVars>
          <dgm:chMax val="1"/>
          <dgm:bulletEnabled val="1"/>
        </dgm:presLayoutVars>
      </dgm:prSet>
      <dgm:spPr>
        <a:prstGeom prst="roundRect">
          <a:avLst/>
        </a:prstGeom>
      </dgm:spPr>
      <dgm:t>
        <a:bodyPr/>
        <a:lstStyle/>
        <a:p>
          <a:endParaRPr lang="en-US"/>
        </a:p>
      </dgm:t>
    </dgm:pt>
    <dgm:pt modelId="{DDFC0085-05F5-47E8-BBA7-D5DD1FD1E341}" type="pres">
      <dgm:prSet presAssocID="{9500D037-92BE-4B43-933F-6161A7BF7487}" presName="descendantText" presStyleLbl="alignAccFollowNode1" presStyleIdx="3" presStyleCnt="5">
        <dgm:presLayoutVars>
          <dgm:bulletEnabled val="1"/>
        </dgm:presLayoutVars>
      </dgm:prSet>
      <dgm:spPr>
        <a:prstGeom prst="round2SameRect">
          <a:avLst/>
        </a:prstGeom>
      </dgm:spPr>
      <dgm:t>
        <a:bodyPr/>
        <a:lstStyle/>
        <a:p>
          <a:endParaRPr lang="en-US"/>
        </a:p>
      </dgm:t>
    </dgm:pt>
    <dgm:pt modelId="{E28E3674-3A38-415C-8C52-6BD253EC54C9}" type="pres">
      <dgm:prSet presAssocID="{83D8FE1E-60EF-4FEB-8B31-52C33BC3F450}" presName="sp" presStyleCnt="0"/>
      <dgm:spPr/>
    </dgm:pt>
    <dgm:pt modelId="{DFF8348C-BE99-463E-94CF-95A83D787F16}" type="pres">
      <dgm:prSet presAssocID="{0E01162D-A504-4025-911D-DAB539618B33}" presName="linNode" presStyleCnt="0"/>
      <dgm:spPr/>
    </dgm:pt>
    <dgm:pt modelId="{36C94E75-F53F-4A34-A4A6-DE0EB6C46202}" type="pres">
      <dgm:prSet presAssocID="{0E01162D-A504-4025-911D-DAB539618B33}" presName="parentText" presStyleLbl="node1" presStyleIdx="4" presStyleCnt="5">
        <dgm:presLayoutVars>
          <dgm:chMax val="1"/>
          <dgm:bulletEnabled val="1"/>
        </dgm:presLayoutVars>
      </dgm:prSet>
      <dgm:spPr>
        <a:prstGeom prst="roundRect">
          <a:avLst/>
        </a:prstGeom>
      </dgm:spPr>
      <dgm:t>
        <a:bodyPr/>
        <a:lstStyle/>
        <a:p>
          <a:endParaRPr lang="en-US"/>
        </a:p>
      </dgm:t>
    </dgm:pt>
    <dgm:pt modelId="{CFCA1FE1-54F8-4D98-8DB8-09B7F55D78F3}" type="pres">
      <dgm:prSet presAssocID="{0E01162D-A504-4025-911D-DAB539618B33}" presName="descendantText" presStyleLbl="alignAccFollowNode1" presStyleIdx="4" presStyleCnt="5">
        <dgm:presLayoutVars>
          <dgm:bulletEnabled val="1"/>
        </dgm:presLayoutVars>
      </dgm:prSet>
      <dgm:spPr>
        <a:prstGeom prst="round2SameRect">
          <a:avLst/>
        </a:prstGeom>
      </dgm:spPr>
      <dgm:t>
        <a:bodyPr/>
        <a:lstStyle/>
        <a:p>
          <a:endParaRPr lang="en-US"/>
        </a:p>
      </dgm:t>
    </dgm:pt>
  </dgm:ptLst>
  <dgm:cxnLst>
    <dgm:cxn modelId="{5FE9D772-B1B6-3846-AEEC-39FD65F314CE}" type="presOf" srcId="{F05FB8D6-FC2B-43D5-A795-3A8B07248E9D}" destId="{8B00BD67-7938-49BD-BF99-FF6D4AC83EAC}" srcOrd="0" destOrd="0" presId="urn:microsoft.com/office/officeart/2005/8/layout/vList5"/>
    <dgm:cxn modelId="{B83D689F-CE78-8A47-B1FD-A545E850E8D0}" type="presOf" srcId="{0E01162D-A504-4025-911D-DAB539618B33}" destId="{36C94E75-F53F-4A34-A4A6-DE0EB6C46202}" srcOrd="0" destOrd="0" presId="urn:microsoft.com/office/officeart/2005/8/layout/vList5"/>
    <dgm:cxn modelId="{727356FB-3C22-4FA5-971F-059561E8009A}" srcId="{48E9F82E-3431-4FAE-8E76-B9823684C026}" destId="{99044B64-AC70-4A04-B3A0-A78B25A4604E}" srcOrd="0" destOrd="0" parTransId="{605F7633-1964-4A7D-B91F-D3A350AFCD26}" sibTransId="{A8CB805C-6A52-48DE-A26C-C6BBB95DA3FF}"/>
    <dgm:cxn modelId="{2F29408E-8D3E-704C-8653-7747521F1BE9}" type="presOf" srcId="{D35C795F-28E2-4A58-845B-D275428DBE64}" destId="{DDFC0085-05F5-47E8-BBA7-D5DD1FD1E341}" srcOrd="0" destOrd="0" presId="urn:microsoft.com/office/officeart/2005/8/layout/vList5"/>
    <dgm:cxn modelId="{C47190A1-4544-2F49-8DC5-1C930507DAA2}" type="presOf" srcId="{3D15C306-5325-4E2B-A916-A07137A312B8}" destId="{89C78162-9B79-4A37-89F6-32B632B9D50F}" srcOrd="0" destOrd="0" presId="urn:microsoft.com/office/officeart/2005/8/layout/vList5"/>
    <dgm:cxn modelId="{026D5BD4-A788-4CF0-9880-D0EAC5CF3CC1}" srcId="{48E9F82E-3431-4FAE-8E76-B9823684C026}" destId="{5D3F9B5F-DBA2-4556-B57B-5B96FCAE871E}" srcOrd="1" destOrd="0" parTransId="{563390D1-E874-4B2E-BE6E-CE12CD31CB87}" sibTransId="{D9B25BD0-2D40-40BF-A782-7E31740F8569}"/>
    <dgm:cxn modelId="{5B0E601E-E39E-FE41-89A0-5F97179FF24C}" type="presOf" srcId="{6ABB7C06-1FAD-4B90-A47D-78E4DBFB48E5}" destId="{CFCA1FE1-54F8-4D98-8DB8-09B7F55D78F3}" srcOrd="0" destOrd="0" presId="urn:microsoft.com/office/officeart/2005/8/layout/vList5"/>
    <dgm:cxn modelId="{F8B21D48-074E-024D-8637-17EBDF39C549}" type="presOf" srcId="{9500D037-92BE-4B43-933F-6161A7BF7487}" destId="{26B79A28-089A-4348-AE65-A1CC4016D2B4}" srcOrd="0" destOrd="0" presId="urn:microsoft.com/office/officeart/2005/8/layout/vList5"/>
    <dgm:cxn modelId="{BC1A6D38-2B38-534E-B71A-B32B6530AD6B}" type="presOf" srcId="{48E9F82E-3431-4FAE-8E76-B9823684C026}" destId="{D41BBB22-D825-4AF6-B6E3-3A0D4C9D97E7}" srcOrd="0" destOrd="0" presId="urn:microsoft.com/office/officeart/2005/8/layout/vList5"/>
    <dgm:cxn modelId="{C24B759B-7FD2-492E-AF74-0A11BA9D5410}" srcId="{48E9F82E-3431-4FAE-8E76-B9823684C026}" destId="{0E01162D-A504-4025-911D-DAB539618B33}" srcOrd="4" destOrd="0" parTransId="{E47CD81D-6BB6-4812-A722-13F0695ABD87}" sibTransId="{57F57534-B74E-4143-8AC6-4512D3E3178E}"/>
    <dgm:cxn modelId="{127EE71C-5630-4F00-8267-969C1B81A189}" srcId="{F05FB8D6-FC2B-43D5-A795-3A8B07248E9D}" destId="{3D15C306-5325-4E2B-A916-A07137A312B8}" srcOrd="0" destOrd="0" parTransId="{7C1AD0D1-6CB7-4F00-819B-DFBF47EE8BC1}" sibTransId="{1B039ECC-D02F-4C56-B740-282D63251E61}"/>
    <dgm:cxn modelId="{B3AECD92-A369-964B-B9BD-9094B09F978E}" type="presOf" srcId="{AF8279BE-E65A-480C-9A6D-AB40056FA396}" destId="{6E69518D-4766-4264-B4C7-5E176B19C001}" srcOrd="0" destOrd="0" presId="urn:microsoft.com/office/officeart/2005/8/layout/vList5"/>
    <dgm:cxn modelId="{224F477C-D301-40B2-B825-4800E86AF48B}" srcId="{99044B64-AC70-4A04-B3A0-A78B25A4604E}" destId="{3D052F71-07C3-422D-85AE-2D69A7749B71}" srcOrd="0" destOrd="0" parTransId="{C4EBB98D-14B2-49E8-A1BB-F74A5F6E76F1}" sibTransId="{2C2D36A4-0D0D-48E0-9247-3088C67A994E}"/>
    <dgm:cxn modelId="{8101AA56-00AE-4876-ADE4-87DD8966B905}" srcId="{48E9F82E-3431-4FAE-8E76-B9823684C026}" destId="{9500D037-92BE-4B43-933F-6161A7BF7487}" srcOrd="3" destOrd="0" parTransId="{48E3E78A-6E0A-45B2-8B3F-41C470BF6568}" sibTransId="{83D8FE1E-60EF-4FEB-8B31-52C33BC3F450}"/>
    <dgm:cxn modelId="{65019D66-94D4-EA40-9462-1F70F4BFAA28}" type="presOf" srcId="{3D052F71-07C3-422D-85AE-2D69A7749B71}" destId="{FEF58299-6142-4D66-8748-E4F8557A45C5}" srcOrd="0" destOrd="0" presId="urn:microsoft.com/office/officeart/2005/8/layout/vList5"/>
    <dgm:cxn modelId="{6B8B2BFB-A977-4E70-ADB9-6616D517C337}" srcId="{5D3F9B5F-DBA2-4556-B57B-5B96FCAE871E}" destId="{AF8279BE-E65A-480C-9A6D-AB40056FA396}" srcOrd="0" destOrd="0" parTransId="{7DF0AF2E-0294-4E34-9558-30DEA0C667BC}" sibTransId="{6B71F2FF-E3AF-43E8-91B6-D5BC23F2642C}"/>
    <dgm:cxn modelId="{EA6C582F-506A-4DF1-ABB6-93CC63178A74}" srcId="{9500D037-92BE-4B43-933F-6161A7BF7487}" destId="{D35C795F-28E2-4A58-845B-D275428DBE64}" srcOrd="0" destOrd="0" parTransId="{ED7C8683-DA4C-47C7-A5A1-A69B03F25873}" sibTransId="{4DFCF355-743A-4077-B27B-193B729D15CA}"/>
    <dgm:cxn modelId="{F36DF056-948E-9143-A5C3-B4506295534B}" type="presOf" srcId="{99044B64-AC70-4A04-B3A0-A78B25A4604E}" destId="{67F4BB56-A948-4B4C-B53B-4360A45A8BAF}" srcOrd="0" destOrd="0" presId="urn:microsoft.com/office/officeart/2005/8/layout/vList5"/>
    <dgm:cxn modelId="{45629612-23F1-4FAB-AAF7-8D4AA48797D9}" srcId="{48E9F82E-3431-4FAE-8E76-B9823684C026}" destId="{F05FB8D6-FC2B-43D5-A795-3A8B07248E9D}" srcOrd="2" destOrd="0" parTransId="{43D8849B-C731-4C5A-8985-4C30EB227328}" sibTransId="{A2160ED4-F03A-4BD2-8D07-124B33E51F70}"/>
    <dgm:cxn modelId="{D0CF24FF-E03E-4C68-B936-81A270C727B6}" srcId="{0E01162D-A504-4025-911D-DAB539618B33}" destId="{6ABB7C06-1FAD-4B90-A47D-78E4DBFB48E5}" srcOrd="0" destOrd="0" parTransId="{FD708356-FB18-4641-891C-317F3EC1751D}" sibTransId="{695027B4-3FB7-4AF7-B921-24EA1E46C857}"/>
    <dgm:cxn modelId="{65FEB622-5097-E945-AF21-9738D481F4C1}" type="presOf" srcId="{5D3F9B5F-DBA2-4556-B57B-5B96FCAE871E}" destId="{D6DC99BC-93D8-454A-9067-7E9B8B5FBACF}" srcOrd="0" destOrd="0" presId="urn:microsoft.com/office/officeart/2005/8/layout/vList5"/>
    <dgm:cxn modelId="{FDE12C2C-DBAF-2448-BA74-6DD87C9DB3DA}" type="presParOf" srcId="{D41BBB22-D825-4AF6-B6E3-3A0D4C9D97E7}" destId="{083A2A0C-5FCB-46E3-BA41-D7E437AAFFFC}" srcOrd="0" destOrd="0" presId="urn:microsoft.com/office/officeart/2005/8/layout/vList5"/>
    <dgm:cxn modelId="{D40A05FA-4180-864C-BE73-08D3CE0E4D4B}" type="presParOf" srcId="{083A2A0C-5FCB-46E3-BA41-D7E437AAFFFC}" destId="{67F4BB56-A948-4B4C-B53B-4360A45A8BAF}" srcOrd="0" destOrd="0" presId="urn:microsoft.com/office/officeart/2005/8/layout/vList5"/>
    <dgm:cxn modelId="{B72ADA0E-5E80-FC46-9A3C-DB29CBA8BBD5}" type="presParOf" srcId="{083A2A0C-5FCB-46E3-BA41-D7E437AAFFFC}" destId="{FEF58299-6142-4D66-8748-E4F8557A45C5}" srcOrd="1" destOrd="0" presId="urn:microsoft.com/office/officeart/2005/8/layout/vList5"/>
    <dgm:cxn modelId="{24449FFD-B789-BB4B-8241-0BFC62153940}" type="presParOf" srcId="{D41BBB22-D825-4AF6-B6E3-3A0D4C9D97E7}" destId="{8A77D98B-1FD2-4BD7-85FE-C513A945F385}" srcOrd="1" destOrd="0" presId="urn:microsoft.com/office/officeart/2005/8/layout/vList5"/>
    <dgm:cxn modelId="{98BF25DF-CBDD-C046-AB18-A9785BA0928D}" type="presParOf" srcId="{D41BBB22-D825-4AF6-B6E3-3A0D4C9D97E7}" destId="{65C0461B-9E21-4F9D-BB02-9B7012F00F3F}" srcOrd="2" destOrd="0" presId="urn:microsoft.com/office/officeart/2005/8/layout/vList5"/>
    <dgm:cxn modelId="{A24C6395-BBCE-3448-A57F-B0F2C7940D6F}" type="presParOf" srcId="{65C0461B-9E21-4F9D-BB02-9B7012F00F3F}" destId="{D6DC99BC-93D8-454A-9067-7E9B8B5FBACF}" srcOrd="0" destOrd="0" presId="urn:microsoft.com/office/officeart/2005/8/layout/vList5"/>
    <dgm:cxn modelId="{4146CB01-BBBD-B14C-8762-E4F7BE14A05C}" type="presParOf" srcId="{65C0461B-9E21-4F9D-BB02-9B7012F00F3F}" destId="{6E69518D-4766-4264-B4C7-5E176B19C001}" srcOrd="1" destOrd="0" presId="urn:microsoft.com/office/officeart/2005/8/layout/vList5"/>
    <dgm:cxn modelId="{C2374E0C-D211-B241-941F-DE7510809E3A}" type="presParOf" srcId="{D41BBB22-D825-4AF6-B6E3-3A0D4C9D97E7}" destId="{B274EEA7-07F2-4392-B822-8F61353094B4}" srcOrd="3" destOrd="0" presId="urn:microsoft.com/office/officeart/2005/8/layout/vList5"/>
    <dgm:cxn modelId="{70ECB684-07C8-AD44-8AD5-7A88F9D0D813}" type="presParOf" srcId="{D41BBB22-D825-4AF6-B6E3-3A0D4C9D97E7}" destId="{BFFE43CF-EA9B-4E54-87B3-BA7FD6E04F64}" srcOrd="4" destOrd="0" presId="urn:microsoft.com/office/officeart/2005/8/layout/vList5"/>
    <dgm:cxn modelId="{CE13C306-B903-3545-97DD-B820955D4B7D}" type="presParOf" srcId="{BFFE43CF-EA9B-4E54-87B3-BA7FD6E04F64}" destId="{8B00BD67-7938-49BD-BF99-FF6D4AC83EAC}" srcOrd="0" destOrd="0" presId="urn:microsoft.com/office/officeart/2005/8/layout/vList5"/>
    <dgm:cxn modelId="{AD2E4A71-3614-6D41-AB18-54EFF5FEA8D1}" type="presParOf" srcId="{BFFE43CF-EA9B-4E54-87B3-BA7FD6E04F64}" destId="{89C78162-9B79-4A37-89F6-32B632B9D50F}" srcOrd="1" destOrd="0" presId="urn:microsoft.com/office/officeart/2005/8/layout/vList5"/>
    <dgm:cxn modelId="{6BAEE1E4-CF1B-084B-B171-65F466A43B11}" type="presParOf" srcId="{D41BBB22-D825-4AF6-B6E3-3A0D4C9D97E7}" destId="{3BCCE1FC-6E45-46E8-9D4A-1DDCC8396EA3}" srcOrd="5" destOrd="0" presId="urn:microsoft.com/office/officeart/2005/8/layout/vList5"/>
    <dgm:cxn modelId="{B818F310-705C-1D42-8F60-ED5E99B979D8}" type="presParOf" srcId="{D41BBB22-D825-4AF6-B6E3-3A0D4C9D97E7}" destId="{BC246867-9323-4C13-97DB-19EC9C4A26DA}" srcOrd="6" destOrd="0" presId="urn:microsoft.com/office/officeart/2005/8/layout/vList5"/>
    <dgm:cxn modelId="{B97B3DB7-1FE5-264E-90E4-6EC129D8D975}" type="presParOf" srcId="{BC246867-9323-4C13-97DB-19EC9C4A26DA}" destId="{26B79A28-089A-4348-AE65-A1CC4016D2B4}" srcOrd="0" destOrd="0" presId="urn:microsoft.com/office/officeart/2005/8/layout/vList5"/>
    <dgm:cxn modelId="{7C148C65-03B9-E34D-AB66-AF00E49BD73D}" type="presParOf" srcId="{BC246867-9323-4C13-97DB-19EC9C4A26DA}" destId="{DDFC0085-05F5-47E8-BBA7-D5DD1FD1E341}" srcOrd="1" destOrd="0" presId="urn:microsoft.com/office/officeart/2005/8/layout/vList5"/>
    <dgm:cxn modelId="{2965A1C0-ADBC-EC49-98C5-239EDF3353F5}" type="presParOf" srcId="{D41BBB22-D825-4AF6-B6E3-3A0D4C9D97E7}" destId="{E28E3674-3A38-415C-8C52-6BD253EC54C9}" srcOrd="7" destOrd="0" presId="urn:microsoft.com/office/officeart/2005/8/layout/vList5"/>
    <dgm:cxn modelId="{368DDE8F-32B0-8242-9B90-5CEEA0905DAF}" type="presParOf" srcId="{D41BBB22-D825-4AF6-B6E3-3A0D4C9D97E7}" destId="{DFF8348C-BE99-463E-94CF-95A83D787F16}" srcOrd="8" destOrd="0" presId="urn:microsoft.com/office/officeart/2005/8/layout/vList5"/>
    <dgm:cxn modelId="{DD8F78E1-9F1E-E145-B161-770FAD7ADEC6}" type="presParOf" srcId="{DFF8348C-BE99-463E-94CF-95A83D787F16}" destId="{36C94E75-F53F-4A34-A4A6-DE0EB6C46202}" srcOrd="0" destOrd="0" presId="urn:microsoft.com/office/officeart/2005/8/layout/vList5"/>
    <dgm:cxn modelId="{A0560F38-88E3-A247-8544-5EEDC051572A}" type="presParOf" srcId="{DFF8348C-BE99-463E-94CF-95A83D787F16}" destId="{CFCA1FE1-54F8-4D98-8DB8-09B7F55D78F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3C0DF1-A8AB-4A23-88BF-2A1683DF2D61}" type="doc">
      <dgm:prSet loTypeId="urn:microsoft.com/office/officeart/2005/8/layout/hierarchy4" loCatId="list" qsTypeId="urn:microsoft.com/office/officeart/2005/8/quickstyle/simple1" qsCatId="simple" csTypeId="urn:microsoft.com/office/officeart/2005/8/colors/accent4_3" csCatId="accent4" phldr="1"/>
      <dgm:spPr/>
      <dgm:t>
        <a:bodyPr/>
        <a:lstStyle/>
        <a:p>
          <a:endParaRPr lang="en-US"/>
        </a:p>
      </dgm:t>
    </dgm:pt>
    <dgm:pt modelId="{987EC3B9-4FEB-4D61-AA43-CC3E8CBEE247}">
      <dgm:prSet phldrT="[Text]" custT="1"/>
      <dgm:spPr>
        <a:xfrm>
          <a:off x="7991" y="2068928"/>
          <a:ext cx="1422173" cy="899666"/>
        </a:xfrm>
        <a:solidFill>
          <a:srgbClr val="FF5050"/>
        </a:solidFill>
        <a:ln w="12700" cap="flat" cmpd="sng" algn="ctr">
          <a:solidFill>
            <a:sysClr val="window" lastClr="FFFFFF">
              <a:hueOff val="0"/>
              <a:satOff val="0"/>
              <a:lumOff val="0"/>
              <a:alphaOff val="0"/>
            </a:sysClr>
          </a:solidFill>
          <a:prstDash val="solid"/>
          <a:miter lim="800000"/>
        </a:ln>
        <a:effectLst/>
      </dgm:spPr>
      <dgm:t>
        <a:bodyPr/>
        <a:lstStyle/>
        <a:p>
          <a:r>
            <a:rPr lang="en-US" altLang="en-US" sz="2000" dirty="0" smtClean="0">
              <a:solidFill>
                <a:schemeClr val="tx1"/>
              </a:solidFill>
              <a:ea typeface="Arial" panose="020B0604020202020204" pitchFamily="34" charset="0"/>
            </a:rPr>
            <a:t>Personal Services, Standards for Documentation of Personnel Services</a:t>
          </a:r>
          <a:endParaRPr lang="en-US" sz="2000" dirty="0">
            <a:solidFill>
              <a:schemeClr val="tx1"/>
            </a:solidFill>
            <a:latin typeface="Calibri" panose="020F0502020204030204"/>
            <a:ea typeface="+mn-ea"/>
            <a:cs typeface="+mn-cs"/>
          </a:endParaRPr>
        </a:p>
      </dgm:t>
    </dgm:pt>
    <dgm:pt modelId="{239E39B6-2603-44FA-941E-D8FEC9FA7B27}" type="parTrans" cxnId="{30FC12A5-BF68-49D4-BA08-1EF327E2E65D}">
      <dgm:prSet/>
      <dgm:spPr/>
      <dgm:t>
        <a:bodyPr/>
        <a:lstStyle/>
        <a:p>
          <a:endParaRPr lang="en-US"/>
        </a:p>
      </dgm:t>
    </dgm:pt>
    <dgm:pt modelId="{DA3D5538-CFEA-449B-BF0E-11FB644D9EB0}" type="sibTrans" cxnId="{30FC12A5-BF68-49D4-BA08-1EF327E2E65D}">
      <dgm:prSet/>
      <dgm:spPr/>
      <dgm:t>
        <a:bodyPr/>
        <a:lstStyle/>
        <a:p>
          <a:endParaRPr lang="en-US"/>
        </a:p>
      </dgm:t>
    </dgm:pt>
    <dgm:pt modelId="{A7409919-6FA8-48B1-B314-4B19D5B9798D}">
      <dgm:prSet phldrT="[Text]" custT="1"/>
      <dgm:spPr>
        <a:xfrm>
          <a:off x="1549626" y="1000458"/>
          <a:ext cx="4385981" cy="970883"/>
        </a:xfrm>
        <a:solidFill>
          <a:srgbClr val="91CE4F"/>
        </a:solidFill>
        <a:ln w="12700" cap="flat" cmpd="sng" algn="ctr">
          <a:solidFill>
            <a:sysClr val="window" lastClr="FFFFFF">
              <a:hueOff val="0"/>
              <a:satOff val="0"/>
              <a:lumOff val="0"/>
              <a:alphaOff val="0"/>
            </a:sysClr>
          </a:solidFill>
          <a:prstDash val="solid"/>
          <a:miter lim="800000"/>
        </a:ln>
        <a:effectLst/>
      </dgm:spPr>
      <dgm:t>
        <a:bodyPr/>
        <a:lstStyle/>
        <a:p>
          <a:r>
            <a:rPr lang="en-US" altLang="en-US" sz="2200" dirty="0" smtClean="0">
              <a:solidFill>
                <a:srgbClr val="000000"/>
              </a:solidFill>
              <a:latin typeface="Arial"/>
              <a:ea typeface="Arial" panose="020B0604020202020204" pitchFamily="34" charset="0"/>
            </a:rPr>
            <a:t>Supported by a system of internal controls,</a:t>
          </a:r>
        </a:p>
        <a:p>
          <a:r>
            <a:rPr lang="en-US" altLang="en-US" sz="2200" dirty="0" smtClean="0">
              <a:solidFill>
                <a:srgbClr val="000000"/>
              </a:solidFill>
              <a:latin typeface="Arial"/>
              <a:ea typeface="Arial" panose="020B0604020202020204" pitchFamily="34" charset="0"/>
            </a:rPr>
            <a:t>Provides reasonable assurances that charges are:</a:t>
          </a:r>
          <a:endParaRPr lang="en-US" sz="2200" dirty="0">
            <a:solidFill>
              <a:schemeClr val="tx1"/>
            </a:solidFill>
            <a:latin typeface="Calibri" panose="020F0502020204030204"/>
            <a:ea typeface="+mn-ea"/>
            <a:cs typeface="+mn-cs"/>
          </a:endParaRPr>
        </a:p>
      </dgm:t>
    </dgm:pt>
    <dgm:pt modelId="{E7FFDD07-BD7E-449F-9D12-320B6C86508E}" type="parTrans" cxnId="{A94A63C9-4AB7-472C-B4D0-AE6F00428299}">
      <dgm:prSet/>
      <dgm:spPr/>
      <dgm:t>
        <a:bodyPr/>
        <a:lstStyle/>
        <a:p>
          <a:endParaRPr lang="en-US"/>
        </a:p>
      </dgm:t>
    </dgm:pt>
    <dgm:pt modelId="{7F60461B-7973-4901-80D5-FF1F3CF029C9}" type="sibTrans" cxnId="{A94A63C9-4AB7-472C-B4D0-AE6F00428299}">
      <dgm:prSet/>
      <dgm:spPr/>
      <dgm:t>
        <a:bodyPr/>
        <a:lstStyle/>
        <a:p>
          <a:endParaRPr lang="en-US"/>
        </a:p>
      </dgm:t>
    </dgm:pt>
    <dgm:pt modelId="{5247C38A-1F50-4AC8-8E00-68145D42AEEF}">
      <dgm:prSet phldrT="[Text]" custT="1"/>
      <dgm:spPr>
        <a:xfrm>
          <a:off x="1549626" y="2072104"/>
          <a:ext cx="1422173" cy="899666"/>
        </a:xfrm>
        <a:solidFill>
          <a:srgbClr val="91CE4F">
            <a:alpha val="85000"/>
          </a:srgbClr>
        </a:solidFill>
        <a:ln w="12700" cap="flat" cmpd="sng" algn="ctr">
          <a:solidFill>
            <a:sysClr val="window" lastClr="FFFFFF">
              <a:hueOff val="0"/>
              <a:satOff val="0"/>
              <a:lumOff val="0"/>
              <a:alphaOff val="0"/>
            </a:sysClr>
          </a:solidFill>
          <a:prstDash val="solid"/>
          <a:miter lim="800000"/>
        </a:ln>
        <a:effectLst/>
      </dgm:spPr>
      <dgm:t>
        <a:bodyPr/>
        <a:lstStyle/>
        <a:p>
          <a:r>
            <a:rPr lang="en-US" altLang="en-US" sz="2000" dirty="0" smtClean="0">
              <a:solidFill>
                <a:schemeClr val="tx1"/>
              </a:solidFill>
              <a:latin typeface="+mn-lt"/>
              <a:ea typeface="+mn-ea"/>
              <a:cs typeface="+mn-cs"/>
            </a:rPr>
            <a:t>Accurate</a:t>
          </a:r>
          <a:endParaRPr lang="en-US" sz="2000" dirty="0">
            <a:solidFill>
              <a:schemeClr val="tx1"/>
            </a:solidFill>
            <a:latin typeface="+mn-lt"/>
            <a:ea typeface="+mn-ea"/>
            <a:cs typeface="+mn-cs"/>
          </a:endParaRPr>
        </a:p>
      </dgm:t>
    </dgm:pt>
    <dgm:pt modelId="{58591B2D-B409-4DA7-AB5B-8ECD722A920D}" type="parTrans" cxnId="{715738A3-3DE8-49CF-BE45-B4262BB560B6}">
      <dgm:prSet/>
      <dgm:spPr/>
      <dgm:t>
        <a:bodyPr/>
        <a:lstStyle/>
        <a:p>
          <a:endParaRPr lang="en-US"/>
        </a:p>
      </dgm:t>
    </dgm:pt>
    <dgm:pt modelId="{C3A4E42E-B16F-4148-B32A-9637789076E0}" type="sibTrans" cxnId="{715738A3-3DE8-49CF-BE45-B4262BB560B6}">
      <dgm:prSet/>
      <dgm:spPr/>
      <dgm:t>
        <a:bodyPr/>
        <a:lstStyle/>
        <a:p>
          <a:endParaRPr lang="en-US"/>
        </a:p>
      </dgm:t>
    </dgm:pt>
    <dgm:pt modelId="{DB76DAE9-D5CC-49E8-A648-5FBF1D48DC7E}">
      <dgm:prSet phldrT="[Text]" custT="1"/>
      <dgm:spPr>
        <a:xfrm>
          <a:off x="3031531" y="2072104"/>
          <a:ext cx="1422173" cy="899666"/>
        </a:xfrm>
        <a:solidFill>
          <a:srgbClr val="91CE4F">
            <a:alpha val="85000"/>
          </a:srgbClr>
        </a:solidFill>
        <a:ln w="12700" cap="flat" cmpd="sng" algn="ctr">
          <a:solidFill>
            <a:sysClr val="window" lastClr="FFFFFF">
              <a:hueOff val="0"/>
              <a:satOff val="0"/>
              <a:lumOff val="0"/>
              <a:alphaOff val="0"/>
            </a:sysClr>
          </a:solidFill>
          <a:prstDash val="solid"/>
          <a:miter lim="800000"/>
        </a:ln>
        <a:effectLst/>
      </dgm:spPr>
      <dgm:t>
        <a:bodyPr/>
        <a:lstStyle/>
        <a:p>
          <a:r>
            <a:rPr lang="en-US" altLang="en-US" sz="2000" dirty="0" smtClean="0">
              <a:solidFill>
                <a:schemeClr val="tx1"/>
              </a:solidFill>
              <a:latin typeface="+mn-lt"/>
              <a:ea typeface="+mn-ea"/>
              <a:cs typeface="+mn-cs"/>
            </a:rPr>
            <a:t>Allowable and Reasonable</a:t>
          </a:r>
          <a:endParaRPr lang="en-US" sz="2000" dirty="0">
            <a:solidFill>
              <a:schemeClr val="tx1"/>
            </a:solidFill>
            <a:latin typeface="+mn-lt"/>
            <a:ea typeface="+mn-ea"/>
            <a:cs typeface="+mn-cs"/>
          </a:endParaRPr>
        </a:p>
      </dgm:t>
    </dgm:pt>
    <dgm:pt modelId="{63200671-AF96-4B14-852D-DC012DB01023}" type="parTrans" cxnId="{48CD241F-7FA3-475F-95A4-49566461332A}">
      <dgm:prSet/>
      <dgm:spPr/>
      <dgm:t>
        <a:bodyPr/>
        <a:lstStyle/>
        <a:p>
          <a:endParaRPr lang="en-US"/>
        </a:p>
      </dgm:t>
    </dgm:pt>
    <dgm:pt modelId="{CF98DEAA-8E72-4F60-AA1A-6B8253C30B77}" type="sibTrans" cxnId="{48CD241F-7FA3-475F-95A4-49566461332A}">
      <dgm:prSet/>
      <dgm:spPr/>
      <dgm:t>
        <a:bodyPr/>
        <a:lstStyle/>
        <a:p>
          <a:endParaRPr lang="en-US"/>
        </a:p>
      </dgm:t>
    </dgm:pt>
    <dgm:pt modelId="{3A97BF7E-509F-4311-ACF0-6487E42D0409}">
      <dgm:prSet phldrT="[Text]" custT="1"/>
      <dgm:spPr>
        <a:xfrm>
          <a:off x="4513435" y="2072104"/>
          <a:ext cx="1422173" cy="899666"/>
        </a:xfrm>
        <a:solidFill>
          <a:srgbClr val="91CE4F">
            <a:alpha val="85000"/>
          </a:srgbClr>
        </a:solidFill>
        <a:ln w="12700" cap="flat" cmpd="sng" algn="ctr">
          <a:solidFill>
            <a:sysClr val="window" lastClr="FFFFFF">
              <a:hueOff val="0"/>
              <a:satOff val="0"/>
              <a:lumOff val="0"/>
              <a:alphaOff val="0"/>
            </a:sysClr>
          </a:solidFill>
          <a:prstDash val="solid"/>
          <a:miter lim="800000"/>
        </a:ln>
        <a:effectLst/>
      </dgm:spPr>
      <dgm:t>
        <a:bodyPr/>
        <a:lstStyle/>
        <a:p>
          <a:r>
            <a:rPr lang="en-US" altLang="en-US" sz="2000" dirty="0" smtClean="0">
              <a:solidFill>
                <a:schemeClr val="tx1"/>
              </a:solidFill>
              <a:latin typeface="+mn-lt"/>
              <a:ea typeface="+mn-ea"/>
              <a:cs typeface="+mn-cs"/>
            </a:rPr>
            <a:t>Properly Allocated</a:t>
          </a:r>
          <a:endParaRPr lang="en-US" sz="2000" dirty="0">
            <a:solidFill>
              <a:schemeClr val="tx1"/>
            </a:solidFill>
            <a:latin typeface="+mn-lt"/>
            <a:ea typeface="+mn-ea"/>
            <a:cs typeface="+mn-cs"/>
          </a:endParaRPr>
        </a:p>
      </dgm:t>
    </dgm:pt>
    <dgm:pt modelId="{13E375A2-589C-40A3-87F8-02E889416C6F}" type="parTrans" cxnId="{69667F8F-5F4A-4126-AB57-FC8D83D3C6ED}">
      <dgm:prSet/>
      <dgm:spPr/>
      <dgm:t>
        <a:bodyPr/>
        <a:lstStyle/>
        <a:p>
          <a:endParaRPr lang="en-US"/>
        </a:p>
      </dgm:t>
    </dgm:pt>
    <dgm:pt modelId="{390DC896-7430-4C64-835F-780A87F49B16}" type="sibTrans" cxnId="{69667F8F-5F4A-4126-AB57-FC8D83D3C6ED}">
      <dgm:prSet/>
      <dgm:spPr/>
      <dgm:t>
        <a:bodyPr/>
        <a:lstStyle/>
        <a:p>
          <a:endParaRPr lang="en-US"/>
        </a:p>
      </dgm:t>
    </dgm:pt>
    <dgm:pt modelId="{A1FF29E3-E590-4EE8-9472-8726CAC5F6E1}">
      <dgm:prSet phldrT="[Text]" custT="1"/>
      <dgm:spPr>
        <a:xfrm>
          <a:off x="7991" y="1000458"/>
          <a:ext cx="1422173" cy="967707"/>
        </a:xfrm>
        <a:solidFill>
          <a:srgbClr val="FFBE00"/>
        </a:solidFill>
        <a:ln w="12700" cap="flat" cmpd="sng" algn="ctr">
          <a:solidFill>
            <a:sysClr val="window" lastClr="FFFFFF">
              <a:hueOff val="0"/>
              <a:satOff val="0"/>
              <a:lumOff val="0"/>
              <a:alphaOff val="0"/>
            </a:sysClr>
          </a:solidFill>
          <a:prstDash val="solid"/>
          <a:miter lim="800000"/>
        </a:ln>
        <a:effectLst/>
      </dgm:spPr>
      <dgm:t>
        <a:bodyPr/>
        <a:lstStyle/>
        <a:p>
          <a:r>
            <a:rPr lang="en-US" altLang="en-US" sz="2200" dirty="0" smtClean="0">
              <a:solidFill>
                <a:schemeClr val="tx1"/>
              </a:solidFill>
              <a:ea typeface="Arial" panose="020B0604020202020204" pitchFamily="34" charset="0"/>
            </a:rPr>
            <a:t>2 CFR 200.430(i) Compensation</a:t>
          </a:r>
          <a:endParaRPr lang="en-US" sz="2200" dirty="0">
            <a:solidFill>
              <a:schemeClr val="tx1"/>
            </a:solidFill>
            <a:latin typeface="Calibri" panose="020F0502020204030204"/>
            <a:ea typeface="+mn-ea"/>
            <a:cs typeface="+mn-cs"/>
          </a:endParaRPr>
        </a:p>
      </dgm:t>
    </dgm:pt>
    <dgm:pt modelId="{609114C4-70D6-4EB8-8691-E10661915A5F}" type="parTrans" cxnId="{43B8BF37-78F1-4F8F-AFC4-C1D3F34514C1}">
      <dgm:prSet/>
      <dgm:spPr/>
      <dgm:t>
        <a:bodyPr/>
        <a:lstStyle/>
        <a:p>
          <a:endParaRPr lang="en-US"/>
        </a:p>
      </dgm:t>
    </dgm:pt>
    <dgm:pt modelId="{72ED0BCF-28FD-44F8-ACEB-B65D3B7FDC3F}" type="sibTrans" cxnId="{43B8BF37-78F1-4F8F-AFC4-C1D3F34514C1}">
      <dgm:prSet/>
      <dgm:spPr/>
      <dgm:t>
        <a:bodyPr/>
        <a:lstStyle/>
        <a:p>
          <a:endParaRPr lang="en-US"/>
        </a:p>
      </dgm:t>
    </dgm:pt>
    <dgm:pt modelId="{34F95D0D-AAB9-4BF6-B20A-FF6319D9A6DE}">
      <dgm:prSet phldrT="[Text]" custT="1"/>
      <dgm:spPr>
        <a:xfrm>
          <a:off x="2194" y="29"/>
          <a:ext cx="5939211" cy="899666"/>
        </a:xfrm>
        <a:solidFill>
          <a:srgbClr val="FFFFFF"/>
        </a:solidFill>
        <a:ln w="12700" cap="flat" cmpd="sng" algn="ctr">
          <a:solidFill>
            <a:sysClr val="window" lastClr="FFFFFF">
              <a:hueOff val="0"/>
              <a:satOff val="0"/>
              <a:lumOff val="0"/>
              <a:alphaOff val="0"/>
            </a:sysClr>
          </a:solidFill>
          <a:prstDash val="solid"/>
          <a:miter lim="800000"/>
        </a:ln>
        <a:effectLst/>
      </dgm:spPr>
      <dgm:t>
        <a:bodyPr/>
        <a:lstStyle/>
        <a:p>
          <a:endParaRPr lang="en-US" sz="2800" dirty="0">
            <a:solidFill>
              <a:schemeClr val="tx1"/>
            </a:solidFill>
            <a:latin typeface="Calibri" panose="020F0502020204030204"/>
            <a:ea typeface="+mn-ea"/>
            <a:cs typeface="+mn-cs"/>
          </a:endParaRPr>
        </a:p>
      </dgm:t>
    </dgm:pt>
    <dgm:pt modelId="{B8CF73B2-0048-4CAF-AF63-5640920C7C32}" type="sibTrans" cxnId="{5AA5E17C-BCBA-4F6A-AFA9-DE65CA62859B}">
      <dgm:prSet/>
      <dgm:spPr/>
      <dgm:t>
        <a:bodyPr/>
        <a:lstStyle/>
        <a:p>
          <a:endParaRPr lang="en-US"/>
        </a:p>
      </dgm:t>
    </dgm:pt>
    <dgm:pt modelId="{69A028DF-76A8-48BD-A921-651A68551934}" type="parTrans" cxnId="{5AA5E17C-BCBA-4F6A-AFA9-DE65CA62859B}">
      <dgm:prSet/>
      <dgm:spPr/>
      <dgm:t>
        <a:bodyPr/>
        <a:lstStyle/>
        <a:p>
          <a:endParaRPr lang="en-US"/>
        </a:p>
      </dgm:t>
    </dgm:pt>
    <dgm:pt modelId="{9C24621F-E46A-42CA-825A-BE17768E3F6F}" type="pres">
      <dgm:prSet presAssocID="{FB3C0DF1-A8AB-4A23-88BF-2A1683DF2D61}" presName="Name0" presStyleCnt="0">
        <dgm:presLayoutVars>
          <dgm:chPref val="1"/>
          <dgm:dir/>
          <dgm:animOne val="branch"/>
          <dgm:animLvl val="lvl"/>
          <dgm:resizeHandles/>
        </dgm:presLayoutVars>
      </dgm:prSet>
      <dgm:spPr/>
      <dgm:t>
        <a:bodyPr/>
        <a:lstStyle/>
        <a:p>
          <a:endParaRPr lang="en-US"/>
        </a:p>
      </dgm:t>
    </dgm:pt>
    <dgm:pt modelId="{EC83C721-B696-4BB8-8312-72B266564F56}" type="pres">
      <dgm:prSet presAssocID="{34F95D0D-AAB9-4BF6-B20A-FF6319D9A6DE}" presName="vertOne" presStyleCnt="0"/>
      <dgm:spPr/>
      <dgm:t>
        <a:bodyPr/>
        <a:lstStyle/>
        <a:p>
          <a:endParaRPr lang="en-US"/>
        </a:p>
      </dgm:t>
    </dgm:pt>
    <dgm:pt modelId="{45260BC3-952E-47FD-B087-9C8BE658726D}" type="pres">
      <dgm:prSet presAssocID="{34F95D0D-AAB9-4BF6-B20A-FF6319D9A6DE}" presName="txOne" presStyleLbl="node0" presStyleIdx="0" presStyleCnt="1" custFlipVert="1" custScaleY="8037" custLinFactY="911" custLinFactNeighborX="11" custLinFactNeighborY="100000">
        <dgm:presLayoutVars>
          <dgm:chPref val="3"/>
        </dgm:presLayoutVars>
      </dgm:prSet>
      <dgm:spPr>
        <a:prstGeom prst="roundRect">
          <a:avLst>
            <a:gd name="adj" fmla="val 10000"/>
          </a:avLst>
        </a:prstGeom>
      </dgm:spPr>
      <dgm:t>
        <a:bodyPr/>
        <a:lstStyle/>
        <a:p>
          <a:endParaRPr lang="en-US"/>
        </a:p>
      </dgm:t>
    </dgm:pt>
    <dgm:pt modelId="{56D70622-7D85-4D6E-AB7A-5F1E5C52897E}" type="pres">
      <dgm:prSet presAssocID="{34F95D0D-AAB9-4BF6-B20A-FF6319D9A6DE}" presName="parTransOne" presStyleCnt="0"/>
      <dgm:spPr/>
      <dgm:t>
        <a:bodyPr/>
        <a:lstStyle/>
        <a:p>
          <a:endParaRPr lang="en-US"/>
        </a:p>
      </dgm:t>
    </dgm:pt>
    <dgm:pt modelId="{602419FC-1596-4CF0-99CB-BA81EE2ECD61}" type="pres">
      <dgm:prSet presAssocID="{34F95D0D-AAB9-4BF6-B20A-FF6319D9A6DE}" presName="horzOne" presStyleCnt="0"/>
      <dgm:spPr/>
      <dgm:t>
        <a:bodyPr/>
        <a:lstStyle/>
        <a:p>
          <a:endParaRPr lang="en-US"/>
        </a:p>
      </dgm:t>
    </dgm:pt>
    <dgm:pt modelId="{3FCD6AC0-1AA5-4BA2-A4BB-E435B351AB4A}" type="pres">
      <dgm:prSet presAssocID="{A1FF29E3-E590-4EE8-9472-8726CAC5F6E1}" presName="vertTwo" presStyleCnt="0"/>
      <dgm:spPr/>
      <dgm:t>
        <a:bodyPr/>
        <a:lstStyle/>
        <a:p>
          <a:endParaRPr lang="en-US"/>
        </a:p>
      </dgm:t>
    </dgm:pt>
    <dgm:pt modelId="{9579C2EA-B730-417F-93C1-004A484CBCE2}" type="pres">
      <dgm:prSet presAssocID="{A1FF29E3-E590-4EE8-9472-8726CAC5F6E1}" presName="txTwo" presStyleLbl="node2" presStyleIdx="0" presStyleCnt="2" custScaleY="107563">
        <dgm:presLayoutVars>
          <dgm:chPref val="3"/>
        </dgm:presLayoutVars>
      </dgm:prSet>
      <dgm:spPr>
        <a:prstGeom prst="roundRect">
          <a:avLst>
            <a:gd name="adj" fmla="val 10000"/>
          </a:avLst>
        </a:prstGeom>
      </dgm:spPr>
      <dgm:t>
        <a:bodyPr/>
        <a:lstStyle/>
        <a:p>
          <a:endParaRPr lang="en-US"/>
        </a:p>
      </dgm:t>
    </dgm:pt>
    <dgm:pt modelId="{BE9D4354-1ABF-42AC-872F-A983B6627E6E}" type="pres">
      <dgm:prSet presAssocID="{A1FF29E3-E590-4EE8-9472-8726CAC5F6E1}" presName="parTransTwo" presStyleCnt="0"/>
      <dgm:spPr/>
      <dgm:t>
        <a:bodyPr/>
        <a:lstStyle/>
        <a:p>
          <a:endParaRPr lang="en-US"/>
        </a:p>
      </dgm:t>
    </dgm:pt>
    <dgm:pt modelId="{6FB2C48E-701B-4B18-BEE8-9BDF55579BE8}" type="pres">
      <dgm:prSet presAssocID="{A1FF29E3-E590-4EE8-9472-8726CAC5F6E1}" presName="horzTwo" presStyleCnt="0"/>
      <dgm:spPr/>
      <dgm:t>
        <a:bodyPr/>
        <a:lstStyle/>
        <a:p>
          <a:endParaRPr lang="en-US"/>
        </a:p>
      </dgm:t>
    </dgm:pt>
    <dgm:pt modelId="{796BE5DA-7B11-46D4-8A52-4340698A6CEE}" type="pres">
      <dgm:prSet presAssocID="{987EC3B9-4FEB-4D61-AA43-CC3E8CBEE247}" presName="vertThree" presStyleCnt="0"/>
      <dgm:spPr/>
      <dgm:t>
        <a:bodyPr/>
        <a:lstStyle/>
        <a:p>
          <a:endParaRPr lang="en-US"/>
        </a:p>
      </dgm:t>
    </dgm:pt>
    <dgm:pt modelId="{01B696FB-EF8A-4FB8-B1DE-C9657FEDA6FC}" type="pres">
      <dgm:prSet presAssocID="{987EC3B9-4FEB-4D61-AA43-CC3E8CBEE247}" presName="txThree" presStyleLbl="node3" presStyleIdx="0" presStyleCnt="4" custScaleX="110221" custScaleY="101399">
        <dgm:presLayoutVars>
          <dgm:chPref val="3"/>
        </dgm:presLayoutVars>
      </dgm:prSet>
      <dgm:spPr>
        <a:prstGeom prst="roundRect">
          <a:avLst>
            <a:gd name="adj" fmla="val 10000"/>
          </a:avLst>
        </a:prstGeom>
      </dgm:spPr>
      <dgm:t>
        <a:bodyPr/>
        <a:lstStyle/>
        <a:p>
          <a:endParaRPr lang="en-US"/>
        </a:p>
      </dgm:t>
    </dgm:pt>
    <dgm:pt modelId="{16CFCD60-5BF4-4D59-9D5B-A5CE5E8C0E18}" type="pres">
      <dgm:prSet presAssocID="{987EC3B9-4FEB-4D61-AA43-CC3E8CBEE247}" presName="horzThree" presStyleCnt="0"/>
      <dgm:spPr/>
      <dgm:t>
        <a:bodyPr/>
        <a:lstStyle/>
        <a:p>
          <a:endParaRPr lang="en-US"/>
        </a:p>
      </dgm:t>
    </dgm:pt>
    <dgm:pt modelId="{58E44A72-C854-48AA-B30B-4996E6B10F1F}" type="pres">
      <dgm:prSet presAssocID="{72ED0BCF-28FD-44F8-ACEB-B65D3B7FDC3F}" presName="sibSpaceTwo" presStyleCnt="0"/>
      <dgm:spPr/>
      <dgm:t>
        <a:bodyPr/>
        <a:lstStyle/>
        <a:p>
          <a:endParaRPr lang="en-US"/>
        </a:p>
      </dgm:t>
    </dgm:pt>
    <dgm:pt modelId="{4F41EDD5-B8D5-462A-AB80-E7B35162B335}" type="pres">
      <dgm:prSet presAssocID="{A7409919-6FA8-48B1-B314-4B19D5B9798D}" presName="vertTwo" presStyleCnt="0"/>
      <dgm:spPr/>
      <dgm:t>
        <a:bodyPr/>
        <a:lstStyle/>
        <a:p>
          <a:endParaRPr lang="en-US"/>
        </a:p>
      </dgm:t>
    </dgm:pt>
    <dgm:pt modelId="{4653378E-B5EF-452F-93B7-9498C983AB8F}" type="pres">
      <dgm:prSet presAssocID="{A7409919-6FA8-48B1-B314-4B19D5B9798D}" presName="txTwo" presStyleLbl="node2" presStyleIdx="1" presStyleCnt="2" custScaleY="107916">
        <dgm:presLayoutVars>
          <dgm:chPref val="3"/>
        </dgm:presLayoutVars>
      </dgm:prSet>
      <dgm:spPr>
        <a:prstGeom prst="roundRect">
          <a:avLst>
            <a:gd name="adj" fmla="val 10000"/>
          </a:avLst>
        </a:prstGeom>
      </dgm:spPr>
      <dgm:t>
        <a:bodyPr/>
        <a:lstStyle/>
        <a:p>
          <a:endParaRPr lang="en-US"/>
        </a:p>
      </dgm:t>
    </dgm:pt>
    <dgm:pt modelId="{6AD64ABE-B15C-4ABB-93CF-A83DA7E374CE}" type="pres">
      <dgm:prSet presAssocID="{A7409919-6FA8-48B1-B314-4B19D5B9798D}" presName="parTransTwo" presStyleCnt="0"/>
      <dgm:spPr/>
      <dgm:t>
        <a:bodyPr/>
        <a:lstStyle/>
        <a:p>
          <a:endParaRPr lang="en-US"/>
        </a:p>
      </dgm:t>
    </dgm:pt>
    <dgm:pt modelId="{76680C67-390B-4F32-987A-46AEB37D6C66}" type="pres">
      <dgm:prSet presAssocID="{A7409919-6FA8-48B1-B314-4B19D5B9798D}" presName="horzTwo" presStyleCnt="0"/>
      <dgm:spPr/>
      <dgm:t>
        <a:bodyPr/>
        <a:lstStyle/>
        <a:p>
          <a:endParaRPr lang="en-US"/>
        </a:p>
      </dgm:t>
    </dgm:pt>
    <dgm:pt modelId="{8DB4A659-BB59-43CF-BCB6-462B73AC9213}" type="pres">
      <dgm:prSet presAssocID="{5247C38A-1F50-4AC8-8E00-68145D42AEEF}" presName="vertThree" presStyleCnt="0"/>
      <dgm:spPr/>
      <dgm:t>
        <a:bodyPr/>
        <a:lstStyle/>
        <a:p>
          <a:endParaRPr lang="en-US"/>
        </a:p>
      </dgm:t>
    </dgm:pt>
    <dgm:pt modelId="{0A212C72-B25C-44D2-965B-B0E1D1F26819}" type="pres">
      <dgm:prSet presAssocID="{5247C38A-1F50-4AC8-8E00-68145D42AEEF}" presName="txThree" presStyleLbl="node3" presStyleIdx="1" presStyleCnt="4">
        <dgm:presLayoutVars>
          <dgm:chPref val="3"/>
        </dgm:presLayoutVars>
      </dgm:prSet>
      <dgm:spPr>
        <a:prstGeom prst="roundRect">
          <a:avLst>
            <a:gd name="adj" fmla="val 10000"/>
          </a:avLst>
        </a:prstGeom>
      </dgm:spPr>
      <dgm:t>
        <a:bodyPr/>
        <a:lstStyle/>
        <a:p>
          <a:endParaRPr lang="en-US"/>
        </a:p>
      </dgm:t>
    </dgm:pt>
    <dgm:pt modelId="{C66D2F42-7AB2-469F-B5D7-3142E84815D3}" type="pres">
      <dgm:prSet presAssocID="{5247C38A-1F50-4AC8-8E00-68145D42AEEF}" presName="horzThree" presStyleCnt="0"/>
      <dgm:spPr/>
      <dgm:t>
        <a:bodyPr/>
        <a:lstStyle/>
        <a:p>
          <a:endParaRPr lang="en-US"/>
        </a:p>
      </dgm:t>
    </dgm:pt>
    <dgm:pt modelId="{A8C4834A-FAA1-4310-A44D-E9525AB578A0}" type="pres">
      <dgm:prSet presAssocID="{C3A4E42E-B16F-4148-B32A-9637789076E0}" presName="sibSpaceThree" presStyleCnt="0"/>
      <dgm:spPr/>
      <dgm:t>
        <a:bodyPr/>
        <a:lstStyle/>
        <a:p>
          <a:endParaRPr lang="en-US"/>
        </a:p>
      </dgm:t>
    </dgm:pt>
    <dgm:pt modelId="{295D207E-301C-4C0A-ABF2-A068392571B8}" type="pres">
      <dgm:prSet presAssocID="{DB76DAE9-D5CC-49E8-A648-5FBF1D48DC7E}" presName="vertThree" presStyleCnt="0"/>
      <dgm:spPr/>
      <dgm:t>
        <a:bodyPr/>
        <a:lstStyle/>
        <a:p>
          <a:endParaRPr lang="en-US"/>
        </a:p>
      </dgm:t>
    </dgm:pt>
    <dgm:pt modelId="{38CF181F-4247-4553-87BC-B4CBF235205D}" type="pres">
      <dgm:prSet presAssocID="{DB76DAE9-D5CC-49E8-A648-5FBF1D48DC7E}" presName="txThree" presStyleLbl="node3" presStyleIdx="2" presStyleCnt="4">
        <dgm:presLayoutVars>
          <dgm:chPref val="3"/>
        </dgm:presLayoutVars>
      </dgm:prSet>
      <dgm:spPr>
        <a:prstGeom prst="roundRect">
          <a:avLst>
            <a:gd name="adj" fmla="val 10000"/>
          </a:avLst>
        </a:prstGeom>
      </dgm:spPr>
      <dgm:t>
        <a:bodyPr/>
        <a:lstStyle/>
        <a:p>
          <a:endParaRPr lang="en-US"/>
        </a:p>
      </dgm:t>
    </dgm:pt>
    <dgm:pt modelId="{D2573AD9-6C04-4C6C-A790-B4BBE4E35CA4}" type="pres">
      <dgm:prSet presAssocID="{DB76DAE9-D5CC-49E8-A648-5FBF1D48DC7E}" presName="horzThree" presStyleCnt="0"/>
      <dgm:spPr/>
      <dgm:t>
        <a:bodyPr/>
        <a:lstStyle/>
        <a:p>
          <a:endParaRPr lang="en-US"/>
        </a:p>
      </dgm:t>
    </dgm:pt>
    <dgm:pt modelId="{FF868FCB-C6BE-4852-BDED-3A6118B1FB89}" type="pres">
      <dgm:prSet presAssocID="{CF98DEAA-8E72-4F60-AA1A-6B8253C30B77}" presName="sibSpaceThree" presStyleCnt="0"/>
      <dgm:spPr/>
      <dgm:t>
        <a:bodyPr/>
        <a:lstStyle/>
        <a:p>
          <a:endParaRPr lang="en-US"/>
        </a:p>
      </dgm:t>
    </dgm:pt>
    <dgm:pt modelId="{8F6D4D62-828C-4D10-B73C-1D52AAB0B876}" type="pres">
      <dgm:prSet presAssocID="{3A97BF7E-509F-4311-ACF0-6487E42D0409}" presName="vertThree" presStyleCnt="0"/>
      <dgm:spPr/>
      <dgm:t>
        <a:bodyPr/>
        <a:lstStyle/>
        <a:p>
          <a:endParaRPr lang="en-US"/>
        </a:p>
      </dgm:t>
    </dgm:pt>
    <dgm:pt modelId="{6AFD5BCD-F670-4DF3-B47C-2D198EA9EF54}" type="pres">
      <dgm:prSet presAssocID="{3A97BF7E-509F-4311-ACF0-6487E42D0409}" presName="txThree" presStyleLbl="node3" presStyleIdx="3" presStyleCnt="4">
        <dgm:presLayoutVars>
          <dgm:chPref val="3"/>
        </dgm:presLayoutVars>
      </dgm:prSet>
      <dgm:spPr>
        <a:prstGeom prst="roundRect">
          <a:avLst>
            <a:gd name="adj" fmla="val 10000"/>
          </a:avLst>
        </a:prstGeom>
      </dgm:spPr>
      <dgm:t>
        <a:bodyPr/>
        <a:lstStyle/>
        <a:p>
          <a:endParaRPr lang="en-US"/>
        </a:p>
      </dgm:t>
    </dgm:pt>
    <dgm:pt modelId="{09926E42-2A9F-426A-AE66-25D84AB8D210}" type="pres">
      <dgm:prSet presAssocID="{3A97BF7E-509F-4311-ACF0-6487E42D0409}" presName="horzThree" presStyleCnt="0"/>
      <dgm:spPr/>
      <dgm:t>
        <a:bodyPr/>
        <a:lstStyle/>
        <a:p>
          <a:endParaRPr lang="en-US"/>
        </a:p>
      </dgm:t>
    </dgm:pt>
  </dgm:ptLst>
  <dgm:cxnLst>
    <dgm:cxn modelId="{69667F8F-5F4A-4126-AB57-FC8D83D3C6ED}" srcId="{A7409919-6FA8-48B1-B314-4B19D5B9798D}" destId="{3A97BF7E-509F-4311-ACF0-6487E42D0409}" srcOrd="2" destOrd="0" parTransId="{13E375A2-589C-40A3-87F8-02E889416C6F}" sibTransId="{390DC896-7430-4C64-835F-780A87F49B16}"/>
    <dgm:cxn modelId="{5C655436-3E65-E748-A7B7-6E08B45CA6BC}" type="presOf" srcId="{A7409919-6FA8-48B1-B314-4B19D5B9798D}" destId="{4653378E-B5EF-452F-93B7-9498C983AB8F}" srcOrd="0" destOrd="0" presId="urn:microsoft.com/office/officeart/2005/8/layout/hierarchy4"/>
    <dgm:cxn modelId="{30FC12A5-BF68-49D4-BA08-1EF327E2E65D}" srcId="{A1FF29E3-E590-4EE8-9472-8726CAC5F6E1}" destId="{987EC3B9-4FEB-4D61-AA43-CC3E8CBEE247}" srcOrd="0" destOrd="0" parTransId="{239E39B6-2603-44FA-941E-D8FEC9FA7B27}" sibTransId="{DA3D5538-CFEA-449B-BF0E-11FB644D9EB0}"/>
    <dgm:cxn modelId="{0D03E9EA-1F4A-C342-9EC8-110B8DD46E1D}" type="presOf" srcId="{34F95D0D-AAB9-4BF6-B20A-FF6319D9A6DE}" destId="{45260BC3-952E-47FD-B087-9C8BE658726D}" srcOrd="0" destOrd="0" presId="urn:microsoft.com/office/officeart/2005/8/layout/hierarchy4"/>
    <dgm:cxn modelId="{715738A3-3DE8-49CF-BE45-B4262BB560B6}" srcId="{A7409919-6FA8-48B1-B314-4B19D5B9798D}" destId="{5247C38A-1F50-4AC8-8E00-68145D42AEEF}" srcOrd="0" destOrd="0" parTransId="{58591B2D-B409-4DA7-AB5B-8ECD722A920D}" sibTransId="{C3A4E42E-B16F-4148-B32A-9637789076E0}"/>
    <dgm:cxn modelId="{8D1A995F-9994-B84A-9498-5F64C333CCF7}" type="presOf" srcId="{5247C38A-1F50-4AC8-8E00-68145D42AEEF}" destId="{0A212C72-B25C-44D2-965B-B0E1D1F26819}" srcOrd="0" destOrd="0" presId="urn:microsoft.com/office/officeart/2005/8/layout/hierarchy4"/>
    <dgm:cxn modelId="{87B5EF2B-3EF3-D241-9DE5-2FABFA0DE190}" type="presOf" srcId="{3A97BF7E-509F-4311-ACF0-6487E42D0409}" destId="{6AFD5BCD-F670-4DF3-B47C-2D198EA9EF54}" srcOrd="0" destOrd="0" presId="urn:microsoft.com/office/officeart/2005/8/layout/hierarchy4"/>
    <dgm:cxn modelId="{0B51EB30-0B45-674F-9578-098482D186D0}" type="presOf" srcId="{987EC3B9-4FEB-4D61-AA43-CC3E8CBEE247}" destId="{01B696FB-EF8A-4FB8-B1DE-C9657FEDA6FC}" srcOrd="0" destOrd="0" presId="urn:microsoft.com/office/officeart/2005/8/layout/hierarchy4"/>
    <dgm:cxn modelId="{5AA5E17C-BCBA-4F6A-AFA9-DE65CA62859B}" srcId="{FB3C0DF1-A8AB-4A23-88BF-2A1683DF2D61}" destId="{34F95D0D-AAB9-4BF6-B20A-FF6319D9A6DE}" srcOrd="0" destOrd="0" parTransId="{69A028DF-76A8-48BD-A921-651A68551934}" sibTransId="{B8CF73B2-0048-4CAF-AF63-5640920C7C32}"/>
    <dgm:cxn modelId="{77C3DDEE-13AF-8A4F-98A4-DBB3E194274D}" type="presOf" srcId="{FB3C0DF1-A8AB-4A23-88BF-2A1683DF2D61}" destId="{9C24621F-E46A-42CA-825A-BE17768E3F6F}" srcOrd="0" destOrd="0" presId="urn:microsoft.com/office/officeart/2005/8/layout/hierarchy4"/>
    <dgm:cxn modelId="{CAE1B4E2-41B9-E64F-9520-BEE85DC4AA96}" type="presOf" srcId="{A1FF29E3-E590-4EE8-9472-8726CAC5F6E1}" destId="{9579C2EA-B730-417F-93C1-004A484CBCE2}" srcOrd="0" destOrd="0" presId="urn:microsoft.com/office/officeart/2005/8/layout/hierarchy4"/>
    <dgm:cxn modelId="{48CD241F-7FA3-475F-95A4-49566461332A}" srcId="{A7409919-6FA8-48B1-B314-4B19D5B9798D}" destId="{DB76DAE9-D5CC-49E8-A648-5FBF1D48DC7E}" srcOrd="1" destOrd="0" parTransId="{63200671-AF96-4B14-852D-DC012DB01023}" sibTransId="{CF98DEAA-8E72-4F60-AA1A-6B8253C30B77}"/>
    <dgm:cxn modelId="{43B8BF37-78F1-4F8F-AFC4-C1D3F34514C1}" srcId="{34F95D0D-AAB9-4BF6-B20A-FF6319D9A6DE}" destId="{A1FF29E3-E590-4EE8-9472-8726CAC5F6E1}" srcOrd="0" destOrd="0" parTransId="{609114C4-70D6-4EB8-8691-E10661915A5F}" sibTransId="{72ED0BCF-28FD-44F8-ACEB-B65D3B7FDC3F}"/>
    <dgm:cxn modelId="{B7E6C63C-0B75-B745-BC0A-F0D56A6D7A99}" type="presOf" srcId="{DB76DAE9-D5CC-49E8-A648-5FBF1D48DC7E}" destId="{38CF181F-4247-4553-87BC-B4CBF235205D}" srcOrd="0" destOrd="0" presId="urn:microsoft.com/office/officeart/2005/8/layout/hierarchy4"/>
    <dgm:cxn modelId="{A94A63C9-4AB7-472C-B4D0-AE6F00428299}" srcId="{34F95D0D-AAB9-4BF6-B20A-FF6319D9A6DE}" destId="{A7409919-6FA8-48B1-B314-4B19D5B9798D}" srcOrd="1" destOrd="0" parTransId="{E7FFDD07-BD7E-449F-9D12-320B6C86508E}" sibTransId="{7F60461B-7973-4901-80D5-FF1F3CF029C9}"/>
    <dgm:cxn modelId="{B69B85C2-34A7-7949-B23A-D7FD08E51BEE}" type="presParOf" srcId="{9C24621F-E46A-42CA-825A-BE17768E3F6F}" destId="{EC83C721-B696-4BB8-8312-72B266564F56}" srcOrd="0" destOrd="0" presId="urn:microsoft.com/office/officeart/2005/8/layout/hierarchy4"/>
    <dgm:cxn modelId="{1170E06B-EC61-8046-A358-B3FE6ECF31BB}" type="presParOf" srcId="{EC83C721-B696-4BB8-8312-72B266564F56}" destId="{45260BC3-952E-47FD-B087-9C8BE658726D}" srcOrd="0" destOrd="0" presId="urn:microsoft.com/office/officeart/2005/8/layout/hierarchy4"/>
    <dgm:cxn modelId="{CDEEE51B-E0A1-7349-AFDB-3399F56297A5}" type="presParOf" srcId="{EC83C721-B696-4BB8-8312-72B266564F56}" destId="{56D70622-7D85-4D6E-AB7A-5F1E5C52897E}" srcOrd="1" destOrd="0" presId="urn:microsoft.com/office/officeart/2005/8/layout/hierarchy4"/>
    <dgm:cxn modelId="{B92F7781-BA96-4F46-BCAE-2273418E992C}" type="presParOf" srcId="{EC83C721-B696-4BB8-8312-72B266564F56}" destId="{602419FC-1596-4CF0-99CB-BA81EE2ECD61}" srcOrd="2" destOrd="0" presId="urn:microsoft.com/office/officeart/2005/8/layout/hierarchy4"/>
    <dgm:cxn modelId="{AB606B41-2735-BB47-8AF7-CAEB31FD10A9}" type="presParOf" srcId="{602419FC-1596-4CF0-99CB-BA81EE2ECD61}" destId="{3FCD6AC0-1AA5-4BA2-A4BB-E435B351AB4A}" srcOrd="0" destOrd="0" presId="urn:microsoft.com/office/officeart/2005/8/layout/hierarchy4"/>
    <dgm:cxn modelId="{F4E492D5-DCF5-6D46-90A3-3EA940EC05FF}" type="presParOf" srcId="{3FCD6AC0-1AA5-4BA2-A4BB-E435B351AB4A}" destId="{9579C2EA-B730-417F-93C1-004A484CBCE2}" srcOrd="0" destOrd="0" presId="urn:microsoft.com/office/officeart/2005/8/layout/hierarchy4"/>
    <dgm:cxn modelId="{E68C7A75-CBFF-6F40-89B8-85BB8E16D5DB}" type="presParOf" srcId="{3FCD6AC0-1AA5-4BA2-A4BB-E435B351AB4A}" destId="{BE9D4354-1ABF-42AC-872F-A983B6627E6E}" srcOrd="1" destOrd="0" presId="urn:microsoft.com/office/officeart/2005/8/layout/hierarchy4"/>
    <dgm:cxn modelId="{0EF73239-CC9E-1B49-B16D-2D8250211B2A}" type="presParOf" srcId="{3FCD6AC0-1AA5-4BA2-A4BB-E435B351AB4A}" destId="{6FB2C48E-701B-4B18-BEE8-9BDF55579BE8}" srcOrd="2" destOrd="0" presId="urn:microsoft.com/office/officeart/2005/8/layout/hierarchy4"/>
    <dgm:cxn modelId="{82BD713F-E67E-7048-8078-2001691EB753}" type="presParOf" srcId="{6FB2C48E-701B-4B18-BEE8-9BDF55579BE8}" destId="{796BE5DA-7B11-46D4-8A52-4340698A6CEE}" srcOrd="0" destOrd="0" presId="urn:microsoft.com/office/officeart/2005/8/layout/hierarchy4"/>
    <dgm:cxn modelId="{C40FCD0E-B0B0-014D-8779-80E7650EA454}" type="presParOf" srcId="{796BE5DA-7B11-46D4-8A52-4340698A6CEE}" destId="{01B696FB-EF8A-4FB8-B1DE-C9657FEDA6FC}" srcOrd="0" destOrd="0" presId="urn:microsoft.com/office/officeart/2005/8/layout/hierarchy4"/>
    <dgm:cxn modelId="{17E88F1D-BBE1-9A4E-B909-9A8914E6D243}" type="presParOf" srcId="{796BE5DA-7B11-46D4-8A52-4340698A6CEE}" destId="{16CFCD60-5BF4-4D59-9D5B-A5CE5E8C0E18}" srcOrd="1" destOrd="0" presId="urn:microsoft.com/office/officeart/2005/8/layout/hierarchy4"/>
    <dgm:cxn modelId="{AA5A67CD-8368-5546-AFEE-4F33551E54BA}" type="presParOf" srcId="{602419FC-1596-4CF0-99CB-BA81EE2ECD61}" destId="{58E44A72-C854-48AA-B30B-4996E6B10F1F}" srcOrd="1" destOrd="0" presId="urn:microsoft.com/office/officeart/2005/8/layout/hierarchy4"/>
    <dgm:cxn modelId="{CCA4968C-C223-134C-AFDB-E20AAA806931}" type="presParOf" srcId="{602419FC-1596-4CF0-99CB-BA81EE2ECD61}" destId="{4F41EDD5-B8D5-462A-AB80-E7B35162B335}" srcOrd="2" destOrd="0" presId="urn:microsoft.com/office/officeart/2005/8/layout/hierarchy4"/>
    <dgm:cxn modelId="{B753F80C-0CAE-E245-88B1-1E26D18AAF2B}" type="presParOf" srcId="{4F41EDD5-B8D5-462A-AB80-E7B35162B335}" destId="{4653378E-B5EF-452F-93B7-9498C983AB8F}" srcOrd="0" destOrd="0" presId="urn:microsoft.com/office/officeart/2005/8/layout/hierarchy4"/>
    <dgm:cxn modelId="{B80A02F5-0441-864E-B438-67E5B8664D67}" type="presParOf" srcId="{4F41EDD5-B8D5-462A-AB80-E7B35162B335}" destId="{6AD64ABE-B15C-4ABB-93CF-A83DA7E374CE}" srcOrd="1" destOrd="0" presId="urn:microsoft.com/office/officeart/2005/8/layout/hierarchy4"/>
    <dgm:cxn modelId="{AB039818-0B55-A740-81DE-1CBCEBE0BEF6}" type="presParOf" srcId="{4F41EDD5-B8D5-462A-AB80-E7B35162B335}" destId="{76680C67-390B-4F32-987A-46AEB37D6C66}" srcOrd="2" destOrd="0" presId="urn:microsoft.com/office/officeart/2005/8/layout/hierarchy4"/>
    <dgm:cxn modelId="{CA30F950-4C6F-2A49-B3F5-114CF9BA81BD}" type="presParOf" srcId="{76680C67-390B-4F32-987A-46AEB37D6C66}" destId="{8DB4A659-BB59-43CF-BCB6-462B73AC9213}" srcOrd="0" destOrd="0" presId="urn:microsoft.com/office/officeart/2005/8/layout/hierarchy4"/>
    <dgm:cxn modelId="{76E5B058-5B3C-A846-A202-6F2CB807708B}" type="presParOf" srcId="{8DB4A659-BB59-43CF-BCB6-462B73AC9213}" destId="{0A212C72-B25C-44D2-965B-B0E1D1F26819}" srcOrd="0" destOrd="0" presId="urn:microsoft.com/office/officeart/2005/8/layout/hierarchy4"/>
    <dgm:cxn modelId="{B38694A7-3E4C-DD4D-856F-1A4BFEE628F5}" type="presParOf" srcId="{8DB4A659-BB59-43CF-BCB6-462B73AC9213}" destId="{C66D2F42-7AB2-469F-B5D7-3142E84815D3}" srcOrd="1" destOrd="0" presId="urn:microsoft.com/office/officeart/2005/8/layout/hierarchy4"/>
    <dgm:cxn modelId="{226A6393-38A2-E943-9A55-FDBBF3802E81}" type="presParOf" srcId="{76680C67-390B-4F32-987A-46AEB37D6C66}" destId="{A8C4834A-FAA1-4310-A44D-E9525AB578A0}" srcOrd="1" destOrd="0" presId="urn:microsoft.com/office/officeart/2005/8/layout/hierarchy4"/>
    <dgm:cxn modelId="{C90280F0-A3D2-DF43-94F9-9C4565F8A885}" type="presParOf" srcId="{76680C67-390B-4F32-987A-46AEB37D6C66}" destId="{295D207E-301C-4C0A-ABF2-A068392571B8}" srcOrd="2" destOrd="0" presId="urn:microsoft.com/office/officeart/2005/8/layout/hierarchy4"/>
    <dgm:cxn modelId="{1121C1D8-5E8B-5F46-8013-3C90980D5694}" type="presParOf" srcId="{295D207E-301C-4C0A-ABF2-A068392571B8}" destId="{38CF181F-4247-4553-87BC-B4CBF235205D}" srcOrd="0" destOrd="0" presId="urn:microsoft.com/office/officeart/2005/8/layout/hierarchy4"/>
    <dgm:cxn modelId="{7AE94BB8-31C6-EE4E-8CAF-C34E4CAB34C2}" type="presParOf" srcId="{295D207E-301C-4C0A-ABF2-A068392571B8}" destId="{D2573AD9-6C04-4C6C-A790-B4BBE4E35CA4}" srcOrd="1" destOrd="0" presId="urn:microsoft.com/office/officeart/2005/8/layout/hierarchy4"/>
    <dgm:cxn modelId="{229E4FE5-CE59-B242-A711-53A0D104E103}" type="presParOf" srcId="{76680C67-390B-4F32-987A-46AEB37D6C66}" destId="{FF868FCB-C6BE-4852-BDED-3A6118B1FB89}" srcOrd="3" destOrd="0" presId="urn:microsoft.com/office/officeart/2005/8/layout/hierarchy4"/>
    <dgm:cxn modelId="{E83972C5-4052-EA4C-BCB4-48767FB0696C}" type="presParOf" srcId="{76680C67-390B-4F32-987A-46AEB37D6C66}" destId="{8F6D4D62-828C-4D10-B73C-1D52AAB0B876}" srcOrd="4" destOrd="0" presId="urn:microsoft.com/office/officeart/2005/8/layout/hierarchy4"/>
    <dgm:cxn modelId="{2E822AAB-D350-E449-BB26-55AB1749573E}" type="presParOf" srcId="{8F6D4D62-828C-4D10-B73C-1D52AAB0B876}" destId="{6AFD5BCD-F670-4DF3-B47C-2D198EA9EF54}" srcOrd="0" destOrd="0" presId="urn:microsoft.com/office/officeart/2005/8/layout/hierarchy4"/>
    <dgm:cxn modelId="{7A51C3A5-9F5C-C246-BEC9-A976E84360CE}" type="presParOf" srcId="{8F6D4D62-828C-4D10-B73C-1D52AAB0B876}" destId="{09926E42-2A9F-426A-AE66-25D84AB8D21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3C0DF1-A8AB-4A23-88BF-2A1683DF2D61}" type="doc">
      <dgm:prSet loTypeId="urn:microsoft.com/office/officeart/2005/8/layout/hierarchy4" loCatId="list" qsTypeId="urn:microsoft.com/office/officeart/2005/8/quickstyle/simple1" qsCatId="simple" csTypeId="urn:microsoft.com/office/officeart/2005/8/colors/accent4_3" csCatId="accent4" phldr="1"/>
      <dgm:spPr/>
      <dgm:t>
        <a:bodyPr/>
        <a:lstStyle/>
        <a:p>
          <a:endParaRPr lang="en-US"/>
        </a:p>
      </dgm:t>
    </dgm:pt>
    <dgm:pt modelId="{987EC3B9-4FEB-4D61-AA43-CC3E8CBEE247}">
      <dgm:prSet phldrT="[Text]" custT="1"/>
      <dgm:spPr>
        <a:xfrm>
          <a:off x="7991" y="2068928"/>
          <a:ext cx="1422173" cy="899666"/>
        </a:xfrm>
        <a:solidFill>
          <a:srgbClr val="FF5050"/>
        </a:solidFill>
        <a:ln w="12700" cap="flat" cmpd="sng" algn="ctr">
          <a:solidFill>
            <a:sysClr val="window" lastClr="FFFFFF">
              <a:hueOff val="0"/>
              <a:satOff val="0"/>
              <a:lumOff val="0"/>
              <a:alphaOff val="0"/>
            </a:sysClr>
          </a:solidFill>
          <a:prstDash val="solid"/>
          <a:miter lim="800000"/>
        </a:ln>
        <a:effectLst/>
      </dgm:spPr>
      <dgm:t>
        <a:bodyPr/>
        <a:lstStyle/>
        <a:p>
          <a:r>
            <a:rPr lang="en-US" altLang="en-US" sz="2000" dirty="0" smtClean="0">
              <a:solidFill>
                <a:schemeClr val="tx1"/>
              </a:solidFill>
              <a:ea typeface="Arial" panose="020B0604020202020204" pitchFamily="34" charset="0"/>
            </a:rPr>
            <a:t>Personal Services, Standards for Documentation of Personnel Services</a:t>
          </a:r>
          <a:endParaRPr lang="en-US" sz="2000" dirty="0">
            <a:solidFill>
              <a:schemeClr val="tx1"/>
            </a:solidFill>
            <a:latin typeface="Calibri" panose="020F0502020204030204"/>
            <a:ea typeface="+mn-ea"/>
            <a:cs typeface="+mn-cs"/>
          </a:endParaRPr>
        </a:p>
      </dgm:t>
    </dgm:pt>
    <dgm:pt modelId="{239E39B6-2603-44FA-941E-D8FEC9FA7B27}" type="parTrans" cxnId="{30FC12A5-BF68-49D4-BA08-1EF327E2E65D}">
      <dgm:prSet/>
      <dgm:spPr/>
      <dgm:t>
        <a:bodyPr/>
        <a:lstStyle/>
        <a:p>
          <a:endParaRPr lang="en-US"/>
        </a:p>
      </dgm:t>
    </dgm:pt>
    <dgm:pt modelId="{DA3D5538-CFEA-449B-BF0E-11FB644D9EB0}" type="sibTrans" cxnId="{30FC12A5-BF68-49D4-BA08-1EF327E2E65D}">
      <dgm:prSet/>
      <dgm:spPr/>
      <dgm:t>
        <a:bodyPr/>
        <a:lstStyle/>
        <a:p>
          <a:endParaRPr lang="en-US"/>
        </a:p>
      </dgm:t>
    </dgm:pt>
    <dgm:pt modelId="{A7409919-6FA8-48B1-B314-4B19D5B9798D}">
      <dgm:prSet phldrT="[Text]" custT="1"/>
      <dgm:spPr>
        <a:xfrm>
          <a:off x="1549626" y="1000458"/>
          <a:ext cx="4385981" cy="970883"/>
        </a:xfrm>
        <a:solidFill>
          <a:srgbClr val="91CE4F"/>
        </a:solidFill>
        <a:ln w="12700" cap="flat" cmpd="sng" algn="ctr">
          <a:solidFill>
            <a:sysClr val="window" lastClr="FFFFFF">
              <a:hueOff val="0"/>
              <a:satOff val="0"/>
              <a:lumOff val="0"/>
              <a:alphaOff val="0"/>
            </a:sysClr>
          </a:solidFill>
          <a:prstDash val="solid"/>
          <a:miter lim="800000"/>
        </a:ln>
        <a:effectLst/>
      </dgm:spPr>
      <dgm:t>
        <a:bodyPr/>
        <a:lstStyle/>
        <a:p>
          <a:r>
            <a:rPr lang="en-US" altLang="en-US" sz="2200" dirty="0" smtClean="0">
              <a:solidFill>
                <a:srgbClr val="000000"/>
              </a:solidFill>
              <a:latin typeface="Arial"/>
              <a:ea typeface="Arial" panose="020B0604020202020204" pitchFamily="34" charset="0"/>
            </a:rPr>
            <a:t>Supported by a system of internal controls,</a:t>
          </a:r>
        </a:p>
        <a:p>
          <a:r>
            <a:rPr lang="en-US" altLang="en-US" sz="2200" dirty="0" smtClean="0">
              <a:solidFill>
                <a:srgbClr val="000000"/>
              </a:solidFill>
              <a:latin typeface="Arial"/>
              <a:ea typeface="Arial" panose="020B0604020202020204" pitchFamily="34" charset="0"/>
            </a:rPr>
            <a:t>Provides reasonable assurances that charges are:</a:t>
          </a:r>
          <a:endParaRPr lang="en-US" sz="2200" dirty="0">
            <a:solidFill>
              <a:schemeClr val="tx1"/>
            </a:solidFill>
            <a:latin typeface="Calibri" panose="020F0502020204030204"/>
            <a:ea typeface="+mn-ea"/>
            <a:cs typeface="+mn-cs"/>
          </a:endParaRPr>
        </a:p>
      </dgm:t>
    </dgm:pt>
    <dgm:pt modelId="{E7FFDD07-BD7E-449F-9D12-320B6C86508E}" type="parTrans" cxnId="{A94A63C9-4AB7-472C-B4D0-AE6F00428299}">
      <dgm:prSet/>
      <dgm:spPr/>
      <dgm:t>
        <a:bodyPr/>
        <a:lstStyle/>
        <a:p>
          <a:endParaRPr lang="en-US"/>
        </a:p>
      </dgm:t>
    </dgm:pt>
    <dgm:pt modelId="{7F60461B-7973-4901-80D5-FF1F3CF029C9}" type="sibTrans" cxnId="{A94A63C9-4AB7-472C-B4D0-AE6F00428299}">
      <dgm:prSet/>
      <dgm:spPr/>
      <dgm:t>
        <a:bodyPr/>
        <a:lstStyle/>
        <a:p>
          <a:endParaRPr lang="en-US"/>
        </a:p>
      </dgm:t>
    </dgm:pt>
    <dgm:pt modelId="{5247C38A-1F50-4AC8-8E00-68145D42AEEF}">
      <dgm:prSet phldrT="[Text]" custT="1"/>
      <dgm:spPr>
        <a:xfrm>
          <a:off x="1549626" y="2072104"/>
          <a:ext cx="1422173" cy="899666"/>
        </a:xfrm>
        <a:solidFill>
          <a:srgbClr val="91CE4F">
            <a:alpha val="85000"/>
          </a:srgbClr>
        </a:solidFill>
        <a:ln w="12700" cap="flat" cmpd="sng" algn="ctr">
          <a:solidFill>
            <a:sysClr val="window" lastClr="FFFFFF">
              <a:hueOff val="0"/>
              <a:satOff val="0"/>
              <a:lumOff val="0"/>
              <a:alphaOff val="0"/>
            </a:sysClr>
          </a:solidFill>
          <a:prstDash val="solid"/>
          <a:miter lim="800000"/>
        </a:ln>
        <a:effectLst/>
      </dgm:spPr>
      <dgm:t>
        <a:bodyPr/>
        <a:lstStyle/>
        <a:p>
          <a:r>
            <a:rPr lang="en-US" altLang="en-US" sz="2000" dirty="0" smtClean="0">
              <a:solidFill>
                <a:schemeClr val="tx1"/>
              </a:solidFill>
              <a:latin typeface="+mn-lt"/>
              <a:ea typeface="+mn-ea"/>
              <a:cs typeface="+mn-cs"/>
            </a:rPr>
            <a:t>Accurate</a:t>
          </a:r>
          <a:endParaRPr lang="en-US" sz="2000" dirty="0">
            <a:solidFill>
              <a:schemeClr val="tx1"/>
            </a:solidFill>
            <a:latin typeface="+mn-lt"/>
            <a:ea typeface="+mn-ea"/>
            <a:cs typeface="+mn-cs"/>
          </a:endParaRPr>
        </a:p>
      </dgm:t>
    </dgm:pt>
    <dgm:pt modelId="{58591B2D-B409-4DA7-AB5B-8ECD722A920D}" type="parTrans" cxnId="{715738A3-3DE8-49CF-BE45-B4262BB560B6}">
      <dgm:prSet/>
      <dgm:spPr/>
      <dgm:t>
        <a:bodyPr/>
        <a:lstStyle/>
        <a:p>
          <a:endParaRPr lang="en-US"/>
        </a:p>
      </dgm:t>
    </dgm:pt>
    <dgm:pt modelId="{C3A4E42E-B16F-4148-B32A-9637789076E0}" type="sibTrans" cxnId="{715738A3-3DE8-49CF-BE45-B4262BB560B6}">
      <dgm:prSet/>
      <dgm:spPr/>
      <dgm:t>
        <a:bodyPr/>
        <a:lstStyle/>
        <a:p>
          <a:endParaRPr lang="en-US"/>
        </a:p>
      </dgm:t>
    </dgm:pt>
    <dgm:pt modelId="{DB76DAE9-D5CC-49E8-A648-5FBF1D48DC7E}">
      <dgm:prSet phldrT="[Text]" custT="1"/>
      <dgm:spPr>
        <a:xfrm>
          <a:off x="3031531" y="2072104"/>
          <a:ext cx="1422173" cy="899666"/>
        </a:xfrm>
        <a:solidFill>
          <a:srgbClr val="91CE4F">
            <a:alpha val="85000"/>
          </a:srgbClr>
        </a:solidFill>
        <a:ln w="12700" cap="flat" cmpd="sng" algn="ctr">
          <a:solidFill>
            <a:sysClr val="window" lastClr="FFFFFF">
              <a:hueOff val="0"/>
              <a:satOff val="0"/>
              <a:lumOff val="0"/>
              <a:alphaOff val="0"/>
            </a:sysClr>
          </a:solidFill>
          <a:prstDash val="solid"/>
          <a:miter lim="800000"/>
        </a:ln>
        <a:effectLst/>
      </dgm:spPr>
      <dgm:t>
        <a:bodyPr/>
        <a:lstStyle/>
        <a:p>
          <a:r>
            <a:rPr lang="en-US" altLang="en-US" sz="2000" dirty="0" smtClean="0">
              <a:solidFill>
                <a:schemeClr val="tx1"/>
              </a:solidFill>
              <a:latin typeface="+mn-lt"/>
              <a:ea typeface="+mn-ea"/>
              <a:cs typeface="+mn-cs"/>
            </a:rPr>
            <a:t>Allowable and Reasonable</a:t>
          </a:r>
          <a:endParaRPr lang="en-US" sz="2000" dirty="0">
            <a:solidFill>
              <a:schemeClr val="tx1"/>
            </a:solidFill>
            <a:latin typeface="+mn-lt"/>
            <a:ea typeface="+mn-ea"/>
            <a:cs typeface="+mn-cs"/>
          </a:endParaRPr>
        </a:p>
      </dgm:t>
    </dgm:pt>
    <dgm:pt modelId="{63200671-AF96-4B14-852D-DC012DB01023}" type="parTrans" cxnId="{48CD241F-7FA3-475F-95A4-49566461332A}">
      <dgm:prSet/>
      <dgm:spPr/>
      <dgm:t>
        <a:bodyPr/>
        <a:lstStyle/>
        <a:p>
          <a:endParaRPr lang="en-US"/>
        </a:p>
      </dgm:t>
    </dgm:pt>
    <dgm:pt modelId="{CF98DEAA-8E72-4F60-AA1A-6B8253C30B77}" type="sibTrans" cxnId="{48CD241F-7FA3-475F-95A4-49566461332A}">
      <dgm:prSet/>
      <dgm:spPr/>
      <dgm:t>
        <a:bodyPr/>
        <a:lstStyle/>
        <a:p>
          <a:endParaRPr lang="en-US"/>
        </a:p>
      </dgm:t>
    </dgm:pt>
    <dgm:pt modelId="{3A97BF7E-509F-4311-ACF0-6487E42D0409}">
      <dgm:prSet phldrT="[Text]" custT="1"/>
      <dgm:spPr>
        <a:xfrm>
          <a:off x="4513435" y="2072104"/>
          <a:ext cx="1422173" cy="899666"/>
        </a:xfrm>
        <a:solidFill>
          <a:srgbClr val="91CE4F">
            <a:alpha val="85000"/>
          </a:srgbClr>
        </a:solidFill>
        <a:ln w="12700" cap="flat" cmpd="sng" algn="ctr">
          <a:solidFill>
            <a:sysClr val="window" lastClr="FFFFFF">
              <a:hueOff val="0"/>
              <a:satOff val="0"/>
              <a:lumOff val="0"/>
              <a:alphaOff val="0"/>
            </a:sysClr>
          </a:solidFill>
          <a:prstDash val="solid"/>
          <a:miter lim="800000"/>
        </a:ln>
        <a:effectLst/>
      </dgm:spPr>
      <dgm:t>
        <a:bodyPr/>
        <a:lstStyle/>
        <a:p>
          <a:r>
            <a:rPr lang="en-US" altLang="en-US" sz="2000" dirty="0" smtClean="0">
              <a:solidFill>
                <a:schemeClr val="tx1"/>
              </a:solidFill>
              <a:latin typeface="+mn-lt"/>
              <a:ea typeface="+mn-ea"/>
              <a:cs typeface="+mn-cs"/>
            </a:rPr>
            <a:t>Properly Allocated</a:t>
          </a:r>
          <a:endParaRPr lang="en-US" sz="2000" dirty="0">
            <a:solidFill>
              <a:schemeClr val="tx1"/>
            </a:solidFill>
            <a:latin typeface="+mn-lt"/>
            <a:ea typeface="+mn-ea"/>
            <a:cs typeface="+mn-cs"/>
          </a:endParaRPr>
        </a:p>
      </dgm:t>
    </dgm:pt>
    <dgm:pt modelId="{13E375A2-589C-40A3-87F8-02E889416C6F}" type="parTrans" cxnId="{69667F8F-5F4A-4126-AB57-FC8D83D3C6ED}">
      <dgm:prSet/>
      <dgm:spPr/>
      <dgm:t>
        <a:bodyPr/>
        <a:lstStyle/>
        <a:p>
          <a:endParaRPr lang="en-US"/>
        </a:p>
      </dgm:t>
    </dgm:pt>
    <dgm:pt modelId="{390DC896-7430-4C64-835F-780A87F49B16}" type="sibTrans" cxnId="{69667F8F-5F4A-4126-AB57-FC8D83D3C6ED}">
      <dgm:prSet/>
      <dgm:spPr/>
      <dgm:t>
        <a:bodyPr/>
        <a:lstStyle/>
        <a:p>
          <a:endParaRPr lang="en-US"/>
        </a:p>
      </dgm:t>
    </dgm:pt>
    <dgm:pt modelId="{A1FF29E3-E590-4EE8-9472-8726CAC5F6E1}">
      <dgm:prSet phldrT="[Text]" custT="1"/>
      <dgm:spPr>
        <a:xfrm>
          <a:off x="7991" y="1000458"/>
          <a:ext cx="1422173" cy="967707"/>
        </a:xfrm>
        <a:solidFill>
          <a:srgbClr val="FFBE00"/>
        </a:solidFill>
        <a:ln w="12700" cap="flat" cmpd="sng" algn="ctr">
          <a:solidFill>
            <a:sysClr val="window" lastClr="FFFFFF">
              <a:hueOff val="0"/>
              <a:satOff val="0"/>
              <a:lumOff val="0"/>
              <a:alphaOff val="0"/>
            </a:sysClr>
          </a:solidFill>
          <a:prstDash val="solid"/>
          <a:miter lim="800000"/>
        </a:ln>
        <a:effectLst/>
      </dgm:spPr>
      <dgm:t>
        <a:bodyPr/>
        <a:lstStyle/>
        <a:p>
          <a:r>
            <a:rPr lang="en-US" altLang="en-US" sz="2200" dirty="0" smtClean="0">
              <a:solidFill>
                <a:schemeClr val="tx1"/>
              </a:solidFill>
              <a:ea typeface="Arial" panose="020B0604020202020204" pitchFamily="34" charset="0"/>
            </a:rPr>
            <a:t>2 CFR 200.430(i) Compensation</a:t>
          </a:r>
          <a:endParaRPr lang="en-US" sz="2200" dirty="0">
            <a:solidFill>
              <a:schemeClr val="tx1"/>
            </a:solidFill>
            <a:latin typeface="Calibri" panose="020F0502020204030204"/>
            <a:ea typeface="+mn-ea"/>
            <a:cs typeface="+mn-cs"/>
          </a:endParaRPr>
        </a:p>
      </dgm:t>
    </dgm:pt>
    <dgm:pt modelId="{609114C4-70D6-4EB8-8691-E10661915A5F}" type="parTrans" cxnId="{43B8BF37-78F1-4F8F-AFC4-C1D3F34514C1}">
      <dgm:prSet/>
      <dgm:spPr/>
      <dgm:t>
        <a:bodyPr/>
        <a:lstStyle/>
        <a:p>
          <a:endParaRPr lang="en-US"/>
        </a:p>
      </dgm:t>
    </dgm:pt>
    <dgm:pt modelId="{72ED0BCF-28FD-44F8-ACEB-B65D3B7FDC3F}" type="sibTrans" cxnId="{43B8BF37-78F1-4F8F-AFC4-C1D3F34514C1}">
      <dgm:prSet/>
      <dgm:spPr/>
      <dgm:t>
        <a:bodyPr/>
        <a:lstStyle/>
        <a:p>
          <a:endParaRPr lang="en-US"/>
        </a:p>
      </dgm:t>
    </dgm:pt>
    <dgm:pt modelId="{34F95D0D-AAB9-4BF6-B20A-FF6319D9A6DE}">
      <dgm:prSet phldrT="[Text]" custT="1"/>
      <dgm:spPr>
        <a:xfrm>
          <a:off x="2194" y="29"/>
          <a:ext cx="5939211" cy="899666"/>
        </a:xfrm>
        <a:solidFill>
          <a:srgbClr val="FFFFFF"/>
        </a:solidFill>
        <a:ln w="12700" cap="flat" cmpd="sng" algn="ctr">
          <a:solidFill>
            <a:sysClr val="window" lastClr="FFFFFF">
              <a:hueOff val="0"/>
              <a:satOff val="0"/>
              <a:lumOff val="0"/>
              <a:alphaOff val="0"/>
            </a:sysClr>
          </a:solidFill>
          <a:prstDash val="solid"/>
          <a:miter lim="800000"/>
        </a:ln>
        <a:effectLst/>
      </dgm:spPr>
      <dgm:t>
        <a:bodyPr/>
        <a:lstStyle/>
        <a:p>
          <a:endParaRPr lang="en-US" sz="2800" dirty="0">
            <a:solidFill>
              <a:schemeClr val="tx1"/>
            </a:solidFill>
            <a:latin typeface="Calibri" panose="020F0502020204030204"/>
            <a:ea typeface="+mn-ea"/>
            <a:cs typeface="+mn-cs"/>
          </a:endParaRPr>
        </a:p>
      </dgm:t>
    </dgm:pt>
    <dgm:pt modelId="{B8CF73B2-0048-4CAF-AF63-5640920C7C32}" type="sibTrans" cxnId="{5AA5E17C-BCBA-4F6A-AFA9-DE65CA62859B}">
      <dgm:prSet/>
      <dgm:spPr/>
      <dgm:t>
        <a:bodyPr/>
        <a:lstStyle/>
        <a:p>
          <a:endParaRPr lang="en-US"/>
        </a:p>
      </dgm:t>
    </dgm:pt>
    <dgm:pt modelId="{69A028DF-76A8-48BD-A921-651A68551934}" type="parTrans" cxnId="{5AA5E17C-BCBA-4F6A-AFA9-DE65CA62859B}">
      <dgm:prSet/>
      <dgm:spPr/>
      <dgm:t>
        <a:bodyPr/>
        <a:lstStyle/>
        <a:p>
          <a:endParaRPr lang="en-US"/>
        </a:p>
      </dgm:t>
    </dgm:pt>
    <dgm:pt modelId="{9C24621F-E46A-42CA-825A-BE17768E3F6F}" type="pres">
      <dgm:prSet presAssocID="{FB3C0DF1-A8AB-4A23-88BF-2A1683DF2D61}" presName="Name0" presStyleCnt="0">
        <dgm:presLayoutVars>
          <dgm:chPref val="1"/>
          <dgm:dir/>
          <dgm:animOne val="branch"/>
          <dgm:animLvl val="lvl"/>
          <dgm:resizeHandles/>
        </dgm:presLayoutVars>
      </dgm:prSet>
      <dgm:spPr/>
      <dgm:t>
        <a:bodyPr/>
        <a:lstStyle/>
        <a:p>
          <a:endParaRPr lang="en-US"/>
        </a:p>
      </dgm:t>
    </dgm:pt>
    <dgm:pt modelId="{EC83C721-B696-4BB8-8312-72B266564F56}" type="pres">
      <dgm:prSet presAssocID="{34F95D0D-AAB9-4BF6-B20A-FF6319D9A6DE}" presName="vertOne" presStyleCnt="0"/>
      <dgm:spPr/>
      <dgm:t>
        <a:bodyPr/>
        <a:lstStyle/>
        <a:p>
          <a:endParaRPr lang="en-US"/>
        </a:p>
      </dgm:t>
    </dgm:pt>
    <dgm:pt modelId="{45260BC3-952E-47FD-B087-9C8BE658726D}" type="pres">
      <dgm:prSet presAssocID="{34F95D0D-AAB9-4BF6-B20A-FF6319D9A6DE}" presName="txOne" presStyleLbl="node0" presStyleIdx="0" presStyleCnt="1" custFlipVert="1" custScaleY="8037" custLinFactY="911" custLinFactNeighborX="11" custLinFactNeighborY="100000">
        <dgm:presLayoutVars>
          <dgm:chPref val="3"/>
        </dgm:presLayoutVars>
      </dgm:prSet>
      <dgm:spPr>
        <a:prstGeom prst="roundRect">
          <a:avLst>
            <a:gd name="adj" fmla="val 10000"/>
          </a:avLst>
        </a:prstGeom>
      </dgm:spPr>
      <dgm:t>
        <a:bodyPr/>
        <a:lstStyle/>
        <a:p>
          <a:endParaRPr lang="en-US"/>
        </a:p>
      </dgm:t>
    </dgm:pt>
    <dgm:pt modelId="{56D70622-7D85-4D6E-AB7A-5F1E5C52897E}" type="pres">
      <dgm:prSet presAssocID="{34F95D0D-AAB9-4BF6-B20A-FF6319D9A6DE}" presName="parTransOne" presStyleCnt="0"/>
      <dgm:spPr/>
      <dgm:t>
        <a:bodyPr/>
        <a:lstStyle/>
        <a:p>
          <a:endParaRPr lang="en-US"/>
        </a:p>
      </dgm:t>
    </dgm:pt>
    <dgm:pt modelId="{602419FC-1596-4CF0-99CB-BA81EE2ECD61}" type="pres">
      <dgm:prSet presAssocID="{34F95D0D-AAB9-4BF6-B20A-FF6319D9A6DE}" presName="horzOne" presStyleCnt="0"/>
      <dgm:spPr/>
      <dgm:t>
        <a:bodyPr/>
        <a:lstStyle/>
        <a:p>
          <a:endParaRPr lang="en-US"/>
        </a:p>
      </dgm:t>
    </dgm:pt>
    <dgm:pt modelId="{3FCD6AC0-1AA5-4BA2-A4BB-E435B351AB4A}" type="pres">
      <dgm:prSet presAssocID="{A1FF29E3-E590-4EE8-9472-8726CAC5F6E1}" presName="vertTwo" presStyleCnt="0"/>
      <dgm:spPr/>
      <dgm:t>
        <a:bodyPr/>
        <a:lstStyle/>
        <a:p>
          <a:endParaRPr lang="en-US"/>
        </a:p>
      </dgm:t>
    </dgm:pt>
    <dgm:pt modelId="{9579C2EA-B730-417F-93C1-004A484CBCE2}" type="pres">
      <dgm:prSet presAssocID="{A1FF29E3-E590-4EE8-9472-8726CAC5F6E1}" presName="txTwo" presStyleLbl="node2" presStyleIdx="0" presStyleCnt="2" custScaleY="107563">
        <dgm:presLayoutVars>
          <dgm:chPref val="3"/>
        </dgm:presLayoutVars>
      </dgm:prSet>
      <dgm:spPr>
        <a:prstGeom prst="roundRect">
          <a:avLst>
            <a:gd name="adj" fmla="val 10000"/>
          </a:avLst>
        </a:prstGeom>
      </dgm:spPr>
      <dgm:t>
        <a:bodyPr/>
        <a:lstStyle/>
        <a:p>
          <a:endParaRPr lang="en-US"/>
        </a:p>
      </dgm:t>
    </dgm:pt>
    <dgm:pt modelId="{BE9D4354-1ABF-42AC-872F-A983B6627E6E}" type="pres">
      <dgm:prSet presAssocID="{A1FF29E3-E590-4EE8-9472-8726CAC5F6E1}" presName="parTransTwo" presStyleCnt="0"/>
      <dgm:spPr/>
      <dgm:t>
        <a:bodyPr/>
        <a:lstStyle/>
        <a:p>
          <a:endParaRPr lang="en-US"/>
        </a:p>
      </dgm:t>
    </dgm:pt>
    <dgm:pt modelId="{6FB2C48E-701B-4B18-BEE8-9BDF55579BE8}" type="pres">
      <dgm:prSet presAssocID="{A1FF29E3-E590-4EE8-9472-8726CAC5F6E1}" presName="horzTwo" presStyleCnt="0"/>
      <dgm:spPr/>
      <dgm:t>
        <a:bodyPr/>
        <a:lstStyle/>
        <a:p>
          <a:endParaRPr lang="en-US"/>
        </a:p>
      </dgm:t>
    </dgm:pt>
    <dgm:pt modelId="{796BE5DA-7B11-46D4-8A52-4340698A6CEE}" type="pres">
      <dgm:prSet presAssocID="{987EC3B9-4FEB-4D61-AA43-CC3E8CBEE247}" presName="vertThree" presStyleCnt="0"/>
      <dgm:spPr/>
      <dgm:t>
        <a:bodyPr/>
        <a:lstStyle/>
        <a:p>
          <a:endParaRPr lang="en-US"/>
        </a:p>
      </dgm:t>
    </dgm:pt>
    <dgm:pt modelId="{01B696FB-EF8A-4FB8-B1DE-C9657FEDA6FC}" type="pres">
      <dgm:prSet presAssocID="{987EC3B9-4FEB-4D61-AA43-CC3E8CBEE247}" presName="txThree" presStyleLbl="node3" presStyleIdx="0" presStyleCnt="4" custScaleX="110221" custScaleY="101399">
        <dgm:presLayoutVars>
          <dgm:chPref val="3"/>
        </dgm:presLayoutVars>
      </dgm:prSet>
      <dgm:spPr>
        <a:prstGeom prst="roundRect">
          <a:avLst>
            <a:gd name="adj" fmla="val 10000"/>
          </a:avLst>
        </a:prstGeom>
      </dgm:spPr>
      <dgm:t>
        <a:bodyPr/>
        <a:lstStyle/>
        <a:p>
          <a:endParaRPr lang="en-US"/>
        </a:p>
      </dgm:t>
    </dgm:pt>
    <dgm:pt modelId="{16CFCD60-5BF4-4D59-9D5B-A5CE5E8C0E18}" type="pres">
      <dgm:prSet presAssocID="{987EC3B9-4FEB-4D61-AA43-CC3E8CBEE247}" presName="horzThree" presStyleCnt="0"/>
      <dgm:spPr/>
      <dgm:t>
        <a:bodyPr/>
        <a:lstStyle/>
        <a:p>
          <a:endParaRPr lang="en-US"/>
        </a:p>
      </dgm:t>
    </dgm:pt>
    <dgm:pt modelId="{58E44A72-C854-48AA-B30B-4996E6B10F1F}" type="pres">
      <dgm:prSet presAssocID="{72ED0BCF-28FD-44F8-ACEB-B65D3B7FDC3F}" presName="sibSpaceTwo" presStyleCnt="0"/>
      <dgm:spPr/>
      <dgm:t>
        <a:bodyPr/>
        <a:lstStyle/>
        <a:p>
          <a:endParaRPr lang="en-US"/>
        </a:p>
      </dgm:t>
    </dgm:pt>
    <dgm:pt modelId="{4F41EDD5-B8D5-462A-AB80-E7B35162B335}" type="pres">
      <dgm:prSet presAssocID="{A7409919-6FA8-48B1-B314-4B19D5B9798D}" presName="vertTwo" presStyleCnt="0"/>
      <dgm:spPr/>
      <dgm:t>
        <a:bodyPr/>
        <a:lstStyle/>
        <a:p>
          <a:endParaRPr lang="en-US"/>
        </a:p>
      </dgm:t>
    </dgm:pt>
    <dgm:pt modelId="{4653378E-B5EF-452F-93B7-9498C983AB8F}" type="pres">
      <dgm:prSet presAssocID="{A7409919-6FA8-48B1-B314-4B19D5B9798D}" presName="txTwo" presStyleLbl="node2" presStyleIdx="1" presStyleCnt="2" custScaleY="107916">
        <dgm:presLayoutVars>
          <dgm:chPref val="3"/>
        </dgm:presLayoutVars>
      </dgm:prSet>
      <dgm:spPr>
        <a:prstGeom prst="roundRect">
          <a:avLst>
            <a:gd name="adj" fmla="val 10000"/>
          </a:avLst>
        </a:prstGeom>
      </dgm:spPr>
      <dgm:t>
        <a:bodyPr/>
        <a:lstStyle/>
        <a:p>
          <a:endParaRPr lang="en-US"/>
        </a:p>
      </dgm:t>
    </dgm:pt>
    <dgm:pt modelId="{6AD64ABE-B15C-4ABB-93CF-A83DA7E374CE}" type="pres">
      <dgm:prSet presAssocID="{A7409919-6FA8-48B1-B314-4B19D5B9798D}" presName="parTransTwo" presStyleCnt="0"/>
      <dgm:spPr/>
      <dgm:t>
        <a:bodyPr/>
        <a:lstStyle/>
        <a:p>
          <a:endParaRPr lang="en-US"/>
        </a:p>
      </dgm:t>
    </dgm:pt>
    <dgm:pt modelId="{76680C67-390B-4F32-987A-46AEB37D6C66}" type="pres">
      <dgm:prSet presAssocID="{A7409919-6FA8-48B1-B314-4B19D5B9798D}" presName="horzTwo" presStyleCnt="0"/>
      <dgm:spPr/>
      <dgm:t>
        <a:bodyPr/>
        <a:lstStyle/>
        <a:p>
          <a:endParaRPr lang="en-US"/>
        </a:p>
      </dgm:t>
    </dgm:pt>
    <dgm:pt modelId="{8DB4A659-BB59-43CF-BCB6-462B73AC9213}" type="pres">
      <dgm:prSet presAssocID="{5247C38A-1F50-4AC8-8E00-68145D42AEEF}" presName="vertThree" presStyleCnt="0"/>
      <dgm:spPr/>
      <dgm:t>
        <a:bodyPr/>
        <a:lstStyle/>
        <a:p>
          <a:endParaRPr lang="en-US"/>
        </a:p>
      </dgm:t>
    </dgm:pt>
    <dgm:pt modelId="{0A212C72-B25C-44D2-965B-B0E1D1F26819}" type="pres">
      <dgm:prSet presAssocID="{5247C38A-1F50-4AC8-8E00-68145D42AEEF}" presName="txThree" presStyleLbl="node3" presStyleIdx="1" presStyleCnt="4">
        <dgm:presLayoutVars>
          <dgm:chPref val="3"/>
        </dgm:presLayoutVars>
      </dgm:prSet>
      <dgm:spPr>
        <a:prstGeom prst="roundRect">
          <a:avLst>
            <a:gd name="adj" fmla="val 10000"/>
          </a:avLst>
        </a:prstGeom>
      </dgm:spPr>
      <dgm:t>
        <a:bodyPr/>
        <a:lstStyle/>
        <a:p>
          <a:endParaRPr lang="en-US"/>
        </a:p>
      </dgm:t>
    </dgm:pt>
    <dgm:pt modelId="{C66D2F42-7AB2-469F-B5D7-3142E84815D3}" type="pres">
      <dgm:prSet presAssocID="{5247C38A-1F50-4AC8-8E00-68145D42AEEF}" presName="horzThree" presStyleCnt="0"/>
      <dgm:spPr/>
      <dgm:t>
        <a:bodyPr/>
        <a:lstStyle/>
        <a:p>
          <a:endParaRPr lang="en-US"/>
        </a:p>
      </dgm:t>
    </dgm:pt>
    <dgm:pt modelId="{A8C4834A-FAA1-4310-A44D-E9525AB578A0}" type="pres">
      <dgm:prSet presAssocID="{C3A4E42E-B16F-4148-B32A-9637789076E0}" presName="sibSpaceThree" presStyleCnt="0"/>
      <dgm:spPr/>
      <dgm:t>
        <a:bodyPr/>
        <a:lstStyle/>
        <a:p>
          <a:endParaRPr lang="en-US"/>
        </a:p>
      </dgm:t>
    </dgm:pt>
    <dgm:pt modelId="{295D207E-301C-4C0A-ABF2-A068392571B8}" type="pres">
      <dgm:prSet presAssocID="{DB76DAE9-D5CC-49E8-A648-5FBF1D48DC7E}" presName="vertThree" presStyleCnt="0"/>
      <dgm:spPr/>
      <dgm:t>
        <a:bodyPr/>
        <a:lstStyle/>
        <a:p>
          <a:endParaRPr lang="en-US"/>
        </a:p>
      </dgm:t>
    </dgm:pt>
    <dgm:pt modelId="{38CF181F-4247-4553-87BC-B4CBF235205D}" type="pres">
      <dgm:prSet presAssocID="{DB76DAE9-D5CC-49E8-A648-5FBF1D48DC7E}" presName="txThree" presStyleLbl="node3" presStyleIdx="2" presStyleCnt="4">
        <dgm:presLayoutVars>
          <dgm:chPref val="3"/>
        </dgm:presLayoutVars>
      </dgm:prSet>
      <dgm:spPr>
        <a:prstGeom prst="roundRect">
          <a:avLst>
            <a:gd name="adj" fmla="val 10000"/>
          </a:avLst>
        </a:prstGeom>
      </dgm:spPr>
      <dgm:t>
        <a:bodyPr/>
        <a:lstStyle/>
        <a:p>
          <a:endParaRPr lang="en-US"/>
        </a:p>
      </dgm:t>
    </dgm:pt>
    <dgm:pt modelId="{D2573AD9-6C04-4C6C-A790-B4BBE4E35CA4}" type="pres">
      <dgm:prSet presAssocID="{DB76DAE9-D5CC-49E8-A648-5FBF1D48DC7E}" presName="horzThree" presStyleCnt="0"/>
      <dgm:spPr/>
      <dgm:t>
        <a:bodyPr/>
        <a:lstStyle/>
        <a:p>
          <a:endParaRPr lang="en-US"/>
        </a:p>
      </dgm:t>
    </dgm:pt>
    <dgm:pt modelId="{FF868FCB-C6BE-4852-BDED-3A6118B1FB89}" type="pres">
      <dgm:prSet presAssocID="{CF98DEAA-8E72-4F60-AA1A-6B8253C30B77}" presName="sibSpaceThree" presStyleCnt="0"/>
      <dgm:spPr/>
      <dgm:t>
        <a:bodyPr/>
        <a:lstStyle/>
        <a:p>
          <a:endParaRPr lang="en-US"/>
        </a:p>
      </dgm:t>
    </dgm:pt>
    <dgm:pt modelId="{8F6D4D62-828C-4D10-B73C-1D52AAB0B876}" type="pres">
      <dgm:prSet presAssocID="{3A97BF7E-509F-4311-ACF0-6487E42D0409}" presName="vertThree" presStyleCnt="0"/>
      <dgm:spPr/>
      <dgm:t>
        <a:bodyPr/>
        <a:lstStyle/>
        <a:p>
          <a:endParaRPr lang="en-US"/>
        </a:p>
      </dgm:t>
    </dgm:pt>
    <dgm:pt modelId="{6AFD5BCD-F670-4DF3-B47C-2D198EA9EF54}" type="pres">
      <dgm:prSet presAssocID="{3A97BF7E-509F-4311-ACF0-6487E42D0409}" presName="txThree" presStyleLbl="node3" presStyleIdx="3" presStyleCnt="4">
        <dgm:presLayoutVars>
          <dgm:chPref val="3"/>
        </dgm:presLayoutVars>
      </dgm:prSet>
      <dgm:spPr>
        <a:prstGeom prst="roundRect">
          <a:avLst>
            <a:gd name="adj" fmla="val 10000"/>
          </a:avLst>
        </a:prstGeom>
      </dgm:spPr>
      <dgm:t>
        <a:bodyPr/>
        <a:lstStyle/>
        <a:p>
          <a:endParaRPr lang="en-US"/>
        </a:p>
      </dgm:t>
    </dgm:pt>
    <dgm:pt modelId="{09926E42-2A9F-426A-AE66-25D84AB8D210}" type="pres">
      <dgm:prSet presAssocID="{3A97BF7E-509F-4311-ACF0-6487E42D0409}" presName="horzThree" presStyleCnt="0"/>
      <dgm:spPr/>
      <dgm:t>
        <a:bodyPr/>
        <a:lstStyle/>
        <a:p>
          <a:endParaRPr lang="en-US"/>
        </a:p>
      </dgm:t>
    </dgm:pt>
  </dgm:ptLst>
  <dgm:cxnLst>
    <dgm:cxn modelId="{69667F8F-5F4A-4126-AB57-FC8D83D3C6ED}" srcId="{A7409919-6FA8-48B1-B314-4B19D5B9798D}" destId="{3A97BF7E-509F-4311-ACF0-6487E42D0409}" srcOrd="2" destOrd="0" parTransId="{13E375A2-589C-40A3-87F8-02E889416C6F}" sibTransId="{390DC896-7430-4C64-835F-780A87F49B16}"/>
    <dgm:cxn modelId="{30FC12A5-BF68-49D4-BA08-1EF327E2E65D}" srcId="{A1FF29E3-E590-4EE8-9472-8726CAC5F6E1}" destId="{987EC3B9-4FEB-4D61-AA43-CC3E8CBEE247}" srcOrd="0" destOrd="0" parTransId="{239E39B6-2603-44FA-941E-D8FEC9FA7B27}" sibTransId="{DA3D5538-CFEA-449B-BF0E-11FB644D9EB0}"/>
    <dgm:cxn modelId="{715738A3-3DE8-49CF-BE45-B4262BB560B6}" srcId="{A7409919-6FA8-48B1-B314-4B19D5B9798D}" destId="{5247C38A-1F50-4AC8-8E00-68145D42AEEF}" srcOrd="0" destOrd="0" parTransId="{58591B2D-B409-4DA7-AB5B-8ECD722A920D}" sibTransId="{C3A4E42E-B16F-4148-B32A-9637789076E0}"/>
    <dgm:cxn modelId="{764095DE-B3AD-9647-9A9C-471C866DE62B}" type="presOf" srcId="{A7409919-6FA8-48B1-B314-4B19D5B9798D}" destId="{4653378E-B5EF-452F-93B7-9498C983AB8F}" srcOrd="0" destOrd="0" presId="urn:microsoft.com/office/officeart/2005/8/layout/hierarchy4"/>
    <dgm:cxn modelId="{5AA5E17C-BCBA-4F6A-AFA9-DE65CA62859B}" srcId="{FB3C0DF1-A8AB-4A23-88BF-2A1683DF2D61}" destId="{34F95D0D-AAB9-4BF6-B20A-FF6319D9A6DE}" srcOrd="0" destOrd="0" parTransId="{69A028DF-76A8-48BD-A921-651A68551934}" sibTransId="{B8CF73B2-0048-4CAF-AF63-5640920C7C32}"/>
    <dgm:cxn modelId="{7C7464C4-C07A-7E4E-B106-EBA71A42F1AD}" type="presOf" srcId="{5247C38A-1F50-4AC8-8E00-68145D42AEEF}" destId="{0A212C72-B25C-44D2-965B-B0E1D1F26819}" srcOrd="0" destOrd="0" presId="urn:microsoft.com/office/officeart/2005/8/layout/hierarchy4"/>
    <dgm:cxn modelId="{D5D0F63F-4BEC-FC4B-988E-8377C38FD53D}" type="presOf" srcId="{FB3C0DF1-A8AB-4A23-88BF-2A1683DF2D61}" destId="{9C24621F-E46A-42CA-825A-BE17768E3F6F}" srcOrd="0" destOrd="0" presId="urn:microsoft.com/office/officeart/2005/8/layout/hierarchy4"/>
    <dgm:cxn modelId="{1B907606-14F5-3047-B0A3-0363AC530EB3}" type="presOf" srcId="{3A97BF7E-509F-4311-ACF0-6487E42D0409}" destId="{6AFD5BCD-F670-4DF3-B47C-2D198EA9EF54}" srcOrd="0" destOrd="0" presId="urn:microsoft.com/office/officeart/2005/8/layout/hierarchy4"/>
    <dgm:cxn modelId="{48CD241F-7FA3-475F-95A4-49566461332A}" srcId="{A7409919-6FA8-48B1-B314-4B19D5B9798D}" destId="{DB76DAE9-D5CC-49E8-A648-5FBF1D48DC7E}" srcOrd="1" destOrd="0" parTransId="{63200671-AF96-4B14-852D-DC012DB01023}" sibTransId="{CF98DEAA-8E72-4F60-AA1A-6B8253C30B77}"/>
    <dgm:cxn modelId="{BC94F0FF-558B-5547-AA3D-55C889A25864}" type="presOf" srcId="{A1FF29E3-E590-4EE8-9472-8726CAC5F6E1}" destId="{9579C2EA-B730-417F-93C1-004A484CBCE2}" srcOrd="0" destOrd="0" presId="urn:microsoft.com/office/officeart/2005/8/layout/hierarchy4"/>
    <dgm:cxn modelId="{3954CDB3-B497-3048-820D-BEA374BBF706}" type="presOf" srcId="{34F95D0D-AAB9-4BF6-B20A-FF6319D9A6DE}" destId="{45260BC3-952E-47FD-B087-9C8BE658726D}" srcOrd="0" destOrd="0" presId="urn:microsoft.com/office/officeart/2005/8/layout/hierarchy4"/>
    <dgm:cxn modelId="{80051A13-6F15-954A-B46F-998AA8356FF7}" type="presOf" srcId="{DB76DAE9-D5CC-49E8-A648-5FBF1D48DC7E}" destId="{38CF181F-4247-4553-87BC-B4CBF235205D}" srcOrd="0" destOrd="0" presId="urn:microsoft.com/office/officeart/2005/8/layout/hierarchy4"/>
    <dgm:cxn modelId="{08E3708A-45B1-1B43-9CE2-D2CF5CC67A8E}" type="presOf" srcId="{987EC3B9-4FEB-4D61-AA43-CC3E8CBEE247}" destId="{01B696FB-EF8A-4FB8-B1DE-C9657FEDA6FC}" srcOrd="0" destOrd="0" presId="urn:microsoft.com/office/officeart/2005/8/layout/hierarchy4"/>
    <dgm:cxn modelId="{43B8BF37-78F1-4F8F-AFC4-C1D3F34514C1}" srcId="{34F95D0D-AAB9-4BF6-B20A-FF6319D9A6DE}" destId="{A1FF29E3-E590-4EE8-9472-8726CAC5F6E1}" srcOrd="0" destOrd="0" parTransId="{609114C4-70D6-4EB8-8691-E10661915A5F}" sibTransId="{72ED0BCF-28FD-44F8-ACEB-B65D3B7FDC3F}"/>
    <dgm:cxn modelId="{A94A63C9-4AB7-472C-B4D0-AE6F00428299}" srcId="{34F95D0D-AAB9-4BF6-B20A-FF6319D9A6DE}" destId="{A7409919-6FA8-48B1-B314-4B19D5B9798D}" srcOrd="1" destOrd="0" parTransId="{E7FFDD07-BD7E-449F-9D12-320B6C86508E}" sibTransId="{7F60461B-7973-4901-80D5-FF1F3CF029C9}"/>
    <dgm:cxn modelId="{945A9026-D89A-274E-8337-6421C29D8D57}" type="presParOf" srcId="{9C24621F-E46A-42CA-825A-BE17768E3F6F}" destId="{EC83C721-B696-4BB8-8312-72B266564F56}" srcOrd="0" destOrd="0" presId="urn:microsoft.com/office/officeart/2005/8/layout/hierarchy4"/>
    <dgm:cxn modelId="{16D623F0-32C7-CE49-A5FB-C982EED05815}" type="presParOf" srcId="{EC83C721-B696-4BB8-8312-72B266564F56}" destId="{45260BC3-952E-47FD-B087-9C8BE658726D}" srcOrd="0" destOrd="0" presId="urn:microsoft.com/office/officeart/2005/8/layout/hierarchy4"/>
    <dgm:cxn modelId="{4E29555C-3C50-7C42-A38F-F0379D7C8669}" type="presParOf" srcId="{EC83C721-B696-4BB8-8312-72B266564F56}" destId="{56D70622-7D85-4D6E-AB7A-5F1E5C52897E}" srcOrd="1" destOrd="0" presId="urn:microsoft.com/office/officeart/2005/8/layout/hierarchy4"/>
    <dgm:cxn modelId="{89587580-B21C-F540-8CC2-9F5BBF2119B8}" type="presParOf" srcId="{EC83C721-B696-4BB8-8312-72B266564F56}" destId="{602419FC-1596-4CF0-99CB-BA81EE2ECD61}" srcOrd="2" destOrd="0" presId="urn:microsoft.com/office/officeart/2005/8/layout/hierarchy4"/>
    <dgm:cxn modelId="{9254DA62-8EE6-D64D-A0DD-F751D71F812F}" type="presParOf" srcId="{602419FC-1596-4CF0-99CB-BA81EE2ECD61}" destId="{3FCD6AC0-1AA5-4BA2-A4BB-E435B351AB4A}" srcOrd="0" destOrd="0" presId="urn:microsoft.com/office/officeart/2005/8/layout/hierarchy4"/>
    <dgm:cxn modelId="{2C5E0037-C710-FC46-AC30-F5F4DD5010E1}" type="presParOf" srcId="{3FCD6AC0-1AA5-4BA2-A4BB-E435B351AB4A}" destId="{9579C2EA-B730-417F-93C1-004A484CBCE2}" srcOrd="0" destOrd="0" presId="urn:microsoft.com/office/officeart/2005/8/layout/hierarchy4"/>
    <dgm:cxn modelId="{DA821468-60AB-984B-A02A-080AD5C7FE35}" type="presParOf" srcId="{3FCD6AC0-1AA5-4BA2-A4BB-E435B351AB4A}" destId="{BE9D4354-1ABF-42AC-872F-A983B6627E6E}" srcOrd="1" destOrd="0" presId="urn:microsoft.com/office/officeart/2005/8/layout/hierarchy4"/>
    <dgm:cxn modelId="{F57CD1BF-8031-974F-B524-B23244856F78}" type="presParOf" srcId="{3FCD6AC0-1AA5-4BA2-A4BB-E435B351AB4A}" destId="{6FB2C48E-701B-4B18-BEE8-9BDF55579BE8}" srcOrd="2" destOrd="0" presId="urn:microsoft.com/office/officeart/2005/8/layout/hierarchy4"/>
    <dgm:cxn modelId="{9ED0FDC2-A1A0-6F47-AA9C-7AE6A1EFA233}" type="presParOf" srcId="{6FB2C48E-701B-4B18-BEE8-9BDF55579BE8}" destId="{796BE5DA-7B11-46D4-8A52-4340698A6CEE}" srcOrd="0" destOrd="0" presId="urn:microsoft.com/office/officeart/2005/8/layout/hierarchy4"/>
    <dgm:cxn modelId="{7719AEB8-F3EC-F241-A002-CB5BA233D10A}" type="presParOf" srcId="{796BE5DA-7B11-46D4-8A52-4340698A6CEE}" destId="{01B696FB-EF8A-4FB8-B1DE-C9657FEDA6FC}" srcOrd="0" destOrd="0" presId="urn:microsoft.com/office/officeart/2005/8/layout/hierarchy4"/>
    <dgm:cxn modelId="{353F3293-A8BE-2144-947E-5935F8BACD4D}" type="presParOf" srcId="{796BE5DA-7B11-46D4-8A52-4340698A6CEE}" destId="{16CFCD60-5BF4-4D59-9D5B-A5CE5E8C0E18}" srcOrd="1" destOrd="0" presId="urn:microsoft.com/office/officeart/2005/8/layout/hierarchy4"/>
    <dgm:cxn modelId="{0FAFC10F-F1CE-094A-997F-B7F6FC8C986E}" type="presParOf" srcId="{602419FC-1596-4CF0-99CB-BA81EE2ECD61}" destId="{58E44A72-C854-48AA-B30B-4996E6B10F1F}" srcOrd="1" destOrd="0" presId="urn:microsoft.com/office/officeart/2005/8/layout/hierarchy4"/>
    <dgm:cxn modelId="{0FF73B07-EA5F-DE44-851F-F46691F0048C}" type="presParOf" srcId="{602419FC-1596-4CF0-99CB-BA81EE2ECD61}" destId="{4F41EDD5-B8D5-462A-AB80-E7B35162B335}" srcOrd="2" destOrd="0" presId="urn:microsoft.com/office/officeart/2005/8/layout/hierarchy4"/>
    <dgm:cxn modelId="{B0F6CE2B-4B83-3E48-8307-8EA44A8B8F9F}" type="presParOf" srcId="{4F41EDD5-B8D5-462A-AB80-E7B35162B335}" destId="{4653378E-B5EF-452F-93B7-9498C983AB8F}" srcOrd="0" destOrd="0" presId="urn:microsoft.com/office/officeart/2005/8/layout/hierarchy4"/>
    <dgm:cxn modelId="{A5CB229B-9365-3B46-ABE5-65F856F2ED22}" type="presParOf" srcId="{4F41EDD5-B8D5-462A-AB80-E7B35162B335}" destId="{6AD64ABE-B15C-4ABB-93CF-A83DA7E374CE}" srcOrd="1" destOrd="0" presId="urn:microsoft.com/office/officeart/2005/8/layout/hierarchy4"/>
    <dgm:cxn modelId="{76A5043F-A62A-2146-9D64-4DD8ACB3E427}" type="presParOf" srcId="{4F41EDD5-B8D5-462A-AB80-E7B35162B335}" destId="{76680C67-390B-4F32-987A-46AEB37D6C66}" srcOrd="2" destOrd="0" presId="urn:microsoft.com/office/officeart/2005/8/layout/hierarchy4"/>
    <dgm:cxn modelId="{E4D1EDCD-80C5-9D44-9DAE-24858C47CE77}" type="presParOf" srcId="{76680C67-390B-4F32-987A-46AEB37D6C66}" destId="{8DB4A659-BB59-43CF-BCB6-462B73AC9213}" srcOrd="0" destOrd="0" presId="urn:microsoft.com/office/officeart/2005/8/layout/hierarchy4"/>
    <dgm:cxn modelId="{C7401F99-CB4B-7A4C-8DED-F71C6B03F236}" type="presParOf" srcId="{8DB4A659-BB59-43CF-BCB6-462B73AC9213}" destId="{0A212C72-B25C-44D2-965B-B0E1D1F26819}" srcOrd="0" destOrd="0" presId="urn:microsoft.com/office/officeart/2005/8/layout/hierarchy4"/>
    <dgm:cxn modelId="{C7066E77-2B6B-C74A-960F-C51C33AC0695}" type="presParOf" srcId="{8DB4A659-BB59-43CF-BCB6-462B73AC9213}" destId="{C66D2F42-7AB2-469F-B5D7-3142E84815D3}" srcOrd="1" destOrd="0" presId="urn:microsoft.com/office/officeart/2005/8/layout/hierarchy4"/>
    <dgm:cxn modelId="{5078FDA2-35B7-984A-97F6-D4B45BDCC2C0}" type="presParOf" srcId="{76680C67-390B-4F32-987A-46AEB37D6C66}" destId="{A8C4834A-FAA1-4310-A44D-E9525AB578A0}" srcOrd="1" destOrd="0" presId="urn:microsoft.com/office/officeart/2005/8/layout/hierarchy4"/>
    <dgm:cxn modelId="{1C7D46D9-A2F8-DC4F-A71F-E5BEF758ADB9}" type="presParOf" srcId="{76680C67-390B-4F32-987A-46AEB37D6C66}" destId="{295D207E-301C-4C0A-ABF2-A068392571B8}" srcOrd="2" destOrd="0" presId="urn:microsoft.com/office/officeart/2005/8/layout/hierarchy4"/>
    <dgm:cxn modelId="{0A66D5CD-4626-434F-89BF-ACE6E3E4BF71}" type="presParOf" srcId="{295D207E-301C-4C0A-ABF2-A068392571B8}" destId="{38CF181F-4247-4553-87BC-B4CBF235205D}" srcOrd="0" destOrd="0" presId="urn:microsoft.com/office/officeart/2005/8/layout/hierarchy4"/>
    <dgm:cxn modelId="{22B15619-1102-BC4B-BCF0-4C032CE02917}" type="presParOf" srcId="{295D207E-301C-4C0A-ABF2-A068392571B8}" destId="{D2573AD9-6C04-4C6C-A790-B4BBE4E35CA4}" srcOrd="1" destOrd="0" presId="urn:microsoft.com/office/officeart/2005/8/layout/hierarchy4"/>
    <dgm:cxn modelId="{2655349B-B963-BE42-98B1-AA2267F1DD03}" type="presParOf" srcId="{76680C67-390B-4F32-987A-46AEB37D6C66}" destId="{FF868FCB-C6BE-4852-BDED-3A6118B1FB89}" srcOrd="3" destOrd="0" presId="urn:microsoft.com/office/officeart/2005/8/layout/hierarchy4"/>
    <dgm:cxn modelId="{22948CAD-520F-0347-8F56-95C6EBD13BA3}" type="presParOf" srcId="{76680C67-390B-4F32-987A-46AEB37D6C66}" destId="{8F6D4D62-828C-4D10-B73C-1D52AAB0B876}" srcOrd="4" destOrd="0" presId="urn:microsoft.com/office/officeart/2005/8/layout/hierarchy4"/>
    <dgm:cxn modelId="{A0AAA225-DF04-DD40-B1F1-5E1870FE1D19}" type="presParOf" srcId="{8F6D4D62-828C-4D10-B73C-1D52AAB0B876}" destId="{6AFD5BCD-F670-4DF3-B47C-2D198EA9EF54}" srcOrd="0" destOrd="0" presId="urn:microsoft.com/office/officeart/2005/8/layout/hierarchy4"/>
    <dgm:cxn modelId="{A433C63E-AF23-5543-8050-59441CB94DD2}" type="presParOf" srcId="{8F6D4D62-828C-4D10-B73C-1D52AAB0B876}" destId="{09926E42-2A9F-426A-AE66-25D84AB8D21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58299-6142-4D66-8748-E4F8557A45C5}">
      <dsp:nvSpPr>
        <dsp:cNvPr id="0" name=""/>
        <dsp:cNvSpPr/>
      </dsp:nvSpPr>
      <dsp:spPr>
        <a:xfrm rot="5400000">
          <a:off x="4874368" y="-1610059"/>
          <a:ext cx="1754415" cy="5413248"/>
        </a:xfrm>
        <a:prstGeom prst="round2SameRect">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altLang="en-US" sz="2800" kern="1200" dirty="0" smtClean="0">
              <a:solidFill>
                <a:sysClr val="windowText" lastClr="000000">
                  <a:hueOff val="0"/>
                  <a:satOff val="0"/>
                  <a:lumOff val="0"/>
                  <a:alphaOff val="0"/>
                </a:sysClr>
              </a:solidFill>
              <a:latin typeface="Calibri" panose="020F0502020204030204"/>
              <a:ea typeface="+mn-ea"/>
              <a:cs typeface="+mn-cs"/>
            </a:rPr>
            <a:t>Program</a:t>
          </a:r>
          <a:endParaRPr lang="en-US" sz="2800" kern="1200" dirty="0">
            <a:solidFill>
              <a:sysClr val="windowText" lastClr="000000">
                <a:hueOff val="0"/>
                <a:satOff val="0"/>
                <a:lumOff val="0"/>
                <a:alphaOff val="0"/>
              </a:sysClr>
            </a:solidFill>
            <a:latin typeface="Calibri" panose="020F0502020204030204"/>
            <a:ea typeface="+mn-ea"/>
            <a:cs typeface="+mn-cs"/>
          </a:endParaRPr>
        </a:p>
        <a:p>
          <a:pPr marL="285750" lvl="1" indent="-285750" algn="l" defTabSz="1244600">
            <a:lnSpc>
              <a:spcPct val="90000"/>
            </a:lnSpc>
            <a:spcBef>
              <a:spcPct val="0"/>
            </a:spcBef>
            <a:spcAft>
              <a:spcPct val="15000"/>
            </a:spcAft>
            <a:buChar char="••"/>
          </a:pPr>
          <a:r>
            <a:rPr lang="en-US" sz="2800" kern="1200" dirty="0" smtClean="0">
              <a:solidFill>
                <a:sysClr val="windowText" lastClr="000000">
                  <a:hueOff val="0"/>
                  <a:satOff val="0"/>
                  <a:lumOff val="0"/>
                  <a:alphaOff val="0"/>
                </a:sysClr>
              </a:solidFill>
              <a:latin typeface="Calibri" panose="020F0502020204030204"/>
              <a:ea typeface="+mn-ea"/>
              <a:cs typeface="+mn-cs"/>
            </a:rPr>
            <a:t>Administrative</a:t>
          </a:r>
          <a:endParaRPr lang="en-US" sz="2800" kern="1200" dirty="0">
            <a:solidFill>
              <a:sysClr val="windowText" lastClr="000000">
                <a:hueOff val="0"/>
                <a:satOff val="0"/>
                <a:lumOff val="0"/>
                <a:alphaOff val="0"/>
              </a:sysClr>
            </a:solidFill>
            <a:latin typeface="Calibri" panose="020F0502020204030204"/>
            <a:ea typeface="+mn-ea"/>
            <a:cs typeface="+mn-cs"/>
          </a:endParaRPr>
        </a:p>
      </dsp:txBody>
      <dsp:txXfrm rot="-5400000">
        <a:off x="3044952" y="305000"/>
        <a:ext cx="5327605" cy="1583129"/>
      </dsp:txXfrm>
    </dsp:sp>
    <dsp:sp modelId="{67F4BB56-A948-4B4C-B53B-4360A45A8BAF}">
      <dsp:nvSpPr>
        <dsp:cNvPr id="0" name=""/>
        <dsp:cNvSpPr/>
      </dsp:nvSpPr>
      <dsp:spPr>
        <a:xfrm>
          <a:off x="0" y="54"/>
          <a:ext cx="3044952" cy="2193019"/>
        </a:xfrm>
        <a:prstGeom prst="roundRect">
          <a:avLst/>
        </a:prstGeom>
        <a:solidFill>
          <a:srgbClr val="91CE4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latin typeface="+mn-lt"/>
              <a:ea typeface="+mn-ea"/>
              <a:cs typeface="+mn-cs"/>
            </a:rPr>
            <a:t>Direct </a:t>
          </a:r>
        </a:p>
        <a:p>
          <a:pPr lvl="0" algn="ctr" defTabSz="1600200">
            <a:lnSpc>
              <a:spcPct val="90000"/>
            </a:lnSpc>
            <a:spcBef>
              <a:spcPct val="0"/>
            </a:spcBef>
            <a:spcAft>
              <a:spcPct val="35000"/>
            </a:spcAft>
          </a:pPr>
          <a:r>
            <a:rPr lang="en-US" sz="3600" kern="1200" dirty="0" smtClean="0">
              <a:solidFill>
                <a:schemeClr val="tx1"/>
              </a:solidFill>
              <a:latin typeface="+mn-lt"/>
              <a:ea typeface="+mn-ea"/>
              <a:cs typeface="+mn-cs"/>
            </a:rPr>
            <a:t>Costs</a:t>
          </a:r>
          <a:endParaRPr lang="en-US" sz="3600" kern="1200" dirty="0">
            <a:solidFill>
              <a:schemeClr val="tx1"/>
            </a:solidFill>
            <a:latin typeface="+mn-lt"/>
            <a:ea typeface="+mn-ea"/>
            <a:cs typeface="+mn-cs"/>
          </a:endParaRPr>
        </a:p>
      </dsp:txBody>
      <dsp:txXfrm>
        <a:off x="107054" y="107108"/>
        <a:ext cx="2830844" cy="1978911"/>
      </dsp:txXfrm>
    </dsp:sp>
    <dsp:sp modelId="{6E69518D-4766-4264-B4C7-5E176B19C001}">
      <dsp:nvSpPr>
        <dsp:cNvPr id="0" name=""/>
        <dsp:cNvSpPr/>
      </dsp:nvSpPr>
      <dsp:spPr>
        <a:xfrm rot="5400000">
          <a:off x="4874368" y="692611"/>
          <a:ext cx="1754415" cy="5413248"/>
        </a:xfrm>
        <a:prstGeom prst="round2SameRect">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altLang="en-US" sz="2800" kern="1200" dirty="0" smtClean="0">
              <a:solidFill>
                <a:sysClr val="windowText" lastClr="000000">
                  <a:hueOff val="0"/>
                  <a:satOff val="0"/>
                  <a:lumOff val="0"/>
                  <a:alphaOff val="0"/>
                </a:sysClr>
              </a:solidFill>
              <a:latin typeface="Calibri" panose="020F0502020204030204"/>
              <a:ea typeface="ＭＳ Ｐゴシック" panose="020B0600070205080204" pitchFamily="34" charset="-128"/>
              <a:cs typeface="+mn-cs"/>
            </a:rPr>
            <a:t>Program</a:t>
          </a:r>
          <a:endParaRPr lang="en-US" sz="2800" kern="1200" dirty="0">
            <a:solidFill>
              <a:sysClr val="windowText" lastClr="000000">
                <a:hueOff val="0"/>
                <a:satOff val="0"/>
                <a:lumOff val="0"/>
                <a:alphaOff val="0"/>
              </a:sysClr>
            </a:solidFill>
            <a:latin typeface="Calibri" panose="020F0502020204030204"/>
            <a:ea typeface="+mn-ea"/>
            <a:cs typeface="+mn-cs"/>
          </a:endParaRPr>
        </a:p>
        <a:p>
          <a:pPr marL="285750" lvl="1" indent="-285750" algn="l" defTabSz="1244600">
            <a:lnSpc>
              <a:spcPct val="90000"/>
            </a:lnSpc>
            <a:spcBef>
              <a:spcPct val="0"/>
            </a:spcBef>
            <a:spcAft>
              <a:spcPct val="15000"/>
            </a:spcAft>
            <a:buChar char="••"/>
          </a:pPr>
          <a:r>
            <a:rPr lang="en-US" sz="2800" kern="1200" dirty="0" smtClean="0">
              <a:solidFill>
                <a:sysClr val="windowText" lastClr="000000">
                  <a:hueOff val="0"/>
                  <a:satOff val="0"/>
                  <a:lumOff val="0"/>
                  <a:alphaOff val="0"/>
                </a:sysClr>
              </a:solidFill>
              <a:latin typeface="Calibri" panose="020F0502020204030204"/>
              <a:ea typeface="+mn-ea"/>
              <a:cs typeface="+mn-cs"/>
            </a:rPr>
            <a:t>Administrative</a:t>
          </a:r>
          <a:endParaRPr lang="en-US" sz="2800" kern="1200" dirty="0">
            <a:solidFill>
              <a:sysClr val="windowText" lastClr="000000">
                <a:hueOff val="0"/>
                <a:satOff val="0"/>
                <a:lumOff val="0"/>
                <a:alphaOff val="0"/>
              </a:sysClr>
            </a:solidFill>
            <a:latin typeface="Calibri" panose="020F0502020204030204"/>
            <a:ea typeface="+mn-ea"/>
            <a:cs typeface="+mn-cs"/>
          </a:endParaRPr>
        </a:p>
      </dsp:txBody>
      <dsp:txXfrm rot="-5400000">
        <a:off x="3044952" y="2607671"/>
        <a:ext cx="5327605" cy="1583129"/>
      </dsp:txXfrm>
    </dsp:sp>
    <dsp:sp modelId="{D6DC99BC-93D8-454A-9067-7E9B8B5FBACF}">
      <dsp:nvSpPr>
        <dsp:cNvPr id="0" name=""/>
        <dsp:cNvSpPr/>
      </dsp:nvSpPr>
      <dsp:spPr>
        <a:xfrm>
          <a:off x="0" y="2302725"/>
          <a:ext cx="3044952" cy="2193019"/>
        </a:xfrm>
        <a:prstGeom prst="roundRect">
          <a:avLst/>
        </a:prstGeom>
        <a:solidFill>
          <a:srgbClr val="BBE0E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latin typeface="+mn-lt"/>
              <a:ea typeface="+mn-ea"/>
              <a:cs typeface="+mn-cs"/>
            </a:rPr>
            <a:t>Indirect </a:t>
          </a:r>
        </a:p>
        <a:p>
          <a:pPr lvl="0" algn="ctr" defTabSz="1600200">
            <a:lnSpc>
              <a:spcPct val="90000"/>
            </a:lnSpc>
            <a:spcBef>
              <a:spcPct val="0"/>
            </a:spcBef>
            <a:spcAft>
              <a:spcPct val="35000"/>
            </a:spcAft>
          </a:pPr>
          <a:r>
            <a:rPr lang="en-US" sz="3600" kern="1200" dirty="0" smtClean="0">
              <a:solidFill>
                <a:schemeClr val="tx1"/>
              </a:solidFill>
              <a:latin typeface="+mn-lt"/>
              <a:ea typeface="+mn-ea"/>
              <a:cs typeface="+mn-cs"/>
            </a:rPr>
            <a:t>Costs</a:t>
          </a:r>
          <a:endParaRPr lang="en-US" sz="3600" kern="1200" dirty="0">
            <a:solidFill>
              <a:schemeClr val="tx1"/>
            </a:solidFill>
            <a:latin typeface="+mn-lt"/>
            <a:ea typeface="+mn-ea"/>
            <a:cs typeface="+mn-cs"/>
          </a:endParaRPr>
        </a:p>
      </dsp:txBody>
      <dsp:txXfrm>
        <a:off x="107054" y="2409779"/>
        <a:ext cx="2830844" cy="19789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90F9F-78FA-4F7C-906E-0FB66D31D167}">
      <dsp:nvSpPr>
        <dsp:cNvPr id="0" name=""/>
        <dsp:cNvSpPr/>
      </dsp:nvSpPr>
      <dsp:spPr>
        <a:xfrm>
          <a:off x="1593" y="0"/>
          <a:ext cx="2479491" cy="4876800"/>
        </a:xfrm>
        <a:prstGeom prst="roundRect">
          <a:avLst>
            <a:gd name="adj" fmla="val 10000"/>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altLang="en-US" sz="2000" kern="1200" dirty="0" smtClean="0">
              <a:solidFill>
                <a:schemeClr val="tx1"/>
              </a:solidFill>
            </a:rPr>
            <a:t>UG specifically defines direct and indirect costs</a:t>
          </a:r>
        </a:p>
      </dsp:txBody>
      <dsp:txXfrm>
        <a:off x="1593" y="1950720"/>
        <a:ext cx="2479491" cy="1950720"/>
      </dsp:txXfrm>
    </dsp:sp>
    <dsp:sp modelId="{8A88A96A-317A-467E-BE36-49C7B19B64FE}">
      <dsp:nvSpPr>
        <dsp:cNvPr id="0" name=""/>
        <dsp:cNvSpPr/>
      </dsp:nvSpPr>
      <dsp:spPr>
        <a:xfrm>
          <a:off x="429352" y="159896"/>
          <a:ext cx="1623974" cy="162397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9000" r="-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8AE1A9-2E8F-4453-A156-086693BB8466}">
      <dsp:nvSpPr>
        <dsp:cNvPr id="0" name=""/>
        <dsp:cNvSpPr/>
      </dsp:nvSpPr>
      <dsp:spPr>
        <a:xfrm>
          <a:off x="2555469" y="0"/>
          <a:ext cx="2479491" cy="4876800"/>
        </a:xfrm>
        <a:prstGeom prst="roundRect">
          <a:avLst>
            <a:gd name="adj" fmla="val 10000"/>
          </a:avLst>
        </a:prstGeom>
        <a:solidFill>
          <a:srgbClr val="FFBE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altLang="en-US" sz="2000" kern="1200" dirty="0" smtClean="0">
              <a:solidFill>
                <a:schemeClr val="tx1"/>
              </a:solidFill>
            </a:rPr>
            <a:t>WIOA defines program and administrative costs</a:t>
          </a:r>
        </a:p>
      </dsp:txBody>
      <dsp:txXfrm>
        <a:off x="2555469" y="1950720"/>
        <a:ext cx="2479491" cy="1950720"/>
      </dsp:txXfrm>
    </dsp:sp>
    <dsp:sp modelId="{196C349B-C903-4307-9463-3C9D72551AE5}">
      <dsp:nvSpPr>
        <dsp:cNvPr id="0" name=""/>
        <dsp:cNvSpPr/>
      </dsp:nvSpPr>
      <dsp:spPr>
        <a:xfrm>
          <a:off x="2983227" y="159896"/>
          <a:ext cx="1623974" cy="162397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AE7FBC-7487-4824-9328-75684C33FB9D}">
      <dsp:nvSpPr>
        <dsp:cNvPr id="0" name=""/>
        <dsp:cNvSpPr/>
      </dsp:nvSpPr>
      <dsp:spPr>
        <a:xfrm>
          <a:off x="5075822" y="0"/>
          <a:ext cx="2479491" cy="4876800"/>
        </a:xfrm>
        <a:prstGeom prst="roundRect">
          <a:avLst>
            <a:gd name="adj" fmla="val 10000"/>
          </a:avLst>
        </a:prstGeom>
        <a:solidFill>
          <a:srgbClr val="91CE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altLang="en-US" sz="2000" kern="1200" dirty="0" smtClean="0">
              <a:solidFill>
                <a:schemeClr val="tx1"/>
              </a:solidFill>
            </a:rPr>
            <a:t>Indirect costs may be program and/or administrative</a:t>
          </a:r>
        </a:p>
        <a:p>
          <a:pPr lvl="0" algn="ctr" defTabSz="889000">
            <a:lnSpc>
              <a:spcPct val="90000"/>
            </a:lnSpc>
            <a:spcBef>
              <a:spcPct val="0"/>
            </a:spcBef>
            <a:spcAft>
              <a:spcPct val="35000"/>
            </a:spcAft>
          </a:pPr>
          <a:endParaRPr lang="en-US" altLang="en-US" sz="2000" kern="1200" dirty="0" smtClean="0">
            <a:solidFill>
              <a:schemeClr val="tx1"/>
            </a:solidFill>
          </a:endParaRPr>
        </a:p>
      </dsp:txBody>
      <dsp:txXfrm>
        <a:off x="5075822" y="1950720"/>
        <a:ext cx="2479491" cy="1950720"/>
      </dsp:txXfrm>
    </dsp:sp>
    <dsp:sp modelId="{AADDD319-B66A-4A1B-9F13-FB980C23CFB6}">
      <dsp:nvSpPr>
        <dsp:cNvPr id="0" name=""/>
        <dsp:cNvSpPr/>
      </dsp:nvSpPr>
      <dsp:spPr>
        <a:xfrm>
          <a:off x="5537103" y="159896"/>
          <a:ext cx="1623974" cy="162397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990375-FD46-4636-9596-B17807108955}">
      <dsp:nvSpPr>
        <dsp:cNvPr id="0" name=""/>
        <dsp:cNvSpPr/>
      </dsp:nvSpPr>
      <dsp:spPr>
        <a:xfrm>
          <a:off x="303617" y="3901440"/>
          <a:ext cx="6983195" cy="731520"/>
        </a:xfrm>
        <a:prstGeom prst="leftRight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7C2D8-6065-4B88-94BB-B558ABE79B9E}">
      <dsp:nvSpPr>
        <dsp:cNvPr id="0" name=""/>
        <dsp:cNvSpPr/>
      </dsp:nvSpPr>
      <dsp:spPr>
        <a:xfrm>
          <a:off x="0" y="0"/>
          <a:ext cx="2479491" cy="4876800"/>
        </a:xfrm>
        <a:prstGeom prst="roundRect">
          <a:avLst>
            <a:gd name="adj" fmla="val 10000"/>
          </a:avLst>
        </a:prstGeom>
        <a:solidFill>
          <a:srgbClr val="B9DDE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latin typeface="Arial" panose="020B0604020202020204" pitchFamily="34" charset="0"/>
              <a:ea typeface="MS PGothic" panose="020B0600070205080204" pitchFamily="34" charset="-128"/>
            </a:rPr>
            <a:t>                                   </a:t>
          </a:r>
        </a:p>
        <a:p>
          <a:pPr lvl="0" algn="ctr" defTabSz="889000">
            <a:lnSpc>
              <a:spcPct val="90000"/>
            </a:lnSpc>
            <a:spcBef>
              <a:spcPct val="0"/>
            </a:spcBef>
            <a:spcAft>
              <a:spcPct val="35000"/>
            </a:spcAft>
          </a:pPr>
          <a:endParaRPr lang="en-US" sz="2000" kern="1200" dirty="0" smtClean="0">
            <a:solidFill>
              <a:srgbClr val="000000"/>
            </a:solidFill>
            <a:latin typeface="Arial" panose="020B0604020202020204" pitchFamily="34" charset="0"/>
            <a:ea typeface="MS PGothic" panose="020B0600070205080204" pitchFamily="34" charset="-128"/>
          </a:endParaRPr>
        </a:p>
        <a:p>
          <a:pPr lvl="0" algn="ctr" defTabSz="889000">
            <a:lnSpc>
              <a:spcPct val="90000"/>
            </a:lnSpc>
            <a:spcBef>
              <a:spcPct val="0"/>
            </a:spcBef>
            <a:spcAft>
              <a:spcPct val="35000"/>
            </a:spcAft>
          </a:pPr>
          <a:endParaRPr lang="en-US" sz="2000" kern="1200" dirty="0" smtClean="0">
            <a:solidFill>
              <a:srgbClr val="000000"/>
            </a:solidFill>
            <a:latin typeface="Arial" panose="020B0604020202020204" pitchFamily="34" charset="0"/>
            <a:ea typeface="MS PGothic" panose="020B0600070205080204" pitchFamily="34" charset="-128"/>
          </a:endParaRPr>
        </a:p>
        <a:p>
          <a:pPr lvl="0" algn="ctr" defTabSz="889000">
            <a:lnSpc>
              <a:spcPct val="90000"/>
            </a:lnSpc>
            <a:spcBef>
              <a:spcPct val="0"/>
            </a:spcBef>
            <a:spcAft>
              <a:spcPct val="35000"/>
            </a:spcAft>
          </a:pPr>
          <a:r>
            <a:rPr lang="en-US" sz="2000" kern="1200" dirty="0" smtClean="0">
              <a:solidFill>
                <a:srgbClr val="000000"/>
              </a:solidFill>
              <a:latin typeface="Arial" panose="020B0604020202020204" pitchFamily="34" charset="0"/>
              <a:ea typeface="MS PGothic" panose="020B0600070205080204" pitchFamily="34" charset="-128"/>
            </a:rPr>
            <a:t>UG provides for a de minimis rate for recovering indirect costs for qualifying entities that elect not to request approval for an ICR</a:t>
          </a:r>
          <a:endParaRPr lang="en-US" altLang="en-US" sz="2000" kern="1200" dirty="0" smtClean="0">
            <a:solidFill>
              <a:schemeClr val="tx1"/>
            </a:solidFill>
          </a:endParaRPr>
        </a:p>
      </dsp:txBody>
      <dsp:txXfrm>
        <a:off x="0" y="1950720"/>
        <a:ext cx="2479491" cy="1950720"/>
      </dsp:txXfrm>
    </dsp:sp>
    <dsp:sp modelId="{D8101372-3350-480B-AB51-5A6567F6D283}">
      <dsp:nvSpPr>
        <dsp:cNvPr id="0" name=""/>
        <dsp:cNvSpPr/>
      </dsp:nvSpPr>
      <dsp:spPr>
        <a:xfrm>
          <a:off x="429352" y="292608"/>
          <a:ext cx="1623974" cy="162397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ADD26A-F517-4331-BBFB-99B72A502A84}">
      <dsp:nvSpPr>
        <dsp:cNvPr id="0" name=""/>
        <dsp:cNvSpPr/>
      </dsp:nvSpPr>
      <dsp:spPr>
        <a:xfrm>
          <a:off x="2555469" y="0"/>
          <a:ext cx="2479491" cy="4876800"/>
        </a:xfrm>
        <a:prstGeom prst="roundRect">
          <a:avLst>
            <a:gd name="adj" fmla="val 10000"/>
          </a:avLst>
        </a:prstGeom>
        <a:solidFill>
          <a:srgbClr val="91CE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n-US" altLang="en-US" sz="2000" kern="1200" dirty="0" smtClean="0">
            <a:solidFill>
              <a:schemeClr val="tx1"/>
            </a:solidFill>
          </a:endParaRPr>
        </a:p>
        <a:p>
          <a:pPr lvl="0" algn="ctr" defTabSz="889000">
            <a:lnSpc>
              <a:spcPct val="90000"/>
            </a:lnSpc>
            <a:spcBef>
              <a:spcPct val="0"/>
            </a:spcBef>
            <a:spcAft>
              <a:spcPct val="35000"/>
            </a:spcAft>
          </a:pPr>
          <a:endParaRPr lang="en-US" altLang="en-US" sz="2000" kern="1200" dirty="0" smtClean="0">
            <a:solidFill>
              <a:schemeClr val="tx1"/>
            </a:solidFill>
          </a:endParaRPr>
        </a:p>
        <a:p>
          <a:pPr lvl="0" algn="ctr" defTabSz="889000">
            <a:lnSpc>
              <a:spcPct val="90000"/>
            </a:lnSpc>
            <a:spcBef>
              <a:spcPct val="0"/>
            </a:spcBef>
            <a:spcAft>
              <a:spcPct val="35000"/>
            </a:spcAft>
          </a:pPr>
          <a:r>
            <a:rPr lang="en-US" altLang="en-US" sz="2000" kern="1200" dirty="0" smtClean="0">
              <a:solidFill>
                <a:schemeClr val="tx1"/>
              </a:solidFill>
            </a:rPr>
            <a:t>Costs that benefit multiple cost objectives must be allocated based on proportional benefits received</a:t>
          </a:r>
        </a:p>
      </dsp:txBody>
      <dsp:txXfrm>
        <a:off x="2555469" y="1950720"/>
        <a:ext cx="2479491" cy="1950720"/>
      </dsp:txXfrm>
    </dsp:sp>
    <dsp:sp modelId="{2C3842E6-D117-4158-AD9A-314E7522D6D7}">
      <dsp:nvSpPr>
        <dsp:cNvPr id="0" name=""/>
        <dsp:cNvSpPr/>
      </dsp:nvSpPr>
      <dsp:spPr>
        <a:xfrm>
          <a:off x="2983227" y="159896"/>
          <a:ext cx="1623974" cy="162397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EF5665-631D-4A0A-944B-2D141701EE31}">
      <dsp:nvSpPr>
        <dsp:cNvPr id="0" name=""/>
        <dsp:cNvSpPr/>
      </dsp:nvSpPr>
      <dsp:spPr>
        <a:xfrm>
          <a:off x="5110938" y="0"/>
          <a:ext cx="2479491" cy="4876800"/>
        </a:xfrm>
        <a:prstGeom prst="roundRect">
          <a:avLst>
            <a:gd name="adj" fmla="val 10000"/>
          </a:avLst>
        </a:prstGeom>
        <a:solidFill>
          <a:srgbClr val="FFBE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n-US" altLang="en-US" sz="2000" kern="1200" dirty="0" smtClean="0">
            <a:solidFill>
              <a:schemeClr val="tx1"/>
            </a:solidFill>
          </a:endParaRPr>
        </a:p>
        <a:p>
          <a:pPr lvl="0" algn="ctr" defTabSz="889000">
            <a:lnSpc>
              <a:spcPct val="90000"/>
            </a:lnSpc>
            <a:spcBef>
              <a:spcPct val="0"/>
            </a:spcBef>
            <a:spcAft>
              <a:spcPct val="35000"/>
            </a:spcAft>
          </a:pPr>
          <a:r>
            <a:rPr lang="en-US" altLang="en-US" sz="2000" kern="1200" dirty="0" smtClean="0">
              <a:solidFill>
                <a:schemeClr val="tx1"/>
              </a:solidFill>
            </a:rPr>
            <a:t>Direct costs are allocated with a CAP; indirect costs with an approved ICR or CAP, or de minimis rate</a:t>
          </a:r>
        </a:p>
      </dsp:txBody>
      <dsp:txXfrm>
        <a:off x="5110938" y="1950720"/>
        <a:ext cx="2479491" cy="1950720"/>
      </dsp:txXfrm>
    </dsp:sp>
    <dsp:sp modelId="{EE282CE4-CC2D-4936-9D6A-DD8C73781712}">
      <dsp:nvSpPr>
        <dsp:cNvPr id="0" name=""/>
        <dsp:cNvSpPr/>
      </dsp:nvSpPr>
      <dsp:spPr>
        <a:xfrm>
          <a:off x="5537103" y="159896"/>
          <a:ext cx="1623974" cy="162397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990375-FD46-4636-9596-B17807108955}">
      <dsp:nvSpPr>
        <dsp:cNvPr id="0" name=""/>
        <dsp:cNvSpPr/>
      </dsp:nvSpPr>
      <dsp:spPr>
        <a:xfrm>
          <a:off x="303617" y="3901440"/>
          <a:ext cx="6983195" cy="731520"/>
        </a:xfrm>
        <a:prstGeom prst="leftRight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6230C-7FB2-4A6E-9153-C30335938D0C}">
      <dsp:nvSpPr>
        <dsp:cNvPr id="0" name=""/>
        <dsp:cNvSpPr/>
      </dsp:nvSpPr>
      <dsp:spPr>
        <a:xfrm>
          <a:off x="0" y="0"/>
          <a:ext cx="7541741" cy="878569"/>
        </a:xfrm>
        <a:prstGeom prst="roundRect">
          <a:avLst>
            <a:gd name="adj" fmla="val 10000"/>
          </a:avLst>
        </a:prstGeom>
        <a:solidFill>
          <a:srgbClr val="FFBE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altLang="en-US" sz="2100" kern="1200" dirty="0" smtClean="0">
              <a:solidFill>
                <a:schemeClr val="tx1"/>
              </a:solidFill>
            </a:rPr>
            <a:t>Salaries for a case manager who only works with dislocated workers</a:t>
          </a:r>
          <a:endParaRPr lang="en-US" sz="2100" b="0" kern="1200" dirty="0">
            <a:solidFill>
              <a:schemeClr val="tx1"/>
            </a:solidFill>
          </a:endParaRPr>
        </a:p>
      </dsp:txBody>
      <dsp:txXfrm>
        <a:off x="1596205" y="0"/>
        <a:ext cx="5945535" cy="878569"/>
      </dsp:txXfrm>
    </dsp:sp>
    <dsp:sp modelId="{0C3CD398-8C04-4A7D-BA68-1A7C11004A78}">
      <dsp:nvSpPr>
        <dsp:cNvPr id="0" name=""/>
        <dsp:cNvSpPr/>
      </dsp:nvSpPr>
      <dsp:spPr>
        <a:xfrm>
          <a:off x="87856" y="87856"/>
          <a:ext cx="1508348" cy="70285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3623F4-423F-449D-800D-2900BB53ECC2}">
      <dsp:nvSpPr>
        <dsp:cNvPr id="0" name=""/>
        <dsp:cNvSpPr/>
      </dsp:nvSpPr>
      <dsp:spPr>
        <a:xfrm>
          <a:off x="0" y="966426"/>
          <a:ext cx="7541741" cy="957614"/>
        </a:xfrm>
        <a:prstGeom prst="roundRect">
          <a:avLst>
            <a:gd name="adj" fmla="val 10000"/>
          </a:avLst>
        </a:prstGeom>
        <a:solidFill>
          <a:srgbClr val="91CE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altLang="en-US" sz="2100" kern="1200" dirty="0" smtClean="0">
              <a:solidFill>
                <a:schemeClr val="tx1"/>
              </a:solidFill>
            </a:rPr>
            <a:t>Square footage of space occupied by the case manager above</a:t>
          </a:r>
          <a:endParaRPr lang="en-US" sz="2100" b="0" kern="1200" dirty="0">
            <a:solidFill>
              <a:schemeClr val="tx1"/>
            </a:solidFill>
          </a:endParaRPr>
        </a:p>
      </dsp:txBody>
      <dsp:txXfrm>
        <a:off x="1596205" y="966426"/>
        <a:ext cx="5945535" cy="957614"/>
      </dsp:txXfrm>
    </dsp:sp>
    <dsp:sp modelId="{BB6D19C4-2C57-4CE0-84A8-763AEA367585}">
      <dsp:nvSpPr>
        <dsp:cNvPr id="0" name=""/>
        <dsp:cNvSpPr/>
      </dsp:nvSpPr>
      <dsp:spPr>
        <a:xfrm>
          <a:off x="87856" y="1093806"/>
          <a:ext cx="1508348" cy="70285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13000" b="-1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ED7FAC-FEDE-4353-8FE4-99CACA1E514D}">
      <dsp:nvSpPr>
        <dsp:cNvPr id="0" name=""/>
        <dsp:cNvSpPr/>
      </dsp:nvSpPr>
      <dsp:spPr>
        <a:xfrm>
          <a:off x="0" y="2011898"/>
          <a:ext cx="7541741" cy="906508"/>
        </a:xfrm>
        <a:prstGeom prst="roundRect">
          <a:avLst>
            <a:gd name="adj" fmla="val 10000"/>
          </a:avLst>
        </a:prstGeom>
        <a:solidFill>
          <a:srgbClr val="FF5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altLang="en-US" sz="2100" kern="1200" dirty="0" smtClean="0">
              <a:solidFill>
                <a:schemeClr val="tx1"/>
              </a:solidFill>
            </a:rPr>
            <a:t>Communications devices, such as a cellphone used by the case manager</a:t>
          </a:r>
          <a:endParaRPr lang="en-US" sz="2100" b="0" kern="1200" dirty="0">
            <a:solidFill>
              <a:schemeClr val="tx1"/>
            </a:solidFill>
            <a:latin typeface="+mj-lt"/>
          </a:endParaRPr>
        </a:p>
      </dsp:txBody>
      <dsp:txXfrm>
        <a:off x="1596205" y="2011898"/>
        <a:ext cx="5945535" cy="906508"/>
      </dsp:txXfrm>
    </dsp:sp>
    <dsp:sp modelId="{226420E6-B22C-48B6-9089-90EFD4C89E68}">
      <dsp:nvSpPr>
        <dsp:cNvPr id="0" name=""/>
        <dsp:cNvSpPr/>
      </dsp:nvSpPr>
      <dsp:spPr>
        <a:xfrm>
          <a:off x="87856" y="2113724"/>
          <a:ext cx="1508348" cy="70285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8000" b="-5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0DF6FE-BCB4-4ED6-B7FB-93FCAAF06FE6}">
      <dsp:nvSpPr>
        <dsp:cNvPr id="0" name=""/>
        <dsp:cNvSpPr/>
      </dsp:nvSpPr>
      <dsp:spPr>
        <a:xfrm>
          <a:off x="0" y="3006263"/>
          <a:ext cx="7541741" cy="878569"/>
        </a:xfrm>
        <a:prstGeom prst="roundRect">
          <a:avLst>
            <a:gd name="adj" fmla="val 10000"/>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altLang="en-US" sz="2100" kern="1200" dirty="0" smtClean="0">
              <a:solidFill>
                <a:schemeClr val="tx1"/>
              </a:solidFill>
            </a:rPr>
            <a:t>Supplies used by the case manager</a:t>
          </a:r>
          <a:endParaRPr lang="en-US" sz="2100" b="0" kern="1200" dirty="0" smtClean="0">
            <a:solidFill>
              <a:schemeClr val="tx1"/>
            </a:solidFill>
            <a:latin typeface="+mj-lt"/>
            <a:ea typeface="ＭＳ Ｐゴシック" charset="0"/>
            <a:cs typeface="ＭＳ Ｐゴシック" charset="0"/>
          </a:endParaRPr>
        </a:p>
      </dsp:txBody>
      <dsp:txXfrm>
        <a:off x="1596205" y="3006263"/>
        <a:ext cx="5945535" cy="878569"/>
      </dsp:txXfrm>
    </dsp:sp>
    <dsp:sp modelId="{2C4EE75B-2843-4185-96B5-7D4882CD1CE1}">
      <dsp:nvSpPr>
        <dsp:cNvPr id="0" name=""/>
        <dsp:cNvSpPr/>
      </dsp:nvSpPr>
      <dsp:spPr>
        <a:xfrm>
          <a:off x="87856" y="3094120"/>
          <a:ext cx="1508348" cy="702855"/>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68ECA-4E3E-4359-9ABA-7F85A8D414FB}">
      <dsp:nvSpPr>
        <dsp:cNvPr id="0" name=""/>
        <dsp:cNvSpPr/>
      </dsp:nvSpPr>
      <dsp:spPr>
        <a:xfrm>
          <a:off x="0" y="0"/>
          <a:ext cx="7541741" cy="878569"/>
        </a:xfrm>
        <a:prstGeom prst="roundRect">
          <a:avLst>
            <a:gd name="adj" fmla="val 10000"/>
          </a:avLst>
        </a:prstGeom>
        <a:solidFill>
          <a:srgbClr val="FEBE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altLang="en-US" sz="2100" kern="1200" dirty="0" smtClean="0">
              <a:solidFill>
                <a:schemeClr val="tx1"/>
              </a:solidFill>
            </a:rPr>
            <a:t>Salaries for a case manager who only works with adult, dislocated workers, and youth participants</a:t>
          </a:r>
          <a:endParaRPr lang="en-US" sz="2100" b="0" kern="1200" dirty="0">
            <a:solidFill>
              <a:schemeClr val="tx1"/>
            </a:solidFill>
          </a:endParaRPr>
        </a:p>
      </dsp:txBody>
      <dsp:txXfrm>
        <a:off x="1596205" y="0"/>
        <a:ext cx="5945535" cy="878569"/>
      </dsp:txXfrm>
    </dsp:sp>
    <dsp:sp modelId="{55F98ECC-046A-46F1-895B-7355EEC4D30C}">
      <dsp:nvSpPr>
        <dsp:cNvPr id="0" name=""/>
        <dsp:cNvSpPr/>
      </dsp:nvSpPr>
      <dsp:spPr>
        <a:xfrm>
          <a:off x="87856" y="87856"/>
          <a:ext cx="1508348" cy="70285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3623F4-423F-449D-800D-2900BB53ECC2}">
      <dsp:nvSpPr>
        <dsp:cNvPr id="0" name=""/>
        <dsp:cNvSpPr/>
      </dsp:nvSpPr>
      <dsp:spPr>
        <a:xfrm>
          <a:off x="0" y="966426"/>
          <a:ext cx="7541741" cy="957614"/>
        </a:xfrm>
        <a:prstGeom prst="roundRect">
          <a:avLst>
            <a:gd name="adj" fmla="val 10000"/>
          </a:avLst>
        </a:prstGeom>
        <a:solidFill>
          <a:srgbClr val="91CE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altLang="en-US" sz="2100" kern="1200" dirty="0" smtClean="0">
              <a:solidFill>
                <a:schemeClr val="tx1"/>
              </a:solidFill>
            </a:rPr>
            <a:t>Square footage of space occupied by the case manager</a:t>
          </a:r>
          <a:endParaRPr lang="en-US" sz="2100" b="0" kern="1200" dirty="0">
            <a:solidFill>
              <a:schemeClr val="tx1"/>
            </a:solidFill>
          </a:endParaRPr>
        </a:p>
      </dsp:txBody>
      <dsp:txXfrm>
        <a:off x="1596205" y="966426"/>
        <a:ext cx="5945535" cy="957614"/>
      </dsp:txXfrm>
    </dsp:sp>
    <dsp:sp modelId="{BB6D19C4-2C57-4CE0-84A8-763AEA367585}">
      <dsp:nvSpPr>
        <dsp:cNvPr id="0" name=""/>
        <dsp:cNvSpPr/>
      </dsp:nvSpPr>
      <dsp:spPr>
        <a:xfrm>
          <a:off x="87856" y="1093806"/>
          <a:ext cx="1508348" cy="70285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13000" b="-1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ED7FAC-FEDE-4353-8FE4-99CACA1E514D}">
      <dsp:nvSpPr>
        <dsp:cNvPr id="0" name=""/>
        <dsp:cNvSpPr/>
      </dsp:nvSpPr>
      <dsp:spPr>
        <a:xfrm>
          <a:off x="0" y="2011898"/>
          <a:ext cx="7541741" cy="906508"/>
        </a:xfrm>
        <a:prstGeom prst="roundRect">
          <a:avLst>
            <a:gd name="adj" fmla="val 10000"/>
          </a:avLst>
        </a:prstGeom>
        <a:solidFill>
          <a:srgbClr val="FF5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altLang="en-US" sz="2100" kern="1200" dirty="0" smtClean="0">
              <a:solidFill>
                <a:schemeClr val="tx1"/>
              </a:solidFill>
            </a:rPr>
            <a:t>Communications devices, such as a cellphone used by the case manager</a:t>
          </a:r>
          <a:endParaRPr lang="en-US" sz="2100" b="0" kern="1200" dirty="0">
            <a:solidFill>
              <a:schemeClr val="tx1"/>
            </a:solidFill>
            <a:latin typeface="+mj-lt"/>
          </a:endParaRPr>
        </a:p>
      </dsp:txBody>
      <dsp:txXfrm>
        <a:off x="1596205" y="2011898"/>
        <a:ext cx="5945535" cy="906508"/>
      </dsp:txXfrm>
    </dsp:sp>
    <dsp:sp modelId="{226420E6-B22C-48B6-9089-90EFD4C89E68}">
      <dsp:nvSpPr>
        <dsp:cNvPr id="0" name=""/>
        <dsp:cNvSpPr/>
      </dsp:nvSpPr>
      <dsp:spPr>
        <a:xfrm>
          <a:off x="87856" y="2113724"/>
          <a:ext cx="1508348" cy="70285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8000" b="-5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0DF6FE-BCB4-4ED6-B7FB-93FCAAF06FE6}">
      <dsp:nvSpPr>
        <dsp:cNvPr id="0" name=""/>
        <dsp:cNvSpPr/>
      </dsp:nvSpPr>
      <dsp:spPr>
        <a:xfrm>
          <a:off x="0" y="3006263"/>
          <a:ext cx="7541741" cy="878569"/>
        </a:xfrm>
        <a:prstGeom prst="roundRect">
          <a:avLst>
            <a:gd name="adj" fmla="val 10000"/>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altLang="en-US" sz="2100" kern="1200" dirty="0" smtClean="0">
              <a:solidFill>
                <a:schemeClr val="tx1"/>
              </a:solidFill>
            </a:rPr>
            <a:t>Supplies used by the case manager</a:t>
          </a:r>
          <a:endParaRPr lang="en-US" sz="2100" b="0" kern="1200" dirty="0" smtClean="0">
            <a:solidFill>
              <a:schemeClr val="tx1"/>
            </a:solidFill>
            <a:latin typeface="+mj-lt"/>
            <a:ea typeface="ＭＳ Ｐゴシック" charset="0"/>
            <a:cs typeface="ＭＳ Ｐゴシック" charset="0"/>
          </a:endParaRPr>
        </a:p>
      </dsp:txBody>
      <dsp:txXfrm>
        <a:off x="1596205" y="3006263"/>
        <a:ext cx="5945535" cy="878569"/>
      </dsp:txXfrm>
    </dsp:sp>
    <dsp:sp modelId="{2C4EE75B-2843-4185-96B5-7D4882CD1CE1}">
      <dsp:nvSpPr>
        <dsp:cNvPr id="0" name=""/>
        <dsp:cNvSpPr/>
      </dsp:nvSpPr>
      <dsp:spPr>
        <a:xfrm>
          <a:off x="87856" y="3094120"/>
          <a:ext cx="1508348" cy="702855"/>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CB4A-A741-4445-AD72-B914DA471045}">
      <dsp:nvSpPr>
        <dsp:cNvPr id="0" name=""/>
        <dsp:cNvSpPr/>
      </dsp:nvSpPr>
      <dsp:spPr>
        <a:xfrm>
          <a:off x="0" y="0"/>
          <a:ext cx="8001000" cy="903237"/>
        </a:xfrm>
        <a:prstGeom prst="roundRect">
          <a:avLst>
            <a:gd name="adj" fmla="val 10000"/>
          </a:avLst>
        </a:prstGeom>
        <a:solidFill>
          <a:srgbClr val="91CE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endParaRPr lang="en-US" altLang="en-US" sz="2000" kern="1200" dirty="0" smtClean="0">
            <a:solidFill>
              <a:schemeClr val="tx1"/>
            </a:solidFill>
          </a:endParaRPr>
        </a:p>
        <a:p>
          <a:pPr lvl="0" algn="l" defTabSz="889000">
            <a:lnSpc>
              <a:spcPct val="90000"/>
            </a:lnSpc>
            <a:spcBef>
              <a:spcPct val="0"/>
            </a:spcBef>
            <a:spcAft>
              <a:spcPct val="35000"/>
            </a:spcAft>
          </a:pPr>
          <a:r>
            <a:rPr lang="en-US" altLang="en-US" sz="2000" kern="1200" dirty="0" smtClean="0">
              <a:solidFill>
                <a:schemeClr val="tx1"/>
              </a:solidFill>
            </a:rPr>
            <a:t>Costs not considered administrative in definition or nature</a:t>
          </a:r>
        </a:p>
        <a:p>
          <a:pPr lvl="0" algn="l" defTabSz="889000">
            <a:lnSpc>
              <a:spcPct val="90000"/>
            </a:lnSpc>
            <a:spcBef>
              <a:spcPct val="0"/>
            </a:spcBef>
            <a:spcAft>
              <a:spcPct val="35000"/>
            </a:spcAft>
          </a:pPr>
          <a:endParaRPr lang="en-US" sz="2000" kern="1200" dirty="0">
            <a:solidFill>
              <a:schemeClr val="tx1"/>
            </a:solidFill>
          </a:endParaRPr>
        </a:p>
      </dsp:txBody>
      <dsp:txXfrm>
        <a:off x="1690523" y="0"/>
        <a:ext cx="6310476" cy="903237"/>
      </dsp:txXfrm>
    </dsp:sp>
    <dsp:sp modelId="{D7866089-5CC2-49F3-AC94-6427E23A5033}">
      <dsp:nvSpPr>
        <dsp:cNvPr id="0" name=""/>
        <dsp:cNvSpPr/>
      </dsp:nvSpPr>
      <dsp:spPr>
        <a:xfrm>
          <a:off x="90323" y="90323"/>
          <a:ext cx="1600200" cy="72259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DBCC2-E86E-4AFB-8F21-07DC6D2F0026}">
      <dsp:nvSpPr>
        <dsp:cNvPr id="0" name=""/>
        <dsp:cNvSpPr/>
      </dsp:nvSpPr>
      <dsp:spPr>
        <a:xfrm>
          <a:off x="0" y="993561"/>
          <a:ext cx="8001000" cy="903237"/>
        </a:xfrm>
        <a:prstGeom prst="roundRect">
          <a:avLst>
            <a:gd name="adj" fmla="val 10000"/>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endParaRPr lang="en-US" altLang="en-US" sz="2000" kern="1200" dirty="0" smtClean="0">
            <a:solidFill>
              <a:schemeClr val="tx1"/>
            </a:solidFill>
          </a:endParaRPr>
        </a:p>
        <a:p>
          <a:pPr lvl="0" algn="l" defTabSz="889000">
            <a:lnSpc>
              <a:spcPct val="90000"/>
            </a:lnSpc>
            <a:spcBef>
              <a:spcPct val="0"/>
            </a:spcBef>
            <a:spcAft>
              <a:spcPct val="35000"/>
            </a:spcAft>
          </a:pPr>
          <a:r>
            <a:rPr lang="en-US" altLang="en-US" sz="2000" kern="1200" dirty="0" smtClean="0">
              <a:solidFill>
                <a:schemeClr val="tx1"/>
              </a:solidFill>
            </a:rPr>
            <a:t>Costs related to participants; direction, supervision, management, tracking</a:t>
          </a:r>
        </a:p>
        <a:p>
          <a:pPr lvl="0" algn="l" defTabSz="889000">
            <a:lnSpc>
              <a:spcPct val="90000"/>
            </a:lnSpc>
            <a:spcBef>
              <a:spcPct val="0"/>
            </a:spcBef>
            <a:spcAft>
              <a:spcPct val="35000"/>
            </a:spcAft>
          </a:pPr>
          <a:endParaRPr lang="en-US" sz="2000" kern="1200" dirty="0">
            <a:solidFill>
              <a:schemeClr val="tx1"/>
            </a:solidFill>
          </a:endParaRPr>
        </a:p>
      </dsp:txBody>
      <dsp:txXfrm>
        <a:off x="1690523" y="993561"/>
        <a:ext cx="6310476" cy="903237"/>
      </dsp:txXfrm>
    </dsp:sp>
    <dsp:sp modelId="{77E28FA3-CEA4-4EAC-8699-FE4A777CC728}">
      <dsp:nvSpPr>
        <dsp:cNvPr id="0" name=""/>
        <dsp:cNvSpPr/>
      </dsp:nvSpPr>
      <dsp:spPr>
        <a:xfrm>
          <a:off x="90323" y="1083885"/>
          <a:ext cx="1600200" cy="72259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6000" b="-3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C72C29-BB70-4FA8-9318-EB5C80B813A6}">
      <dsp:nvSpPr>
        <dsp:cNvPr id="0" name=""/>
        <dsp:cNvSpPr/>
      </dsp:nvSpPr>
      <dsp:spPr>
        <a:xfrm>
          <a:off x="0" y="2020823"/>
          <a:ext cx="8001000" cy="903237"/>
        </a:xfrm>
        <a:prstGeom prst="roundRect">
          <a:avLst>
            <a:gd name="adj" fmla="val 10000"/>
          </a:avLst>
        </a:prstGeom>
        <a:solidFill>
          <a:srgbClr val="FFBE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endParaRPr lang="en-US" altLang="en-US" sz="2000" kern="1200" dirty="0" smtClean="0">
            <a:solidFill>
              <a:schemeClr val="tx1"/>
            </a:solidFill>
          </a:endParaRPr>
        </a:p>
        <a:p>
          <a:pPr lvl="0" algn="l" defTabSz="889000">
            <a:lnSpc>
              <a:spcPct val="90000"/>
            </a:lnSpc>
            <a:spcBef>
              <a:spcPct val="0"/>
            </a:spcBef>
            <a:spcAft>
              <a:spcPct val="35000"/>
            </a:spcAft>
          </a:pPr>
          <a:r>
            <a:rPr lang="en-US" altLang="en-US" sz="2000" kern="1200" dirty="0" smtClean="0">
              <a:solidFill>
                <a:schemeClr val="tx1"/>
              </a:solidFill>
            </a:rPr>
            <a:t>Costs related to training, providers, LMI, performance</a:t>
          </a:r>
        </a:p>
        <a:p>
          <a:pPr lvl="0" algn="l" defTabSz="889000">
            <a:lnSpc>
              <a:spcPct val="90000"/>
            </a:lnSpc>
            <a:spcBef>
              <a:spcPct val="0"/>
            </a:spcBef>
            <a:spcAft>
              <a:spcPct val="35000"/>
            </a:spcAft>
          </a:pPr>
          <a:endParaRPr lang="en-US" sz="2000" kern="1200" dirty="0">
            <a:solidFill>
              <a:schemeClr val="tx1"/>
            </a:solidFill>
          </a:endParaRPr>
        </a:p>
      </dsp:txBody>
      <dsp:txXfrm>
        <a:off x="1690523" y="2020823"/>
        <a:ext cx="6310476" cy="903237"/>
      </dsp:txXfrm>
    </dsp:sp>
    <dsp:sp modelId="{CEAAEC86-0217-4D64-B2EB-47B074F58354}">
      <dsp:nvSpPr>
        <dsp:cNvPr id="0" name=""/>
        <dsp:cNvSpPr/>
      </dsp:nvSpPr>
      <dsp:spPr>
        <a:xfrm>
          <a:off x="90323" y="2077447"/>
          <a:ext cx="1600200" cy="72259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14064C-C138-4630-A435-F043E5403006}">
      <dsp:nvSpPr>
        <dsp:cNvPr id="0" name=""/>
        <dsp:cNvSpPr/>
      </dsp:nvSpPr>
      <dsp:spPr>
        <a:xfrm>
          <a:off x="0" y="2980685"/>
          <a:ext cx="8001000" cy="903237"/>
        </a:xfrm>
        <a:prstGeom prst="roundRect">
          <a:avLst>
            <a:gd name="adj" fmla="val 10000"/>
          </a:avLst>
        </a:prstGeom>
        <a:solidFill>
          <a:srgbClr val="FF5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endParaRPr lang="en-US" altLang="en-US" sz="2000" kern="1200" dirty="0" smtClean="0">
            <a:solidFill>
              <a:schemeClr val="tx1"/>
            </a:solidFill>
          </a:endParaRPr>
        </a:p>
        <a:p>
          <a:pPr lvl="0" algn="l" defTabSz="889000">
            <a:lnSpc>
              <a:spcPct val="90000"/>
            </a:lnSpc>
            <a:spcBef>
              <a:spcPct val="0"/>
            </a:spcBef>
            <a:spcAft>
              <a:spcPct val="35000"/>
            </a:spcAft>
          </a:pPr>
          <a:r>
            <a:rPr lang="en-US" altLang="en-US" sz="2000" kern="1200" dirty="0" smtClean="0">
              <a:solidFill>
                <a:schemeClr val="tx1"/>
              </a:solidFill>
            </a:rPr>
            <a:t>Cost directly associated with a program activity or participant</a:t>
          </a:r>
        </a:p>
        <a:p>
          <a:pPr lvl="0" algn="l" defTabSz="889000">
            <a:lnSpc>
              <a:spcPct val="90000"/>
            </a:lnSpc>
            <a:spcBef>
              <a:spcPct val="0"/>
            </a:spcBef>
            <a:spcAft>
              <a:spcPct val="35000"/>
            </a:spcAft>
          </a:pPr>
          <a:endParaRPr lang="en-US" sz="2000" kern="1200" dirty="0">
            <a:solidFill>
              <a:schemeClr val="tx1"/>
            </a:solidFill>
          </a:endParaRPr>
        </a:p>
      </dsp:txBody>
      <dsp:txXfrm>
        <a:off x="1690523" y="2980685"/>
        <a:ext cx="6310476" cy="903237"/>
      </dsp:txXfrm>
    </dsp:sp>
    <dsp:sp modelId="{8CE14A0F-E943-4A7C-8CE7-DCFCCC12C1FA}">
      <dsp:nvSpPr>
        <dsp:cNvPr id="0" name=""/>
        <dsp:cNvSpPr/>
      </dsp:nvSpPr>
      <dsp:spPr>
        <a:xfrm>
          <a:off x="90323" y="3071008"/>
          <a:ext cx="1600200" cy="722590"/>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47000" b="-4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CB4A-A741-4445-AD72-B914DA471045}">
      <dsp:nvSpPr>
        <dsp:cNvPr id="0" name=""/>
        <dsp:cNvSpPr/>
      </dsp:nvSpPr>
      <dsp:spPr>
        <a:xfrm>
          <a:off x="0" y="0"/>
          <a:ext cx="7315200" cy="1024151"/>
        </a:xfrm>
        <a:prstGeom prst="roundRect">
          <a:avLst>
            <a:gd name="adj" fmla="val 10000"/>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182880" lvl="0" algn="l" defTabSz="2089150">
            <a:lnSpc>
              <a:spcPct val="90000"/>
            </a:lnSpc>
            <a:spcBef>
              <a:spcPct val="0"/>
            </a:spcBef>
            <a:spcAft>
              <a:spcPct val="35000"/>
            </a:spcAft>
          </a:pPr>
          <a:endParaRPr lang="en-US" sz="4700" kern="1200" dirty="0">
            <a:solidFill>
              <a:schemeClr val="tx1"/>
            </a:solidFill>
          </a:endParaRPr>
        </a:p>
      </dsp:txBody>
      <dsp:txXfrm>
        <a:off x="1570616" y="0"/>
        <a:ext cx="5744583" cy="1024151"/>
      </dsp:txXfrm>
    </dsp:sp>
    <dsp:sp modelId="{D7866089-5CC2-49F3-AC94-6427E23A5033}">
      <dsp:nvSpPr>
        <dsp:cNvPr id="0" name=""/>
        <dsp:cNvSpPr/>
      </dsp:nvSpPr>
      <dsp:spPr>
        <a:xfrm>
          <a:off x="167941" y="0"/>
          <a:ext cx="1005840" cy="99961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DBCC2-E86E-4AFB-8F21-07DC6D2F0026}">
      <dsp:nvSpPr>
        <dsp:cNvPr id="0" name=""/>
        <dsp:cNvSpPr/>
      </dsp:nvSpPr>
      <dsp:spPr>
        <a:xfrm>
          <a:off x="0" y="1131728"/>
          <a:ext cx="7315200" cy="1024151"/>
        </a:xfrm>
        <a:prstGeom prst="roundRect">
          <a:avLst>
            <a:gd name="adj" fmla="val 10000"/>
          </a:avLst>
        </a:prstGeom>
        <a:solidFill>
          <a:srgbClr val="91CE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182880" lvl="0" algn="l" defTabSz="2089150">
            <a:lnSpc>
              <a:spcPct val="90000"/>
            </a:lnSpc>
            <a:spcBef>
              <a:spcPct val="0"/>
            </a:spcBef>
            <a:spcAft>
              <a:spcPct val="35000"/>
            </a:spcAft>
          </a:pPr>
          <a:endParaRPr lang="en-US" sz="4700" kern="1200" dirty="0">
            <a:solidFill>
              <a:schemeClr val="tx1"/>
            </a:solidFill>
          </a:endParaRPr>
        </a:p>
      </dsp:txBody>
      <dsp:txXfrm>
        <a:off x="1570616" y="1131728"/>
        <a:ext cx="5744583" cy="1024151"/>
      </dsp:txXfrm>
    </dsp:sp>
    <dsp:sp modelId="{77E28FA3-CEA4-4EAC-8699-FE4A777CC728}">
      <dsp:nvSpPr>
        <dsp:cNvPr id="0" name=""/>
        <dsp:cNvSpPr/>
      </dsp:nvSpPr>
      <dsp:spPr>
        <a:xfrm>
          <a:off x="167941" y="1167893"/>
          <a:ext cx="1005840" cy="99961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C72C29-BB70-4FA8-9318-EB5C80B813A6}">
      <dsp:nvSpPr>
        <dsp:cNvPr id="0" name=""/>
        <dsp:cNvSpPr/>
      </dsp:nvSpPr>
      <dsp:spPr>
        <a:xfrm>
          <a:off x="0" y="2263456"/>
          <a:ext cx="7315200" cy="1024151"/>
        </a:xfrm>
        <a:prstGeom prst="roundRect">
          <a:avLst>
            <a:gd name="adj" fmla="val 10000"/>
          </a:avLst>
        </a:prstGeom>
        <a:solidFill>
          <a:srgbClr val="FFBE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182880" lvl="0" algn="l" defTabSz="2089150">
            <a:lnSpc>
              <a:spcPct val="90000"/>
            </a:lnSpc>
            <a:spcBef>
              <a:spcPct val="0"/>
            </a:spcBef>
            <a:spcAft>
              <a:spcPct val="35000"/>
            </a:spcAft>
          </a:pPr>
          <a:endParaRPr lang="en-US" sz="4700" kern="1200" dirty="0">
            <a:solidFill>
              <a:schemeClr val="tx1"/>
            </a:solidFill>
          </a:endParaRPr>
        </a:p>
      </dsp:txBody>
      <dsp:txXfrm>
        <a:off x="1570616" y="2263456"/>
        <a:ext cx="5744583" cy="1024151"/>
      </dsp:txXfrm>
    </dsp:sp>
    <dsp:sp modelId="{CEAAEC86-0217-4D64-B2EB-47B074F58354}">
      <dsp:nvSpPr>
        <dsp:cNvPr id="0" name=""/>
        <dsp:cNvSpPr/>
      </dsp:nvSpPr>
      <dsp:spPr>
        <a:xfrm>
          <a:off x="167941" y="2290611"/>
          <a:ext cx="1005840" cy="99961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14064C-C138-4630-A435-F043E5403006}">
      <dsp:nvSpPr>
        <dsp:cNvPr id="0" name=""/>
        <dsp:cNvSpPr/>
      </dsp:nvSpPr>
      <dsp:spPr>
        <a:xfrm>
          <a:off x="0" y="3395184"/>
          <a:ext cx="7315200" cy="1024151"/>
        </a:xfrm>
        <a:prstGeom prst="roundRect">
          <a:avLst>
            <a:gd name="adj" fmla="val 10000"/>
          </a:avLst>
        </a:prstGeom>
        <a:solidFill>
          <a:srgbClr val="FF5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182880" lvl="0" algn="l" defTabSz="2089150">
            <a:lnSpc>
              <a:spcPct val="90000"/>
            </a:lnSpc>
            <a:spcBef>
              <a:spcPct val="0"/>
            </a:spcBef>
            <a:spcAft>
              <a:spcPct val="35000"/>
            </a:spcAft>
          </a:pPr>
          <a:endParaRPr lang="en-US" sz="4700" kern="1200" dirty="0">
            <a:solidFill>
              <a:schemeClr val="tx1"/>
            </a:solidFill>
          </a:endParaRPr>
        </a:p>
      </dsp:txBody>
      <dsp:txXfrm>
        <a:off x="1570616" y="3395184"/>
        <a:ext cx="5744583" cy="1024151"/>
      </dsp:txXfrm>
    </dsp:sp>
    <dsp:sp modelId="{8CE14A0F-E943-4A7C-8CE7-DCFCCC12C1FA}">
      <dsp:nvSpPr>
        <dsp:cNvPr id="0" name=""/>
        <dsp:cNvSpPr/>
      </dsp:nvSpPr>
      <dsp:spPr>
        <a:xfrm>
          <a:off x="167941" y="3419980"/>
          <a:ext cx="1013418" cy="999619"/>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CB4A-A741-4445-AD72-B914DA471045}">
      <dsp:nvSpPr>
        <dsp:cNvPr id="0" name=""/>
        <dsp:cNvSpPr/>
      </dsp:nvSpPr>
      <dsp:spPr>
        <a:xfrm>
          <a:off x="0" y="0"/>
          <a:ext cx="7315200" cy="738038"/>
        </a:xfrm>
        <a:prstGeom prst="roundRect">
          <a:avLst>
            <a:gd name="adj" fmla="val 10000"/>
          </a:avLst>
        </a:prstGeom>
        <a:solidFill>
          <a:srgbClr val="91CE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182880" lvl="0" algn="l" defTabSz="977900">
            <a:lnSpc>
              <a:spcPct val="90000"/>
            </a:lnSpc>
            <a:spcBef>
              <a:spcPct val="0"/>
            </a:spcBef>
            <a:spcAft>
              <a:spcPct val="35000"/>
            </a:spcAft>
          </a:pPr>
          <a:r>
            <a:rPr lang="en-US" altLang="en-US" sz="2200" kern="1200" dirty="0" smtClean="0">
              <a:solidFill>
                <a:schemeClr val="tx1"/>
              </a:solidFill>
              <a:ea typeface="ＭＳ Ｐゴシック" panose="020B0600070205080204" pitchFamily="34" charset="-128"/>
            </a:rPr>
            <a:t>Actual effort or cost</a:t>
          </a:r>
          <a:endParaRPr lang="en-US" sz="2200" kern="1200" dirty="0">
            <a:solidFill>
              <a:schemeClr val="tx1"/>
            </a:solidFill>
          </a:endParaRPr>
        </a:p>
      </dsp:txBody>
      <dsp:txXfrm>
        <a:off x="1536843" y="0"/>
        <a:ext cx="5778356" cy="738038"/>
      </dsp:txXfrm>
    </dsp:sp>
    <dsp:sp modelId="{D7866089-5CC2-49F3-AC94-6427E23A5033}">
      <dsp:nvSpPr>
        <dsp:cNvPr id="0" name=""/>
        <dsp:cNvSpPr/>
      </dsp:nvSpPr>
      <dsp:spPr>
        <a:xfrm>
          <a:off x="487683" y="26120"/>
          <a:ext cx="1005840" cy="68579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7000" b="-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DBCC2-E86E-4AFB-8F21-07DC6D2F0026}">
      <dsp:nvSpPr>
        <dsp:cNvPr id="0" name=""/>
        <dsp:cNvSpPr/>
      </dsp:nvSpPr>
      <dsp:spPr>
        <a:xfrm>
          <a:off x="0" y="811842"/>
          <a:ext cx="7315200" cy="835083"/>
        </a:xfrm>
        <a:prstGeom prst="roundRect">
          <a:avLst>
            <a:gd name="adj" fmla="val 10000"/>
          </a:avLst>
        </a:prstGeom>
        <a:solidFill>
          <a:srgbClr val="BBE0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182880" lvl="0" algn="l" defTabSz="977900">
            <a:lnSpc>
              <a:spcPct val="90000"/>
            </a:lnSpc>
            <a:spcBef>
              <a:spcPct val="0"/>
            </a:spcBef>
            <a:spcAft>
              <a:spcPct val="35000"/>
            </a:spcAft>
          </a:pPr>
          <a:r>
            <a:rPr lang="en-US" altLang="en-US" sz="2200" kern="1200" dirty="0" smtClean="0">
              <a:solidFill>
                <a:schemeClr val="tx1"/>
              </a:solidFill>
              <a:ea typeface="ＭＳ Ｐゴシック" panose="020B0600070205080204" pitchFamily="34" charset="-128"/>
            </a:rPr>
            <a:t>General acceptability</a:t>
          </a:r>
          <a:endParaRPr lang="en-US" sz="2200" kern="1200" dirty="0">
            <a:solidFill>
              <a:schemeClr val="tx1"/>
            </a:solidFill>
          </a:endParaRPr>
        </a:p>
      </dsp:txBody>
      <dsp:txXfrm>
        <a:off x="1536843" y="811842"/>
        <a:ext cx="5778356" cy="835083"/>
      </dsp:txXfrm>
    </dsp:sp>
    <dsp:sp modelId="{77E28FA3-CEA4-4EAC-8699-FE4A777CC728}">
      <dsp:nvSpPr>
        <dsp:cNvPr id="0" name=""/>
        <dsp:cNvSpPr/>
      </dsp:nvSpPr>
      <dsp:spPr>
        <a:xfrm>
          <a:off x="457193" y="886485"/>
          <a:ext cx="1005840" cy="685797"/>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C72C29-BB70-4FA8-9318-EB5C80B813A6}">
      <dsp:nvSpPr>
        <dsp:cNvPr id="0" name=""/>
        <dsp:cNvSpPr/>
      </dsp:nvSpPr>
      <dsp:spPr>
        <a:xfrm>
          <a:off x="0" y="1720729"/>
          <a:ext cx="7315200" cy="890082"/>
        </a:xfrm>
        <a:prstGeom prst="roundRect">
          <a:avLst>
            <a:gd name="adj" fmla="val 10000"/>
          </a:avLst>
        </a:prstGeom>
        <a:solidFill>
          <a:srgbClr val="FFBE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182880" lvl="0" algn="l" defTabSz="977900">
            <a:lnSpc>
              <a:spcPct val="90000"/>
            </a:lnSpc>
            <a:spcBef>
              <a:spcPct val="0"/>
            </a:spcBef>
            <a:spcAft>
              <a:spcPct val="35000"/>
            </a:spcAft>
          </a:pPr>
          <a:r>
            <a:rPr lang="en-US" altLang="en-US" sz="2200" kern="1200" dirty="0" smtClean="0">
              <a:solidFill>
                <a:schemeClr val="tx1"/>
              </a:solidFill>
              <a:ea typeface="ＭＳ Ｐゴシック" panose="020B0600070205080204" pitchFamily="34" charset="-128"/>
            </a:rPr>
            <a:t>Cost-effective use of available and representative data</a:t>
          </a:r>
          <a:endParaRPr lang="en-US" sz="2200" kern="1200" dirty="0">
            <a:solidFill>
              <a:schemeClr val="tx1"/>
            </a:solidFill>
          </a:endParaRPr>
        </a:p>
      </dsp:txBody>
      <dsp:txXfrm>
        <a:off x="1536843" y="1720729"/>
        <a:ext cx="5778356" cy="890082"/>
      </dsp:txXfrm>
    </dsp:sp>
    <dsp:sp modelId="{CEAAEC86-0217-4D64-B2EB-47B074F58354}">
      <dsp:nvSpPr>
        <dsp:cNvPr id="0" name=""/>
        <dsp:cNvSpPr/>
      </dsp:nvSpPr>
      <dsp:spPr>
        <a:xfrm>
          <a:off x="454808" y="1822872"/>
          <a:ext cx="1005840" cy="68579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14064C-C138-4630-A435-F043E5403006}">
      <dsp:nvSpPr>
        <dsp:cNvPr id="0" name=""/>
        <dsp:cNvSpPr/>
      </dsp:nvSpPr>
      <dsp:spPr>
        <a:xfrm>
          <a:off x="0" y="2684615"/>
          <a:ext cx="7315200" cy="857313"/>
        </a:xfrm>
        <a:prstGeom prst="roundRect">
          <a:avLst>
            <a:gd name="adj" fmla="val 10000"/>
          </a:avLst>
        </a:prstGeom>
        <a:solidFill>
          <a:srgbClr val="FF5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182880" lvl="0" algn="l" defTabSz="977900">
            <a:lnSpc>
              <a:spcPct val="90000"/>
            </a:lnSpc>
            <a:spcBef>
              <a:spcPct val="0"/>
            </a:spcBef>
            <a:spcAft>
              <a:spcPct val="35000"/>
            </a:spcAft>
          </a:pPr>
          <a:r>
            <a:rPr lang="en-US" altLang="en-US" sz="2200" kern="1200" dirty="0" smtClean="0">
              <a:solidFill>
                <a:schemeClr val="tx1"/>
              </a:solidFill>
              <a:ea typeface="ＭＳ Ｐゴシック" panose="020B0600070205080204" pitchFamily="34" charset="-128"/>
            </a:rPr>
            <a:t>Timely management control</a:t>
          </a:r>
          <a:endParaRPr lang="en-US" sz="2200" kern="1200" dirty="0">
            <a:solidFill>
              <a:schemeClr val="tx1"/>
            </a:solidFill>
          </a:endParaRPr>
        </a:p>
      </dsp:txBody>
      <dsp:txXfrm>
        <a:off x="1536843" y="2684615"/>
        <a:ext cx="5778356" cy="857313"/>
      </dsp:txXfrm>
    </dsp:sp>
    <dsp:sp modelId="{8CE14A0F-E943-4A7C-8CE7-DCFCCC12C1FA}">
      <dsp:nvSpPr>
        <dsp:cNvPr id="0" name=""/>
        <dsp:cNvSpPr/>
      </dsp:nvSpPr>
      <dsp:spPr>
        <a:xfrm>
          <a:off x="434384" y="2770373"/>
          <a:ext cx="1013418" cy="685797"/>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5AB7EC-D988-404D-B3F1-E2D640762BAF}">
      <dsp:nvSpPr>
        <dsp:cNvPr id="0" name=""/>
        <dsp:cNvSpPr/>
      </dsp:nvSpPr>
      <dsp:spPr>
        <a:xfrm>
          <a:off x="0" y="3552224"/>
          <a:ext cx="7315200" cy="802329"/>
        </a:xfrm>
        <a:prstGeom prst="roundRect">
          <a:avLst>
            <a:gd name="adj" fmla="val 10000"/>
          </a:avLst>
        </a:prstGeom>
        <a:solidFill>
          <a:srgbClr val="91CE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182880" lvl="0" algn="l" defTabSz="977900">
            <a:lnSpc>
              <a:spcPct val="90000"/>
            </a:lnSpc>
            <a:spcBef>
              <a:spcPct val="0"/>
            </a:spcBef>
            <a:spcAft>
              <a:spcPct val="35000"/>
            </a:spcAft>
          </a:pPr>
          <a:r>
            <a:rPr lang="en-US" altLang="en-US" sz="2200" kern="1200" dirty="0" smtClean="0">
              <a:solidFill>
                <a:schemeClr val="tx1"/>
              </a:solidFill>
              <a:ea typeface="ＭＳ Ｐゴシック" panose="020B0600070205080204" pitchFamily="34" charset="-128"/>
            </a:rPr>
            <a:t>Adjusted for variations in funding and services provided</a:t>
          </a:r>
          <a:endParaRPr lang="en-US" sz="2200" kern="1200" dirty="0">
            <a:solidFill>
              <a:schemeClr val="tx1"/>
            </a:solidFill>
          </a:endParaRPr>
        </a:p>
      </dsp:txBody>
      <dsp:txXfrm>
        <a:off x="1536843" y="3552224"/>
        <a:ext cx="5778356" cy="802329"/>
      </dsp:txXfrm>
    </dsp:sp>
    <dsp:sp modelId="{CB8B66AB-90D6-4FDE-810C-00CCD2D3E331}">
      <dsp:nvSpPr>
        <dsp:cNvPr id="0" name=""/>
        <dsp:cNvSpPr/>
      </dsp:nvSpPr>
      <dsp:spPr>
        <a:xfrm>
          <a:off x="428444" y="3615675"/>
          <a:ext cx="1005840" cy="685797"/>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58299-6142-4D66-8748-E4F8557A45C5}">
      <dsp:nvSpPr>
        <dsp:cNvPr id="0" name=""/>
        <dsp:cNvSpPr/>
      </dsp:nvSpPr>
      <dsp:spPr>
        <a:xfrm rot="5400000">
          <a:off x="5406049" y="-2272739"/>
          <a:ext cx="691053" cy="5413248"/>
        </a:xfrm>
        <a:prstGeom prst="round2SameRect">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altLang="en-US" sz="2000" kern="1200" dirty="0" smtClean="0">
              <a:solidFill>
                <a:sysClr val="windowText" lastClr="000000">
                  <a:hueOff val="0"/>
                  <a:satOff val="0"/>
                  <a:lumOff val="0"/>
                  <a:alphaOff val="0"/>
                </a:sysClr>
              </a:solidFill>
              <a:latin typeface="Calibri" panose="020F0502020204030204"/>
              <a:ea typeface="+mn-ea"/>
              <a:cs typeface="+mn-cs"/>
            </a:rPr>
            <a:t>Number of Participants</a:t>
          </a:r>
          <a:endParaRPr lang="en-US" sz="2000" kern="1200" dirty="0">
            <a:solidFill>
              <a:sysClr val="windowText" lastClr="000000">
                <a:hueOff val="0"/>
                <a:satOff val="0"/>
                <a:lumOff val="0"/>
                <a:alphaOff val="0"/>
              </a:sysClr>
            </a:solidFill>
            <a:latin typeface="Calibri" panose="020F0502020204030204"/>
            <a:ea typeface="+mn-ea"/>
            <a:cs typeface="+mn-cs"/>
          </a:endParaRPr>
        </a:p>
      </dsp:txBody>
      <dsp:txXfrm rot="-5400000">
        <a:off x="3044952" y="122092"/>
        <a:ext cx="5379514" cy="623585"/>
      </dsp:txXfrm>
    </dsp:sp>
    <dsp:sp modelId="{67F4BB56-A948-4B4C-B53B-4360A45A8BAF}">
      <dsp:nvSpPr>
        <dsp:cNvPr id="0" name=""/>
        <dsp:cNvSpPr/>
      </dsp:nvSpPr>
      <dsp:spPr>
        <a:xfrm>
          <a:off x="0" y="1975"/>
          <a:ext cx="3044952" cy="863817"/>
        </a:xfrm>
        <a:prstGeom prst="roundRect">
          <a:avLst/>
        </a:prstGeom>
        <a:solidFill>
          <a:srgbClr val="BBE0E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altLang="en-US" sz="2400" kern="1200" dirty="0" smtClean="0">
              <a:solidFill>
                <a:schemeClr val="tx1"/>
              </a:solidFill>
              <a:latin typeface="+mn-lt"/>
              <a:ea typeface="+mn-ea"/>
              <a:cs typeface="+mn-cs"/>
            </a:rPr>
            <a:t>Centralized Intake</a:t>
          </a:r>
          <a:endParaRPr lang="en-US" sz="2400" kern="1200" dirty="0">
            <a:solidFill>
              <a:schemeClr val="tx1"/>
            </a:solidFill>
            <a:latin typeface="+mn-lt"/>
            <a:ea typeface="+mn-ea"/>
            <a:cs typeface="+mn-cs"/>
          </a:endParaRPr>
        </a:p>
      </dsp:txBody>
      <dsp:txXfrm>
        <a:off x="42168" y="44143"/>
        <a:ext cx="2960616" cy="779481"/>
      </dsp:txXfrm>
    </dsp:sp>
    <dsp:sp modelId="{6E69518D-4766-4264-B4C7-5E176B19C001}">
      <dsp:nvSpPr>
        <dsp:cNvPr id="0" name=""/>
        <dsp:cNvSpPr/>
      </dsp:nvSpPr>
      <dsp:spPr>
        <a:xfrm rot="5400000">
          <a:off x="5406049" y="-1365731"/>
          <a:ext cx="691053" cy="5413248"/>
        </a:xfrm>
        <a:prstGeom prst="round2SameRect">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altLang="en-US" sz="2000" kern="1200" dirty="0" smtClean="0">
              <a:solidFill>
                <a:sysClr val="windowText" lastClr="000000">
                  <a:hueOff val="0"/>
                  <a:satOff val="0"/>
                  <a:lumOff val="0"/>
                  <a:alphaOff val="0"/>
                </a:sysClr>
              </a:solidFill>
              <a:latin typeface="Calibri" panose="020F0502020204030204"/>
              <a:ea typeface="ＭＳ Ｐゴシック" panose="020B0600070205080204" pitchFamily="34" charset="-128"/>
              <a:cs typeface="+mn-cs"/>
            </a:rPr>
            <a:t>Number of placements made</a:t>
          </a:r>
          <a:endParaRPr lang="en-US" sz="2000" kern="1200" dirty="0">
            <a:solidFill>
              <a:sysClr val="windowText" lastClr="000000">
                <a:hueOff val="0"/>
                <a:satOff val="0"/>
                <a:lumOff val="0"/>
                <a:alphaOff val="0"/>
              </a:sysClr>
            </a:solidFill>
            <a:latin typeface="Calibri" panose="020F0502020204030204"/>
            <a:ea typeface="+mn-ea"/>
            <a:cs typeface="+mn-cs"/>
          </a:endParaRPr>
        </a:p>
      </dsp:txBody>
      <dsp:txXfrm rot="-5400000">
        <a:off x="3044952" y="1029100"/>
        <a:ext cx="5379514" cy="623585"/>
      </dsp:txXfrm>
    </dsp:sp>
    <dsp:sp modelId="{D6DC99BC-93D8-454A-9067-7E9B8B5FBACF}">
      <dsp:nvSpPr>
        <dsp:cNvPr id="0" name=""/>
        <dsp:cNvSpPr/>
      </dsp:nvSpPr>
      <dsp:spPr>
        <a:xfrm>
          <a:off x="0" y="908983"/>
          <a:ext cx="3044952" cy="863817"/>
        </a:xfrm>
        <a:prstGeom prst="roundRect">
          <a:avLst/>
        </a:prstGeom>
        <a:solidFill>
          <a:srgbClr val="91CE4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altLang="en-US" sz="2400" kern="1200" dirty="0" smtClean="0">
              <a:solidFill>
                <a:schemeClr val="tx1"/>
              </a:solidFill>
              <a:latin typeface="+mn-lt"/>
              <a:ea typeface="+mn-ea"/>
              <a:cs typeface="+mn-cs"/>
            </a:rPr>
            <a:t>Job Placement</a:t>
          </a:r>
          <a:endParaRPr lang="en-US" sz="2400" kern="1200" dirty="0">
            <a:solidFill>
              <a:schemeClr val="tx1"/>
            </a:solidFill>
            <a:latin typeface="+mn-lt"/>
            <a:ea typeface="+mn-ea"/>
            <a:cs typeface="+mn-cs"/>
          </a:endParaRPr>
        </a:p>
      </dsp:txBody>
      <dsp:txXfrm>
        <a:off x="42168" y="951151"/>
        <a:ext cx="2960616" cy="779481"/>
      </dsp:txXfrm>
    </dsp:sp>
    <dsp:sp modelId="{89C78162-9B79-4A37-89F6-32B632B9D50F}">
      <dsp:nvSpPr>
        <dsp:cNvPr id="0" name=""/>
        <dsp:cNvSpPr/>
      </dsp:nvSpPr>
      <dsp:spPr>
        <a:xfrm rot="5400000">
          <a:off x="5356414" y="-458724"/>
          <a:ext cx="790323" cy="5413248"/>
        </a:xfrm>
        <a:prstGeom prst="round2SameRect">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altLang="en-US" sz="2000" kern="1200" dirty="0" smtClean="0">
              <a:solidFill>
                <a:sysClr val="windowText" lastClr="000000">
                  <a:hueOff val="0"/>
                  <a:satOff val="0"/>
                  <a:lumOff val="0"/>
                  <a:alphaOff val="0"/>
                </a:sysClr>
              </a:solidFill>
              <a:latin typeface="Calibri" panose="020F0502020204030204"/>
              <a:ea typeface="ＭＳ Ｐゴシック" panose="020B0600070205080204" pitchFamily="34" charset="-128"/>
              <a:cs typeface="+mn-cs"/>
            </a:rPr>
            <a:t>% of direct expenditures or other bases for indirect costs per an approved CAP or ICR</a:t>
          </a:r>
          <a:endParaRPr lang="en-US" sz="2000" kern="1200" dirty="0">
            <a:solidFill>
              <a:sysClr val="windowText" lastClr="000000">
                <a:hueOff val="0"/>
                <a:satOff val="0"/>
                <a:lumOff val="0"/>
                <a:alphaOff val="0"/>
              </a:sysClr>
            </a:solidFill>
            <a:latin typeface="Calibri" panose="020F0502020204030204"/>
            <a:ea typeface="+mn-ea"/>
            <a:cs typeface="+mn-cs"/>
          </a:endParaRPr>
        </a:p>
      </dsp:txBody>
      <dsp:txXfrm rot="-5400000">
        <a:off x="3044952" y="1891318"/>
        <a:ext cx="5374668" cy="713163"/>
      </dsp:txXfrm>
    </dsp:sp>
    <dsp:sp modelId="{8B00BD67-7938-49BD-BF99-FF6D4AC83EAC}">
      <dsp:nvSpPr>
        <dsp:cNvPr id="0" name=""/>
        <dsp:cNvSpPr/>
      </dsp:nvSpPr>
      <dsp:spPr>
        <a:xfrm>
          <a:off x="0" y="1815991"/>
          <a:ext cx="3044952" cy="863817"/>
        </a:xfrm>
        <a:prstGeom prst="roundRect">
          <a:avLst/>
        </a:prstGeom>
        <a:solidFill>
          <a:srgbClr val="FFBE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altLang="en-US" sz="2400" kern="1200" dirty="0" smtClean="0">
              <a:solidFill>
                <a:schemeClr val="tx1"/>
              </a:solidFill>
              <a:latin typeface="+mn-lt"/>
              <a:ea typeface="+mn-ea"/>
              <a:cs typeface="+mn-cs"/>
            </a:rPr>
            <a:t>Administration (no outputs)</a:t>
          </a:r>
          <a:endParaRPr lang="en-US" sz="2400" kern="1200" dirty="0">
            <a:solidFill>
              <a:schemeClr val="tx1"/>
            </a:solidFill>
            <a:latin typeface="+mn-lt"/>
            <a:ea typeface="+mn-ea"/>
            <a:cs typeface="+mn-cs"/>
          </a:endParaRPr>
        </a:p>
      </dsp:txBody>
      <dsp:txXfrm>
        <a:off x="42168" y="1858159"/>
        <a:ext cx="2960616" cy="779481"/>
      </dsp:txXfrm>
    </dsp:sp>
    <dsp:sp modelId="{DDFC0085-05F5-47E8-BBA7-D5DD1FD1E341}">
      <dsp:nvSpPr>
        <dsp:cNvPr id="0" name=""/>
        <dsp:cNvSpPr/>
      </dsp:nvSpPr>
      <dsp:spPr>
        <a:xfrm rot="5400000">
          <a:off x="5406049" y="448283"/>
          <a:ext cx="691053" cy="5413248"/>
        </a:xfrm>
        <a:prstGeom prst="round2SameRect">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altLang="en-US" sz="2000" kern="1200" dirty="0" smtClean="0">
              <a:solidFill>
                <a:sysClr val="windowText" lastClr="000000">
                  <a:hueOff val="0"/>
                  <a:satOff val="0"/>
                  <a:lumOff val="0"/>
                  <a:alphaOff val="0"/>
                </a:sysClr>
              </a:solidFill>
              <a:latin typeface="Calibri" panose="020F0502020204030204"/>
              <a:ea typeface="ＭＳ Ｐゴシック" panose="020B0600070205080204" pitchFamily="34" charset="-128"/>
              <a:cs typeface="+mn-cs"/>
            </a:rPr>
            <a:t>Number of participants currently enrolled by program</a:t>
          </a:r>
          <a:endParaRPr lang="en-US" sz="2000" kern="1200" dirty="0">
            <a:solidFill>
              <a:sysClr val="windowText" lastClr="000000">
                <a:hueOff val="0"/>
                <a:satOff val="0"/>
                <a:lumOff val="0"/>
                <a:alphaOff val="0"/>
              </a:sysClr>
            </a:solidFill>
            <a:latin typeface="Calibri" panose="020F0502020204030204"/>
            <a:ea typeface="+mn-ea"/>
            <a:cs typeface="+mn-cs"/>
          </a:endParaRPr>
        </a:p>
      </dsp:txBody>
      <dsp:txXfrm rot="-5400000">
        <a:off x="3044952" y="2843114"/>
        <a:ext cx="5379514" cy="623585"/>
      </dsp:txXfrm>
    </dsp:sp>
    <dsp:sp modelId="{26B79A28-089A-4348-AE65-A1CC4016D2B4}">
      <dsp:nvSpPr>
        <dsp:cNvPr id="0" name=""/>
        <dsp:cNvSpPr/>
      </dsp:nvSpPr>
      <dsp:spPr>
        <a:xfrm>
          <a:off x="0" y="2722999"/>
          <a:ext cx="3044952" cy="863817"/>
        </a:xfrm>
        <a:prstGeom prst="roundRect">
          <a:avLst/>
        </a:prstGeom>
        <a:solidFill>
          <a:srgbClr val="BBE0E3"/>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altLang="en-US" sz="2400" kern="1200" dirty="0" smtClean="0">
              <a:solidFill>
                <a:schemeClr val="tx1"/>
              </a:solidFill>
              <a:latin typeface="+mn-lt"/>
              <a:ea typeface="+mn-ea"/>
              <a:cs typeface="+mn-cs"/>
            </a:rPr>
            <a:t>Case Management</a:t>
          </a:r>
          <a:endParaRPr lang="en-US" sz="2400" kern="1200" dirty="0">
            <a:solidFill>
              <a:schemeClr val="tx1"/>
            </a:solidFill>
            <a:latin typeface="+mn-lt"/>
            <a:ea typeface="+mn-ea"/>
            <a:cs typeface="+mn-cs"/>
          </a:endParaRPr>
        </a:p>
      </dsp:txBody>
      <dsp:txXfrm>
        <a:off x="42168" y="2765167"/>
        <a:ext cx="2960616" cy="779481"/>
      </dsp:txXfrm>
    </dsp:sp>
    <dsp:sp modelId="{CFCA1FE1-54F8-4D98-8DB8-09B7F55D78F3}">
      <dsp:nvSpPr>
        <dsp:cNvPr id="0" name=""/>
        <dsp:cNvSpPr/>
      </dsp:nvSpPr>
      <dsp:spPr>
        <a:xfrm rot="5400000">
          <a:off x="5406049" y="1355291"/>
          <a:ext cx="691053" cy="5413248"/>
        </a:xfrm>
        <a:prstGeom prst="round2SameRect">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altLang="en-US" sz="2000" kern="1200" dirty="0" smtClean="0">
              <a:solidFill>
                <a:sysClr val="windowText" lastClr="000000">
                  <a:hueOff val="0"/>
                  <a:satOff val="0"/>
                  <a:lumOff val="0"/>
                  <a:alphaOff val="0"/>
                </a:sysClr>
              </a:solidFill>
              <a:latin typeface="Calibri" panose="020F0502020204030204"/>
              <a:ea typeface="ＭＳ Ｐゴシック" panose="020B0600070205080204" pitchFamily="34" charset="-128"/>
              <a:cs typeface="+mn-cs"/>
            </a:rPr>
            <a:t>Number of customers eligible by program</a:t>
          </a:r>
          <a:endParaRPr lang="en-US" sz="2000" kern="1200" dirty="0">
            <a:solidFill>
              <a:sysClr val="windowText" lastClr="000000">
                <a:hueOff val="0"/>
                <a:satOff val="0"/>
                <a:lumOff val="0"/>
                <a:alphaOff val="0"/>
              </a:sysClr>
            </a:solidFill>
            <a:latin typeface="Calibri" panose="020F0502020204030204"/>
            <a:ea typeface="+mn-ea"/>
            <a:cs typeface="+mn-cs"/>
          </a:endParaRPr>
        </a:p>
      </dsp:txBody>
      <dsp:txXfrm rot="-5400000">
        <a:off x="3044952" y="3750122"/>
        <a:ext cx="5379514" cy="623585"/>
      </dsp:txXfrm>
    </dsp:sp>
    <dsp:sp modelId="{36C94E75-F53F-4A34-A4A6-DE0EB6C46202}">
      <dsp:nvSpPr>
        <dsp:cNvPr id="0" name=""/>
        <dsp:cNvSpPr/>
      </dsp:nvSpPr>
      <dsp:spPr>
        <a:xfrm>
          <a:off x="0" y="3630007"/>
          <a:ext cx="3044952" cy="863817"/>
        </a:xfrm>
        <a:prstGeom prst="roundRect">
          <a:avLst/>
        </a:prstGeom>
        <a:solidFill>
          <a:srgbClr val="91CE4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altLang="en-US" sz="2400" kern="1200" dirty="0" smtClean="0">
              <a:solidFill>
                <a:schemeClr val="tx1"/>
              </a:solidFill>
              <a:latin typeface="+mn-lt"/>
              <a:ea typeface="+mn-ea"/>
              <a:cs typeface="+mn-cs"/>
            </a:rPr>
            <a:t>Services Prior to Enrollment</a:t>
          </a:r>
          <a:endParaRPr lang="en-US" sz="2400" kern="1200" dirty="0">
            <a:solidFill>
              <a:schemeClr val="tx1"/>
            </a:solidFill>
            <a:latin typeface="+mn-lt"/>
            <a:ea typeface="+mn-ea"/>
            <a:cs typeface="+mn-cs"/>
          </a:endParaRPr>
        </a:p>
      </dsp:txBody>
      <dsp:txXfrm>
        <a:off x="42168" y="3672175"/>
        <a:ext cx="2960616" cy="7794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60BC3-952E-47FD-B087-9C8BE658726D}">
      <dsp:nvSpPr>
        <dsp:cNvPr id="0" name=""/>
        <dsp:cNvSpPr/>
      </dsp:nvSpPr>
      <dsp:spPr>
        <a:xfrm flipV="1">
          <a:off x="1729" y="216640"/>
          <a:ext cx="8151670" cy="174506"/>
        </a:xfrm>
        <a:prstGeom prst="roundRect">
          <a:avLst>
            <a:gd name="adj" fmla="val 10000"/>
          </a:avLst>
        </a:prstGeom>
        <a:solidFill>
          <a:srgbClr val="FFFFF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solidFill>
              <a:schemeClr val="tx1"/>
            </a:solidFill>
            <a:latin typeface="Calibri" panose="020F0502020204030204"/>
            <a:ea typeface="+mn-ea"/>
            <a:cs typeface="+mn-cs"/>
          </a:endParaRPr>
        </a:p>
      </dsp:txBody>
      <dsp:txXfrm rot="10800000">
        <a:off x="6840" y="221751"/>
        <a:ext cx="8141448" cy="164284"/>
      </dsp:txXfrm>
    </dsp:sp>
    <dsp:sp modelId="{9579C2EA-B730-417F-93C1-004A484CBCE2}">
      <dsp:nvSpPr>
        <dsp:cNvPr id="0" name=""/>
        <dsp:cNvSpPr/>
      </dsp:nvSpPr>
      <dsp:spPr>
        <a:xfrm>
          <a:off x="8821" y="371367"/>
          <a:ext cx="2099970" cy="2335505"/>
        </a:xfrm>
        <a:prstGeom prst="roundRect">
          <a:avLst>
            <a:gd name="adj" fmla="val 10000"/>
          </a:avLst>
        </a:prstGeom>
        <a:solidFill>
          <a:srgbClr val="FFBE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smtClean="0">
              <a:solidFill>
                <a:schemeClr val="tx1"/>
              </a:solidFill>
              <a:ea typeface="Arial" panose="020B0604020202020204" pitchFamily="34" charset="0"/>
            </a:rPr>
            <a:t>2 CFR 200.430(i) Compensation</a:t>
          </a:r>
          <a:endParaRPr lang="en-US" sz="2200" kern="1200" dirty="0">
            <a:solidFill>
              <a:schemeClr val="tx1"/>
            </a:solidFill>
            <a:latin typeface="Calibri" panose="020F0502020204030204"/>
            <a:ea typeface="+mn-ea"/>
            <a:cs typeface="+mn-cs"/>
          </a:endParaRPr>
        </a:p>
      </dsp:txBody>
      <dsp:txXfrm>
        <a:off x="70327" y="432873"/>
        <a:ext cx="1976958" cy="2212493"/>
      </dsp:txXfrm>
    </dsp:sp>
    <dsp:sp modelId="{01B696FB-EF8A-4FB8-B1DE-C9657FEDA6FC}">
      <dsp:nvSpPr>
        <dsp:cNvPr id="0" name=""/>
        <dsp:cNvSpPr/>
      </dsp:nvSpPr>
      <dsp:spPr>
        <a:xfrm>
          <a:off x="12916" y="2901057"/>
          <a:ext cx="2091779" cy="2201667"/>
        </a:xfrm>
        <a:prstGeom prst="roundRect">
          <a:avLst>
            <a:gd name="adj" fmla="val 10000"/>
          </a:avLst>
        </a:prstGeom>
        <a:solidFill>
          <a:srgbClr val="FF5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kern="1200" dirty="0" smtClean="0">
              <a:solidFill>
                <a:schemeClr val="tx1"/>
              </a:solidFill>
              <a:ea typeface="Arial" panose="020B0604020202020204" pitchFamily="34" charset="0"/>
            </a:rPr>
            <a:t>Personal Services, Standards for Documentation of Personnel Services</a:t>
          </a:r>
          <a:endParaRPr lang="en-US" sz="2000" kern="1200" dirty="0">
            <a:solidFill>
              <a:schemeClr val="tx1"/>
            </a:solidFill>
            <a:latin typeface="Calibri" panose="020F0502020204030204"/>
            <a:ea typeface="+mn-ea"/>
            <a:cs typeface="+mn-cs"/>
          </a:endParaRPr>
        </a:p>
      </dsp:txBody>
      <dsp:txXfrm>
        <a:off x="74182" y="2962323"/>
        <a:ext cx="1969247" cy="2079135"/>
      </dsp:txXfrm>
    </dsp:sp>
    <dsp:sp modelId="{4653378E-B5EF-452F-93B7-9498C983AB8F}">
      <dsp:nvSpPr>
        <dsp:cNvPr id="0" name=""/>
        <dsp:cNvSpPr/>
      </dsp:nvSpPr>
      <dsp:spPr>
        <a:xfrm>
          <a:off x="2268831" y="371367"/>
          <a:ext cx="5875747" cy="2343170"/>
        </a:xfrm>
        <a:prstGeom prst="roundRect">
          <a:avLst>
            <a:gd name="adj" fmla="val 10000"/>
          </a:avLst>
        </a:prstGeom>
        <a:solidFill>
          <a:srgbClr val="91CE4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smtClean="0">
              <a:solidFill>
                <a:srgbClr val="000000"/>
              </a:solidFill>
              <a:latin typeface="Arial"/>
              <a:ea typeface="Arial" panose="020B0604020202020204" pitchFamily="34" charset="0"/>
            </a:rPr>
            <a:t>Supported by a system of internal controls,</a:t>
          </a:r>
        </a:p>
        <a:p>
          <a:pPr lvl="0" algn="ctr" defTabSz="977900">
            <a:lnSpc>
              <a:spcPct val="90000"/>
            </a:lnSpc>
            <a:spcBef>
              <a:spcPct val="0"/>
            </a:spcBef>
            <a:spcAft>
              <a:spcPct val="35000"/>
            </a:spcAft>
          </a:pPr>
          <a:r>
            <a:rPr lang="en-US" altLang="en-US" sz="2200" kern="1200" dirty="0" smtClean="0">
              <a:solidFill>
                <a:srgbClr val="000000"/>
              </a:solidFill>
              <a:latin typeface="Arial"/>
              <a:ea typeface="Arial" panose="020B0604020202020204" pitchFamily="34" charset="0"/>
            </a:rPr>
            <a:t>Provides reasonable assurances that charges are:</a:t>
          </a:r>
          <a:endParaRPr lang="en-US" sz="2200" kern="1200" dirty="0">
            <a:solidFill>
              <a:schemeClr val="tx1"/>
            </a:solidFill>
            <a:latin typeface="Calibri" panose="020F0502020204030204"/>
            <a:ea typeface="+mn-ea"/>
            <a:cs typeface="+mn-cs"/>
          </a:endParaRPr>
        </a:p>
      </dsp:txBody>
      <dsp:txXfrm>
        <a:off x="2337460" y="439996"/>
        <a:ext cx="5738489" cy="2205912"/>
      </dsp:txXfrm>
    </dsp:sp>
    <dsp:sp modelId="{0A212C72-B25C-44D2-965B-B0E1D1F26819}">
      <dsp:nvSpPr>
        <dsp:cNvPr id="0" name=""/>
        <dsp:cNvSpPr/>
      </dsp:nvSpPr>
      <dsp:spPr>
        <a:xfrm>
          <a:off x="2268831" y="2908721"/>
          <a:ext cx="1905235" cy="2171290"/>
        </a:xfrm>
        <a:prstGeom prst="roundRect">
          <a:avLst>
            <a:gd name="adj" fmla="val 10000"/>
          </a:avLst>
        </a:prstGeom>
        <a:solidFill>
          <a:srgbClr val="91CE4F">
            <a:alpha val="8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kern="1200" dirty="0" smtClean="0">
              <a:solidFill>
                <a:schemeClr val="tx1"/>
              </a:solidFill>
              <a:latin typeface="+mn-lt"/>
              <a:ea typeface="+mn-ea"/>
              <a:cs typeface="+mn-cs"/>
            </a:rPr>
            <a:t>Accurate</a:t>
          </a:r>
          <a:endParaRPr lang="en-US" sz="2000" kern="1200" dirty="0">
            <a:solidFill>
              <a:schemeClr val="tx1"/>
            </a:solidFill>
            <a:latin typeface="+mn-lt"/>
            <a:ea typeface="+mn-ea"/>
            <a:cs typeface="+mn-cs"/>
          </a:endParaRPr>
        </a:p>
      </dsp:txBody>
      <dsp:txXfrm>
        <a:off x="2324633" y="2964523"/>
        <a:ext cx="1793631" cy="2059686"/>
      </dsp:txXfrm>
    </dsp:sp>
    <dsp:sp modelId="{38CF181F-4247-4553-87BC-B4CBF235205D}">
      <dsp:nvSpPr>
        <dsp:cNvPr id="0" name=""/>
        <dsp:cNvSpPr/>
      </dsp:nvSpPr>
      <dsp:spPr>
        <a:xfrm>
          <a:off x="4254086" y="2908721"/>
          <a:ext cx="1905235" cy="2171290"/>
        </a:xfrm>
        <a:prstGeom prst="roundRect">
          <a:avLst>
            <a:gd name="adj" fmla="val 10000"/>
          </a:avLst>
        </a:prstGeom>
        <a:solidFill>
          <a:srgbClr val="91CE4F">
            <a:alpha val="8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kern="1200" dirty="0" smtClean="0">
              <a:solidFill>
                <a:schemeClr val="tx1"/>
              </a:solidFill>
              <a:latin typeface="+mn-lt"/>
              <a:ea typeface="+mn-ea"/>
              <a:cs typeface="+mn-cs"/>
            </a:rPr>
            <a:t>Allowable and Reasonable</a:t>
          </a:r>
          <a:endParaRPr lang="en-US" sz="2000" kern="1200" dirty="0">
            <a:solidFill>
              <a:schemeClr val="tx1"/>
            </a:solidFill>
            <a:latin typeface="+mn-lt"/>
            <a:ea typeface="+mn-ea"/>
            <a:cs typeface="+mn-cs"/>
          </a:endParaRPr>
        </a:p>
      </dsp:txBody>
      <dsp:txXfrm>
        <a:off x="4309888" y="2964523"/>
        <a:ext cx="1793631" cy="2059686"/>
      </dsp:txXfrm>
    </dsp:sp>
    <dsp:sp modelId="{6AFD5BCD-F670-4DF3-B47C-2D198EA9EF54}">
      <dsp:nvSpPr>
        <dsp:cNvPr id="0" name=""/>
        <dsp:cNvSpPr/>
      </dsp:nvSpPr>
      <dsp:spPr>
        <a:xfrm>
          <a:off x="6239342" y="2908721"/>
          <a:ext cx="1905235" cy="2171290"/>
        </a:xfrm>
        <a:prstGeom prst="roundRect">
          <a:avLst>
            <a:gd name="adj" fmla="val 10000"/>
          </a:avLst>
        </a:prstGeom>
        <a:solidFill>
          <a:srgbClr val="91CE4F">
            <a:alpha val="8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kern="1200" dirty="0" smtClean="0">
              <a:solidFill>
                <a:schemeClr val="tx1"/>
              </a:solidFill>
              <a:latin typeface="+mn-lt"/>
              <a:ea typeface="+mn-ea"/>
              <a:cs typeface="+mn-cs"/>
            </a:rPr>
            <a:t>Properly Allocated</a:t>
          </a:r>
          <a:endParaRPr lang="en-US" sz="2000" kern="1200" dirty="0">
            <a:solidFill>
              <a:schemeClr val="tx1"/>
            </a:solidFill>
            <a:latin typeface="+mn-lt"/>
            <a:ea typeface="+mn-ea"/>
            <a:cs typeface="+mn-cs"/>
          </a:endParaRPr>
        </a:p>
      </dsp:txBody>
      <dsp:txXfrm>
        <a:off x="6295144" y="2964523"/>
        <a:ext cx="1793631" cy="20596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60BC3-952E-47FD-B087-9C8BE658726D}">
      <dsp:nvSpPr>
        <dsp:cNvPr id="0" name=""/>
        <dsp:cNvSpPr/>
      </dsp:nvSpPr>
      <dsp:spPr>
        <a:xfrm flipV="1">
          <a:off x="1729" y="216640"/>
          <a:ext cx="8151670" cy="174506"/>
        </a:xfrm>
        <a:prstGeom prst="roundRect">
          <a:avLst>
            <a:gd name="adj" fmla="val 10000"/>
          </a:avLst>
        </a:prstGeom>
        <a:solidFill>
          <a:srgbClr val="FFFFF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solidFill>
              <a:schemeClr val="tx1"/>
            </a:solidFill>
            <a:latin typeface="Calibri" panose="020F0502020204030204"/>
            <a:ea typeface="+mn-ea"/>
            <a:cs typeface="+mn-cs"/>
          </a:endParaRPr>
        </a:p>
      </dsp:txBody>
      <dsp:txXfrm rot="10800000">
        <a:off x="6840" y="221751"/>
        <a:ext cx="8141448" cy="164284"/>
      </dsp:txXfrm>
    </dsp:sp>
    <dsp:sp modelId="{9579C2EA-B730-417F-93C1-004A484CBCE2}">
      <dsp:nvSpPr>
        <dsp:cNvPr id="0" name=""/>
        <dsp:cNvSpPr/>
      </dsp:nvSpPr>
      <dsp:spPr>
        <a:xfrm>
          <a:off x="8821" y="371367"/>
          <a:ext cx="2099970" cy="2335505"/>
        </a:xfrm>
        <a:prstGeom prst="roundRect">
          <a:avLst>
            <a:gd name="adj" fmla="val 10000"/>
          </a:avLst>
        </a:prstGeom>
        <a:solidFill>
          <a:srgbClr val="FFBE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smtClean="0">
              <a:solidFill>
                <a:schemeClr val="tx1"/>
              </a:solidFill>
              <a:ea typeface="Arial" panose="020B0604020202020204" pitchFamily="34" charset="0"/>
            </a:rPr>
            <a:t>2 CFR 200.430(i) Compensation</a:t>
          </a:r>
          <a:endParaRPr lang="en-US" sz="2200" kern="1200" dirty="0">
            <a:solidFill>
              <a:schemeClr val="tx1"/>
            </a:solidFill>
            <a:latin typeface="Calibri" panose="020F0502020204030204"/>
            <a:ea typeface="+mn-ea"/>
            <a:cs typeface="+mn-cs"/>
          </a:endParaRPr>
        </a:p>
      </dsp:txBody>
      <dsp:txXfrm>
        <a:off x="70327" y="432873"/>
        <a:ext cx="1976958" cy="2212493"/>
      </dsp:txXfrm>
    </dsp:sp>
    <dsp:sp modelId="{01B696FB-EF8A-4FB8-B1DE-C9657FEDA6FC}">
      <dsp:nvSpPr>
        <dsp:cNvPr id="0" name=""/>
        <dsp:cNvSpPr/>
      </dsp:nvSpPr>
      <dsp:spPr>
        <a:xfrm>
          <a:off x="12916" y="2901057"/>
          <a:ext cx="2091779" cy="2201667"/>
        </a:xfrm>
        <a:prstGeom prst="roundRect">
          <a:avLst>
            <a:gd name="adj" fmla="val 10000"/>
          </a:avLst>
        </a:prstGeom>
        <a:solidFill>
          <a:srgbClr val="FF5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kern="1200" dirty="0" smtClean="0">
              <a:solidFill>
                <a:schemeClr val="tx1"/>
              </a:solidFill>
              <a:ea typeface="Arial" panose="020B0604020202020204" pitchFamily="34" charset="0"/>
            </a:rPr>
            <a:t>Personal Services, Standards for Documentation of Personnel Services</a:t>
          </a:r>
          <a:endParaRPr lang="en-US" sz="2000" kern="1200" dirty="0">
            <a:solidFill>
              <a:schemeClr val="tx1"/>
            </a:solidFill>
            <a:latin typeface="Calibri" panose="020F0502020204030204"/>
            <a:ea typeface="+mn-ea"/>
            <a:cs typeface="+mn-cs"/>
          </a:endParaRPr>
        </a:p>
      </dsp:txBody>
      <dsp:txXfrm>
        <a:off x="74182" y="2962323"/>
        <a:ext cx="1969247" cy="2079135"/>
      </dsp:txXfrm>
    </dsp:sp>
    <dsp:sp modelId="{4653378E-B5EF-452F-93B7-9498C983AB8F}">
      <dsp:nvSpPr>
        <dsp:cNvPr id="0" name=""/>
        <dsp:cNvSpPr/>
      </dsp:nvSpPr>
      <dsp:spPr>
        <a:xfrm>
          <a:off x="2268831" y="371367"/>
          <a:ext cx="5875747" cy="2343170"/>
        </a:xfrm>
        <a:prstGeom prst="roundRect">
          <a:avLst>
            <a:gd name="adj" fmla="val 10000"/>
          </a:avLst>
        </a:prstGeom>
        <a:solidFill>
          <a:srgbClr val="91CE4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smtClean="0">
              <a:solidFill>
                <a:srgbClr val="000000"/>
              </a:solidFill>
              <a:latin typeface="Arial"/>
              <a:ea typeface="Arial" panose="020B0604020202020204" pitchFamily="34" charset="0"/>
            </a:rPr>
            <a:t>Supported by a system of internal controls,</a:t>
          </a:r>
        </a:p>
        <a:p>
          <a:pPr lvl="0" algn="ctr" defTabSz="977900">
            <a:lnSpc>
              <a:spcPct val="90000"/>
            </a:lnSpc>
            <a:spcBef>
              <a:spcPct val="0"/>
            </a:spcBef>
            <a:spcAft>
              <a:spcPct val="35000"/>
            </a:spcAft>
          </a:pPr>
          <a:r>
            <a:rPr lang="en-US" altLang="en-US" sz="2200" kern="1200" dirty="0" smtClean="0">
              <a:solidFill>
                <a:srgbClr val="000000"/>
              </a:solidFill>
              <a:latin typeface="Arial"/>
              <a:ea typeface="Arial" panose="020B0604020202020204" pitchFamily="34" charset="0"/>
            </a:rPr>
            <a:t>Provides reasonable assurances that charges are:</a:t>
          </a:r>
          <a:endParaRPr lang="en-US" sz="2200" kern="1200" dirty="0">
            <a:solidFill>
              <a:schemeClr val="tx1"/>
            </a:solidFill>
            <a:latin typeface="Calibri" panose="020F0502020204030204"/>
            <a:ea typeface="+mn-ea"/>
            <a:cs typeface="+mn-cs"/>
          </a:endParaRPr>
        </a:p>
      </dsp:txBody>
      <dsp:txXfrm>
        <a:off x="2337460" y="439996"/>
        <a:ext cx="5738489" cy="2205912"/>
      </dsp:txXfrm>
    </dsp:sp>
    <dsp:sp modelId="{0A212C72-B25C-44D2-965B-B0E1D1F26819}">
      <dsp:nvSpPr>
        <dsp:cNvPr id="0" name=""/>
        <dsp:cNvSpPr/>
      </dsp:nvSpPr>
      <dsp:spPr>
        <a:xfrm>
          <a:off x="2268831" y="2908721"/>
          <a:ext cx="1905235" cy="2171290"/>
        </a:xfrm>
        <a:prstGeom prst="roundRect">
          <a:avLst>
            <a:gd name="adj" fmla="val 10000"/>
          </a:avLst>
        </a:prstGeom>
        <a:solidFill>
          <a:srgbClr val="91CE4F">
            <a:alpha val="8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kern="1200" dirty="0" smtClean="0">
              <a:solidFill>
                <a:schemeClr val="tx1"/>
              </a:solidFill>
              <a:latin typeface="+mn-lt"/>
              <a:ea typeface="+mn-ea"/>
              <a:cs typeface="+mn-cs"/>
            </a:rPr>
            <a:t>Accurate</a:t>
          </a:r>
          <a:endParaRPr lang="en-US" sz="2000" kern="1200" dirty="0">
            <a:solidFill>
              <a:schemeClr val="tx1"/>
            </a:solidFill>
            <a:latin typeface="+mn-lt"/>
            <a:ea typeface="+mn-ea"/>
            <a:cs typeface="+mn-cs"/>
          </a:endParaRPr>
        </a:p>
      </dsp:txBody>
      <dsp:txXfrm>
        <a:off x="2324633" y="2964523"/>
        <a:ext cx="1793631" cy="2059686"/>
      </dsp:txXfrm>
    </dsp:sp>
    <dsp:sp modelId="{38CF181F-4247-4553-87BC-B4CBF235205D}">
      <dsp:nvSpPr>
        <dsp:cNvPr id="0" name=""/>
        <dsp:cNvSpPr/>
      </dsp:nvSpPr>
      <dsp:spPr>
        <a:xfrm>
          <a:off x="4254086" y="2908721"/>
          <a:ext cx="1905235" cy="2171290"/>
        </a:xfrm>
        <a:prstGeom prst="roundRect">
          <a:avLst>
            <a:gd name="adj" fmla="val 10000"/>
          </a:avLst>
        </a:prstGeom>
        <a:solidFill>
          <a:srgbClr val="91CE4F">
            <a:alpha val="8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kern="1200" dirty="0" smtClean="0">
              <a:solidFill>
                <a:schemeClr val="tx1"/>
              </a:solidFill>
              <a:latin typeface="+mn-lt"/>
              <a:ea typeface="+mn-ea"/>
              <a:cs typeface="+mn-cs"/>
            </a:rPr>
            <a:t>Allowable and Reasonable</a:t>
          </a:r>
          <a:endParaRPr lang="en-US" sz="2000" kern="1200" dirty="0">
            <a:solidFill>
              <a:schemeClr val="tx1"/>
            </a:solidFill>
            <a:latin typeface="+mn-lt"/>
            <a:ea typeface="+mn-ea"/>
            <a:cs typeface="+mn-cs"/>
          </a:endParaRPr>
        </a:p>
      </dsp:txBody>
      <dsp:txXfrm>
        <a:off x="4309888" y="2964523"/>
        <a:ext cx="1793631" cy="2059686"/>
      </dsp:txXfrm>
    </dsp:sp>
    <dsp:sp modelId="{6AFD5BCD-F670-4DF3-B47C-2D198EA9EF54}">
      <dsp:nvSpPr>
        <dsp:cNvPr id="0" name=""/>
        <dsp:cNvSpPr/>
      </dsp:nvSpPr>
      <dsp:spPr>
        <a:xfrm>
          <a:off x="6239342" y="2908721"/>
          <a:ext cx="1905235" cy="2171290"/>
        </a:xfrm>
        <a:prstGeom prst="roundRect">
          <a:avLst>
            <a:gd name="adj" fmla="val 10000"/>
          </a:avLst>
        </a:prstGeom>
        <a:solidFill>
          <a:srgbClr val="91CE4F">
            <a:alpha val="8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kern="1200" dirty="0" smtClean="0">
              <a:solidFill>
                <a:schemeClr val="tx1"/>
              </a:solidFill>
              <a:latin typeface="+mn-lt"/>
              <a:ea typeface="+mn-ea"/>
              <a:cs typeface="+mn-cs"/>
            </a:rPr>
            <a:t>Properly Allocated</a:t>
          </a:r>
          <a:endParaRPr lang="en-US" sz="2000" kern="1200" dirty="0">
            <a:solidFill>
              <a:schemeClr val="tx1"/>
            </a:solidFill>
            <a:latin typeface="+mn-lt"/>
            <a:ea typeface="+mn-ea"/>
            <a:cs typeface="+mn-cs"/>
          </a:endParaRPr>
        </a:p>
      </dsp:txBody>
      <dsp:txXfrm>
        <a:off x="6295144" y="2964523"/>
        <a:ext cx="1793631" cy="205968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1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1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eaLnBrk="1" hangingPunct="1">
              <a:defRPr sz="1200">
                <a:latin typeface="Arial" charset="0"/>
                <a:ea typeface="+mn-ea"/>
                <a:cs typeface="Arial" charset="0"/>
              </a:defRPr>
            </a:lvl1pPr>
          </a:lstStyle>
          <a:p>
            <a:pPr>
              <a:defRPr/>
            </a:pPr>
            <a:endParaRPr lang="en-US" dirty="0"/>
          </a:p>
        </p:txBody>
      </p:sp>
      <p:sp>
        <p:nvSpPr>
          <p:cNvPr id="3" name="Date Placeholder 2"/>
          <p:cNvSpPr>
            <a:spLocks noGrp="1"/>
          </p:cNvSpPr>
          <p:nvPr>
            <p:ph type="dt" sz="quarter" idx="1"/>
          </p:nvPr>
        </p:nvSpPr>
        <p:spPr>
          <a:xfrm>
            <a:off x="4143588" y="0"/>
            <a:ext cx="3169921" cy="480060"/>
          </a:xfrm>
          <a:prstGeom prst="rect">
            <a:avLst/>
          </a:prstGeom>
        </p:spPr>
        <p:txBody>
          <a:bodyPr vert="horz" wrap="square" lIns="96651" tIns="48325" rIns="96651" bIns="48325" numCol="1" anchor="t" anchorCtr="0" compatLnSpc="1">
            <a:prstTxWarp prst="textNoShape">
              <a:avLst/>
            </a:prstTxWarp>
          </a:bodyPr>
          <a:lstStyle>
            <a:lvl1pPr algn="r" eaLnBrk="1" hangingPunct="1">
              <a:defRPr>
                <a:ea typeface="ＭＳ Ｐゴシック" panose="020B0600070205080204" pitchFamily="34" charset="-128"/>
              </a:defRPr>
            </a:lvl1pPr>
          </a:lstStyle>
          <a:p>
            <a:pPr>
              <a:defRPr/>
            </a:pPr>
            <a:fld id="{1A6B6361-38B9-44B7-91E8-8CCF159ABF59}" type="datetimeFigureOut">
              <a:rPr lang="en-US" altLang="en-US"/>
              <a:pPr>
                <a:defRPr/>
              </a:pPr>
              <a:t>2/12/2016</a:t>
            </a:fld>
            <a:endParaRPr lang="en-US" altLang="en-US" dirty="0"/>
          </a:p>
        </p:txBody>
      </p:sp>
      <p:sp>
        <p:nvSpPr>
          <p:cNvPr id="4" name="Footer Placeholder 3"/>
          <p:cNvSpPr>
            <a:spLocks noGrp="1"/>
          </p:cNvSpPr>
          <p:nvPr>
            <p:ph type="ftr" sz="quarter" idx="2"/>
          </p:nvPr>
        </p:nvSpPr>
        <p:spPr>
          <a:xfrm>
            <a:off x="0" y="9119474"/>
            <a:ext cx="3169921" cy="480060"/>
          </a:xfrm>
          <a:prstGeom prst="rect">
            <a:avLst/>
          </a:prstGeom>
        </p:spPr>
        <p:txBody>
          <a:bodyPr vert="horz" lIns="96651" tIns="48325" rIns="96651" bIns="48325" rtlCol="0" anchor="b"/>
          <a:lstStyle>
            <a:lvl1pPr algn="l" eaLnBrk="1" hangingPunct="1">
              <a:defRPr sz="1200">
                <a:latin typeface="Arial" charset="0"/>
                <a:ea typeface="+mn-ea"/>
                <a:cs typeface="Arial" charset="0"/>
              </a:defRPr>
            </a:lvl1pPr>
          </a:lstStyle>
          <a:p>
            <a:pPr>
              <a:defRPr/>
            </a:pPr>
            <a:endParaRPr lang="en-US" dirty="0"/>
          </a:p>
        </p:txBody>
      </p:sp>
      <p:sp>
        <p:nvSpPr>
          <p:cNvPr id="5" name="Slide Number Placeholder 4"/>
          <p:cNvSpPr>
            <a:spLocks noGrp="1"/>
          </p:cNvSpPr>
          <p:nvPr>
            <p:ph type="sldNum" sz="quarter" idx="3"/>
          </p:nvPr>
        </p:nvSpPr>
        <p:spPr>
          <a:xfrm>
            <a:off x="4143588" y="9119474"/>
            <a:ext cx="3169921" cy="480060"/>
          </a:xfrm>
          <a:prstGeom prst="rect">
            <a:avLst/>
          </a:prstGeom>
        </p:spPr>
        <p:txBody>
          <a:bodyPr vert="horz" wrap="square" lIns="96651" tIns="48325" rIns="96651" bIns="48325" numCol="1" anchor="b" anchorCtr="0" compatLnSpc="1">
            <a:prstTxWarp prst="textNoShape">
              <a:avLst/>
            </a:prstTxWarp>
          </a:bodyPr>
          <a:lstStyle>
            <a:lvl1pPr algn="r" eaLnBrk="1" hangingPunct="1">
              <a:defRPr>
                <a:ea typeface="ＭＳ Ｐゴシック" panose="020B0600070205080204" pitchFamily="34" charset="-128"/>
              </a:defRPr>
            </a:lvl1pPr>
          </a:lstStyle>
          <a:p>
            <a:pPr>
              <a:defRPr/>
            </a:pPr>
            <a:fld id="{295CD799-6C4B-4BFD-A643-974834FA9FB9}" type="slidenum">
              <a:rPr lang="en-US" altLang="en-US"/>
              <a:pPr>
                <a:defRPr/>
              </a:pPr>
              <a:t>‹#›</a:t>
            </a:fld>
            <a:endParaRPr lang="en-US" altLang="en-US" dirty="0"/>
          </a:p>
        </p:txBody>
      </p:sp>
    </p:spTree>
    <p:extLst>
      <p:ext uri="{BB962C8B-B14F-4D97-AF65-F5344CB8AC3E}">
        <p14:creationId xmlns:p14="http://schemas.microsoft.com/office/powerpoint/2010/main" val="877001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eaLnBrk="1" fontAlgn="auto" hangingPunct="1">
              <a:spcBef>
                <a:spcPts val="0"/>
              </a:spcBef>
              <a:spcAft>
                <a:spcPts val="0"/>
              </a:spcAft>
              <a:buFontTx/>
              <a:buNone/>
              <a:defRPr sz="1200">
                <a:solidFill>
                  <a:schemeClr val="tx1"/>
                </a:solidFill>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4143588" y="0"/>
            <a:ext cx="3169921" cy="480060"/>
          </a:xfrm>
          <a:prstGeom prst="rect">
            <a:avLst/>
          </a:prstGeom>
        </p:spPr>
        <p:txBody>
          <a:bodyPr vert="horz" wrap="square" lIns="96651" tIns="48325" rIns="96651" bIns="48325" numCol="1" anchor="t" anchorCtr="0" compatLnSpc="1">
            <a:prstTxWarp prst="textNoShape">
              <a:avLst/>
            </a:prstTxWarp>
          </a:bodyPr>
          <a:lstStyle>
            <a:lvl1pPr algn="r" eaLnBrk="1" hangingPunct="1">
              <a:defRPr>
                <a:solidFill>
                  <a:schemeClr val="tx1"/>
                </a:solidFill>
                <a:latin typeface="Calibri" panose="020F0502020204030204" pitchFamily="34" charset="0"/>
                <a:ea typeface="ＭＳ Ｐゴシック" panose="020B0600070205080204" pitchFamily="34" charset="-128"/>
              </a:defRPr>
            </a:lvl1pPr>
          </a:lstStyle>
          <a:p>
            <a:pPr>
              <a:defRPr/>
            </a:pPr>
            <a:fld id="{A7D5EDC0-A1F2-4812-A8B4-F7658CF92379}" type="datetimeFigureOut">
              <a:rPr lang="en-US" altLang="en-US"/>
              <a:pPr>
                <a:defRPr/>
              </a:pPr>
              <a:t>2/12/2016</a:t>
            </a:fld>
            <a:endParaRPr lang="en-US" alt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5" rIns="96651" bIns="48325" rtlCol="0" anchor="ctr"/>
          <a:lstStyle/>
          <a:p>
            <a:pPr lvl="0"/>
            <a:endParaRPr lang="en-US" noProof="0" dirty="0" smtClean="0"/>
          </a:p>
        </p:txBody>
      </p:sp>
      <p:sp>
        <p:nvSpPr>
          <p:cNvPr id="5" name="Notes Placeholder 4"/>
          <p:cNvSpPr>
            <a:spLocks noGrp="1"/>
          </p:cNvSpPr>
          <p:nvPr>
            <p:ph type="body" sz="quarter" idx="3"/>
          </p:nvPr>
        </p:nvSpPr>
        <p:spPr>
          <a:xfrm>
            <a:off x="731521" y="4560571"/>
            <a:ext cx="5852160" cy="4320540"/>
          </a:xfrm>
          <a:prstGeom prst="rect">
            <a:avLst/>
          </a:prstGeom>
        </p:spPr>
        <p:txBody>
          <a:bodyPr vert="horz" wrap="square" lIns="96651" tIns="48325" rIns="96651" bIns="48325"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5" rIns="96651" bIns="48325" rtlCol="0" anchor="b"/>
          <a:lstStyle>
            <a:lvl1pPr algn="l" eaLnBrk="1" fontAlgn="auto" hangingPunct="1">
              <a:spcBef>
                <a:spcPts val="0"/>
              </a:spcBef>
              <a:spcAft>
                <a:spcPts val="0"/>
              </a:spcAft>
              <a:buFontTx/>
              <a:buNone/>
              <a:defRPr sz="1200">
                <a:solidFill>
                  <a:schemeClr val="tx1"/>
                </a:solidFill>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wrap="square" lIns="96651" tIns="48325" rIns="96651" bIns="48325" numCol="1" anchor="b" anchorCtr="0" compatLnSpc="1">
            <a:prstTxWarp prst="textNoShape">
              <a:avLst/>
            </a:prstTxWarp>
          </a:bodyPr>
          <a:lstStyle>
            <a:lvl1pPr algn="r" eaLnBrk="1" hangingPunct="1">
              <a:defRPr>
                <a:solidFill>
                  <a:schemeClr val="tx1"/>
                </a:solidFill>
                <a:latin typeface="Calibri" panose="020F0502020204030204" pitchFamily="34" charset="0"/>
                <a:ea typeface="ＭＳ Ｐゴシック" panose="020B0600070205080204" pitchFamily="34" charset="-128"/>
              </a:defRPr>
            </a:lvl1pPr>
          </a:lstStyle>
          <a:p>
            <a:pPr>
              <a:defRPr/>
            </a:pPr>
            <a:fld id="{5D98F8F0-F08D-4ECA-A8EB-09917612C66E}" type="slidenum">
              <a:rPr lang="en-US" altLang="en-US"/>
              <a:pPr>
                <a:defRPr/>
              </a:pPr>
              <a:t>‹#›</a:t>
            </a:fld>
            <a:endParaRPr lang="en-US" altLang="en-US" dirty="0"/>
          </a:p>
        </p:txBody>
      </p:sp>
    </p:spTree>
    <p:extLst>
      <p:ext uri="{BB962C8B-B14F-4D97-AF65-F5344CB8AC3E}">
        <p14:creationId xmlns:p14="http://schemas.microsoft.com/office/powerpoint/2010/main" val="3367489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362441" indent="-362441" eaLnBrk="1" hangingPunct="1">
              <a:lnSpc>
                <a:spcPct val="80000"/>
              </a:lnSpc>
              <a:spcBef>
                <a:spcPct val="0"/>
              </a:spcBef>
              <a:tabLst>
                <a:tab pos="483255" algn="l"/>
              </a:tabLst>
              <a:defRPr/>
            </a:pPr>
            <a:endParaRPr lang="en-US" altLang="en-US" dirty="0" smtClean="0">
              <a:latin typeface="+mn-lt"/>
              <a:ea typeface="ＭＳ Ｐゴシック" panose="020B0600070205080204" pitchFamily="34" charset="-128"/>
            </a:endParaRPr>
          </a:p>
        </p:txBody>
      </p:sp>
    </p:spTree>
    <p:extLst>
      <p:ext uri="{BB962C8B-B14F-4D97-AF65-F5344CB8AC3E}">
        <p14:creationId xmlns:p14="http://schemas.microsoft.com/office/powerpoint/2010/main" val="2633376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FDB644B2-DC71-408D-9703-AF8A46E524EE}" type="slidenum">
              <a:rPr lang="en-US" altLang="en-US" smtClean="0">
                <a:solidFill>
                  <a:schemeClr val="tx1"/>
                </a:solidFill>
                <a:latin typeface="Calibri" panose="020F0502020204030204" pitchFamily="34" charset="0"/>
              </a:rPr>
              <a:pPr/>
              <a:t>11</a:t>
            </a:fld>
            <a:endParaRPr lang="en-US" altLang="en-US"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3008163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xfrm>
            <a:off x="731521" y="4560570"/>
            <a:ext cx="5852160" cy="472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511" eaLnBrk="1" hangingPunct="1">
              <a:spcBef>
                <a:spcPct val="0"/>
              </a:spcBef>
              <a:defRPr/>
            </a:pPr>
            <a:endParaRPr lang="en-US" altLang="en-US" dirty="0">
              <a:solidFill>
                <a:prstClr val="black"/>
              </a:solidFill>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3CDBBDB8-41AB-4E9E-92E4-1D01FE8AC4F9}" type="slidenum">
              <a:rPr lang="en-US" altLang="en-US" smtClean="0">
                <a:solidFill>
                  <a:prstClr val="black"/>
                </a:solidFill>
                <a:latin typeface="Calibri" panose="020F0502020204030204" pitchFamily="34" charset="0"/>
              </a:rPr>
              <a:pPr/>
              <a:t>12</a:t>
            </a:fld>
            <a:endParaRPr lang="en-US" altLang="en-US"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3043433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xfrm>
            <a:off x="731521" y="4560570"/>
            <a:ext cx="5852160" cy="472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mn-lt"/>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85291" indent="-302034">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208139"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91395"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174650"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657905"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3141161"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624417"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4107673"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C4101695-E27B-467E-8800-CEC430C93AA5}" type="slidenum">
              <a:rPr lang="en-US" altLang="en-US" smtClean="0">
                <a:solidFill>
                  <a:srgbClr val="000000"/>
                </a:solidFill>
              </a:rPr>
              <a:pPr>
                <a:spcBef>
                  <a:spcPct val="0"/>
                </a:spcBef>
              </a:pPr>
              <a:t>13</a:t>
            </a:fld>
            <a:endParaRPr lang="en-US" altLang="en-US" dirty="0" smtClean="0">
              <a:solidFill>
                <a:srgbClr val="000000"/>
              </a:solidFill>
            </a:endParaRPr>
          </a:p>
        </p:txBody>
      </p:sp>
    </p:spTree>
    <p:extLst>
      <p:ext uri="{BB962C8B-B14F-4D97-AF65-F5344CB8AC3E}">
        <p14:creationId xmlns:p14="http://schemas.microsoft.com/office/powerpoint/2010/main" val="3113983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xfrm>
            <a:off x="731521" y="4560570"/>
            <a:ext cx="5852160" cy="472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mn-lt"/>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85291" indent="-302034">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208139"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91395"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174650"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657905"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3141161"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624417"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4107673"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D2D1EAB8-EFD7-4B31-85B8-9809A57A55B4}" type="slidenum">
              <a:rPr lang="en-US" altLang="en-US" smtClean="0">
                <a:solidFill>
                  <a:srgbClr val="000000"/>
                </a:solidFill>
              </a:rPr>
              <a:pPr>
                <a:spcBef>
                  <a:spcPct val="0"/>
                </a:spcBef>
              </a:pPr>
              <a:t>14</a:t>
            </a:fld>
            <a:endParaRPr lang="en-US" altLang="en-US" dirty="0" smtClean="0">
              <a:solidFill>
                <a:srgbClr val="000000"/>
              </a:solidFill>
            </a:endParaRPr>
          </a:p>
        </p:txBody>
      </p:sp>
    </p:spTree>
    <p:extLst>
      <p:ext uri="{BB962C8B-B14F-4D97-AF65-F5344CB8AC3E}">
        <p14:creationId xmlns:p14="http://schemas.microsoft.com/office/powerpoint/2010/main" val="4041720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731521" y="4560570"/>
            <a:ext cx="5852160" cy="472059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spcBef>
                <a:spcPct val="0"/>
              </a:spcBef>
              <a:defRPr/>
            </a:pPr>
            <a:endParaRPr lang="en-US" altLang="en-US" dirty="0" smtClean="0">
              <a:ea typeface="ＭＳ Ｐゴシック" panose="020B0600070205080204"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85291" indent="-302034">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208139"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91395"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174650"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657905"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3141161"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624417"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4107673"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2FBFA107-E36A-4819-AB6C-157FAB8F618E}" type="slidenum">
              <a:rPr lang="en-US" altLang="en-US" smtClean="0"/>
              <a:pPr>
                <a:spcBef>
                  <a:spcPct val="0"/>
                </a:spcBef>
              </a:pPr>
              <a:t>15</a:t>
            </a:fld>
            <a:endParaRPr lang="en-US" altLang="en-US" dirty="0" smtClean="0"/>
          </a:p>
        </p:txBody>
      </p:sp>
    </p:spTree>
    <p:extLst>
      <p:ext uri="{BB962C8B-B14F-4D97-AF65-F5344CB8AC3E}">
        <p14:creationId xmlns:p14="http://schemas.microsoft.com/office/powerpoint/2010/main" val="2030340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xfrm>
            <a:off x="731521" y="4560570"/>
            <a:ext cx="5852160" cy="472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511" eaLnBrk="1" hangingPunct="1">
              <a:spcBef>
                <a:spcPct val="0"/>
              </a:spcBef>
              <a:tabLst>
                <a:tab pos="0" algn="l"/>
                <a:tab pos="241628" algn="l"/>
              </a:tabLst>
              <a:defRPr/>
            </a:pPr>
            <a:endParaRPr lang="en-US" altLang="en-US" dirty="0">
              <a:solidFill>
                <a:prstClr val="black"/>
              </a:solidFill>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3CDBBDB8-41AB-4E9E-92E4-1D01FE8AC4F9}" type="slidenum">
              <a:rPr lang="en-US" altLang="en-US" smtClean="0">
                <a:solidFill>
                  <a:prstClr val="black"/>
                </a:solidFill>
                <a:latin typeface="Calibri" panose="020F0502020204030204" pitchFamily="34" charset="0"/>
              </a:rPr>
              <a:pPr/>
              <a:t>16</a:t>
            </a:fld>
            <a:endParaRPr lang="en-US" altLang="en-US"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3566851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xfrm>
            <a:off x="731521" y="4560570"/>
            <a:ext cx="5852160" cy="472059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5844A5B7-B1BD-48DB-ABA0-E6B3BBFBCDE5}" type="slidenum">
              <a:rPr lang="en-US" altLang="en-US" smtClean="0">
                <a:solidFill>
                  <a:schemeClr val="tx1"/>
                </a:solidFill>
                <a:latin typeface="Calibri" panose="020F0502020204030204" pitchFamily="34" charset="0"/>
              </a:rPr>
              <a:pPr/>
              <a:t>17</a:t>
            </a:fld>
            <a:endParaRPr lang="en-US" altLang="en-US"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507831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731521" y="4560570"/>
            <a:ext cx="5852160" cy="472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mn-lt"/>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85291" indent="-302034">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208139"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91395"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174650"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657905"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3141161"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624417"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4107673"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1EBAE64C-13B9-4E9D-87D3-1DDE630805CF}" type="slidenum">
              <a:rPr lang="en-US" altLang="en-US" smtClean="0">
                <a:solidFill>
                  <a:srgbClr val="000000"/>
                </a:solidFill>
              </a:rPr>
              <a:pPr>
                <a:spcBef>
                  <a:spcPct val="0"/>
                </a:spcBef>
              </a:pPr>
              <a:t>18</a:t>
            </a:fld>
            <a:endParaRPr lang="en-US" altLang="en-US" dirty="0" smtClean="0">
              <a:solidFill>
                <a:srgbClr val="000000"/>
              </a:solidFill>
            </a:endParaRPr>
          </a:p>
        </p:txBody>
      </p:sp>
    </p:spTree>
    <p:extLst>
      <p:ext uri="{BB962C8B-B14F-4D97-AF65-F5344CB8AC3E}">
        <p14:creationId xmlns:p14="http://schemas.microsoft.com/office/powerpoint/2010/main" val="3133403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xfrm>
            <a:off x="731521" y="4560570"/>
            <a:ext cx="5852160" cy="472059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spcBef>
                <a:spcPct val="0"/>
              </a:spcBef>
              <a:defRPr/>
            </a:pPr>
            <a:endParaRPr lang="en-US" altLang="en-US" dirty="0" smtClean="0">
              <a:ea typeface="ＭＳ Ｐゴシック" panose="020B0600070205080204"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85291" indent="-302034">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208139"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91395"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174650"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657905"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3141161"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624417"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4107673"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6AA55603-21ED-4A6A-BD8A-29918006AAF4}" type="slidenum">
              <a:rPr lang="en-US" altLang="en-US" smtClean="0"/>
              <a:pPr>
                <a:spcBef>
                  <a:spcPct val="0"/>
                </a:spcBef>
              </a:pPr>
              <a:t>19</a:t>
            </a:fld>
            <a:endParaRPr lang="en-US" altLang="en-US" dirty="0" smtClean="0"/>
          </a:p>
        </p:txBody>
      </p:sp>
    </p:spTree>
    <p:extLst>
      <p:ext uri="{BB962C8B-B14F-4D97-AF65-F5344CB8AC3E}">
        <p14:creationId xmlns:p14="http://schemas.microsoft.com/office/powerpoint/2010/main" val="2900080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xfrm>
            <a:off x="731521" y="4560570"/>
            <a:ext cx="5852160" cy="472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511" eaLnBrk="1" hangingPunct="1">
              <a:spcBef>
                <a:spcPct val="0"/>
              </a:spcBef>
              <a:tabLst>
                <a:tab pos="0" algn="l"/>
                <a:tab pos="241628" algn="l"/>
              </a:tabLst>
              <a:defRPr/>
            </a:pPr>
            <a:endParaRPr lang="en-US" altLang="en-US" dirty="0">
              <a:solidFill>
                <a:prstClr val="black"/>
              </a:solidFill>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50DD50CD-E18C-4B02-A795-27CFD7E8A6B2}" type="slidenum">
              <a:rPr lang="en-US" altLang="en-US" smtClean="0">
                <a:solidFill>
                  <a:prstClr val="black"/>
                </a:solidFill>
                <a:latin typeface="Calibri" panose="020F0502020204030204" pitchFamily="34" charset="0"/>
              </a:rPr>
              <a:pPr/>
              <a:t>20</a:t>
            </a:fld>
            <a:endParaRPr lang="en-US" altLang="en-US"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475081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extLst/>
        </p:spPr>
        <p:txBody>
          <a:bodyPr/>
          <a:lstStyle/>
          <a:p>
            <a:pPr eaLnBrk="1" hangingPunct="1">
              <a:defRPr/>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270A2557-831D-4C3B-A969-261EE7E1D1DC}" type="slidenum">
              <a:rPr lang="en-US" altLang="en-US" smtClean="0">
                <a:solidFill>
                  <a:schemeClr val="tx1"/>
                </a:solidFill>
                <a:latin typeface="Calibri" panose="020F0502020204030204" pitchFamily="34" charset="0"/>
              </a:rPr>
              <a:pPr/>
              <a:t>2</a:t>
            </a:fld>
            <a:endParaRPr lang="en-US" altLang="en-US"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2372698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xfrm>
            <a:off x="731521" y="4560570"/>
            <a:ext cx="5852160" cy="472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511" eaLnBrk="1" hangingPunct="1">
              <a:spcBef>
                <a:spcPct val="0"/>
              </a:spcBef>
              <a:tabLst>
                <a:tab pos="241628" algn="l"/>
              </a:tabLst>
              <a:defRPr/>
            </a:pPr>
            <a:endParaRPr lang="en-US" altLang="en-US" dirty="0">
              <a:solidFill>
                <a:prstClr val="black"/>
              </a:solidFill>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7C4FA624-CDCD-4902-B4C4-8963821E6FFF}" type="slidenum">
              <a:rPr lang="en-US" altLang="en-US" smtClean="0">
                <a:solidFill>
                  <a:prstClr val="black"/>
                </a:solidFill>
                <a:latin typeface="Calibri" panose="020F0502020204030204" pitchFamily="34" charset="0"/>
              </a:rPr>
              <a:pPr/>
              <a:t>22</a:t>
            </a:fld>
            <a:endParaRPr lang="en-US" altLang="en-US"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4190143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xfrm>
            <a:off x="731521" y="4560570"/>
            <a:ext cx="5852160" cy="472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511" eaLnBrk="1" hangingPunct="1">
              <a:spcBef>
                <a:spcPct val="0"/>
              </a:spcBef>
              <a:tabLst>
                <a:tab pos="241628" algn="l"/>
              </a:tabLst>
              <a:defRPr/>
            </a:pPr>
            <a:endParaRPr lang="en-US" altLang="en-US" dirty="0">
              <a:solidFill>
                <a:prstClr val="black"/>
              </a:solidFill>
              <a:latin typeface="+mn-lt"/>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50DD50CD-E18C-4B02-A795-27CFD7E8A6B2}" type="slidenum">
              <a:rPr lang="en-US" altLang="en-US" smtClean="0">
                <a:solidFill>
                  <a:prstClr val="black"/>
                </a:solidFill>
                <a:latin typeface="Calibri" panose="020F0502020204030204" pitchFamily="34" charset="0"/>
              </a:rPr>
              <a:pPr/>
              <a:t>23</a:t>
            </a:fld>
            <a:endParaRPr lang="en-US" altLang="en-US"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046119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xfrm>
            <a:off x="731521" y="4560570"/>
            <a:ext cx="5852160" cy="472059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defTabSz="966511" eaLnBrk="1" hangingPunct="1">
              <a:spcBef>
                <a:spcPct val="0"/>
              </a:spcBef>
              <a:tabLst>
                <a:tab pos="241628" algn="l"/>
              </a:tabLst>
              <a:defRPr/>
            </a:pPr>
            <a:endParaRPr lang="en-US" altLang="en-US" dirty="0">
              <a:solidFill>
                <a:prstClr val="black"/>
              </a:solidFill>
              <a:latin typeface="+mn-lt"/>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85291" indent="-302034">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208139"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91395"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174650"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657905"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3141161"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624417"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4107673"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6AA55603-21ED-4A6A-BD8A-29918006AAF4}" type="slidenum">
              <a:rPr lang="en-US" altLang="en-US" smtClean="0">
                <a:solidFill>
                  <a:prstClr val="black"/>
                </a:solidFill>
              </a:rPr>
              <a:pPr>
                <a:spcBef>
                  <a:spcPct val="0"/>
                </a:spcBef>
              </a:pPr>
              <a:t>24</a:t>
            </a:fld>
            <a:endParaRPr lang="en-US" altLang="en-US" dirty="0" smtClean="0">
              <a:solidFill>
                <a:prstClr val="black"/>
              </a:solidFill>
            </a:endParaRPr>
          </a:p>
        </p:txBody>
      </p:sp>
    </p:spTree>
    <p:extLst>
      <p:ext uri="{BB962C8B-B14F-4D97-AF65-F5344CB8AC3E}">
        <p14:creationId xmlns:p14="http://schemas.microsoft.com/office/powerpoint/2010/main" val="2551122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xfrm>
            <a:off x="731521" y="4560570"/>
            <a:ext cx="5852160" cy="472059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defTabSz="966511">
              <a:defRPr/>
            </a:pPr>
            <a:endParaRPr lang="en-US" altLang="en-US" dirty="0">
              <a:solidFill>
                <a:prstClr val="black"/>
              </a:solidFill>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85291" indent="-302034">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208139"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91395"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174650"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657905"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3141161"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624417"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4107673"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6AA55603-21ED-4A6A-BD8A-29918006AAF4}" type="slidenum">
              <a:rPr lang="en-US" altLang="en-US" smtClean="0">
                <a:solidFill>
                  <a:prstClr val="black"/>
                </a:solidFill>
              </a:rPr>
              <a:pPr>
                <a:spcBef>
                  <a:spcPct val="0"/>
                </a:spcBef>
              </a:pPr>
              <a:t>25</a:t>
            </a:fld>
            <a:endParaRPr lang="en-US" altLang="en-US" dirty="0" smtClean="0">
              <a:solidFill>
                <a:prstClr val="black"/>
              </a:solidFill>
            </a:endParaRPr>
          </a:p>
        </p:txBody>
      </p:sp>
    </p:spTree>
    <p:extLst>
      <p:ext uri="{BB962C8B-B14F-4D97-AF65-F5344CB8AC3E}">
        <p14:creationId xmlns:p14="http://schemas.microsoft.com/office/powerpoint/2010/main" val="2175386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731521" y="4560570"/>
            <a:ext cx="5852160" cy="472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tabLst>
                <a:tab pos="241628" algn="l"/>
              </a:tabLst>
            </a:pP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1AFC49A6-9A59-45C1-BD24-AAC6C30146BC}" type="slidenum">
              <a:rPr lang="en-US" altLang="en-US" smtClean="0">
                <a:solidFill>
                  <a:schemeClr val="tx1"/>
                </a:solidFill>
                <a:latin typeface="Calibri" panose="020F0502020204030204" pitchFamily="34" charset="0"/>
              </a:rPr>
              <a:pPr/>
              <a:t>26</a:t>
            </a:fld>
            <a:endParaRPr lang="en-US" altLang="en-US"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193567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731521" y="4560570"/>
            <a:ext cx="5852160" cy="472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511" eaLnBrk="1" hangingPunct="1">
              <a:spcBef>
                <a:spcPct val="0"/>
              </a:spcBef>
              <a:tabLst>
                <a:tab pos="241628" algn="l"/>
              </a:tabLst>
              <a:defRPr/>
            </a:pPr>
            <a:r>
              <a:rPr lang="en-US" altLang="en-US" i="1" dirty="0" smtClean="0">
                <a:solidFill>
                  <a:srgbClr val="000000"/>
                </a:solidFill>
                <a:cs typeface="Times New Roman" panose="02020603050405020304" pitchFamily="18" charset="0"/>
              </a:rPr>
              <a:t>[</a:t>
            </a: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1AFC49A6-9A59-45C1-BD24-AAC6C30146BC}" type="slidenum">
              <a:rPr lang="en-US" altLang="en-US" smtClean="0">
                <a:solidFill>
                  <a:prstClr val="black"/>
                </a:solidFill>
                <a:latin typeface="Calibri" panose="020F0502020204030204" pitchFamily="34" charset="0"/>
              </a:rPr>
              <a:pPr/>
              <a:t>27</a:t>
            </a:fld>
            <a:endParaRPr lang="en-US" altLang="en-US"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478558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lnSpc>
                <a:spcPct val="120000"/>
              </a:lnSpc>
              <a:defRPr/>
            </a:pPr>
            <a:endParaRPr lang="en-US" dirty="0">
              <a:ea typeface="ＭＳ Ｐゴシック" panose="020B0600070205080204" pitchFamily="34" charset="-128"/>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85291" indent="-302034">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208139"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91395"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174650"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657905"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3141161"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624417"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4107673"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299E1D6E-754B-4DD7-9535-49631513182B}" type="slidenum">
              <a:rPr lang="en-US" altLang="en-US" smtClean="0"/>
              <a:pPr>
                <a:spcBef>
                  <a:spcPct val="0"/>
                </a:spcBef>
              </a:pPr>
              <a:t>28</a:t>
            </a:fld>
            <a:endParaRPr lang="en-US" altLang="en-US" dirty="0" smtClean="0"/>
          </a:p>
        </p:txBody>
      </p:sp>
    </p:spTree>
    <p:extLst>
      <p:ext uri="{BB962C8B-B14F-4D97-AF65-F5344CB8AC3E}">
        <p14:creationId xmlns:p14="http://schemas.microsoft.com/office/powerpoint/2010/main" val="2648143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lnSpc>
                <a:spcPct val="120000"/>
              </a:lnSpc>
              <a:defRPr/>
            </a:pPr>
            <a:endParaRPr lang="en-US" dirty="0">
              <a:ea typeface="ＭＳ Ｐゴシック" panose="020B0600070205080204" pitchFamily="34" charset="-128"/>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85291" indent="-302034">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208139"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91395"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174650"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657905"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3141161"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624417"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4107673"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299E1D6E-754B-4DD7-9535-49631513182B}" type="slidenum">
              <a:rPr lang="en-US" altLang="en-US" smtClean="0">
                <a:solidFill>
                  <a:prstClr val="black"/>
                </a:solidFill>
              </a:rPr>
              <a:pPr>
                <a:spcBef>
                  <a:spcPct val="0"/>
                </a:spcBef>
              </a:pPr>
              <a:t>29</a:t>
            </a:fld>
            <a:endParaRPr lang="en-US" altLang="en-US" dirty="0" smtClean="0">
              <a:solidFill>
                <a:prstClr val="black"/>
              </a:solidFill>
            </a:endParaRPr>
          </a:p>
        </p:txBody>
      </p:sp>
    </p:spTree>
    <p:extLst>
      <p:ext uri="{BB962C8B-B14F-4D97-AF65-F5344CB8AC3E}">
        <p14:creationId xmlns:p14="http://schemas.microsoft.com/office/powerpoint/2010/main" val="2921387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85291" indent="-302034">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208139"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91395"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174650"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657905"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3141161"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624417"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4107673"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3EEC185A-FB7E-4436-82DD-E9CA7D1120AC}" type="slidenum">
              <a:rPr lang="en-US" altLang="en-US" smtClean="0"/>
              <a:pPr>
                <a:spcBef>
                  <a:spcPct val="0"/>
                </a:spcBef>
              </a:pPr>
              <a:t>30</a:t>
            </a:fld>
            <a:endParaRPr lang="en-US" altLang="en-US" dirty="0" smtClean="0"/>
          </a:p>
        </p:txBody>
      </p:sp>
    </p:spTree>
    <p:extLst>
      <p:ext uri="{BB962C8B-B14F-4D97-AF65-F5344CB8AC3E}">
        <p14:creationId xmlns:p14="http://schemas.microsoft.com/office/powerpoint/2010/main" val="275593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xfrm>
            <a:off x="748454" y="4600575"/>
            <a:ext cx="5980853" cy="476059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defTabSz="966511" eaLnBrk="1" hangingPunct="1">
              <a:spcBef>
                <a:spcPct val="0"/>
              </a:spcBef>
              <a:defRPr/>
            </a:pPr>
            <a:endParaRPr lang="en-US" altLang="en-US" dirty="0">
              <a:solidFill>
                <a:prstClr val="black"/>
              </a:solidFill>
              <a:latin typeface="+mn-lt"/>
              <a:ea typeface="ＭＳ Ｐゴシック" panose="020B0600070205080204" pitchFamily="34" charset="-128"/>
            </a:endParaRPr>
          </a:p>
        </p:txBody>
      </p:sp>
      <p:sp>
        <p:nvSpPr>
          <p:cNvPr id="151556" name="Slide Number Placeholder 3"/>
          <p:cNvSpPr>
            <a:spLocks noGrp="1"/>
          </p:cNvSpPr>
          <p:nvPr>
            <p:ph type="sldNum" sz="quarter" idx="5"/>
          </p:nvPr>
        </p:nvSpPr>
        <p:spPr bwMode="auto">
          <a:noFill/>
          <a:ln>
            <a:miter lim="800000"/>
            <a:headEnd/>
            <a:tailEnd/>
          </a:ln>
        </p:spPr>
        <p:txBody>
          <a:bodyPr/>
          <a:lstStyle/>
          <a:p>
            <a:fld id="{DFCF104B-D23D-4553-B240-CE6F48C48DED}" type="slidenum">
              <a:rPr lang="en-US" altLang="en-US">
                <a:solidFill>
                  <a:prstClr val="black"/>
                </a:solidFill>
              </a:rPr>
              <a:pPr/>
              <a:t>31</a:t>
            </a:fld>
            <a:endParaRPr lang="en-US" altLang="en-US" dirty="0">
              <a:solidFill>
                <a:prstClr val="black"/>
              </a:solidFill>
            </a:endParaRPr>
          </a:p>
        </p:txBody>
      </p:sp>
    </p:spTree>
    <p:extLst>
      <p:ext uri="{BB962C8B-B14F-4D97-AF65-F5344CB8AC3E}">
        <p14:creationId xmlns:p14="http://schemas.microsoft.com/office/powerpoint/2010/main" val="280734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98F8F0-F08D-4ECA-A8EB-09917612C66E}" type="slidenum">
              <a:rPr lang="en-US" altLang="en-US" smtClean="0"/>
              <a:pPr>
                <a:defRPr/>
              </a:pPr>
              <a:t>3</a:t>
            </a:fld>
            <a:endParaRPr lang="en-US" altLang="en-US" dirty="0"/>
          </a:p>
        </p:txBody>
      </p:sp>
    </p:spTree>
    <p:extLst>
      <p:ext uri="{BB962C8B-B14F-4D97-AF65-F5344CB8AC3E}">
        <p14:creationId xmlns:p14="http://schemas.microsoft.com/office/powerpoint/2010/main" val="1745631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xfrm>
            <a:off x="748454" y="4600575"/>
            <a:ext cx="5980853" cy="4760595"/>
          </a:xfrm>
          <a:noFill/>
        </p:spPr>
        <p:txBody>
          <a:bodyPr>
            <a:normAutofit/>
          </a:bodyPr>
          <a:lstStyle/>
          <a:p>
            <a:pPr defTabSz="966511" eaLnBrk="1" hangingPunct="1">
              <a:lnSpc>
                <a:spcPct val="90000"/>
              </a:lnSpc>
              <a:spcBef>
                <a:spcPct val="0"/>
              </a:spcBef>
              <a:defRPr/>
            </a:pPr>
            <a:endParaRPr lang="en-US" altLang="en-US" i="1" dirty="0">
              <a:solidFill>
                <a:srgbClr val="000000"/>
              </a:solidFill>
              <a:cs typeface="Times New Roman" panose="02020603050405020304" pitchFamily="18" charset="0"/>
            </a:endParaRPr>
          </a:p>
        </p:txBody>
      </p:sp>
      <p:sp>
        <p:nvSpPr>
          <p:cNvPr id="131076" name="Slide Number Placeholder 3"/>
          <p:cNvSpPr>
            <a:spLocks noGrp="1"/>
          </p:cNvSpPr>
          <p:nvPr>
            <p:ph type="sldNum" sz="quarter" idx="5"/>
          </p:nvPr>
        </p:nvSpPr>
        <p:spPr bwMode="auto">
          <a:noFill/>
          <a:ln>
            <a:miter lim="800000"/>
            <a:headEnd/>
            <a:tailEnd/>
          </a:ln>
        </p:spPr>
        <p:txBody>
          <a:bodyPr/>
          <a:lstStyle/>
          <a:p>
            <a:fld id="{A41A2FFB-E261-4C56-94DD-EB3449F4E6E1}" type="slidenum">
              <a:rPr lang="en-US" altLang="en-US">
                <a:solidFill>
                  <a:srgbClr val="000000"/>
                </a:solidFill>
              </a:rPr>
              <a:pPr/>
              <a:t>33</a:t>
            </a:fld>
            <a:endParaRPr lang="en-US" altLang="en-US" dirty="0">
              <a:solidFill>
                <a:srgbClr val="000000"/>
              </a:solidFill>
            </a:endParaRPr>
          </a:p>
        </p:txBody>
      </p:sp>
    </p:spTree>
    <p:extLst>
      <p:ext uri="{BB962C8B-B14F-4D97-AF65-F5344CB8AC3E}">
        <p14:creationId xmlns:p14="http://schemas.microsoft.com/office/powerpoint/2010/main" val="3273305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xfrm>
            <a:off x="748454" y="4600575"/>
            <a:ext cx="5980853" cy="4760595"/>
          </a:xfrm>
          <a:noFill/>
        </p:spPr>
        <p:txBody>
          <a:bodyPr/>
          <a:lstStyle/>
          <a:p>
            <a:pPr marL="0" lvl="1" defTabSz="966511" eaLnBrk="1" hangingPunct="1">
              <a:lnSpc>
                <a:spcPct val="90000"/>
              </a:lnSpc>
              <a:spcBef>
                <a:spcPct val="0"/>
              </a:spcBef>
              <a:defRPr/>
            </a:pPr>
            <a:r>
              <a:rPr lang="en-US" altLang="en-US" i="1" dirty="0" smtClean="0">
                <a:solidFill>
                  <a:srgbClr val="000000"/>
                </a:solidFill>
                <a:ea typeface="Arial" panose="020B0604020202020204" pitchFamily="34" charset="0"/>
                <a:cs typeface="Times New Roman" panose="02020603050405020304" pitchFamily="18" charset="0"/>
              </a:rPr>
              <a:t>[</a:t>
            </a:r>
            <a:endParaRPr lang="en-US" dirty="0">
              <a:solidFill>
                <a:prstClr val="black"/>
              </a:solidFill>
            </a:endParaRPr>
          </a:p>
        </p:txBody>
      </p:sp>
      <p:sp>
        <p:nvSpPr>
          <p:cNvPr id="131076" name="Slide Number Placeholder 3"/>
          <p:cNvSpPr>
            <a:spLocks noGrp="1"/>
          </p:cNvSpPr>
          <p:nvPr>
            <p:ph type="sldNum" sz="quarter" idx="5"/>
          </p:nvPr>
        </p:nvSpPr>
        <p:spPr bwMode="auto">
          <a:noFill/>
          <a:ln>
            <a:miter lim="800000"/>
            <a:headEnd/>
            <a:tailEnd/>
          </a:ln>
        </p:spPr>
        <p:txBody>
          <a:bodyPr/>
          <a:lstStyle/>
          <a:p>
            <a:fld id="{A41A2FFB-E261-4C56-94DD-EB3449F4E6E1}" type="slidenum">
              <a:rPr lang="en-US" altLang="en-US">
                <a:solidFill>
                  <a:srgbClr val="000000"/>
                </a:solidFill>
              </a:rPr>
              <a:pPr/>
              <a:t>34</a:t>
            </a:fld>
            <a:endParaRPr lang="en-US" altLang="en-US" dirty="0">
              <a:solidFill>
                <a:srgbClr val="000000"/>
              </a:solidFill>
            </a:endParaRPr>
          </a:p>
        </p:txBody>
      </p:sp>
    </p:spTree>
    <p:extLst>
      <p:ext uri="{BB962C8B-B14F-4D97-AF65-F5344CB8AC3E}">
        <p14:creationId xmlns:p14="http://schemas.microsoft.com/office/powerpoint/2010/main" val="3311863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cs typeface="Arial" panose="020B0604020202020204" pitchFamily="34" charset="0"/>
              </a:defRPr>
            </a:lvl1pPr>
            <a:lvl2pPr marL="785291" indent="-302034">
              <a:defRPr sz="1200">
                <a:solidFill>
                  <a:schemeClr val="tx2"/>
                </a:solidFill>
                <a:latin typeface="Arial" panose="020B0604020202020204" pitchFamily="34" charset="0"/>
                <a:cs typeface="Arial" panose="020B0604020202020204" pitchFamily="34" charset="0"/>
              </a:defRPr>
            </a:lvl2pPr>
            <a:lvl3pPr marL="1208139" indent="-241628">
              <a:defRPr sz="1200">
                <a:solidFill>
                  <a:schemeClr val="tx2"/>
                </a:solidFill>
                <a:latin typeface="Arial" panose="020B0604020202020204" pitchFamily="34" charset="0"/>
                <a:cs typeface="Arial" panose="020B0604020202020204" pitchFamily="34" charset="0"/>
              </a:defRPr>
            </a:lvl3pPr>
            <a:lvl4pPr marL="1691395" indent="-241628">
              <a:defRPr sz="1200">
                <a:solidFill>
                  <a:schemeClr val="tx2"/>
                </a:solidFill>
                <a:latin typeface="Arial" panose="020B0604020202020204" pitchFamily="34" charset="0"/>
                <a:cs typeface="Arial" panose="020B0604020202020204" pitchFamily="34" charset="0"/>
              </a:defRPr>
            </a:lvl4pPr>
            <a:lvl5pPr marL="2174650" indent="-241628">
              <a:defRPr sz="1200">
                <a:solidFill>
                  <a:schemeClr val="tx2"/>
                </a:solidFill>
                <a:latin typeface="Arial" panose="020B0604020202020204" pitchFamily="34" charset="0"/>
                <a:cs typeface="Arial" panose="020B0604020202020204" pitchFamily="34" charset="0"/>
              </a:defRPr>
            </a:lvl5pPr>
            <a:lvl6pPr marL="2657905" indent="-241628"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3141161" indent="-241628"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624417" indent="-241628"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4107673" indent="-241628"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fld id="{3CD494CB-4B16-4494-AEC1-7E477BD445AD}" type="slidenum">
              <a:rPr lang="en-US" altLang="en-US">
                <a:solidFill>
                  <a:prstClr val="black"/>
                </a:solidFill>
                <a:latin typeface="Calibri" panose="020F0502020204030204" pitchFamily="34" charset="0"/>
              </a:rPr>
              <a:pPr/>
              <a:t>35</a:t>
            </a:fld>
            <a:endParaRPr lang="en-US" altLang="en-US" dirty="0">
              <a:solidFill>
                <a:prstClr val="black"/>
              </a:solidFill>
              <a:latin typeface="Calibri" panose="020F0502020204030204" pitchFamily="34" charset="0"/>
            </a:endParaRPr>
          </a:p>
        </p:txBody>
      </p:sp>
      <p:sp>
        <p:nvSpPr>
          <p:cNvPr id="89091" name="Rectangle 2"/>
          <p:cNvSpPr>
            <a:spLocks noGrp="1" noRot="1" noChangeAspect="1" noChangeArrowheads="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xfrm>
            <a:off x="731521" y="4559736"/>
            <a:ext cx="5852160" cy="4320540"/>
          </a:xfrm>
        </p:spPr>
        <p:txBody>
          <a:bodyPr>
            <a:normAutofit/>
          </a:bodyPr>
          <a:lstStyle/>
          <a:p>
            <a:pPr defTabSz="966511" eaLnBrk="1" hangingPunct="1">
              <a:spcBef>
                <a:spcPct val="0"/>
              </a:spcBef>
              <a:defRPr/>
            </a:pPr>
            <a:endParaRPr lang="en-US" altLang="en-US" dirty="0">
              <a:solidFill>
                <a:prstClr val="black"/>
              </a:solidFill>
            </a:endParaRPr>
          </a:p>
        </p:txBody>
      </p:sp>
    </p:spTree>
    <p:extLst>
      <p:ext uri="{BB962C8B-B14F-4D97-AF65-F5344CB8AC3E}">
        <p14:creationId xmlns:p14="http://schemas.microsoft.com/office/powerpoint/2010/main" val="2628807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xfrm>
            <a:off x="731521" y="4560570"/>
            <a:ext cx="5852160" cy="472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7C6BC602-2839-4D3F-88F6-D226A9B62A05}" type="slidenum">
              <a:rPr lang="en-US" altLang="en-US" smtClean="0">
                <a:solidFill>
                  <a:schemeClr val="tx1"/>
                </a:solidFill>
                <a:latin typeface="Calibri" panose="020F0502020204030204" pitchFamily="34" charset="0"/>
              </a:rPr>
              <a:pPr/>
              <a:t>36</a:t>
            </a:fld>
            <a:endParaRPr lang="en-US" altLang="en-US"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1446325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731521" y="4560570"/>
            <a:ext cx="5852160" cy="4720590"/>
          </a:xfrm>
          <a:extLst/>
        </p:spPr>
        <p:txBody>
          <a:bodyPr/>
          <a:lstStyle/>
          <a:p>
            <a:pPr eaLnBrk="1" hangingPunct="1">
              <a:spcBef>
                <a:spcPct val="0"/>
              </a:spcBef>
              <a:defRPr/>
            </a:pPr>
            <a:endParaRPr lang="en-US" altLang="en-US" dirty="0"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4C6C623A-A938-49AF-9A79-C65F263A8DED}" type="slidenum">
              <a:rPr lang="en-US" altLang="en-US" smtClean="0">
                <a:solidFill>
                  <a:schemeClr val="tx1"/>
                </a:solidFill>
                <a:latin typeface="Calibri" panose="020F0502020204030204" pitchFamily="34" charset="0"/>
              </a:rPr>
              <a:pPr/>
              <a:t>37</a:t>
            </a:fld>
            <a:endParaRPr lang="en-US" altLang="en-US"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696979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xfrm>
            <a:off x="731521" y="4560570"/>
            <a:ext cx="5852160" cy="472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511" eaLnBrk="1" hangingPunct="1">
              <a:spcBef>
                <a:spcPct val="0"/>
              </a:spcBef>
              <a:defRPr/>
            </a:pPr>
            <a:endParaRPr lang="en-US" altLang="en-US" dirty="0">
              <a:solidFill>
                <a:srgbClr val="000000"/>
              </a:solidFill>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7CC5E186-987C-45BB-BBD8-DB5D62965D4B}" type="slidenum">
              <a:rPr lang="en-US" altLang="en-US" smtClean="0">
                <a:solidFill>
                  <a:prstClr val="black"/>
                </a:solidFill>
                <a:latin typeface="Calibri" panose="020F0502020204030204" pitchFamily="34" charset="0"/>
              </a:rPr>
              <a:pPr/>
              <a:t>38</a:t>
            </a:fld>
            <a:endParaRPr lang="en-US" altLang="en-US"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811315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xfrm>
            <a:off x="731521" y="4560570"/>
            <a:ext cx="5852160" cy="4720590"/>
          </a:xfrm>
          <a:extLst/>
        </p:spPr>
        <p:txBody>
          <a:bodyPr/>
          <a:lstStyle/>
          <a:p>
            <a:pPr eaLnBrk="1" hangingPunct="1">
              <a:spcBef>
                <a:spcPct val="0"/>
              </a:spcBef>
              <a:defRPr/>
            </a:pPr>
            <a:endParaRPr lang="en-US" altLang="en-US" dirty="0"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5D505E63-DBAF-4CD4-9A66-CC7674AEC4EC}" type="slidenum">
              <a:rPr lang="en-US" altLang="en-US" smtClean="0">
                <a:solidFill>
                  <a:schemeClr val="tx1"/>
                </a:solidFill>
                <a:latin typeface="Calibri" panose="020F0502020204030204" pitchFamily="34" charset="0"/>
              </a:rPr>
              <a:pPr/>
              <a:t>39</a:t>
            </a:fld>
            <a:endParaRPr lang="en-US" altLang="en-US"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4279752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xfrm>
            <a:off x="731521" y="4560570"/>
            <a:ext cx="5852160" cy="4720590"/>
          </a:xfrm>
          <a:extLst/>
        </p:spPr>
        <p:txBody>
          <a:bodyPr/>
          <a:lstStyle/>
          <a:p>
            <a:pPr eaLnBrk="1" hangingPunct="1">
              <a:spcBef>
                <a:spcPct val="0"/>
              </a:spcBef>
              <a:defRPr/>
            </a:pPr>
            <a:endParaRPr lang="en-US" altLang="en-US" dirty="0"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9084863A-911B-4D48-84DA-2E37CDC35221}" type="slidenum">
              <a:rPr lang="en-US" altLang="en-US" smtClean="0">
                <a:solidFill>
                  <a:schemeClr val="tx1"/>
                </a:solidFill>
                <a:latin typeface="Calibri" panose="020F0502020204030204" pitchFamily="34" charset="0"/>
              </a:rPr>
              <a:pPr/>
              <a:t>40</a:t>
            </a:fld>
            <a:endParaRPr lang="en-US" altLang="en-US"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3537214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xfrm>
            <a:off x="731521" y="4560570"/>
            <a:ext cx="5852160" cy="4720590"/>
          </a:xfrm>
          <a:extLst/>
        </p:spPr>
        <p:txBody>
          <a:bodyPr/>
          <a:lstStyle/>
          <a:p>
            <a:pPr eaLnBrk="1" hangingPunct="1">
              <a:spcBef>
                <a:spcPct val="0"/>
              </a:spcBef>
              <a:defRPr/>
            </a:pPr>
            <a:endParaRPr lang="en-US" altLang="en-US" dirty="0"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444EF5C5-2902-4D27-9733-81641A8FA895}" type="slidenum">
              <a:rPr lang="en-US" altLang="en-US" smtClean="0">
                <a:solidFill>
                  <a:schemeClr val="tx1"/>
                </a:solidFill>
                <a:latin typeface="Calibri" panose="020F0502020204030204" pitchFamily="34" charset="0"/>
              </a:rPr>
              <a:pPr/>
              <a:t>41</a:t>
            </a:fld>
            <a:endParaRPr lang="en-US" altLang="en-US"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273936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xfrm>
            <a:off x="731521" y="4560570"/>
            <a:ext cx="5852160" cy="472059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US" altLang="en-US" dirty="0" smtClean="0">
              <a:latin typeface="+mn-lt"/>
              <a:ea typeface="ＭＳ Ｐゴシック" panose="020B0600070205080204" pitchFamily="34" charset="-128"/>
            </a:endParaRP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85291" indent="-302034">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208139"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91395"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174650" indent="-241628">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657905"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3141161"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624417"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4107673" indent="-241628"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79EE45A2-69DA-4422-9FAD-A630F31EDD3D}" type="slidenum">
              <a:rPr lang="en-US" altLang="en-US" smtClean="0"/>
              <a:pPr>
                <a:spcBef>
                  <a:spcPct val="0"/>
                </a:spcBef>
              </a:pPr>
              <a:t>42</a:t>
            </a:fld>
            <a:endParaRPr lang="en-US" altLang="en-US" dirty="0" smtClean="0"/>
          </a:p>
        </p:txBody>
      </p:sp>
    </p:spTree>
    <p:extLst>
      <p:ext uri="{BB962C8B-B14F-4D97-AF65-F5344CB8AC3E}">
        <p14:creationId xmlns:p14="http://schemas.microsoft.com/office/powerpoint/2010/main" val="2426849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xfrm>
            <a:off x="731521" y="4560570"/>
            <a:ext cx="5852160" cy="472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511" eaLnBrk="1" hangingPunct="1">
              <a:lnSpc>
                <a:spcPct val="80000"/>
              </a:lnSpc>
              <a:spcBef>
                <a:spcPct val="0"/>
              </a:spcBef>
              <a:defRPr/>
            </a:pPr>
            <a:endParaRPr lang="en-US" altLang="en-US" sz="1100" dirty="0">
              <a:solidFill>
                <a:prstClr val="black"/>
              </a:solidFill>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3CDBBDB8-41AB-4E9E-92E4-1D01FE8AC4F9}" type="slidenum">
              <a:rPr lang="en-US" altLang="en-US" smtClean="0">
                <a:solidFill>
                  <a:prstClr val="black"/>
                </a:solidFill>
                <a:latin typeface="Calibri" panose="020F0502020204030204" pitchFamily="34" charset="0"/>
              </a:rPr>
              <a:pPr/>
              <a:t>5</a:t>
            </a:fld>
            <a:endParaRPr lang="en-US" altLang="en-US"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882528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xfrm>
            <a:off x="731521" y="4560570"/>
            <a:ext cx="5852160" cy="472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511" eaLnBrk="1" hangingPunct="1">
              <a:spcBef>
                <a:spcPct val="0"/>
              </a:spcBef>
              <a:defRPr/>
            </a:pPr>
            <a:endParaRPr lang="en-US" altLang="en-US" i="1" dirty="0">
              <a:solidFill>
                <a:prstClr val="black"/>
              </a:solidFill>
              <a:ea typeface="+mn-ea"/>
              <a:cs typeface="+mn-cs"/>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F2802609-D383-4A83-BCA7-CF59D370B290}" type="slidenum">
              <a:rPr lang="en-US" altLang="en-US" smtClean="0">
                <a:solidFill>
                  <a:prstClr val="black"/>
                </a:solidFill>
                <a:latin typeface="Calibri" panose="020F0502020204030204" pitchFamily="34" charset="0"/>
              </a:rPr>
              <a:pPr/>
              <a:t>45</a:t>
            </a:fld>
            <a:endParaRPr lang="en-US" altLang="en-US"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0158889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xfrm>
            <a:off x="731521" y="4560570"/>
            <a:ext cx="5852160" cy="472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511" eaLnBrk="1" hangingPunct="1">
              <a:spcBef>
                <a:spcPct val="0"/>
              </a:spcBef>
              <a:defRPr/>
            </a:pPr>
            <a:r>
              <a:rPr lang="en-US" altLang="en-US" i="1" dirty="0" smtClean="0">
                <a:solidFill>
                  <a:prstClr val="black"/>
                </a:solidFill>
                <a:ea typeface="ＭＳ Ｐゴシック" panose="020B0600070205080204" pitchFamily="34" charset="-128"/>
              </a:rPr>
              <a:t>[</a:t>
            </a:r>
            <a:endParaRPr lang="en-US" altLang="en-US" dirty="0">
              <a:solidFill>
                <a:prstClr val="black"/>
              </a:solidFill>
              <a:ea typeface="+mn-ea"/>
              <a:cs typeface="+mn-cs"/>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F2802609-D383-4A83-BCA7-CF59D370B290}" type="slidenum">
              <a:rPr lang="en-US" altLang="en-US" smtClean="0">
                <a:solidFill>
                  <a:prstClr val="black"/>
                </a:solidFill>
                <a:latin typeface="Calibri" panose="020F0502020204030204" pitchFamily="34" charset="0"/>
              </a:rPr>
              <a:pPr/>
              <a:t>46</a:t>
            </a:fld>
            <a:endParaRPr lang="en-US" altLang="en-US"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39914758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xfrm>
            <a:off x="731521" y="4560570"/>
            <a:ext cx="5852160" cy="472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511" eaLnBrk="1" hangingPunct="1">
              <a:spcBef>
                <a:spcPct val="0"/>
              </a:spcBef>
              <a:defRPr/>
            </a:pPr>
            <a:endParaRPr lang="en-US" altLang="en-US" dirty="0">
              <a:solidFill>
                <a:prstClr val="black"/>
              </a:solidFill>
              <a:ea typeface="+mn-ea"/>
              <a:cs typeface="+mn-cs"/>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50DD50CD-E18C-4B02-A795-27CFD7E8A6B2}" type="slidenum">
              <a:rPr lang="en-US" altLang="en-US" smtClean="0">
                <a:solidFill>
                  <a:prstClr val="black"/>
                </a:solidFill>
                <a:latin typeface="Calibri" panose="020F0502020204030204" pitchFamily="34" charset="0"/>
              </a:rPr>
              <a:pPr/>
              <a:t>47</a:t>
            </a:fld>
            <a:endParaRPr lang="en-US" altLang="en-US"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5849950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24" tIns="47862" rIns="95724" bIns="47862" numCol="1" anchor="t" anchorCtr="0" compatLnSpc="1">
            <a:prstTxWarp prst="textNoShape">
              <a:avLst/>
            </a:prstTxWarp>
            <a:normAutofit/>
          </a:bodyPr>
          <a:lstStyle/>
          <a:p>
            <a:pPr defTabSz="966511" eaLnBrk="1" hangingPunct="1">
              <a:spcBef>
                <a:spcPct val="0"/>
              </a:spcBef>
              <a:defRPr/>
            </a:pPr>
            <a:r>
              <a:rPr lang="en-US" altLang="en-US" dirty="0" smtClean="0">
                <a:solidFill>
                  <a:prstClr val="black"/>
                </a:solidFill>
                <a:ea typeface="+mn-ea"/>
                <a:cs typeface="+mn-cs"/>
              </a:rPr>
              <a:t>.</a:t>
            </a:r>
            <a:endParaRPr lang="en-US" altLang="en-US" dirty="0" smtClean="0">
              <a:latin typeface="+mn-lt"/>
            </a:endParaRPr>
          </a:p>
        </p:txBody>
      </p:sp>
    </p:spTree>
    <p:extLst>
      <p:ext uri="{BB962C8B-B14F-4D97-AF65-F5344CB8AC3E}">
        <p14:creationId xmlns:p14="http://schemas.microsoft.com/office/powerpoint/2010/main" val="33859355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altLang="en-US" sz="1100"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328CEF22-332D-46E7-9378-61B8804DB3B5}" type="slidenum">
              <a:rPr lang="en-US" altLang="en-US" smtClean="0">
                <a:solidFill>
                  <a:schemeClr val="tx1"/>
                </a:solidFill>
                <a:latin typeface="Calibri" panose="020F0502020204030204" pitchFamily="34" charset="0"/>
              </a:rPr>
              <a:pPr/>
              <a:t>49</a:t>
            </a:fld>
            <a:endParaRPr lang="en-US" altLang="en-US"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8231308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xfrm>
            <a:off x="731521" y="4560570"/>
            <a:ext cx="5852160" cy="4720590"/>
          </a:xfrm>
          <a:extLst/>
        </p:spPr>
        <p:txBody>
          <a:bodyPr/>
          <a:lstStyle/>
          <a:p>
            <a:pPr>
              <a:defRPr/>
            </a:pPr>
            <a:endParaRPr lang="en-US" altLang="en-US" dirty="0" smtClean="0">
              <a:solidFill>
                <a:prstClr val="black"/>
              </a:solidFill>
              <a:ea typeface="+mn-ea"/>
              <a:cs typeface="+mn-cs"/>
            </a:endParaRP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9DDF4909-BE19-47A3-AF23-1EAEF8E0CDE5}" type="slidenum">
              <a:rPr lang="en-US" altLang="en-US" smtClean="0">
                <a:solidFill>
                  <a:schemeClr val="tx1"/>
                </a:solidFill>
                <a:latin typeface="Calibri" panose="020F0502020204030204" pitchFamily="34" charset="0"/>
              </a:rPr>
              <a:pPr/>
              <a:t>51</a:t>
            </a:fld>
            <a:endParaRPr lang="en-US" altLang="en-US"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17718517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xfrm>
            <a:off x="731521" y="4560570"/>
            <a:ext cx="5852160" cy="4720590"/>
          </a:xfrm>
          <a:extLst/>
        </p:spPr>
        <p:txBody>
          <a:bodyPr/>
          <a:lstStyle/>
          <a:p>
            <a:pPr>
              <a:defRPr/>
            </a:pPr>
            <a:endParaRPr lang="en-US" altLang="en-US" dirty="0" smtClean="0">
              <a:solidFill>
                <a:prstClr val="black"/>
              </a:solidFill>
              <a:ea typeface="+mn-ea"/>
              <a:cs typeface="+mn-cs"/>
            </a:endParaRP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9DDF4909-BE19-47A3-AF23-1EAEF8E0CDE5}" type="slidenum">
              <a:rPr lang="en-US" altLang="en-US" smtClean="0">
                <a:solidFill>
                  <a:schemeClr val="tx1"/>
                </a:solidFill>
                <a:latin typeface="Calibri" panose="020F0502020204030204" pitchFamily="34" charset="0"/>
              </a:rPr>
              <a:pPr/>
              <a:t>52</a:t>
            </a:fld>
            <a:endParaRPr lang="en-US" altLang="en-US"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726702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xfrm>
            <a:off x="731521" y="4560570"/>
            <a:ext cx="5852160" cy="472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20000"/>
              </a:spcAft>
              <a:tabLst>
                <a:tab pos="0" algn="l"/>
                <a:tab pos="241628" algn="l"/>
              </a:tabLst>
            </a:pPr>
            <a:endParaRPr lang="en-US" altLang="en-US" dirty="0" smtClean="0">
              <a:solidFill>
                <a:srgbClr val="000000"/>
              </a:solidFill>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020D8B2E-BD0C-46D5-A62E-DFA546FBBDDE}" type="slidenum">
              <a:rPr lang="en-US" altLang="en-US" smtClean="0">
                <a:solidFill>
                  <a:srgbClr val="000000"/>
                </a:solidFill>
                <a:latin typeface="Calibri" panose="020F0502020204030204" pitchFamily="34" charset="0"/>
              </a:rPr>
              <a:pPr/>
              <a:t>6</a:t>
            </a:fld>
            <a:endParaRPr lang="en-US" alt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77787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xfrm>
            <a:off x="731521" y="4560570"/>
            <a:ext cx="5852160" cy="472059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spcBef>
                <a:spcPct val="0"/>
              </a:spcBef>
              <a:tabLst>
                <a:tab pos="241628" algn="l"/>
              </a:tabLst>
              <a:defRPr/>
            </a:pPr>
            <a:endParaRPr lang="en-US" altLang="en-US" dirty="0" smtClean="0">
              <a:ea typeface="ＭＳ Ｐゴシック" panose="020B0600070205080204"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99D7157A-4572-409E-8493-FF52F3C16403}" type="slidenum">
              <a:rPr lang="en-US" altLang="en-US" smtClean="0">
                <a:solidFill>
                  <a:srgbClr val="000000"/>
                </a:solidFill>
                <a:latin typeface="Calibri" panose="020F0502020204030204" pitchFamily="34" charset="0"/>
              </a:rPr>
              <a:pPr/>
              <a:t>7</a:t>
            </a:fld>
            <a:endParaRPr lang="en-US" alt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572408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731521" y="4560570"/>
            <a:ext cx="5852160" cy="472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spcBef>
                <a:spcPct val="0"/>
              </a:spcBef>
            </a:pPr>
            <a:endParaRPr lang="en-US" altLang="en-US" sz="1100"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A26A2493-A4B3-4BF5-A2DE-B51EE51A6F0F}" type="slidenum">
              <a:rPr lang="en-US" altLang="en-US" smtClean="0">
                <a:solidFill>
                  <a:schemeClr val="tx1"/>
                </a:solidFill>
                <a:latin typeface="Calibri" panose="020F0502020204030204" pitchFamily="34" charset="0"/>
              </a:rPr>
              <a:pPr/>
              <a:t>8</a:t>
            </a:fld>
            <a:endParaRPr lang="en-US" altLang="en-US"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2474675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xfrm>
            <a:off x="731521" y="4560570"/>
            <a:ext cx="5852160" cy="472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spcBef>
                <a:spcPct val="0"/>
              </a:spcBef>
            </a:pPr>
            <a:endParaRPr lang="en-US" altLang="en-US" dirty="0"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4555EC7C-83DC-41DA-84DE-1458DA2139DF}" type="slidenum">
              <a:rPr lang="en-US" altLang="en-US" smtClean="0">
                <a:solidFill>
                  <a:prstClr val="black"/>
                </a:solidFill>
                <a:latin typeface="Calibri" panose="020F0502020204030204" pitchFamily="34" charset="0"/>
              </a:rPr>
              <a:pPr/>
              <a:t>9</a:t>
            </a:fld>
            <a:endParaRPr lang="en-US" altLang="en-US"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988529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xfrm>
            <a:off x="731521" y="4560570"/>
            <a:ext cx="5852160" cy="47205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defTabSz="966511">
              <a:defRPr/>
            </a:pPr>
            <a:endParaRPr lang="en-US" b="1" dirty="0">
              <a:solidFill>
                <a:prstClr val="black"/>
              </a:solidFill>
              <a:ea typeface="ＭＳ Ｐゴシック" panose="020B0600070205080204" pitchFamily="34" charset="-128"/>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85291" indent="-302034">
              <a:defRPr sz="1200">
                <a:solidFill>
                  <a:schemeClr val="tx2"/>
                </a:solidFill>
                <a:latin typeface="Arial" panose="020B0604020202020204" pitchFamily="34" charset="0"/>
                <a:ea typeface="MS PGothic" panose="020B0600070205080204" pitchFamily="34" charset="-128"/>
              </a:defRPr>
            </a:lvl2pPr>
            <a:lvl3pPr marL="1208139" indent="-241628">
              <a:defRPr sz="1200">
                <a:solidFill>
                  <a:schemeClr val="tx2"/>
                </a:solidFill>
                <a:latin typeface="Arial" panose="020B0604020202020204" pitchFamily="34" charset="0"/>
                <a:ea typeface="MS PGothic" panose="020B0600070205080204" pitchFamily="34" charset="-128"/>
              </a:defRPr>
            </a:lvl3pPr>
            <a:lvl4pPr marL="1691395" indent="-241628">
              <a:defRPr sz="1200">
                <a:solidFill>
                  <a:schemeClr val="tx2"/>
                </a:solidFill>
                <a:latin typeface="Arial" panose="020B0604020202020204" pitchFamily="34" charset="0"/>
                <a:ea typeface="MS PGothic" panose="020B0600070205080204" pitchFamily="34" charset="-128"/>
              </a:defRPr>
            </a:lvl4pPr>
            <a:lvl5pPr marL="2174650" indent="-241628">
              <a:defRPr sz="1200">
                <a:solidFill>
                  <a:schemeClr val="tx2"/>
                </a:solidFill>
                <a:latin typeface="Arial" panose="020B0604020202020204" pitchFamily="34" charset="0"/>
                <a:ea typeface="MS PGothic" panose="020B0600070205080204" pitchFamily="34" charset="-128"/>
              </a:defRPr>
            </a:lvl5pPr>
            <a:lvl6pPr marL="2657905"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141161"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624417"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4107673" indent="-241628"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4555EC7C-83DC-41DA-84DE-1458DA2139DF}" type="slidenum">
              <a:rPr lang="en-US" altLang="en-US" smtClean="0">
                <a:solidFill>
                  <a:prstClr val="black"/>
                </a:solidFill>
                <a:latin typeface="Calibri" panose="020F0502020204030204" pitchFamily="34" charset="0"/>
              </a:rPr>
              <a:pPr/>
              <a:t>10</a:t>
            </a:fld>
            <a:endParaRPr lang="en-US" altLang="en-US"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3331798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457200" y="6362700"/>
            <a:ext cx="82296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 name="TextBox 15"/>
          <p:cNvSpPr txBox="1">
            <a:spLocks noChangeArrowheads="1"/>
          </p:cNvSpPr>
          <p:nvPr/>
        </p:nvSpPr>
        <p:spPr bwMode="auto">
          <a:xfrm>
            <a:off x="349250" y="6462713"/>
            <a:ext cx="5154613" cy="276225"/>
          </a:xfrm>
          <a:prstGeom prst="rect">
            <a:avLst/>
          </a:prstGeom>
          <a:noFill/>
          <a:ln>
            <a:noFill/>
          </a:ln>
          <a:extLst/>
        </p:spPr>
        <p:txBody>
          <a:bodyPr>
            <a:spAutoFit/>
          </a:bodyPr>
          <a:lstStyle>
            <a:lvl1pPr defTabSz="457200">
              <a:defRPr sz="1200">
                <a:solidFill>
                  <a:schemeClr val="tx2"/>
                </a:solidFill>
                <a:latin typeface="Arial" panose="020B0604020202020204" pitchFamily="34" charset="0"/>
                <a:ea typeface="ＭＳ Ｐゴシック" panose="020B0600070205080204" pitchFamily="34" charset="-128"/>
              </a:defRPr>
            </a:lvl1pPr>
            <a:lvl2pPr marL="37931725" indent="-37474525" defTabSz="457200">
              <a:defRPr sz="1200">
                <a:solidFill>
                  <a:schemeClr val="tx2"/>
                </a:solidFill>
                <a:latin typeface="Arial" panose="020B0604020202020204" pitchFamily="34" charset="0"/>
                <a:ea typeface="ＭＳ Ｐゴシック" panose="020B0600070205080204" pitchFamily="34" charset="-128"/>
              </a:defRPr>
            </a:lvl2pPr>
            <a:lvl3pPr>
              <a:defRPr sz="1200">
                <a:solidFill>
                  <a:schemeClr val="tx2"/>
                </a:solidFill>
                <a:latin typeface="Arial" panose="020B0604020202020204" pitchFamily="34" charset="0"/>
                <a:ea typeface="ＭＳ Ｐゴシック" panose="020B0600070205080204" pitchFamily="34" charset="-128"/>
              </a:defRPr>
            </a:lvl3pPr>
            <a:lvl4pPr>
              <a:defRPr sz="1200">
                <a:solidFill>
                  <a:schemeClr val="tx2"/>
                </a:solidFill>
                <a:latin typeface="Arial" panose="020B0604020202020204" pitchFamily="34" charset="0"/>
                <a:ea typeface="ＭＳ Ｐゴシック" panose="020B0600070205080204" pitchFamily="34" charset="-128"/>
              </a:defRPr>
            </a:lvl4pPr>
            <a:lvl5pPr>
              <a:defRPr sz="12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pPr eaLnBrk="1" hangingPunct="1">
              <a:defRPr/>
            </a:pPr>
            <a:r>
              <a:rPr lang="en-US" altLang="en-US" sz="1800" baseline="30000" dirty="0" smtClean="0">
                <a:solidFill>
                  <a:srgbClr val="7F7F7F"/>
                </a:solidFill>
              </a:rPr>
              <a:t>Oversight and Monitoring</a:t>
            </a:r>
          </a:p>
        </p:txBody>
      </p:sp>
      <p:sp>
        <p:nvSpPr>
          <p:cNvPr id="6" name="Slide Number Placeholder 16"/>
          <p:cNvSpPr txBox="1">
            <a:spLocks noGrp="1"/>
          </p:cNvSpPr>
          <p:nvPr/>
        </p:nvSpPr>
        <p:spPr>
          <a:xfrm>
            <a:off x="6553200" y="6356350"/>
            <a:ext cx="2133600" cy="365125"/>
          </a:xfrm>
          <a:prstGeom prst="rect">
            <a:avLst/>
          </a:prstGeom>
          <a:noFill/>
        </p:spPr>
        <p:txBody>
          <a:bodyPr anchor="ctr"/>
          <a:lstStyle>
            <a:lvl1pPr defTabSz="457200">
              <a:defRPr sz="1200">
                <a:solidFill>
                  <a:schemeClr val="tx2"/>
                </a:solidFill>
                <a:latin typeface="Arial" panose="020B0604020202020204" pitchFamily="34" charset="0"/>
                <a:ea typeface="MS PGothic" panose="020B0600070205080204" pitchFamily="34" charset="-128"/>
              </a:defRPr>
            </a:lvl1pPr>
            <a:lvl2pPr marL="742950" indent="-285750" defTabSz="457200">
              <a:defRPr sz="1200">
                <a:solidFill>
                  <a:schemeClr val="tx2"/>
                </a:solidFill>
                <a:latin typeface="Arial" panose="020B0604020202020204" pitchFamily="34" charset="0"/>
                <a:ea typeface="MS PGothic" panose="020B0600070205080204" pitchFamily="34" charset="-128"/>
              </a:defRPr>
            </a:lvl2pPr>
            <a:lvl3pPr marL="1143000" indent="-228600" defTabSz="457200">
              <a:defRPr sz="1200">
                <a:solidFill>
                  <a:schemeClr val="tx2"/>
                </a:solidFill>
                <a:latin typeface="Arial" panose="020B0604020202020204" pitchFamily="34" charset="0"/>
                <a:ea typeface="MS PGothic" panose="020B0600070205080204" pitchFamily="34" charset="-128"/>
              </a:defRPr>
            </a:lvl3pPr>
            <a:lvl4pPr marL="1600200" indent="-228600" defTabSz="457200">
              <a:defRPr sz="1200">
                <a:solidFill>
                  <a:schemeClr val="tx2"/>
                </a:solidFill>
                <a:latin typeface="Arial" panose="020B0604020202020204" pitchFamily="34" charset="0"/>
                <a:ea typeface="MS PGothic" panose="020B0600070205080204" pitchFamily="34" charset="-128"/>
              </a:defRPr>
            </a:lvl4pPr>
            <a:lvl5pPr marL="2057400" indent="-228600" defTabSz="457200">
              <a:defRPr sz="1200">
                <a:solidFill>
                  <a:schemeClr val="tx2"/>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algn="r" eaLnBrk="1" hangingPunct="1">
              <a:defRPr/>
            </a:pPr>
            <a:fld id="{3A6CD9A2-202F-40C2-838E-C3CF046D2DEA}" type="slidenum">
              <a:rPr lang="en-US" altLang="en-US" smtClean="0">
                <a:solidFill>
                  <a:srgbClr val="898989"/>
                </a:solidFill>
              </a:rPr>
              <a:pPr algn="r" eaLnBrk="1" hangingPunct="1">
                <a:defRPr/>
              </a:pPr>
              <a:t>‹#›</a:t>
            </a:fld>
            <a:endParaRPr lang="en-US" altLang="en-US" dirty="0" smtClean="0">
              <a:solidFill>
                <a:srgbClr val="898989"/>
              </a:solidFill>
            </a:endParaRPr>
          </a:p>
        </p:txBody>
      </p:sp>
      <p:sp>
        <p:nvSpPr>
          <p:cNvPr id="7" name="Rectangle 2"/>
          <p:cNvSpPr>
            <a:spLocks noChangeArrowheads="1"/>
          </p:cNvSpPr>
          <p:nvPr/>
        </p:nvSpPr>
        <p:spPr bwMode="auto">
          <a:xfrm>
            <a:off x="2133600" y="0"/>
            <a:ext cx="4953000" cy="1524000"/>
          </a:xfrm>
          <a:prstGeom prst="rect">
            <a:avLst/>
          </a:prstGeom>
          <a:noFill/>
          <a:ln>
            <a:noFill/>
          </a:ln>
          <a:extLst/>
        </p:spPr>
        <p:txBody>
          <a:bodyPr anchor="ctr"/>
          <a:lstStyle>
            <a:lvl1pPr>
              <a:defRPr sz="1200">
                <a:solidFill>
                  <a:schemeClr val="tx2"/>
                </a:solidFill>
                <a:latin typeface="Arial" panose="020B0604020202020204" pitchFamily="34" charset="0"/>
                <a:ea typeface="ＭＳ Ｐゴシック" panose="020B0600070205080204" pitchFamily="34" charset="-128"/>
              </a:defRPr>
            </a:lvl1pPr>
            <a:lvl2pPr marL="37931725" indent="-37474525">
              <a:defRPr sz="1200">
                <a:solidFill>
                  <a:schemeClr val="tx2"/>
                </a:solidFill>
                <a:latin typeface="Arial" panose="020B0604020202020204" pitchFamily="34" charset="0"/>
                <a:ea typeface="ＭＳ Ｐゴシック" panose="020B0600070205080204" pitchFamily="34" charset="-128"/>
              </a:defRPr>
            </a:lvl2pPr>
            <a:lvl3pPr>
              <a:defRPr sz="1200">
                <a:solidFill>
                  <a:schemeClr val="tx2"/>
                </a:solidFill>
                <a:latin typeface="Arial" panose="020B0604020202020204" pitchFamily="34" charset="0"/>
                <a:ea typeface="ＭＳ Ｐゴシック" panose="020B0600070205080204" pitchFamily="34" charset="-128"/>
              </a:defRPr>
            </a:lvl3pPr>
            <a:lvl4pPr>
              <a:defRPr sz="1200">
                <a:solidFill>
                  <a:schemeClr val="tx2"/>
                </a:solidFill>
                <a:latin typeface="Arial" panose="020B0604020202020204" pitchFamily="34" charset="0"/>
                <a:ea typeface="ＭＳ Ｐゴシック" panose="020B0600070205080204" pitchFamily="34" charset="-128"/>
              </a:defRPr>
            </a:lvl4pPr>
            <a:lvl5pPr>
              <a:defRPr sz="12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3600" dirty="0" smtClean="0">
              <a:latin typeface="Calibri" panose="020F0502020204030204" pitchFamily="34" charset="0"/>
            </a:endParaRPr>
          </a:p>
        </p:txBody>
      </p:sp>
      <p:pic>
        <p:nvPicPr>
          <p:cNvPr id="8" name="Picture 13" descr="PPT_sub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PPT_tit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76200"/>
            <a:ext cx="9299575"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2"/>
          <p:cNvSpPr>
            <a:spLocks noGrp="1"/>
          </p:cNvSpPr>
          <p:nvPr>
            <p:ph type="body" sz="quarter" idx="12"/>
          </p:nvPr>
        </p:nvSpPr>
        <p:spPr bwMode="auto">
          <a:xfrm>
            <a:off x="-125413" y="3505200"/>
            <a:ext cx="9269413" cy="762000"/>
          </a:xfrm>
          <a:prstGeom prst="rect">
            <a:avLst/>
          </a:prstGeom>
          <a:noFill/>
          <a:extLst/>
        </p:spPr>
        <p:txBody>
          <a:bodyPr vert="horz" wrap="square" lIns="91440" tIns="45720" rIns="91440" bIns="45720" numCol="1" anchor="t" anchorCtr="0" compatLnSpc="1">
            <a:prstTxWarp prst="textNoShape">
              <a:avLst/>
            </a:prstTxWarp>
          </a:bodyPr>
          <a:lstStyle>
            <a:lvl1pPr marL="0" indent="0" algn="ctr">
              <a:buFontTx/>
              <a:buNone/>
              <a:defRPr sz="3600" b="1">
                <a:solidFill>
                  <a:schemeClr val="bg1"/>
                </a:solidFill>
              </a:defRPr>
            </a:lvl1pPr>
          </a:lstStyle>
          <a:p>
            <a:pPr lvl="0"/>
            <a:r>
              <a:rPr lang="en-US" smtClean="0"/>
              <a:t>Click to edit Master text styles</a:t>
            </a:r>
          </a:p>
        </p:txBody>
      </p:sp>
      <p:sp>
        <p:nvSpPr>
          <p:cNvPr id="15" name="Text Placeholder 8"/>
          <p:cNvSpPr>
            <a:spLocks noGrp="1"/>
          </p:cNvSpPr>
          <p:nvPr>
            <p:ph type="body" sz="quarter" idx="13"/>
          </p:nvPr>
        </p:nvSpPr>
        <p:spPr>
          <a:xfrm>
            <a:off x="-125413" y="5334000"/>
            <a:ext cx="9269413" cy="838200"/>
          </a:xfrm>
          <a:prstGeom prst="rect">
            <a:avLst/>
          </a:prstGeom>
        </p:spPr>
        <p:txBody>
          <a:bodyPr/>
          <a:lstStyle>
            <a:lvl1pPr marL="0" indent="0" algn="ctr">
              <a:buFontTx/>
              <a:buNone/>
              <a:defRPr sz="2400" b="1"/>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smtClean="0"/>
              <a:t>Click to edit Master text styles</a:t>
            </a:r>
          </a:p>
        </p:txBody>
      </p:sp>
      <p:pic>
        <p:nvPicPr>
          <p:cNvPr id="10" name="Picture 6" descr="PPT_titl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900" y="-76200"/>
            <a:ext cx="9299575"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06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Normal Page Text">
    <p:spTree>
      <p:nvGrpSpPr>
        <p:cNvPr id="1" name=""/>
        <p:cNvGrpSpPr/>
        <p:nvPr/>
      </p:nvGrpSpPr>
      <p:grpSpPr>
        <a:xfrm>
          <a:off x="0" y="0"/>
          <a:ext cx="0" cy="0"/>
          <a:chOff x="0" y="0"/>
          <a:chExt cx="0" cy="0"/>
        </a:xfrm>
      </p:grpSpPr>
      <p:sp>
        <p:nvSpPr>
          <p:cNvPr id="4"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98511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8458200" y="6553200"/>
            <a:ext cx="381000" cy="365125"/>
          </a:xfrm>
          <a:prstGeom prst="rect">
            <a:avLst/>
          </a:prstGeom>
        </p:spPr>
        <p:txBody>
          <a:bodyPr/>
          <a:lstStyle>
            <a:lvl1pPr>
              <a:defRPr/>
            </a:lvl1pPr>
          </a:lstStyle>
          <a:p>
            <a:fld id="{9815DF1C-2958-4A4D-9DCC-BB4808BAEEDA}" type="slidenum">
              <a:rPr lang="en-US" altLang="en-US"/>
              <a:pPr/>
              <a:t>‹#›</a:t>
            </a:fld>
            <a:endParaRPr lang="en-US" altLang="en-US" dirty="0"/>
          </a:p>
        </p:txBody>
      </p:sp>
      <p:sp>
        <p:nvSpPr>
          <p:cNvPr id="4" name="Text Placeholder 10"/>
          <p:cNvSpPr>
            <a:spLocks noGrp="1"/>
          </p:cNvSpPr>
          <p:nvPr>
            <p:ph type="body" sz="quarter" idx="12"/>
          </p:nvPr>
        </p:nvSpPr>
        <p:spPr>
          <a:xfrm>
            <a:off x="1066800" y="609600"/>
            <a:ext cx="7543800" cy="762000"/>
          </a:xfrm>
          <a:prstGeom prst="rect">
            <a:avLst/>
          </a:prstGeom>
        </p:spPr>
        <p:txBody>
          <a:bodyPr/>
          <a:lstStyle>
            <a:lvl1pPr marL="0" indent="0" algn="r">
              <a:buNone/>
              <a:defRPr sz="36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509396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Normal Page Bullet">
    <p:spTree>
      <p:nvGrpSpPr>
        <p:cNvPr id="1" name=""/>
        <p:cNvGrpSpPr/>
        <p:nvPr/>
      </p:nvGrpSpPr>
      <p:grpSpPr>
        <a:xfrm>
          <a:off x="0" y="0"/>
          <a:ext cx="0" cy="0"/>
          <a:chOff x="0" y="0"/>
          <a:chExt cx="0" cy="0"/>
        </a:xfrm>
      </p:grpSpPr>
      <p:sp>
        <p:nvSpPr>
          <p:cNvPr id="9" name="Content Placeholder 4"/>
          <p:cNvSpPr>
            <a:spLocks noGrp="1"/>
          </p:cNvSpPr>
          <p:nvPr>
            <p:ph sz="quarter" idx="11"/>
          </p:nvPr>
        </p:nvSpPr>
        <p:spPr>
          <a:xfrm>
            <a:off x="914400" y="1828800"/>
            <a:ext cx="7696200" cy="4038600"/>
          </a:xfrm>
          <a:prstGeom prst="rect">
            <a:avLst/>
          </a:prstGeom>
        </p:spPr>
        <p:txBody>
          <a:bodyPr/>
          <a:lstStyle>
            <a:lvl1pPr marL="457200" indent="-350838" defTabSz="854075">
              <a:buFont typeface="Arial" panose="020B0604020202020204" pitchFamily="34" charset="0"/>
              <a:buChar char="•"/>
              <a:defRPr sz="2800"/>
            </a:lvl1pPr>
          </a:lstStyle>
          <a:p>
            <a:pPr lvl="0"/>
            <a:r>
              <a:rPr lang="en-US" dirty="0" smtClean="0"/>
              <a:t>Click to edit Master text styles</a:t>
            </a:r>
          </a:p>
        </p:txBody>
      </p:sp>
      <p:sp>
        <p:nvSpPr>
          <p:cNvPr id="10"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267583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Normal Page Text">
    <p:spTree>
      <p:nvGrpSpPr>
        <p:cNvPr id="1" name=""/>
        <p:cNvGrpSpPr/>
        <p:nvPr/>
      </p:nvGrpSpPr>
      <p:grpSpPr>
        <a:xfrm>
          <a:off x="0" y="0"/>
          <a:ext cx="0" cy="0"/>
          <a:chOff x="0" y="0"/>
          <a:chExt cx="0" cy="0"/>
        </a:xfrm>
      </p:grpSpPr>
      <p:sp>
        <p:nvSpPr>
          <p:cNvPr id="3" name="Content Placeholder 4"/>
          <p:cNvSpPr>
            <a:spLocks noGrp="1"/>
          </p:cNvSpPr>
          <p:nvPr>
            <p:ph sz="quarter" idx="11"/>
          </p:nvPr>
        </p:nvSpPr>
        <p:spPr>
          <a:xfrm>
            <a:off x="914400" y="1828800"/>
            <a:ext cx="7696200" cy="4038600"/>
          </a:xfrm>
          <a:prstGeom prst="rect">
            <a:avLst/>
          </a:prstGeom>
        </p:spPr>
        <p:txBody>
          <a:bodyPr/>
          <a:lstStyle>
            <a:lvl1pPr marL="0" indent="0">
              <a:buNone/>
              <a:defRPr sz="2800"/>
            </a:lvl1pPr>
          </a:lstStyle>
          <a:p>
            <a:pPr lvl="0"/>
            <a:r>
              <a:rPr lang="en-US" dirty="0" smtClean="0"/>
              <a:t>Click to edit Master text styles</a:t>
            </a:r>
          </a:p>
        </p:txBody>
      </p:sp>
      <p:sp>
        <p:nvSpPr>
          <p:cNvPr id="4"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435444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Normal Page Bullet">
    <p:spTree>
      <p:nvGrpSpPr>
        <p:cNvPr id="1" name=""/>
        <p:cNvGrpSpPr/>
        <p:nvPr/>
      </p:nvGrpSpPr>
      <p:grpSpPr>
        <a:xfrm>
          <a:off x="0" y="0"/>
          <a:ext cx="0" cy="0"/>
          <a:chOff x="0" y="0"/>
          <a:chExt cx="0" cy="0"/>
        </a:xfrm>
      </p:grpSpPr>
      <p:sp>
        <p:nvSpPr>
          <p:cNvPr id="9" name="Content Placeholder 4"/>
          <p:cNvSpPr>
            <a:spLocks noGrp="1"/>
          </p:cNvSpPr>
          <p:nvPr>
            <p:ph sz="quarter" idx="11"/>
          </p:nvPr>
        </p:nvSpPr>
        <p:spPr>
          <a:xfrm>
            <a:off x="914400" y="1828800"/>
            <a:ext cx="7696200" cy="4038600"/>
          </a:xfrm>
          <a:prstGeom prst="rect">
            <a:avLst/>
          </a:prstGeom>
        </p:spPr>
        <p:txBody>
          <a:bodyPr/>
          <a:lstStyle>
            <a:lvl1pPr marL="457200" indent="-350838" defTabSz="854075">
              <a:buFont typeface="Arial" panose="020B0604020202020204" pitchFamily="34" charset="0"/>
              <a:buChar char="•"/>
              <a:defRPr sz="2800"/>
            </a:lvl1pPr>
          </a:lstStyle>
          <a:p>
            <a:pPr lvl="0"/>
            <a:r>
              <a:rPr lang="en-US" dirty="0" smtClean="0"/>
              <a:t>Click to edit Master text styles</a:t>
            </a:r>
          </a:p>
        </p:txBody>
      </p:sp>
      <p:sp>
        <p:nvSpPr>
          <p:cNvPr id="10"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581757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Normal Page Text">
    <p:spTree>
      <p:nvGrpSpPr>
        <p:cNvPr id="1" name=""/>
        <p:cNvGrpSpPr/>
        <p:nvPr/>
      </p:nvGrpSpPr>
      <p:grpSpPr>
        <a:xfrm>
          <a:off x="0" y="0"/>
          <a:ext cx="0" cy="0"/>
          <a:chOff x="0" y="0"/>
          <a:chExt cx="0" cy="0"/>
        </a:xfrm>
      </p:grpSpPr>
      <p:sp>
        <p:nvSpPr>
          <p:cNvPr id="3" name="Content Placeholder 4"/>
          <p:cNvSpPr>
            <a:spLocks noGrp="1"/>
          </p:cNvSpPr>
          <p:nvPr>
            <p:ph sz="quarter" idx="11"/>
          </p:nvPr>
        </p:nvSpPr>
        <p:spPr>
          <a:xfrm>
            <a:off x="914400" y="1828800"/>
            <a:ext cx="7696200" cy="4038600"/>
          </a:xfrm>
          <a:prstGeom prst="rect">
            <a:avLst/>
          </a:prstGeom>
        </p:spPr>
        <p:txBody>
          <a:bodyPr/>
          <a:lstStyle>
            <a:lvl1pPr marL="0" indent="0">
              <a:buNone/>
              <a:defRPr sz="2800"/>
            </a:lvl1pPr>
          </a:lstStyle>
          <a:p>
            <a:pPr lvl="0"/>
            <a:r>
              <a:rPr lang="en-US" dirty="0" smtClean="0"/>
              <a:t>Click to edit Master text styles</a:t>
            </a:r>
          </a:p>
        </p:txBody>
      </p:sp>
      <p:sp>
        <p:nvSpPr>
          <p:cNvPr id="4"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082456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Normal Page Bullet">
    <p:spTree>
      <p:nvGrpSpPr>
        <p:cNvPr id="1" name=""/>
        <p:cNvGrpSpPr/>
        <p:nvPr/>
      </p:nvGrpSpPr>
      <p:grpSpPr>
        <a:xfrm>
          <a:off x="0" y="0"/>
          <a:ext cx="0" cy="0"/>
          <a:chOff x="0" y="0"/>
          <a:chExt cx="0" cy="0"/>
        </a:xfrm>
      </p:grpSpPr>
      <p:sp>
        <p:nvSpPr>
          <p:cNvPr id="9" name="Content Placeholder 4"/>
          <p:cNvSpPr>
            <a:spLocks noGrp="1"/>
          </p:cNvSpPr>
          <p:nvPr>
            <p:ph sz="quarter" idx="11"/>
          </p:nvPr>
        </p:nvSpPr>
        <p:spPr>
          <a:xfrm>
            <a:off x="914400" y="1828800"/>
            <a:ext cx="7696200" cy="4038600"/>
          </a:xfrm>
          <a:prstGeom prst="rect">
            <a:avLst/>
          </a:prstGeom>
        </p:spPr>
        <p:txBody>
          <a:bodyPr/>
          <a:lstStyle>
            <a:lvl1pPr marL="457200" indent="-350838" defTabSz="854075">
              <a:buFont typeface="Arial" panose="020B0604020202020204" pitchFamily="34" charset="0"/>
              <a:buChar char="•"/>
              <a:defRPr sz="2800"/>
            </a:lvl1pPr>
          </a:lstStyle>
          <a:p>
            <a:pPr lvl="0"/>
            <a:r>
              <a:rPr lang="en-US" dirty="0" smtClean="0"/>
              <a:t>Click to edit Master text styles</a:t>
            </a:r>
          </a:p>
        </p:txBody>
      </p:sp>
      <p:sp>
        <p:nvSpPr>
          <p:cNvPr id="10"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534324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Normal Page Bullet">
    <p:spTree>
      <p:nvGrpSpPr>
        <p:cNvPr id="1" name=""/>
        <p:cNvGrpSpPr/>
        <p:nvPr/>
      </p:nvGrpSpPr>
      <p:grpSpPr>
        <a:xfrm>
          <a:off x="0" y="0"/>
          <a:ext cx="0" cy="0"/>
          <a:chOff x="0" y="0"/>
          <a:chExt cx="0" cy="0"/>
        </a:xfrm>
      </p:grpSpPr>
      <p:sp>
        <p:nvSpPr>
          <p:cNvPr id="9" name="Content Placeholder 4"/>
          <p:cNvSpPr>
            <a:spLocks noGrp="1"/>
          </p:cNvSpPr>
          <p:nvPr>
            <p:ph sz="quarter" idx="11"/>
          </p:nvPr>
        </p:nvSpPr>
        <p:spPr>
          <a:xfrm>
            <a:off x="914400" y="1828800"/>
            <a:ext cx="7696200" cy="4038600"/>
          </a:xfrm>
          <a:prstGeom prst="rect">
            <a:avLst/>
          </a:prstGeom>
        </p:spPr>
        <p:txBody>
          <a:bodyPr/>
          <a:lstStyle>
            <a:lvl1pPr marL="457200" indent="-350838" defTabSz="854075">
              <a:buFont typeface="Arial" panose="020B0604020202020204" pitchFamily="34" charset="0"/>
              <a:buChar char="•"/>
              <a:defRPr sz="2800"/>
            </a:lvl1pPr>
          </a:lstStyle>
          <a:p>
            <a:pPr lvl="0"/>
            <a:r>
              <a:rPr lang="en-US" dirty="0" smtClean="0"/>
              <a:t>Click to edit Master text styles</a:t>
            </a:r>
          </a:p>
        </p:txBody>
      </p:sp>
      <p:sp>
        <p:nvSpPr>
          <p:cNvPr id="10"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835078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Normal Page Bullet">
    <p:spTree>
      <p:nvGrpSpPr>
        <p:cNvPr id="1" name=""/>
        <p:cNvGrpSpPr/>
        <p:nvPr/>
      </p:nvGrpSpPr>
      <p:grpSpPr>
        <a:xfrm>
          <a:off x="0" y="0"/>
          <a:ext cx="0" cy="0"/>
          <a:chOff x="0" y="0"/>
          <a:chExt cx="0" cy="0"/>
        </a:xfrm>
      </p:grpSpPr>
      <p:sp>
        <p:nvSpPr>
          <p:cNvPr id="9" name="Content Placeholder 4"/>
          <p:cNvSpPr>
            <a:spLocks noGrp="1"/>
          </p:cNvSpPr>
          <p:nvPr>
            <p:ph sz="quarter" idx="11"/>
          </p:nvPr>
        </p:nvSpPr>
        <p:spPr>
          <a:xfrm>
            <a:off x="914400" y="1828800"/>
            <a:ext cx="7696200" cy="4038600"/>
          </a:xfrm>
          <a:prstGeom prst="rect">
            <a:avLst/>
          </a:prstGeom>
        </p:spPr>
        <p:txBody>
          <a:bodyPr/>
          <a:lstStyle>
            <a:lvl1pPr marL="457200" indent="-350838" defTabSz="854075">
              <a:buFont typeface="Arial" panose="020B0604020202020204" pitchFamily="34" charset="0"/>
              <a:buChar char="•"/>
              <a:defRPr sz="2800"/>
            </a:lvl1pPr>
          </a:lstStyle>
          <a:p>
            <a:pPr lvl="0"/>
            <a:r>
              <a:rPr lang="en-US" dirty="0" smtClean="0"/>
              <a:t>Click to edit Master text styles</a:t>
            </a:r>
          </a:p>
        </p:txBody>
      </p:sp>
      <p:sp>
        <p:nvSpPr>
          <p:cNvPr id="10"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741581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Normal Page Title Text">
    <p:spTree>
      <p:nvGrpSpPr>
        <p:cNvPr id="1" name=""/>
        <p:cNvGrpSpPr/>
        <p:nvPr/>
      </p:nvGrpSpPr>
      <p:grpSpPr>
        <a:xfrm>
          <a:off x="0" y="0"/>
          <a:ext cx="0" cy="0"/>
          <a:chOff x="0" y="0"/>
          <a:chExt cx="0" cy="0"/>
        </a:xfrm>
      </p:grpSpPr>
      <p:sp>
        <p:nvSpPr>
          <p:cNvPr id="7" name="Title 1"/>
          <p:cNvSpPr>
            <a:spLocks noGrp="1"/>
          </p:cNvSpPr>
          <p:nvPr>
            <p:ph type="title"/>
          </p:nvPr>
        </p:nvSpPr>
        <p:spPr>
          <a:xfrm>
            <a:off x="914400" y="1752600"/>
            <a:ext cx="7315200" cy="533400"/>
          </a:xfrm>
          <a:prstGeom prst="rect">
            <a:avLst/>
          </a:prstGeom>
        </p:spPr>
        <p:txBody>
          <a:bodyPr/>
          <a:lstStyle>
            <a:lvl1pPr algn="l">
              <a:defRPr sz="3200"/>
            </a:lvl1pPr>
          </a:lstStyle>
          <a:p>
            <a:r>
              <a:rPr lang="en-US" dirty="0" smtClean="0"/>
              <a:t>Click to edit Master title style</a:t>
            </a:r>
            <a:endParaRPr lang="en-US" dirty="0"/>
          </a:p>
        </p:txBody>
      </p:sp>
      <p:sp>
        <p:nvSpPr>
          <p:cNvPr id="8" name="Text Placeholder 10"/>
          <p:cNvSpPr>
            <a:spLocks noGrp="1"/>
          </p:cNvSpPr>
          <p:nvPr>
            <p:ph type="body" sz="quarter" idx="12"/>
          </p:nvPr>
        </p:nvSpPr>
        <p:spPr>
          <a:xfrm>
            <a:off x="1524000" y="762000"/>
            <a:ext cx="70866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9" name="Content Placeholder 4"/>
          <p:cNvSpPr>
            <a:spLocks noGrp="1"/>
          </p:cNvSpPr>
          <p:nvPr>
            <p:ph sz="quarter" idx="13"/>
          </p:nvPr>
        </p:nvSpPr>
        <p:spPr>
          <a:xfrm>
            <a:off x="914400" y="2362200"/>
            <a:ext cx="7696200" cy="4038600"/>
          </a:xfrm>
          <a:prstGeom prst="rect">
            <a:avLst/>
          </a:prstGeom>
        </p:spPr>
        <p:txBody>
          <a:bodyPr/>
          <a:lstStyle>
            <a:lvl1pPr marL="0" indent="0">
              <a:buNone/>
              <a:defRPr sz="2800"/>
            </a:lvl1pPr>
          </a:lstStyle>
          <a:p>
            <a:pPr lvl="0"/>
            <a:r>
              <a:rPr lang="en-US" dirty="0" smtClean="0"/>
              <a:t>Click to edit Master text styles</a:t>
            </a:r>
          </a:p>
        </p:txBody>
      </p:sp>
    </p:spTree>
    <p:extLst>
      <p:ext uri="{BB962C8B-B14F-4D97-AF65-F5344CB8AC3E}">
        <p14:creationId xmlns:p14="http://schemas.microsoft.com/office/powerpoint/2010/main" val="276368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Normal Page Bullet">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 y="1676400"/>
            <a:ext cx="8686800" cy="4727575"/>
          </a:xfrm>
          <a:prstGeom prst="rect">
            <a:avLst/>
          </a:prstGeom>
          <a:solidFill>
            <a:schemeClr val="bg1">
              <a:alpha val="81175"/>
            </a:schemeClr>
          </a:soli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endParaRPr lang="en-US" dirty="0">
              <a:solidFill>
                <a:schemeClr val="lt1"/>
              </a:solidFill>
              <a:latin typeface="+mn-lt"/>
              <a:ea typeface="+mn-ea"/>
            </a:endParaRPr>
          </a:p>
        </p:txBody>
      </p:sp>
      <p:sp>
        <p:nvSpPr>
          <p:cNvPr id="10"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659457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Normal Page Title Text">
    <p:spTree>
      <p:nvGrpSpPr>
        <p:cNvPr id="1" name=""/>
        <p:cNvGrpSpPr/>
        <p:nvPr/>
      </p:nvGrpSpPr>
      <p:grpSpPr>
        <a:xfrm>
          <a:off x="0" y="0"/>
          <a:ext cx="0" cy="0"/>
          <a:chOff x="0" y="0"/>
          <a:chExt cx="0" cy="0"/>
        </a:xfrm>
      </p:grpSpPr>
      <p:sp>
        <p:nvSpPr>
          <p:cNvPr id="7" name="Title 1"/>
          <p:cNvSpPr>
            <a:spLocks noGrp="1"/>
          </p:cNvSpPr>
          <p:nvPr>
            <p:ph type="title"/>
          </p:nvPr>
        </p:nvSpPr>
        <p:spPr>
          <a:xfrm>
            <a:off x="914400" y="1752600"/>
            <a:ext cx="7315200" cy="533400"/>
          </a:xfrm>
          <a:prstGeom prst="rect">
            <a:avLst/>
          </a:prstGeom>
        </p:spPr>
        <p:txBody>
          <a:bodyPr/>
          <a:lstStyle>
            <a:lvl1pPr algn="l">
              <a:defRPr sz="3200"/>
            </a:lvl1pPr>
          </a:lstStyle>
          <a:p>
            <a:r>
              <a:rPr lang="en-US" dirty="0" smtClean="0"/>
              <a:t>Click to edit Master title style</a:t>
            </a:r>
            <a:endParaRPr lang="en-US" dirty="0"/>
          </a:p>
        </p:txBody>
      </p:sp>
      <p:sp>
        <p:nvSpPr>
          <p:cNvPr id="8" name="Text Placeholder 10"/>
          <p:cNvSpPr>
            <a:spLocks noGrp="1"/>
          </p:cNvSpPr>
          <p:nvPr>
            <p:ph type="body" sz="quarter" idx="12"/>
          </p:nvPr>
        </p:nvSpPr>
        <p:spPr>
          <a:xfrm>
            <a:off x="1524000" y="762000"/>
            <a:ext cx="70866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9" name="Content Placeholder 4"/>
          <p:cNvSpPr>
            <a:spLocks noGrp="1"/>
          </p:cNvSpPr>
          <p:nvPr>
            <p:ph sz="quarter" idx="13"/>
          </p:nvPr>
        </p:nvSpPr>
        <p:spPr>
          <a:xfrm>
            <a:off x="914400" y="2362200"/>
            <a:ext cx="7696200" cy="4038600"/>
          </a:xfrm>
          <a:prstGeom prst="rect">
            <a:avLst/>
          </a:prstGeom>
        </p:spPr>
        <p:txBody>
          <a:bodyPr/>
          <a:lstStyle>
            <a:lvl1pPr marL="0" indent="0">
              <a:buNone/>
              <a:defRPr sz="2800"/>
            </a:lvl1pPr>
          </a:lstStyle>
          <a:p>
            <a:pPr lvl="0"/>
            <a:r>
              <a:rPr lang="en-US" dirty="0" smtClean="0"/>
              <a:t>Click to edit Master text styles</a:t>
            </a:r>
          </a:p>
        </p:txBody>
      </p:sp>
    </p:spTree>
    <p:extLst>
      <p:ext uri="{BB962C8B-B14F-4D97-AF65-F5344CB8AC3E}">
        <p14:creationId xmlns:p14="http://schemas.microsoft.com/office/powerpoint/2010/main" val="101502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Normal Page Title Text">
    <p:spTree>
      <p:nvGrpSpPr>
        <p:cNvPr id="1" name=""/>
        <p:cNvGrpSpPr/>
        <p:nvPr/>
      </p:nvGrpSpPr>
      <p:grpSpPr>
        <a:xfrm>
          <a:off x="0" y="0"/>
          <a:ext cx="0" cy="0"/>
          <a:chOff x="0" y="0"/>
          <a:chExt cx="0" cy="0"/>
        </a:xfrm>
      </p:grpSpPr>
      <p:sp>
        <p:nvSpPr>
          <p:cNvPr id="7" name="Title 1"/>
          <p:cNvSpPr>
            <a:spLocks noGrp="1"/>
          </p:cNvSpPr>
          <p:nvPr>
            <p:ph type="title"/>
          </p:nvPr>
        </p:nvSpPr>
        <p:spPr>
          <a:xfrm>
            <a:off x="914400" y="1752600"/>
            <a:ext cx="7315200" cy="533400"/>
          </a:xfrm>
          <a:prstGeom prst="rect">
            <a:avLst/>
          </a:prstGeom>
        </p:spPr>
        <p:txBody>
          <a:bodyPr/>
          <a:lstStyle>
            <a:lvl1pPr algn="l">
              <a:defRPr sz="3200"/>
            </a:lvl1pPr>
          </a:lstStyle>
          <a:p>
            <a:r>
              <a:rPr lang="en-US" dirty="0" smtClean="0"/>
              <a:t>Click to edit Master title style</a:t>
            </a:r>
            <a:endParaRPr lang="en-US" dirty="0"/>
          </a:p>
        </p:txBody>
      </p:sp>
      <p:sp>
        <p:nvSpPr>
          <p:cNvPr id="8" name="Text Placeholder 10"/>
          <p:cNvSpPr>
            <a:spLocks noGrp="1"/>
          </p:cNvSpPr>
          <p:nvPr>
            <p:ph type="body" sz="quarter" idx="12"/>
          </p:nvPr>
        </p:nvSpPr>
        <p:spPr>
          <a:xfrm>
            <a:off x="1524000" y="762000"/>
            <a:ext cx="70866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9" name="Content Placeholder 4"/>
          <p:cNvSpPr>
            <a:spLocks noGrp="1"/>
          </p:cNvSpPr>
          <p:nvPr>
            <p:ph sz="quarter" idx="13"/>
          </p:nvPr>
        </p:nvSpPr>
        <p:spPr>
          <a:xfrm>
            <a:off x="914400" y="2362200"/>
            <a:ext cx="7696200" cy="4038600"/>
          </a:xfrm>
          <a:prstGeom prst="rect">
            <a:avLst/>
          </a:prstGeom>
        </p:spPr>
        <p:txBody>
          <a:bodyPr/>
          <a:lstStyle>
            <a:lvl1pPr marL="0" indent="0">
              <a:buNone/>
              <a:defRPr sz="2800"/>
            </a:lvl1pPr>
          </a:lstStyle>
          <a:p>
            <a:pPr lvl="0"/>
            <a:r>
              <a:rPr lang="en-US" dirty="0" smtClean="0"/>
              <a:t>Click to edit Master text styles</a:t>
            </a:r>
          </a:p>
        </p:txBody>
      </p:sp>
    </p:spTree>
    <p:extLst>
      <p:ext uri="{BB962C8B-B14F-4D97-AF65-F5344CB8AC3E}">
        <p14:creationId xmlns:p14="http://schemas.microsoft.com/office/powerpoint/2010/main" val="281327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Normal Page Bullet">
    <p:spTree>
      <p:nvGrpSpPr>
        <p:cNvPr id="1" name=""/>
        <p:cNvGrpSpPr/>
        <p:nvPr/>
      </p:nvGrpSpPr>
      <p:grpSpPr>
        <a:xfrm>
          <a:off x="0" y="0"/>
          <a:ext cx="0" cy="0"/>
          <a:chOff x="0" y="0"/>
          <a:chExt cx="0" cy="0"/>
        </a:xfrm>
      </p:grpSpPr>
      <p:sp>
        <p:nvSpPr>
          <p:cNvPr id="9" name="Content Placeholder 4"/>
          <p:cNvSpPr>
            <a:spLocks noGrp="1"/>
          </p:cNvSpPr>
          <p:nvPr>
            <p:ph sz="quarter" idx="11"/>
          </p:nvPr>
        </p:nvSpPr>
        <p:spPr>
          <a:xfrm>
            <a:off x="914400" y="1828800"/>
            <a:ext cx="7696200" cy="4038600"/>
          </a:xfrm>
          <a:prstGeom prst="rect">
            <a:avLst/>
          </a:prstGeom>
        </p:spPr>
        <p:txBody>
          <a:bodyPr/>
          <a:lstStyle>
            <a:lvl1pPr marL="457200" indent="-350838" defTabSz="854075">
              <a:buFont typeface="Arial" panose="020B0604020202020204" pitchFamily="34" charset="0"/>
              <a:buChar char="•"/>
              <a:defRPr sz="2800"/>
            </a:lvl1pPr>
          </a:lstStyle>
          <a:p>
            <a:pPr lvl="0"/>
            <a:r>
              <a:rPr lang="en-US" dirty="0" smtClean="0"/>
              <a:t>Click to edit Master text styles</a:t>
            </a:r>
          </a:p>
        </p:txBody>
      </p:sp>
      <p:sp>
        <p:nvSpPr>
          <p:cNvPr id="10"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628574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Normal Page Bullet">
    <p:spTree>
      <p:nvGrpSpPr>
        <p:cNvPr id="1" name=""/>
        <p:cNvGrpSpPr/>
        <p:nvPr/>
      </p:nvGrpSpPr>
      <p:grpSpPr>
        <a:xfrm>
          <a:off x="0" y="0"/>
          <a:ext cx="0" cy="0"/>
          <a:chOff x="0" y="0"/>
          <a:chExt cx="0" cy="0"/>
        </a:xfrm>
      </p:grpSpPr>
      <p:sp>
        <p:nvSpPr>
          <p:cNvPr id="9" name="Content Placeholder 4"/>
          <p:cNvSpPr>
            <a:spLocks noGrp="1"/>
          </p:cNvSpPr>
          <p:nvPr>
            <p:ph sz="quarter" idx="11"/>
          </p:nvPr>
        </p:nvSpPr>
        <p:spPr>
          <a:xfrm>
            <a:off x="914400" y="1828800"/>
            <a:ext cx="7696200" cy="4038600"/>
          </a:xfrm>
          <a:prstGeom prst="rect">
            <a:avLst/>
          </a:prstGeom>
        </p:spPr>
        <p:txBody>
          <a:bodyPr/>
          <a:lstStyle>
            <a:lvl1pPr marL="457200" indent="-350838" defTabSz="854075">
              <a:buFont typeface="Arial" panose="020B0604020202020204" pitchFamily="34" charset="0"/>
              <a:buChar char="•"/>
              <a:defRPr sz="2800"/>
            </a:lvl1pPr>
          </a:lstStyle>
          <a:p>
            <a:pPr lvl="0"/>
            <a:r>
              <a:rPr lang="en-US" dirty="0" smtClean="0"/>
              <a:t>Click to edit Master text styles</a:t>
            </a:r>
          </a:p>
        </p:txBody>
      </p:sp>
      <p:sp>
        <p:nvSpPr>
          <p:cNvPr id="10"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053185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1371600" y="719137"/>
            <a:ext cx="7239000" cy="838200"/>
          </a:xfrm>
          <a:prstGeom prst="rect">
            <a:avLst/>
          </a:prstGeom>
        </p:spPr>
        <p:txBody>
          <a:bodyPr/>
          <a:lstStyle>
            <a:lvl1pPr marL="0" indent="0" algn="r">
              <a:buNone/>
              <a:tabLst/>
              <a:defRPr sz="3600" b="1">
                <a:solidFill>
                  <a:schemeClr val="bg1"/>
                </a:solidFill>
              </a:defRPr>
            </a:lvl1pPr>
          </a:lstStyle>
          <a:p>
            <a:pPr lvl="0"/>
            <a:r>
              <a:rPr lang="en-US" dirty="0" smtClean="0"/>
              <a:t>Click to edit Master text styles</a:t>
            </a:r>
          </a:p>
        </p:txBody>
      </p:sp>
      <p:sp>
        <p:nvSpPr>
          <p:cNvPr id="3" name="Text Placeholder 2"/>
          <p:cNvSpPr>
            <a:spLocks noGrp="1"/>
          </p:cNvSpPr>
          <p:nvPr>
            <p:ph type="body" sz="quarter" idx="14"/>
          </p:nvPr>
        </p:nvSpPr>
        <p:spPr>
          <a:xfrm>
            <a:off x="914400" y="1676400"/>
            <a:ext cx="7696200" cy="44196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5"/>
          </p:nvPr>
        </p:nvSpPr>
        <p:spPr>
          <a:xfrm>
            <a:off x="8458200" y="6553200"/>
            <a:ext cx="381000" cy="365125"/>
          </a:xfrm>
          <a:prstGeom prst="rect">
            <a:avLst/>
          </a:prstGeom>
        </p:spPr>
        <p:txBody>
          <a:bodyPr/>
          <a:lstStyle>
            <a:lvl1pPr>
              <a:defRPr>
                <a:solidFill>
                  <a:srgbClr val="595959"/>
                </a:solidFill>
                <a:ea typeface="+mn-ea"/>
              </a:defRPr>
            </a:lvl1pPr>
          </a:lstStyle>
          <a:p>
            <a:pPr>
              <a:defRPr/>
            </a:pPr>
            <a:fld id="{02EBFE66-4AF0-4901-BAB2-6BC822F34778}" type="slidenum">
              <a:rPr lang="en-US" altLang="en-US"/>
              <a:pPr>
                <a:defRPr/>
              </a:pPr>
              <a:t>‹#›</a:t>
            </a:fld>
            <a:endParaRPr lang="en-US" altLang="en-US" dirty="0"/>
          </a:p>
        </p:txBody>
      </p:sp>
    </p:spTree>
    <p:extLst>
      <p:ext uri="{BB962C8B-B14F-4D97-AF65-F5344CB8AC3E}">
        <p14:creationId xmlns:p14="http://schemas.microsoft.com/office/powerpoint/2010/main" val="3433753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Normal Page Bullet">
    <p:spTree>
      <p:nvGrpSpPr>
        <p:cNvPr id="1" name=""/>
        <p:cNvGrpSpPr/>
        <p:nvPr/>
      </p:nvGrpSpPr>
      <p:grpSpPr>
        <a:xfrm>
          <a:off x="0" y="0"/>
          <a:ext cx="0" cy="0"/>
          <a:chOff x="0" y="0"/>
          <a:chExt cx="0" cy="0"/>
        </a:xfrm>
      </p:grpSpPr>
      <p:sp>
        <p:nvSpPr>
          <p:cNvPr id="9" name="Content Placeholder 4"/>
          <p:cNvSpPr>
            <a:spLocks noGrp="1"/>
          </p:cNvSpPr>
          <p:nvPr>
            <p:ph sz="quarter" idx="11"/>
          </p:nvPr>
        </p:nvSpPr>
        <p:spPr>
          <a:xfrm>
            <a:off x="914400" y="1828800"/>
            <a:ext cx="7696200" cy="4038600"/>
          </a:xfrm>
          <a:prstGeom prst="rect">
            <a:avLst/>
          </a:prstGeom>
        </p:spPr>
        <p:txBody>
          <a:bodyPr/>
          <a:lstStyle>
            <a:lvl1pPr marL="457200" indent="-350838" defTabSz="854075">
              <a:buFont typeface="Arial" panose="020B0604020202020204" pitchFamily="34" charset="0"/>
              <a:buChar char="•"/>
              <a:defRPr sz="2800"/>
            </a:lvl1pPr>
          </a:lstStyle>
          <a:p>
            <a:pPr lvl="0"/>
            <a:r>
              <a:rPr lang="en-US" dirty="0" smtClean="0"/>
              <a:t>Click to edit Master text styles</a:t>
            </a:r>
          </a:p>
        </p:txBody>
      </p:sp>
      <p:sp>
        <p:nvSpPr>
          <p:cNvPr id="10"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322584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9_Normal Page Bullet">
    <p:spTree>
      <p:nvGrpSpPr>
        <p:cNvPr id="1" name=""/>
        <p:cNvGrpSpPr/>
        <p:nvPr/>
      </p:nvGrpSpPr>
      <p:grpSpPr>
        <a:xfrm>
          <a:off x="0" y="0"/>
          <a:ext cx="0" cy="0"/>
          <a:chOff x="0" y="0"/>
          <a:chExt cx="0" cy="0"/>
        </a:xfrm>
      </p:grpSpPr>
      <p:sp>
        <p:nvSpPr>
          <p:cNvPr id="9" name="Content Placeholder 4"/>
          <p:cNvSpPr>
            <a:spLocks noGrp="1"/>
          </p:cNvSpPr>
          <p:nvPr>
            <p:ph sz="quarter" idx="11"/>
          </p:nvPr>
        </p:nvSpPr>
        <p:spPr>
          <a:xfrm>
            <a:off x="914400" y="1828800"/>
            <a:ext cx="7696200" cy="4038600"/>
          </a:xfrm>
          <a:prstGeom prst="rect">
            <a:avLst/>
          </a:prstGeom>
        </p:spPr>
        <p:txBody>
          <a:bodyPr/>
          <a:lstStyle>
            <a:lvl1pPr marL="457200" indent="-350838" defTabSz="854075">
              <a:buFont typeface="Arial" panose="020B0604020202020204" pitchFamily="34" charset="0"/>
              <a:buChar char="•"/>
              <a:defRPr sz="2800"/>
            </a:lvl1pPr>
          </a:lstStyle>
          <a:p>
            <a:pPr lvl="0"/>
            <a:r>
              <a:rPr lang="en-US" dirty="0" smtClean="0"/>
              <a:t>Click to edit Master text styles</a:t>
            </a:r>
          </a:p>
        </p:txBody>
      </p:sp>
      <p:sp>
        <p:nvSpPr>
          <p:cNvPr id="10"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984368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0_Normal Page Bullet">
    <p:spTree>
      <p:nvGrpSpPr>
        <p:cNvPr id="1" name=""/>
        <p:cNvGrpSpPr/>
        <p:nvPr/>
      </p:nvGrpSpPr>
      <p:grpSpPr>
        <a:xfrm>
          <a:off x="0" y="0"/>
          <a:ext cx="0" cy="0"/>
          <a:chOff x="0" y="0"/>
          <a:chExt cx="0" cy="0"/>
        </a:xfrm>
      </p:grpSpPr>
      <p:sp>
        <p:nvSpPr>
          <p:cNvPr id="9" name="Content Placeholder 4"/>
          <p:cNvSpPr>
            <a:spLocks noGrp="1"/>
          </p:cNvSpPr>
          <p:nvPr>
            <p:ph sz="quarter" idx="11"/>
          </p:nvPr>
        </p:nvSpPr>
        <p:spPr>
          <a:xfrm>
            <a:off x="914400" y="1828800"/>
            <a:ext cx="7696200" cy="4038600"/>
          </a:xfrm>
          <a:prstGeom prst="rect">
            <a:avLst/>
          </a:prstGeom>
        </p:spPr>
        <p:txBody>
          <a:bodyPr/>
          <a:lstStyle>
            <a:lvl1pPr marL="457200" indent="-350838" defTabSz="854075">
              <a:buFont typeface="Arial" panose="020B0604020202020204" pitchFamily="34" charset="0"/>
              <a:buChar char="•"/>
              <a:defRPr sz="2800"/>
            </a:lvl1pPr>
          </a:lstStyle>
          <a:p>
            <a:pPr lvl="0"/>
            <a:r>
              <a:rPr lang="en-US" dirty="0" smtClean="0"/>
              <a:t>Click to edit Master text styles</a:t>
            </a:r>
          </a:p>
        </p:txBody>
      </p:sp>
      <p:sp>
        <p:nvSpPr>
          <p:cNvPr id="10"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400171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2_Normal Page Bullet">
    <p:spTree>
      <p:nvGrpSpPr>
        <p:cNvPr id="1" name=""/>
        <p:cNvGrpSpPr/>
        <p:nvPr/>
      </p:nvGrpSpPr>
      <p:grpSpPr>
        <a:xfrm>
          <a:off x="0" y="0"/>
          <a:ext cx="0" cy="0"/>
          <a:chOff x="0" y="0"/>
          <a:chExt cx="0" cy="0"/>
        </a:xfrm>
      </p:grpSpPr>
      <p:sp>
        <p:nvSpPr>
          <p:cNvPr id="9" name="Content Placeholder 4"/>
          <p:cNvSpPr>
            <a:spLocks noGrp="1"/>
          </p:cNvSpPr>
          <p:nvPr>
            <p:ph sz="quarter" idx="11"/>
          </p:nvPr>
        </p:nvSpPr>
        <p:spPr>
          <a:xfrm>
            <a:off x="914400" y="1828800"/>
            <a:ext cx="7696200" cy="4038600"/>
          </a:xfrm>
          <a:prstGeom prst="rect">
            <a:avLst/>
          </a:prstGeom>
        </p:spPr>
        <p:txBody>
          <a:bodyPr/>
          <a:lstStyle>
            <a:lvl1pPr marL="457200" indent="-350838" defTabSz="854075">
              <a:buFont typeface="Arial" panose="020B0604020202020204" pitchFamily="34" charset="0"/>
              <a:buChar char="•"/>
              <a:defRPr sz="2800"/>
            </a:lvl1pPr>
          </a:lstStyle>
          <a:p>
            <a:pPr lvl="0"/>
            <a:r>
              <a:rPr lang="en-US" dirty="0" smtClean="0"/>
              <a:t>Click to edit Master text styles</a:t>
            </a:r>
          </a:p>
        </p:txBody>
      </p:sp>
      <p:sp>
        <p:nvSpPr>
          <p:cNvPr id="10"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893657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3_Normal Page Bullet">
    <p:spTree>
      <p:nvGrpSpPr>
        <p:cNvPr id="1" name=""/>
        <p:cNvGrpSpPr/>
        <p:nvPr/>
      </p:nvGrpSpPr>
      <p:grpSpPr>
        <a:xfrm>
          <a:off x="0" y="0"/>
          <a:ext cx="0" cy="0"/>
          <a:chOff x="0" y="0"/>
          <a:chExt cx="0" cy="0"/>
        </a:xfrm>
      </p:grpSpPr>
      <p:sp>
        <p:nvSpPr>
          <p:cNvPr id="9" name="Content Placeholder 4"/>
          <p:cNvSpPr>
            <a:spLocks noGrp="1"/>
          </p:cNvSpPr>
          <p:nvPr>
            <p:ph sz="quarter" idx="11"/>
          </p:nvPr>
        </p:nvSpPr>
        <p:spPr>
          <a:xfrm>
            <a:off x="914400" y="1828800"/>
            <a:ext cx="7696200" cy="4038600"/>
          </a:xfrm>
          <a:prstGeom prst="rect">
            <a:avLst/>
          </a:prstGeom>
        </p:spPr>
        <p:txBody>
          <a:bodyPr/>
          <a:lstStyle>
            <a:lvl1pPr marL="457200" indent="-350838" defTabSz="854075">
              <a:buFont typeface="Arial" panose="020B0604020202020204" pitchFamily="34" charset="0"/>
              <a:buChar char="•"/>
              <a:defRPr sz="2800"/>
            </a:lvl1pPr>
          </a:lstStyle>
          <a:p>
            <a:pPr lvl="0"/>
            <a:r>
              <a:rPr lang="en-US" dirty="0" smtClean="0"/>
              <a:t>Click to edit Master text styles</a:t>
            </a:r>
          </a:p>
        </p:txBody>
      </p:sp>
      <p:sp>
        <p:nvSpPr>
          <p:cNvPr id="10"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131273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ormal Page Bullet">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 y="1676400"/>
            <a:ext cx="8686800" cy="4727575"/>
          </a:xfrm>
          <a:prstGeom prst="rect">
            <a:avLst/>
          </a:prstGeom>
          <a:solidFill>
            <a:schemeClr val="bg1">
              <a:alpha val="81175"/>
            </a:schemeClr>
          </a:soli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endParaRPr lang="en-US" dirty="0">
              <a:solidFill>
                <a:schemeClr val="lt1"/>
              </a:solidFill>
              <a:latin typeface="+mn-lt"/>
              <a:ea typeface="+mn-ea"/>
            </a:endParaRPr>
          </a:p>
        </p:txBody>
      </p:sp>
      <p:sp>
        <p:nvSpPr>
          <p:cNvPr id="10"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390532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Normal Page Bullet">
    <p:spTree>
      <p:nvGrpSpPr>
        <p:cNvPr id="1" name=""/>
        <p:cNvGrpSpPr/>
        <p:nvPr/>
      </p:nvGrpSpPr>
      <p:grpSpPr>
        <a:xfrm>
          <a:off x="0" y="0"/>
          <a:ext cx="0" cy="0"/>
          <a:chOff x="0" y="0"/>
          <a:chExt cx="0" cy="0"/>
        </a:xfrm>
      </p:grpSpPr>
      <p:sp>
        <p:nvSpPr>
          <p:cNvPr id="9" name="Content Placeholder 4"/>
          <p:cNvSpPr>
            <a:spLocks noGrp="1"/>
          </p:cNvSpPr>
          <p:nvPr>
            <p:ph sz="quarter" idx="11"/>
          </p:nvPr>
        </p:nvSpPr>
        <p:spPr>
          <a:xfrm>
            <a:off x="914400" y="1828800"/>
            <a:ext cx="7696200" cy="4038600"/>
          </a:xfrm>
          <a:prstGeom prst="rect">
            <a:avLst/>
          </a:prstGeom>
        </p:spPr>
        <p:txBody>
          <a:bodyPr/>
          <a:lstStyle>
            <a:lvl1pPr marL="457200" indent="-350838" defTabSz="854075">
              <a:buFont typeface="Arial" panose="020B0604020202020204" pitchFamily="34" charset="0"/>
              <a:buChar char="•"/>
              <a:defRPr sz="2800"/>
            </a:lvl1pPr>
          </a:lstStyle>
          <a:p>
            <a:pPr lvl="0"/>
            <a:r>
              <a:rPr lang="en-US" dirty="0" smtClean="0"/>
              <a:t>Click to edit Master text styles</a:t>
            </a:r>
          </a:p>
        </p:txBody>
      </p:sp>
      <p:sp>
        <p:nvSpPr>
          <p:cNvPr id="10"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908148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0_Normal Page Bullet">
    <p:spTree>
      <p:nvGrpSpPr>
        <p:cNvPr id="1" name=""/>
        <p:cNvGrpSpPr/>
        <p:nvPr/>
      </p:nvGrpSpPr>
      <p:grpSpPr>
        <a:xfrm>
          <a:off x="0" y="0"/>
          <a:ext cx="0" cy="0"/>
          <a:chOff x="0" y="0"/>
          <a:chExt cx="0" cy="0"/>
        </a:xfrm>
      </p:grpSpPr>
      <p:sp>
        <p:nvSpPr>
          <p:cNvPr id="9" name="Content Placeholder 4"/>
          <p:cNvSpPr>
            <a:spLocks noGrp="1"/>
          </p:cNvSpPr>
          <p:nvPr>
            <p:ph sz="quarter" idx="11"/>
          </p:nvPr>
        </p:nvSpPr>
        <p:spPr>
          <a:xfrm>
            <a:off x="914400" y="1828800"/>
            <a:ext cx="7696200" cy="4038600"/>
          </a:xfrm>
          <a:prstGeom prst="rect">
            <a:avLst/>
          </a:prstGeom>
        </p:spPr>
        <p:txBody>
          <a:bodyPr/>
          <a:lstStyle>
            <a:lvl1pPr marL="457200" indent="-350838" defTabSz="854075">
              <a:buFont typeface="Arial" panose="020B0604020202020204" pitchFamily="34" charset="0"/>
              <a:buChar char="•"/>
              <a:defRPr sz="2800"/>
            </a:lvl1pPr>
          </a:lstStyle>
          <a:p>
            <a:pPr lvl="0"/>
            <a:r>
              <a:rPr lang="en-US" dirty="0" smtClean="0"/>
              <a:t>Click to edit Master text styles</a:t>
            </a:r>
          </a:p>
        </p:txBody>
      </p:sp>
      <p:sp>
        <p:nvSpPr>
          <p:cNvPr id="10"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16109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2_Normal Page Bullet">
    <p:spTree>
      <p:nvGrpSpPr>
        <p:cNvPr id="1" name=""/>
        <p:cNvGrpSpPr/>
        <p:nvPr/>
      </p:nvGrpSpPr>
      <p:grpSpPr>
        <a:xfrm>
          <a:off x="0" y="0"/>
          <a:ext cx="0" cy="0"/>
          <a:chOff x="0" y="0"/>
          <a:chExt cx="0" cy="0"/>
        </a:xfrm>
      </p:grpSpPr>
      <p:sp>
        <p:nvSpPr>
          <p:cNvPr id="9" name="Content Placeholder 4"/>
          <p:cNvSpPr>
            <a:spLocks noGrp="1"/>
          </p:cNvSpPr>
          <p:nvPr>
            <p:ph sz="quarter" idx="11"/>
          </p:nvPr>
        </p:nvSpPr>
        <p:spPr>
          <a:xfrm>
            <a:off x="914400" y="1828800"/>
            <a:ext cx="7696200" cy="4038600"/>
          </a:xfrm>
          <a:prstGeom prst="rect">
            <a:avLst/>
          </a:prstGeom>
        </p:spPr>
        <p:txBody>
          <a:bodyPr/>
          <a:lstStyle>
            <a:lvl1pPr marL="457200" indent="-350838" defTabSz="854075">
              <a:buFont typeface="Arial" panose="020B0604020202020204" pitchFamily="34" charset="0"/>
              <a:buChar char="•"/>
              <a:defRPr sz="2800"/>
            </a:lvl1pPr>
          </a:lstStyle>
          <a:p>
            <a:pPr lvl="0"/>
            <a:r>
              <a:rPr lang="en-US" dirty="0" smtClean="0"/>
              <a:t>Click to edit Master text styles</a:t>
            </a:r>
          </a:p>
        </p:txBody>
      </p:sp>
      <p:sp>
        <p:nvSpPr>
          <p:cNvPr id="10"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777235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3_Normal Page Bullet">
    <p:spTree>
      <p:nvGrpSpPr>
        <p:cNvPr id="1" name=""/>
        <p:cNvGrpSpPr/>
        <p:nvPr/>
      </p:nvGrpSpPr>
      <p:grpSpPr>
        <a:xfrm>
          <a:off x="0" y="0"/>
          <a:ext cx="0" cy="0"/>
          <a:chOff x="0" y="0"/>
          <a:chExt cx="0" cy="0"/>
        </a:xfrm>
      </p:grpSpPr>
      <p:sp>
        <p:nvSpPr>
          <p:cNvPr id="9" name="Content Placeholder 4"/>
          <p:cNvSpPr>
            <a:spLocks noGrp="1"/>
          </p:cNvSpPr>
          <p:nvPr>
            <p:ph sz="quarter" idx="11"/>
          </p:nvPr>
        </p:nvSpPr>
        <p:spPr>
          <a:xfrm>
            <a:off x="914400" y="1828800"/>
            <a:ext cx="7696200" cy="4038600"/>
          </a:xfrm>
          <a:prstGeom prst="rect">
            <a:avLst/>
          </a:prstGeom>
        </p:spPr>
        <p:txBody>
          <a:bodyPr/>
          <a:lstStyle>
            <a:lvl1pPr marL="457200" indent="-350838" defTabSz="854075">
              <a:buFont typeface="Arial" panose="020B0604020202020204" pitchFamily="34" charset="0"/>
              <a:buChar char="•"/>
              <a:defRPr sz="2800"/>
            </a:lvl1pPr>
          </a:lstStyle>
          <a:p>
            <a:pPr lvl="0"/>
            <a:r>
              <a:rPr lang="en-US" dirty="0" smtClean="0"/>
              <a:t>Click to edit Master text styles</a:t>
            </a:r>
          </a:p>
        </p:txBody>
      </p:sp>
      <p:sp>
        <p:nvSpPr>
          <p:cNvPr id="10"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693033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5_Normal Page Bullet">
    <p:spTree>
      <p:nvGrpSpPr>
        <p:cNvPr id="1" name=""/>
        <p:cNvGrpSpPr/>
        <p:nvPr/>
      </p:nvGrpSpPr>
      <p:grpSpPr>
        <a:xfrm>
          <a:off x="0" y="0"/>
          <a:ext cx="0" cy="0"/>
          <a:chOff x="0" y="0"/>
          <a:chExt cx="0" cy="0"/>
        </a:xfrm>
      </p:grpSpPr>
      <p:sp>
        <p:nvSpPr>
          <p:cNvPr id="9" name="Content Placeholder 4"/>
          <p:cNvSpPr>
            <a:spLocks noGrp="1"/>
          </p:cNvSpPr>
          <p:nvPr>
            <p:ph sz="quarter" idx="11"/>
          </p:nvPr>
        </p:nvSpPr>
        <p:spPr>
          <a:xfrm>
            <a:off x="914400" y="1828800"/>
            <a:ext cx="7696200" cy="4038600"/>
          </a:xfrm>
          <a:prstGeom prst="rect">
            <a:avLst/>
          </a:prstGeom>
        </p:spPr>
        <p:txBody>
          <a:bodyPr/>
          <a:lstStyle>
            <a:lvl1pPr marL="457200" indent="-350838" defTabSz="854075">
              <a:buFont typeface="Arial" panose="020B0604020202020204" pitchFamily="34" charset="0"/>
              <a:buChar char="•"/>
              <a:defRPr sz="2800"/>
            </a:lvl1pPr>
          </a:lstStyle>
          <a:p>
            <a:pPr lvl="0"/>
            <a:r>
              <a:rPr lang="en-US" dirty="0" smtClean="0"/>
              <a:t>Click to edit Master text styles</a:t>
            </a:r>
          </a:p>
        </p:txBody>
      </p:sp>
      <p:sp>
        <p:nvSpPr>
          <p:cNvPr id="10"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175343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Normal Page Title Text">
    <p:spTree>
      <p:nvGrpSpPr>
        <p:cNvPr id="1" name=""/>
        <p:cNvGrpSpPr/>
        <p:nvPr/>
      </p:nvGrpSpPr>
      <p:grpSpPr>
        <a:xfrm>
          <a:off x="0" y="0"/>
          <a:ext cx="0" cy="0"/>
          <a:chOff x="0" y="0"/>
          <a:chExt cx="0" cy="0"/>
        </a:xfrm>
      </p:grpSpPr>
      <p:sp>
        <p:nvSpPr>
          <p:cNvPr id="7" name="Title 1"/>
          <p:cNvSpPr>
            <a:spLocks noGrp="1"/>
          </p:cNvSpPr>
          <p:nvPr>
            <p:ph type="title"/>
          </p:nvPr>
        </p:nvSpPr>
        <p:spPr>
          <a:xfrm>
            <a:off x="914400" y="1752600"/>
            <a:ext cx="7315200" cy="533400"/>
          </a:xfrm>
          <a:prstGeom prst="rect">
            <a:avLst/>
          </a:prstGeom>
        </p:spPr>
        <p:txBody>
          <a:bodyPr/>
          <a:lstStyle>
            <a:lvl1pPr algn="l">
              <a:defRPr sz="3200"/>
            </a:lvl1pPr>
          </a:lstStyle>
          <a:p>
            <a:r>
              <a:rPr lang="en-US" dirty="0" smtClean="0"/>
              <a:t>Click to edit Master title style</a:t>
            </a:r>
            <a:endParaRPr lang="en-US" dirty="0"/>
          </a:p>
        </p:txBody>
      </p:sp>
      <p:sp>
        <p:nvSpPr>
          <p:cNvPr id="8" name="Text Placeholder 10"/>
          <p:cNvSpPr>
            <a:spLocks noGrp="1"/>
          </p:cNvSpPr>
          <p:nvPr>
            <p:ph type="body" sz="quarter" idx="12"/>
          </p:nvPr>
        </p:nvSpPr>
        <p:spPr>
          <a:xfrm>
            <a:off x="1524000" y="762000"/>
            <a:ext cx="70866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9" name="Content Placeholder 4"/>
          <p:cNvSpPr>
            <a:spLocks noGrp="1"/>
          </p:cNvSpPr>
          <p:nvPr>
            <p:ph sz="quarter" idx="13"/>
          </p:nvPr>
        </p:nvSpPr>
        <p:spPr>
          <a:xfrm>
            <a:off x="914400" y="2362200"/>
            <a:ext cx="7696200" cy="4038600"/>
          </a:xfrm>
          <a:prstGeom prst="rect">
            <a:avLst/>
          </a:prstGeom>
        </p:spPr>
        <p:txBody>
          <a:bodyPr/>
          <a:lstStyle>
            <a:lvl1pPr marL="0" indent="0">
              <a:buNone/>
              <a:defRPr sz="2800"/>
            </a:lvl1pPr>
          </a:lstStyle>
          <a:p>
            <a:pPr lvl="0"/>
            <a:r>
              <a:rPr lang="en-US" dirty="0" smtClean="0"/>
              <a:t>Click to edit Master text styles</a:t>
            </a:r>
          </a:p>
        </p:txBody>
      </p:sp>
    </p:spTree>
    <p:extLst>
      <p:ext uri="{BB962C8B-B14F-4D97-AF65-F5344CB8AC3E}">
        <p14:creationId xmlns:p14="http://schemas.microsoft.com/office/powerpoint/2010/main" val="1654097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Normal Page Title Text">
    <p:spTree>
      <p:nvGrpSpPr>
        <p:cNvPr id="1" name=""/>
        <p:cNvGrpSpPr/>
        <p:nvPr/>
      </p:nvGrpSpPr>
      <p:grpSpPr>
        <a:xfrm>
          <a:off x="0" y="0"/>
          <a:ext cx="0" cy="0"/>
          <a:chOff x="0" y="0"/>
          <a:chExt cx="0" cy="0"/>
        </a:xfrm>
      </p:grpSpPr>
      <p:sp>
        <p:nvSpPr>
          <p:cNvPr id="7" name="Title 1"/>
          <p:cNvSpPr>
            <a:spLocks noGrp="1"/>
          </p:cNvSpPr>
          <p:nvPr>
            <p:ph type="title"/>
          </p:nvPr>
        </p:nvSpPr>
        <p:spPr>
          <a:xfrm>
            <a:off x="914400" y="1752600"/>
            <a:ext cx="7315200" cy="533400"/>
          </a:xfrm>
          <a:prstGeom prst="rect">
            <a:avLst/>
          </a:prstGeom>
        </p:spPr>
        <p:txBody>
          <a:bodyPr/>
          <a:lstStyle>
            <a:lvl1pPr algn="l">
              <a:defRPr sz="3200"/>
            </a:lvl1pPr>
          </a:lstStyle>
          <a:p>
            <a:r>
              <a:rPr lang="en-US" dirty="0" smtClean="0"/>
              <a:t>Click to edit Master title style</a:t>
            </a:r>
            <a:endParaRPr lang="en-US" dirty="0"/>
          </a:p>
        </p:txBody>
      </p:sp>
      <p:sp>
        <p:nvSpPr>
          <p:cNvPr id="8" name="Text Placeholder 10"/>
          <p:cNvSpPr>
            <a:spLocks noGrp="1"/>
          </p:cNvSpPr>
          <p:nvPr>
            <p:ph type="body" sz="quarter" idx="12"/>
          </p:nvPr>
        </p:nvSpPr>
        <p:spPr>
          <a:xfrm>
            <a:off x="1524000" y="762000"/>
            <a:ext cx="70866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
        <p:nvSpPr>
          <p:cNvPr id="9" name="Content Placeholder 4"/>
          <p:cNvSpPr>
            <a:spLocks noGrp="1"/>
          </p:cNvSpPr>
          <p:nvPr>
            <p:ph sz="quarter" idx="13"/>
          </p:nvPr>
        </p:nvSpPr>
        <p:spPr>
          <a:xfrm>
            <a:off x="914400" y="2362200"/>
            <a:ext cx="7696200" cy="4038600"/>
          </a:xfrm>
          <a:prstGeom prst="rect">
            <a:avLst/>
          </a:prstGeom>
        </p:spPr>
        <p:txBody>
          <a:bodyPr/>
          <a:lstStyle>
            <a:lvl1pPr marL="0" indent="0">
              <a:buNone/>
              <a:defRPr sz="2800"/>
            </a:lvl1pPr>
          </a:lstStyle>
          <a:p>
            <a:pPr lvl="0"/>
            <a:r>
              <a:rPr lang="en-US" dirty="0" smtClean="0"/>
              <a:t>Click to edit Master text styles</a:t>
            </a:r>
          </a:p>
        </p:txBody>
      </p:sp>
    </p:spTree>
    <p:extLst>
      <p:ext uri="{BB962C8B-B14F-4D97-AF65-F5344CB8AC3E}">
        <p14:creationId xmlns:p14="http://schemas.microsoft.com/office/powerpoint/2010/main" val="4085069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Normal Page Bullet">
    <p:spTree>
      <p:nvGrpSpPr>
        <p:cNvPr id="1" name=""/>
        <p:cNvGrpSpPr/>
        <p:nvPr/>
      </p:nvGrpSpPr>
      <p:grpSpPr>
        <a:xfrm>
          <a:off x="0" y="0"/>
          <a:ext cx="0" cy="0"/>
          <a:chOff x="0" y="0"/>
          <a:chExt cx="0" cy="0"/>
        </a:xfrm>
      </p:grpSpPr>
      <p:sp>
        <p:nvSpPr>
          <p:cNvPr id="9" name="Content Placeholder 4"/>
          <p:cNvSpPr>
            <a:spLocks noGrp="1"/>
          </p:cNvSpPr>
          <p:nvPr>
            <p:ph sz="quarter" idx="11"/>
          </p:nvPr>
        </p:nvSpPr>
        <p:spPr>
          <a:xfrm>
            <a:off x="914400" y="1828800"/>
            <a:ext cx="7696200" cy="4038600"/>
          </a:xfrm>
          <a:prstGeom prst="rect">
            <a:avLst/>
          </a:prstGeom>
        </p:spPr>
        <p:txBody>
          <a:bodyPr/>
          <a:lstStyle>
            <a:lvl1pPr marL="457200" indent="-350838" defTabSz="854075">
              <a:buFont typeface="Arial" panose="020B0604020202020204" pitchFamily="34" charset="0"/>
              <a:buChar char="•"/>
              <a:defRPr sz="2800"/>
            </a:lvl1pPr>
          </a:lstStyle>
          <a:p>
            <a:pPr lvl="0"/>
            <a:r>
              <a:rPr lang="en-US" dirty="0" smtClean="0"/>
              <a:t>Click to edit Master text styles</a:t>
            </a:r>
          </a:p>
        </p:txBody>
      </p:sp>
      <p:sp>
        <p:nvSpPr>
          <p:cNvPr id="10"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13261652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8458200" y="6553200"/>
            <a:ext cx="381000" cy="365125"/>
          </a:xfrm>
          <a:prstGeom prst="rect">
            <a:avLst/>
          </a:prstGeom>
        </p:spPr>
        <p:txBody>
          <a:bodyPr/>
          <a:lstStyle>
            <a:lvl1pPr>
              <a:defRPr/>
            </a:lvl1pPr>
          </a:lstStyle>
          <a:p>
            <a:pPr defTabSz="457200"/>
            <a:fld id="{C25B989F-7AB8-448A-AD4D-A62812495595}" type="slidenum">
              <a:rPr lang="en-US" altLang="en-US" sz="1800">
                <a:solidFill>
                  <a:srgbClr val="000000"/>
                </a:solidFill>
              </a:rPr>
              <a:pPr defTabSz="457200"/>
              <a:t>‹#›</a:t>
            </a:fld>
            <a:endParaRPr lang="en-US" altLang="en-US" sz="1800" dirty="0">
              <a:solidFill>
                <a:srgbClr val="000000"/>
              </a:solidFill>
            </a:endParaRPr>
          </a:p>
        </p:txBody>
      </p:sp>
    </p:spTree>
    <p:extLst>
      <p:ext uri="{BB962C8B-B14F-4D97-AF65-F5344CB8AC3E}">
        <p14:creationId xmlns:p14="http://schemas.microsoft.com/office/powerpoint/2010/main" val="323315740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9_Normal Page Bullet">
    <p:spTree>
      <p:nvGrpSpPr>
        <p:cNvPr id="1" name=""/>
        <p:cNvGrpSpPr/>
        <p:nvPr/>
      </p:nvGrpSpPr>
      <p:grpSpPr>
        <a:xfrm>
          <a:off x="0" y="0"/>
          <a:ext cx="0" cy="0"/>
          <a:chOff x="0" y="0"/>
          <a:chExt cx="0" cy="0"/>
        </a:xfrm>
      </p:grpSpPr>
      <p:sp>
        <p:nvSpPr>
          <p:cNvPr id="10"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39848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ormal Page Title Text">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 y="1676400"/>
            <a:ext cx="8686800" cy="4727575"/>
          </a:xfrm>
          <a:prstGeom prst="rect">
            <a:avLst/>
          </a:prstGeom>
          <a:solidFill>
            <a:schemeClr val="bg1">
              <a:alpha val="81175"/>
            </a:schemeClr>
          </a:soli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endParaRPr lang="en-US" dirty="0">
              <a:solidFill>
                <a:schemeClr val="lt1"/>
              </a:solidFill>
              <a:latin typeface="+mn-lt"/>
              <a:ea typeface="+mn-ea"/>
            </a:endParaRPr>
          </a:p>
        </p:txBody>
      </p:sp>
      <p:sp>
        <p:nvSpPr>
          <p:cNvPr id="8" name="Text Placeholder 10"/>
          <p:cNvSpPr>
            <a:spLocks noGrp="1"/>
          </p:cNvSpPr>
          <p:nvPr>
            <p:ph type="body" sz="quarter" idx="12"/>
          </p:nvPr>
        </p:nvSpPr>
        <p:spPr>
          <a:xfrm>
            <a:off x="1524000" y="762000"/>
            <a:ext cx="7086600" cy="762000"/>
          </a:xfrm>
          <a:prstGeom prst="rect">
            <a:avLst/>
          </a:prstGeom>
        </p:spPr>
        <p:txBody>
          <a:bodyPr/>
          <a:lstStyle>
            <a:lvl1pPr marL="0" indent="0" algn="r">
              <a:buNone/>
              <a:defRPr sz="36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88027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80854"/>
            <a:ext cx="9144000" cy="2419586"/>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1" name="Footer"/>
          <p:cNvSpPr/>
          <p:nvPr/>
        </p:nvSpPr>
        <p:spPr>
          <a:xfrm>
            <a:off x="0" y="5105400"/>
            <a:ext cx="915924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2" name="SubTitle Back"/>
          <p:cNvSpPr/>
          <p:nvPr/>
        </p:nvSpPr>
        <p:spPr>
          <a:xfrm>
            <a:off x="4176712" y="4545808"/>
            <a:ext cx="4967288"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chemeClr val="bg1"/>
                </a:solidFill>
                <a:effectLst/>
                <a:uLnTx/>
                <a:uFillTx/>
              </a:rPr>
              <a:t>Welcome to Workforce</a:t>
            </a:r>
            <a:r>
              <a:rPr kumimoji="0" lang="en-US" sz="2000" b="1" i="0" u="none" strike="noStrike" kern="0" cap="none" spc="0" normalizeH="0" baseline="30000" noProof="0" dirty="0" smtClean="0">
                <a:ln>
                  <a:noFill/>
                </a:ln>
                <a:solidFill>
                  <a:schemeClr val="bg1"/>
                </a:solidFill>
                <a:effectLst/>
                <a:uLnTx/>
                <a:uFillTx/>
              </a:rPr>
              <a:t>3</a:t>
            </a:r>
            <a:r>
              <a:rPr kumimoji="0" lang="en-US" sz="2000" b="1" i="0" u="none" strike="noStrike" kern="0" cap="none" spc="0" normalizeH="0" baseline="0" noProof="0" dirty="0" smtClean="0">
                <a:ln>
                  <a:noFill/>
                </a:ln>
                <a:solidFill>
                  <a:schemeClr val="bg1"/>
                </a:solidFill>
                <a:effectLst/>
                <a:uLnTx/>
                <a:uFillTx/>
              </a:rPr>
              <a:t> One</a:t>
            </a:r>
            <a:endParaRPr kumimoji="0" lang="en-US" sz="2000" b="1" i="0" u="none" strike="noStrike" kern="0" cap="none" spc="0" normalizeH="0" baseline="0" noProof="0" dirty="0">
              <a:ln>
                <a:noFill/>
              </a:ln>
              <a:solidFill>
                <a:schemeClr val="bg1"/>
              </a:solidFill>
              <a:effectLst/>
              <a:uLnTx/>
              <a:uFillTx/>
            </a:endParaRPr>
          </a:p>
        </p:txBody>
      </p:sp>
      <p:grpSp>
        <p:nvGrpSpPr>
          <p:cNvPr id="13" name="Header"/>
          <p:cNvGrpSpPr/>
          <p:nvPr/>
        </p:nvGrpSpPr>
        <p:grpSpPr>
          <a:xfrm>
            <a:off x="2894" y="-145473"/>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lt1"/>
                </a:solidFill>
                <a:effectLst/>
                <a:uLnTx/>
                <a:uFillTx/>
                <a:latin typeface="Arial" pitchFamily="34" charset="0"/>
                <a:ea typeface="+mn-ea"/>
                <a:cs typeface="Arial" pitchFamily="34" charset="0"/>
              </a:endParaRPr>
            </a:p>
          </p:txBody>
        </p:sp>
      </p:grpSp>
      <p:grpSp>
        <p:nvGrpSpPr>
          <p:cNvPr id="16" name="Group 15"/>
          <p:cNvGrpSpPr/>
          <p:nvPr userDrawn="1"/>
        </p:nvGrpSpPr>
        <p:grpSpPr>
          <a:xfrm>
            <a:off x="2124740" y="4556760"/>
            <a:ext cx="2218660" cy="501112"/>
            <a:chOff x="2124740" y="4561840"/>
            <a:chExt cx="2218660" cy="501112"/>
          </a:xfrm>
        </p:grpSpPr>
        <p:sp>
          <p:nvSpPr>
            <p:cNvPr id="14" name="TextBox 13"/>
            <p:cNvSpPr txBox="1"/>
            <p:nvPr userDrawn="1"/>
          </p:nvSpPr>
          <p:spPr>
            <a:xfrm>
              <a:off x="2590800" y="4572000"/>
              <a:ext cx="1752600" cy="477054"/>
            </a:xfrm>
            <a:prstGeom prst="rect">
              <a:avLst/>
            </a:prstGeom>
            <a:no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en-US" sz="900" b="1" i="1" u="none" strike="noStrike" kern="800" cap="none" spc="0" normalizeH="0" baseline="0" noProof="0" dirty="0" smtClean="0">
                  <a:ln>
                    <a:noFill/>
                  </a:ln>
                  <a:solidFill>
                    <a:schemeClr val="tx2">
                      <a:lumMod val="75000"/>
                    </a:schemeClr>
                  </a:solidFill>
                  <a:effectLst/>
                  <a:uLnTx/>
                  <a:uFillTx/>
                  <a:latin typeface="Arial" pitchFamily="34" charset="0"/>
                  <a:cs typeface="Arial" pitchFamily="34" charset="0"/>
                </a:rPr>
                <a:t>U.S. Department of Labor</a:t>
              </a:r>
            </a:p>
            <a:p>
              <a:pPr marL="0" marR="0" lvl="0" indent="0" defTabSz="914400" eaLnBrk="1" fontAlgn="auto" latinLnBrk="0" hangingPunct="1">
                <a:lnSpc>
                  <a:spcPts val="1000"/>
                </a:lnSpc>
                <a:spcBef>
                  <a:spcPts val="0"/>
                </a:spcBef>
                <a:spcAft>
                  <a:spcPts val="0"/>
                </a:spcAft>
                <a:buClrTx/>
                <a:buSzTx/>
                <a:buFontTx/>
                <a:buNone/>
                <a:tabLst/>
                <a:defRPr/>
              </a:pPr>
              <a:r>
                <a:rPr kumimoji="0" lang="en-US" sz="900" b="0" i="1" u="none" strike="noStrike" kern="800" cap="none" spc="0" normalizeH="0" baseline="0" noProof="0" dirty="0" smtClean="0">
                  <a:ln>
                    <a:noFill/>
                  </a:ln>
                  <a:solidFill>
                    <a:schemeClr val="tx2">
                      <a:lumMod val="75000"/>
                    </a:schemeClr>
                  </a:solidFill>
                  <a:effectLst/>
                  <a:uLnTx/>
                  <a:uFillTx/>
                  <a:latin typeface="Arial" pitchFamily="34" charset="0"/>
                  <a:cs typeface="Arial" pitchFamily="34" charset="0"/>
                </a:rPr>
                <a:t>Employment and Training Administration</a:t>
              </a:r>
              <a:endParaRPr kumimoji="0" lang="en-US" sz="900" b="0" i="1" u="none" strike="noStrike" kern="800" cap="none" spc="0" normalizeH="0" baseline="0" noProof="0" dirty="0">
                <a:ln>
                  <a:noFill/>
                </a:ln>
                <a:solidFill>
                  <a:schemeClr val="tx2">
                    <a:lumMod val="75000"/>
                  </a:schemeClr>
                </a:solidFill>
                <a:effectLst/>
                <a:uLnTx/>
                <a:uFillTx/>
                <a:latin typeface="Arial" pitchFamily="34" charset="0"/>
                <a:cs typeface="Arial" pitchFamily="34" charset="0"/>
              </a:endParaRP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4740" y="4561840"/>
              <a:ext cx="501112" cy="501112"/>
            </a:xfrm>
            <a:prstGeom prst="rect">
              <a:avLst/>
            </a:prstGeom>
          </p:spPr>
        </p:pic>
      </p:grpSp>
      <p:sp>
        <p:nvSpPr>
          <p:cNvPr id="2" name="Title 1"/>
          <p:cNvSpPr>
            <a:spLocks noGrp="1"/>
          </p:cNvSpPr>
          <p:nvPr userDrawn="1">
            <p:ph type="ctrTitle" hasCustomPrompt="1"/>
          </p:nvPr>
        </p:nvSpPr>
        <p:spPr>
          <a:xfrm>
            <a:off x="76200" y="2869408"/>
            <a:ext cx="89916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Tree>
    <p:extLst>
      <p:ext uri="{BB962C8B-B14F-4D97-AF65-F5344CB8AC3E}">
        <p14:creationId xmlns:p14="http://schemas.microsoft.com/office/powerpoint/2010/main" val="8111753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Webinar Title Here</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t>
            </a:r>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a:xfrm>
            <a:off x="6324600" y="6416675"/>
            <a:ext cx="2133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723B91-CE10-4F20-890A-0852E224685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28193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Webinar Title Here</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t>
            </a:r>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723B91-CE10-4F20-890A-0852E224685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51478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Webinar Title Here</a:t>
            </a:r>
            <a:endParaRPr kumimoji="0" lang="en-US" sz="1800" b="0" i="0" u="none" strike="noStrike" kern="0" cap="none" spc="0" normalizeH="0" baseline="0" noProof="0" dirty="0">
              <a:ln>
                <a:noFill/>
              </a:ln>
              <a:solidFill>
                <a:sysClr val="windowText" lastClr="000000"/>
              </a:solidFill>
              <a:effectLst/>
              <a:uLnTx/>
              <a:uFillTx/>
            </a:endParaRPr>
          </a:p>
        </p:txBody>
      </p:sp>
      <p:sp>
        <p:nvSpPr>
          <p:cNvPr id="8" name="Footer Placeholder 7"/>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t>
            </a:r>
            <a:endParaRPr kumimoji="0" lang="en-US" sz="1800" b="0" i="0" u="none" strike="noStrike" kern="0" cap="none" spc="0" normalizeH="0" baseline="0" noProof="0" dirty="0">
              <a:ln>
                <a:noFill/>
              </a:ln>
              <a:solidFill>
                <a:sysClr val="windowText" lastClr="000000"/>
              </a:solidFill>
              <a:effectLst/>
              <a:uLnTx/>
              <a:uFillTx/>
            </a:endParaRPr>
          </a:p>
        </p:txBody>
      </p:sp>
      <p:sp>
        <p:nvSpPr>
          <p:cNvPr id="9" name="Slide Number Placeholder 8"/>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723B91-CE10-4F20-890A-0852E224685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832932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Webinar Title Here</a:t>
            </a:r>
            <a:endParaRPr kumimoji="0" lang="en-US" sz="1800" b="0" i="0" u="none" strike="noStrike" kern="0" cap="none" spc="0" normalizeH="0" baseline="0" noProof="0" dirty="0">
              <a:ln>
                <a:noFill/>
              </a:ln>
              <a:solidFill>
                <a:sysClr val="windowText" lastClr="000000"/>
              </a:solidFill>
              <a:effectLst/>
              <a:uLnTx/>
              <a:uFillTx/>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723B91-CE10-4F20-890A-0852E224685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415100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Webinar Title Here</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t>
            </a:r>
            <a:endParaRPr kumimoji="0" lang="en-US" sz="1800" b="0" i="0" u="none" strike="noStrike" kern="0" cap="none" spc="0" normalizeH="0" baseline="0" noProof="0" dirty="0">
              <a:ln>
                <a:noFill/>
              </a:ln>
              <a:solidFill>
                <a:sysClr val="windowText" lastClr="000000"/>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723B91-CE10-4F20-890A-0852E224685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59764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Webinar Title Here</a:t>
            </a:r>
            <a:endParaRPr kumimoji="0" lang="en-US" sz="1800" b="0" i="0" u="none" strike="noStrike" kern="0" cap="none" spc="0" normalizeH="0" baseline="0" noProof="0" dirty="0">
              <a:ln>
                <a:noFill/>
              </a:ln>
              <a:solidFill>
                <a:sysClr val="windowText" lastClr="000000"/>
              </a:solidFill>
              <a:effectLst/>
              <a:uLnTx/>
              <a:uFillTx/>
            </a:endParaRPr>
          </a:p>
        </p:txBody>
      </p:sp>
      <p:sp>
        <p:nvSpPr>
          <p:cNvPr id="6" name="Footer Placeholder 5"/>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t>
            </a:r>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723B91-CE10-4F20-890A-0852E224685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92596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Webinar Title Here</a:t>
            </a:r>
            <a:endParaRPr kumimoji="0" lang="en-US" sz="1800" b="0" i="0" u="none" strike="noStrike" kern="0" cap="none" spc="0" normalizeH="0" baseline="0" noProof="0" dirty="0">
              <a:ln>
                <a:noFill/>
              </a:ln>
              <a:solidFill>
                <a:sysClr val="windowText" lastClr="000000"/>
              </a:solidFill>
              <a:effectLst/>
              <a:uLnTx/>
              <a:uFillTx/>
            </a:endParaRPr>
          </a:p>
        </p:txBody>
      </p:sp>
      <p:sp>
        <p:nvSpPr>
          <p:cNvPr id="6" name="Footer Placeholder 5"/>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t>
            </a:r>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723B91-CE10-4F20-890A-0852E224685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6771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Normal Page Title Text">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 y="1676400"/>
            <a:ext cx="8686800" cy="4727575"/>
          </a:xfrm>
          <a:prstGeom prst="rect">
            <a:avLst/>
          </a:prstGeom>
          <a:solidFill>
            <a:schemeClr val="bg1">
              <a:alpha val="81175"/>
            </a:schemeClr>
          </a:soli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endParaRPr lang="en-US" dirty="0">
              <a:solidFill>
                <a:schemeClr val="lt1"/>
              </a:solidFill>
              <a:latin typeface="+mn-lt"/>
              <a:ea typeface="+mn-ea"/>
            </a:endParaRPr>
          </a:p>
        </p:txBody>
      </p:sp>
      <p:cxnSp>
        <p:nvCxnSpPr>
          <p:cNvPr id="4" name="Straight Connector 3"/>
          <p:cNvCxnSpPr>
            <a:cxnSpLocks noChangeShapeType="1"/>
          </p:cNvCxnSpPr>
          <p:nvPr/>
        </p:nvCxnSpPr>
        <p:spPr bwMode="auto">
          <a:xfrm flipH="1">
            <a:off x="533400" y="2362200"/>
            <a:ext cx="8001000" cy="0"/>
          </a:xfrm>
          <a:prstGeom prst="line">
            <a:avLst/>
          </a:prstGeom>
          <a:noFill/>
          <a:ln w="9525">
            <a:solidFill>
              <a:srgbClr val="FF8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Text Placeholder 10"/>
          <p:cNvSpPr>
            <a:spLocks noGrp="1"/>
          </p:cNvSpPr>
          <p:nvPr>
            <p:ph type="body" sz="quarter" idx="12"/>
          </p:nvPr>
        </p:nvSpPr>
        <p:spPr>
          <a:xfrm>
            <a:off x="1524000" y="762000"/>
            <a:ext cx="7086600" cy="762000"/>
          </a:xfrm>
          <a:prstGeom prst="rect">
            <a:avLst/>
          </a:prstGeom>
        </p:spPr>
        <p:txBody>
          <a:bodyPr/>
          <a:lstStyle>
            <a:lvl1pPr marL="0" indent="0" algn="r">
              <a:buNone/>
              <a:defRPr sz="36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33664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8_Normal Page Title Text">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 y="1676400"/>
            <a:ext cx="8686800" cy="4727575"/>
          </a:xfrm>
          <a:prstGeom prst="rect">
            <a:avLst/>
          </a:prstGeom>
          <a:solidFill>
            <a:schemeClr val="bg1">
              <a:alpha val="81175"/>
            </a:schemeClr>
          </a:soli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endParaRPr lang="en-US" dirty="0">
              <a:solidFill>
                <a:schemeClr val="lt1"/>
              </a:solidFill>
              <a:latin typeface="+mn-lt"/>
              <a:ea typeface="+mn-ea"/>
            </a:endParaRPr>
          </a:p>
        </p:txBody>
      </p:sp>
      <p:cxnSp>
        <p:nvCxnSpPr>
          <p:cNvPr id="4" name="Straight Connector 3"/>
          <p:cNvCxnSpPr>
            <a:cxnSpLocks noChangeShapeType="1"/>
          </p:cNvCxnSpPr>
          <p:nvPr/>
        </p:nvCxnSpPr>
        <p:spPr bwMode="auto">
          <a:xfrm flipH="1">
            <a:off x="533400" y="2362200"/>
            <a:ext cx="8001000" cy="0"/>
          </a:xfrm>
          <a:prstGeom prst="line">
            <a:avLst/>
          </a:prstGeom>
          <a:noFill/>
          <a:ln w="9525">
            <a:solidFill>
              <a:srgbClr val="FF8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Text Placeholder 10"/>
          <p:cNvSpPr>
            <a:spLocks noGrp="1"/>
          </p:cNvSpPr>
          <p:nvPr>
            <p:ph type="body" sz="quarter" idx="12"/>
          </p:nvPr>
        </p:nvSpPr>
        <p:spPr>
          <a:xfrm>
            <a:off x="1524000" y="762000"/>
            <a:ext cx="7086600" cy="762000"/>
          </a:xfrm>
          <a:prstGeom prst="rect">
            <a:avLst/>
          </a:prstGeom>
        </p:spPr>
        <p:txBody>
          <a:bodyPr/>
          <a:lstStyle>
            <a:lvl1pPr marL="0" indent="0" algn="r">
              <a:buNone/>
              <a:defRPr sz="36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95479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6508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Normal Page Title Text">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 y="1676400"/>
            <a:ext cx="8686800" cy="4727575"/>
          </a:xfrm>
          <a:prstGeom prst="rect">
            <a:avLst/>
          </a:prstGeom>
          <a:solidFill>
            <a:schemeClr val="bg1">
              <a:alpha val="81175"/>
            </a:schemeClr>
          </a:soli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endParaRPr lang="en-US" dirty="0">
              <a:solidFill>
                <a:schemeClr val="lt1"/>
              </a:solidFill>
              <a:latin typeface="+mn-lt"/>
              <a:ea typeface="+mn-ea"/>
            </a:endParaRPr>
          </a:p>
        </p:txBody>
      </p:sp>
      <p:cxnSp>
        <p:nvCxnSpPr>
          <p:cNvPr id="4" name="Straight Connector 3"/>
          <p:cNvCxnSpPr>
            <a:cxnSpLocks noChangeShapeType="1"/>
          </p:cNvCxnSpPr>
          <p:nvPr/>
        </p:nvCxnSpPr>
        <p:spPr bwMode="auto">
          <a:xfrm flipH="1">
            <a:off x="533400" y="2362200"/>
            <a:ext cx="8001000" cy="0"/>
          </a:xfrm>
          <a:prstGeom prst="line">
            <a:avLst/>
          </a:prstGeom>
          <a:noFill/>
          <a:ln w="9525">
            <a:solidFill>
              <a:srgbClr val="FF8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Text Placeholder 10"/>
          <p:cNvSpPr>
            <a:spLocks noGrp="1"/>
          </p:cNvSpPr>
          <p:nvPr>
            <p:ph type="body" sz="quarter" idx="12"/>
          </p:nvPr>
        </p:nvSpPr>
        <p:spPr>
          <a:xfrm>
            <a:off x="1524000" y="762000"/>
            <a:ext cx="7086600" cy="762000"/>
          </a:xfrm>
          <a:prstGeom prst="rect">
            <a:avLst/>
          </a:prstGeom>
        </p:spPr>
        <p:txBody>
          <a:bodyPr/>
          <a:lstStyle>
            <a:lvl1pPr marL="0" indent="0" algn="r">
              <a:buNone/>
              <a:defRPr sz="36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7934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rmal Page Text">
    <p:spTree>
      <p:nvGrpSpPr>
        <p:cNvPr id="1" name=""/>
        <p:cNvGrpSpPr/>
        <p:nvPr/>
      </p:nvGrpSpPr>
      <p:grpSpPr>
        <a:xfrm>
          <a:off x="0" y="0"/>
          <a:ext cx="0" cy="0"/>
          <a:chOff x="0" y="0"/>
          <a:chExt cx="0" cy="0"/>
        </a:xfrm>
      </p:grpSpPr>
      <p:sp>
        <p:nvSpPr>
          <p:cNvPr id="4" name="Text Placeholder 10"/>
          <p:cNvSpPr>
            <a:spLocks noGrp="1"/>
          </p:cNvSpPr>
          <p:nvPr>
            <p:ph type="body" sz="quarter" idx="12"/>
          </p:nvPr>
        </p:nvSpPr>
        <p:spPr>
          <a:xfrm>
            <a:off x="1066800" y="762000"/>
            <a:ext cx="7543800" cy="762000"/>
          </a:xfrm>
          <a:prstGeom prst="rect">
            <a:avLst/>
          </a:prstGeom>
        </p:spPr>
        <p:txBody>
          <a:bodyPr/>
          <a:lstStyle>
            <a:lvl1pPr marL="0" indent="0" algn="r">
              <a:buNone/>
              <a:defRPr sz="36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304448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image" Target="../media/image4.png"/><Relationship Id="rId4" Type="http://schemas.openxmlformats.org/officeDocument/2006/relationships/slideLayout" Target="../slideLayouts/slideLayout4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Slide Number Placeholder 16"/>
          <p:cNvSpPr txBox="1">
            <a:spLocks noGrp="1"/>
          </p:cNvSpPr>
          <p:nvPr/>
        </p:nvSpPr>
        <p:spPr>
          <a:xfrm>
            <a:off x="6553200" y="6492875"/>
            <a:ext cx="2133600" cy="365125"/>
          </a:xfrm>
          <a:prstGeom prst="rect">
            <a:avLst/>
          </a:prstGeom>
          <a:noFill/>
        </p:spPr>
        <p:txBody>
          <a:bodyPr anchor="ctr"/>
          <a:lstStyle>
            <a:lvl1pPr defTabSz="457200">
              <a:defRPr sz="1200">
                <a:solidFill>
                  <a:schemeClr val="tx2"/>
                </a:solidFill>
                <a:latin typeface="Arial" panose="020B0604020202020204" pitchFamily="34" charset="0"/>
                <a:ea typeface="MS PGothic" panose="020B0600070205080204" pitchFamily="34" charset="-128"/>
              </a:defRPr>
            </a:lvl1pPr>
            <a:lvl2pPr marL="742950" indent="-285750" defTabSz="457200">
              <a:defRPr sz="1200">
                <a:solidFill>
                  <a:schemeClr val="tx2"/>
                </a:solidFill>
                <a:latin typeface="Arial" panose="020B0604020202020204" pitchFamily="34" charset="0"/>
                <a:ea typeface="MS PGothic" panose="020B0600070205080204" pitchFamily="34" charset="-128"/>
              </a:defRPr>
            </a:lvl2pPr>
            <a:lvl3pPr marL="1143000" indent="-228600" defTabSz="457200">
              <a:defRPr sz="1200">
                <a:solidFill>
                  <a:schemeClr val="tx2"/>
                </a:solidFill>
                <a:latin typeface="Arial" panose="020B0604020202020204" pitchFamily="34" charset="0"/>
                <a:ea typeface="MS PGothic" panose="020B0600070205080204" pitchFamily="34" charset="-128"/>
              </a:defRPr>
            </a:lvl3pPr>
            <a:lvl4pPr marL="1600200" indent="-228600" defTabSz="457200">
              <a:defRPr sz="1200">
                <a:solidFill>
                  <a:schemeClr val="tx2"/>
                </a:solidFill>
                <a:latin typeface="Arial" panose="020B0604020202020204" pitchFamily="34" charset="0"/>
                <a:ea typeface="MS PGothic" panose="020B0600070205080204" pitchFamily="34" charset="-128"/>
              </a:defRPr>
            </a:lvl4pPr>
            <a:lvl5pPr marL="2057400" indent="-228600" defTabSz="457200">
              <a:defRPr sz="1200">
                <a:solidFill>
                  <a:schemeClr val="tx2"/>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algn="r" eaLnBrk="1" hangingPunct="1">
              <a:defRPr/>
            </a:pPr>
            <a:fld id="{7DCDF497-467D-4E20-A47B-7E04E3303D10}" type="slidenum">
              <a:rPr lang="en-US" altLang="en-US" smtClean="0">
                <a:solidFill>
                  <a:srgbClr val="898989"/>
                </a:solidFill>
              </a:rPr>
              <a:pPr algn="r" eaLnBrk="1" hangingPunct="1">
                <a:defRPr/>
              </a:pPr>
              <a:t>‹#›</a:t>
            </a:fld>
            <a:r>
              <a:rPr lang="en-US" altLang="en-US" dirty="0" smtClean="0">
                <a:solidFill>
                  <a:srgbClr val="898989"/>
                </a:solidFill>
              </a:rPr>
              <a:t> </a:t>
            </a:r>
          </a:p>
        </p:txBody>
      </p:sp>
      <p:sp>
        <p:nvSpPr>
          <p:cNvPr id="1029" name="Rectangle 2"/>
          <p:cNvSpPr>
            <a:spLocks noChangeArrowheads="1"/>
          </p:cNvSpPr>
          <p:nvPr/>
        </p:nvSpPr>
        <p:spPr bwMode="auto">
          <a:xfrm>
            <a:off x="2133600" y="0"/>
            <a:ext cx="4953000" cy="1524000"/>
          </a:xfrm>
          <a:prstGeom prst="rect">
            <a:avLst/>
          </a:prstGeom>
          <a:noFill/>
          <a:ln>
            <a:noFill/>
          </a:ln>
          <a:extLst/>
        </p:spPr>
        <p:txBody>
          <a:bodyPr anchor="ctr"/>
          <a:lstStyle>
            <a:lvl1pPr>
              <a:defRPr sz="1200">
                <a:solidFill>
                  <a:schemeClr val="tx2"/>
                </a:solidFill>
                <a:latin typeface="Arial" panose="020B0604020202020204" pitchFamily="34" charset="0"/>
                <a:ea typeface="ＭＳ Ｐゴシック" panose="020B0600070205080204" pitchFamily="34" charset="-128"/>
              </a:defRPr>
            </a:lvl1pPr>
            <a:lvl2pPr marL="37931725" indent="-37474525">
              <a:defRPr sz="1200">
                <a:solidFill>
                  <a:schemeClr val="tx2"/>
                </a:solidFill>
                <a:latin typeface="Arial" panose="020B0604020202020204" pitchFamily="34" charset="0"/>
                <a:ea typeface="ＭＳ Ｐゴシック" panose="020B0600070205080204" pitchFamily="34" charset="-128"/>
              </a:defRPr>
            </a:lvl2pPr>
            <a:lvl3pPr>
              <a:defRPr sz="1200">
                <a:solidFill>
                  <a:schemeClr val="tx2"/>
                </a:solidFill>
                <a:latin typeface="Arial" panose="020B0604020202020204" pitchFamily="34" charset="0"/>
                <a:ea typeface="ＭＳ Ｐゴシック" panose="020B0600070205080204" pitchFamily="34" charset="-128"/>
              </a:defRPr>
            </a:lvl3pPr>
            <a:lvl4pPr>
              <a:defRPr sz="1200">
                <a:solidFill>
                  <a:schemeClr val="tx2"/>
                </a:solidFill>
                <a:latin typeface="Arial" panose="020B0604020202020204" pitchFamily="34" charset="0"/>
                <a:ea typeface="ＭＳ Ｐゴシック" panose="020B0600070205080204" pitchFamily="34" charset="-128"/>
              </a:defRPr>
            </a:lvl4pPr>
            <a:lvl5pPr>
              <a:defRPr sz="12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1200">
                <a:solidFill>
                  <a:schemeClr val="tx2"/>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3600" dirty="0" smtClean="0">
              <a:latin typeface="Calibri" panose="020F0502020204030204" pitchFamily="34" charset="0"/>
            </a:endParaRPr>
          </a:p>
        </p:txBody>
      </p:sp>
      <p:pic>
        <p:nvPicPr>
          <p:cNvPr id="2" name="Picture 13" descr="PPT_sub2.jpg"/>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0" y="-12700"/>
            <a:ext cx="914400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SMART_bkgd_3.jpg"/>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0" y="1676400"/>
            <a:ext cx="9144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5"/>
          <p:cNvSpPr txBox="1">
            <a:spLocks noChangeArrowheads="1"/>
          </p:cNvSpPr>
          <p:nvPr userDrawn="1"/>
        </p:nvSpPr>
        <p:spPr bwMode="auto">
          <a:xfrm>
            <a:off x="349250" y="6581001"/>
            <a:ext cx="5670550" cy="276999"/>
          </a:xfrm>
          <a:prstGeom prst="rect">
            <a:avLst/>
          </a:prstGeom>
          <a:noFill/>
          <a:ln>
            <a:noFill/>
          </a:ln>
          <a:extLst/>
        </p:spPr>
        <p:txBody>
          <a:bodyPr wrap="square">
            <a:spAutoFit/>
          </a:bodyPr>
          <a:lstStyle>
            <a:lvl1pPr algn="ctr" defTabSz="457200">
              <a:defRPr sz="1200">
                <a:solidFill>
                  <a:schemeClr val="tx2"/>
                </a:solidFill>
                <a:latin typeface="Arial" panose="020B0604020202020204" pitchFamily="34" charset="0"/>
                <a:cs typeface="Arial" panose="020B0604020202020204" pitchFamily="34" charset="0"/>
              </a:defRPr>
            </a:lvl1pPr>
            <a:lvl2pPr marL="742950" indent="-285750" algn="ctr" defTabSz="457200">
              <a:defRPr sz="1200">
                <a:solidFill>
                  <a:schemeClr val="tx2"/>
                </a:solidFill>
                <a:latin typeface="Arial" panose="020B0604020202020204" pitchFamily="34" charset="0"/>
                <a:cs typeface="Arial" panose="020B0604020202020204" pitchFamily="34" charset="0"/>
              </a:defRPr>
            </a:lvl2pPr>
            <a:lvl3pPr marL="1143000" indent="-228600" algn="ctr" defTabSz="457200">
              <a:defRPr sz="1200">
                <a:solidFill>
                  <a:schemeClr val="tx2"/>
                </a:solidFill>
                <a:latin typeface="Arial" panose="020B0604020202020204" pitchFamily="34" charset="0"/>
                <a:cs typeface="Arial" panose="020B0604020202020204" pitchFamily="34" charset="0"/>
              </a:defRPr>
            </a:lvl3pPr>
            <a:lvl4pPr marL="1600200" indent="-228600" algn="ctr" defTabSz="457200">
              <a:defRPr sz="1200">
                <a:solidFill>
                  <a:schemeClr val="tx2"/>
                </a:solidFill>
                <a:latin typeface="Arial" panose="020B0604020202020204" pitchFamily="34" charset="0"/>
                <a:cs typeface="Arial" panose="020B0604020202020204" pitchFamily="34" charset="0"/>
              </a:defRPr>
            </a:lvl4pPr>
            <a:lvl5pPr marL="2057400" indent="-228600" algn="ctr" defTabSz="457200">
              <a:defRPr sz="1200">
                <a:solidFill>
                  <a:schemeClr val="tx2"/>
                </a:solidFill>
                <a:latin typeface="Arial" panose="020B0604020202020204" pitchFamily="34" charset="0"/>
                <a:cs typeface="Arial" panose="020B0604020202020204" pitchFamily="34" charset="0"/>
              </a:defRPr>
            </a:lvl5pPr>
            <a:lvl6pPr marL="25146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6pPr>
            <a:lvl7pPr marL="29718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7pPr>
            <a:lvl8pPr marL="34290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8pPr>
            <a:lvl9pPr marL="3886200" indent="-228600" algn="ctr" defTabSz="457200" eaLnBrk="0" fontAlgn="base" hangingPunct="0">
              <a:spcBef>
                <a:spcPct val="0"/>
              </a:spcBef>
              <a:spcAft>
                <a:spcPct val="0"/>
              </a:spcAft>
              <a:defRPr sz="1200">
                <a:solidFill>
                  <a:schemeClr val="tx2"/>
                </a:solidFill>
                <a:latin typeface="Arial" panose="020B0604020202020204" pitchFamily="34" charset="0"/>
                <a:cs typeface="Arial" panose="020B0604020202020204" pitchFamily="34" charset="0"/>
              </a:defRPr>
            </a:lvl9pPr>
          </a:lstStyle>
          <a:p>
            <a:pPr algn="l" eaLnBrk="1" hangingPunct="1">
              <a:defRPr/>
            </a:pPr>
            <a:r>
              <a:rPr lang="en-US" sz="1800" baseline="30000" dirty="0" smtClean="0">
                <a:solidFill>
                  <a:srgbClr val="7F7F7F"/>
                </a:solidFill>
                <a:ea typeface="+mn-ea"/>
              </a:rPr>
              <a:t>Cost Allocation 101</a:t>
            </a:r>
          </a:p>
        </p:txBody>
      </p:sp>
      <p:pic>
        <p:nvPicPr>
          <p:cNvPr id="10" name="Picture 13" descr="PPT_sub2.jpg"/>
          <p:cNvPicPr>
            <a:picLocks noChangeAspect="1"/>
          </p:cNvPicPr>
          <p:nvPr userDrawn="1"/>
        </p:nvPicPr>
        <p:blipFill>
          <a:blip r:embed="rId41">
            <a:extLst>
              <a:ext uri="{28A0092B-C50C-407E-A947-70E740481C1C}">
                <a14:useLocalDpi xmlns:a14="http://schemas.microsoft.com/office/drawing/2010/main" val="0"/>
              </a:ext>
            </a:extLst>
          </a:blip>
          <a:srcRect/>
          <a:stretch>
            <a:fillRect/>
          </a:stretch>
        </p:blipFill>
        <p:spPr bwMode="auto">
          <a:xfrm>
            <a:off x="0" y="-12700"/>
            <a:ext cx="914400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214767"/>
      </p:ext>
    </p:extLst>
  </p:cSld>
  <p:clrMap bg1="lt1" tx1="dk1" bg2="lt2" tx2="dk2" accent1="accent1" accent2="accent2" accent3="accent3" accent4="accent4" accent5="accent5" accent6="accent6" hlink="hlink" folHlink="folHlink"/>
  <p:sldLayoutIdLst>
    <p:sldLayoutId id="2147485216" r:id="rId1"/>
    <p:sldLayoutId id="2147485217" r:id="rId2"/>
    <p:sldLayoutId id="2147485218" r:id="rId3"/>
    <p:sldLayoutId id="2147485219" r:id="rId4"/>
    <p:sldLayoutId id="2147485220" r:id="rId5"/>
    <p:sldLayoutId id="2147485277" r:id="rId6"/>
    <p:sldLayoutId id="2147485276" r:id="rId7"/>
    <p:sldLayoutId id="2147485221" r:id="rId8"/>
    <p:sldLayoutId id="2147485222" r:id="rId9"/>
    <p:sldLayoutId id="2147485223" r:id="rId10"/>
    <p:sldLayoutId id="2147485233" r:id="rId11"/>
    <p:sldLayoutId id="2147485234" r:id="rId12"/>
    <p:sldLayoutId id="2147485235" r:id="rId13"/>
    <p:sldLayoutId id="2147485237" r:id="rId14"/>
    <p:sldLayoutId id="2147485238" r:id="rId15"/>
    <p:sldLayoutId id="2147485239" r:id="rId16"/>
    <p:sldLayoutId id="2147485240" r:id="rId17"/>
    <p:sldLayoutId id="2147485242" r:id="rId18"/>
    <p:sldLayoutId id="2147485244" r:id="rId19"/>
    <p:sldLayoutId id="2147485245" r:id="rId20"/>
    <p:sldLayoutId id="2147485246" r:id="rId21"/>
    <p:sldLayoutId id="2147485248" r:id="rId22"/>
    <p:sldLayoutId id="2147485251" r:id="rId23"/>
    <p:sldLayoutId id="2147485253" r:id="rId24"/>
    <p:sldLayoutId id="2147485255" r:id="rId25"/>
    <p:sldLayoutId id="2147485259" r:id="rId26"/>
    <p:sldLayoutId id="2147485260" r:id="rId27"/>
    <p:sldLayoutId id="2147485262" r:id="rId28"/>
    <p:sldLayoutId id="2147485263" r:id="rId29"/>
    <p:sldLayoutId id="2147485264" r:id="rId30"/>
    <p:sldLayoutId id="2147485270" r:id="rId31"/>
    <p:sldLayoutId id="2147485272" r:id="rId32"/>
    <p:sldLayoutId id="2147485273" r:id="rId33"/>
    <p:sldLayoutId id="2147485275" r:id="rId34"/>
    <p:sldLayoutId id="2147485361" r:id="rId35"/>
    <p:sldLayoutId id="2147485362" r:id="rId36"/>
    <p:sldLayoutId id="2147485363" r:id="rId37"/>
    <p:sldLayoutId id="2147485364" r:id="rId38"/>
    <p:sldLayoutId id="2147485309" r:id="rId39"/>
  </p:sldLayoutIdLst>
  <p:txStyles>
    <p:titleStyle>
      <a:lvl1pPr algn="ctr" rtl="0" eaLnBrk="1" fontAlgn="base" hangingPunct="1">
        <a:spcBef>
          <a:spcPct val="0"/>
        </a:spcBef>
        <a:spcAft>
          <a:spcPct val="0"/>
        </a:spcAft>
        <a:defRPr sz="3600">
          <a:solidFill>
            <a:schemeClr val="tx2"/>
          </a:solidFill>
          <a:latin typeface="+mj-lt"/>
          <a:ea typeface="MS PGothic" panose="020B0600070205080204" pitchFamily="34" charset="-128"/>
          <a:cs typeface="+mj-cs"/>
        </a:defRPr>
      </a:lvl1pPr>
      <a:lvl2pPr algn="ctr" rtl="0" eaLnBrk="1" fontAlgn="base" hangingPunct="1">
        <a:spcBef>
          <a:spcPct val="0"/>
        </a:spcBef>
        <a:spcAft>
          <a:spcPct val="0"/>
        </a:spcAft>
        <a:defRPr sz="3600">
          <a:solidFill>
            <a:schemeClr val="tx2"/>
          </a:solidFill>
          <a:latin typeface="Calibri" pitchFamily="34" charset="0"/>
          <a:ea typeface="MS PGothic" panose="020B0600070205080204" pitchFamily="34" charset="-128"/>
          <a:cs typeface="Arial" pitchFamily="34" charset="0"/>
        </a:defRPr>
      </a:lvl2pPr>
      <a:lvl3pPr algn="ctr" rtl="0" eaLnBrk="1" fontAlgn="base" hangingPunct="1">
        <a:spcBef>
          <a:spcPct val="0"/>
        </a:spcBef>
        <a:spcAft>
          <a:spcPct val="0"/>
        </a:spcAft>
        <a:defRPr sz="3600">
          <a:solidFill>
            <a:schemeClr val="tx2"/>
          </a:solidFill>
          <a:latin typeface="Calibri" pitchFamily="34" charset="0"/>
          <a:ea typeface="MS PGothic" panose="020B0600070205080204" pitchFamily="34" charset="-128"/>
          <a:cs typeface="Arial" pitchFamily="34" charset="0"/>
        </a:defRPr>
      </a:lvl3pPr>
      <a:lvl4pPr algn="ctr" rtl="0" eaLnBrk="1" fontAlgn="base" hangingPunct="1">
        <a:spcBef>
          <a:spcPct val="0"/>
        </a:spcBef>
        <a:spcAft>
          <a:spcPct val="0"/>
        </a:spcAft>
        <a:defRPr sz="3600">
          <a:solidFill>
            <a:schemeClr val="tx2"/>
          </a:solidFill>
          <a:latin typeface="Calibri" pitchFamily="34" charset="0"/>
          <a:ea typeface="MS PGothic" panose="020B0600070205080204" pitchFamily="34" charset="-128"/>
          <a:cs typeface="Arial" pitchFamily="34" charset="0"/>
        </a:defRPr>
      </a:lvl4pPr>
      <a:lvl5pPr algn="ctr" rtl="0" eaLnBrk="1" fontAlgn="base" hangingPunct="1">
        <a:spcBef>
          <a:spcPct val="0"/>
        </a:spcBef>
        <a:spcAft>
          <a:spcPct val="0"/>
        </a:spcAft>
        <a:defRPr sz="3600">
          <a:solidFill>
            <a:schemeClr val="tx2"/>
          </a:solidFill>
          <a:latin typeface="Calibri" pitchFamily="34" charset="0"/>
          <a:ea typeface="MS PGothic" panose="020B0600070205080204" pitchFamily="34" charset="-128"/>
          <a:cs typeface="Arial" pitchFamily="34" charset="0"/>
        </a:defRPr>
      </a:lvl5pPr>
      <a:lvl6pPr marL="457200" algn="ctr" rtl="0" eaLnBrk="1" fontAlgn="base" hangingPunct="1">
        <a:spcBef>
          <a:spcPct val="0"/>
        </a:spcBef>
        <a:spcAft>
          <a:spcPct val="0"/>
        </a:spcAft>
        <a:defRPr sz="3600">
          <a:solidFill>
            <a:schemeClr val="tx2"/>
          </a:solidFill>
          <a:latin typeface="Calibri" pitchFamily="34" charset="0"/>
          <a:cs typeface="Arial" pitchFamily="34" charset="0"/>
        </a:defRPr>
      </a:lvl6pPr>
      <a:lvl7pPr marL="914400" algn="ctr" rtl="0" eaLnBrk="1" fontAlgn="base" hangingPunct="1">
        <a:spcBef>
          <a:spcPct val="0"/>
        </a:spcBef>
        <a:spcAft>
          <a:spcPct val="0"/>
        </a:spcAft>
        <a:defRPr sz="3600">
          <a:solidFill>
            <a:schemeClr val="tx2"/>
          </a:solidFill>
          <a:latin typeface="Calibri" pitchFamily="34" charset="0"/>
          <a:cs typeface="Arial" pitchFamily="34" charset="0"/>
        </a:defRPr>
      </a:lvl7pPr>
      <a:lvl8pPr marL="1371600" algn="ctr" rtl="0" eaLnBrk="1" fontAlgn="base" hangingPunct="1">
        <a:spcBef>
          <a:spcPct val="0"/>
        </a:spcBef>
        <a:spcAft>
          <a:spcPct val="0"/>
        </a:spcAft>
        <a:defRPr sz="3600">
          <a:solidFill>
            <a:schemeClr val="tx2"/>
          </a:solidFill>
          <a:latin typeface="Calibri" pitchFamily="34" charset="0"/>
          <a:cs typeface="Arial" pitchFamily="34" charset="0"/>
        </a:defRPr>
      </a:lvl8pPr>
      <a:lvl9pPr marL="1828800" algn="ctr" rtl="0" eaLnBrk="1" fontAlgn="base" hangingPunct="1">
        <a:spcBef>
          <a:spcPct val="0"/>
        </a:spcBef>
        <a:spcAft>
          <a:spcPct val="0"/>
        </a:spcAft>
        <a:defRPr sz="3600">
          <a:solidFill>
            <a:schemeClr val="tx2"/>
          </a:solidFill>
          <a:latin typeface="Calibri"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chemeClr val="tx2"/>
                </a:solidFill>
                <a:effectLst/>
                <a:uLnTx/>
                <a:uFillTx/>
                <a:latin typeface="Arial" pitchFamily="34" charset="0"/>
                <a:cs typeface="Arial" pitchFamily="34" charset="0"/>
              </a:rPr>
              <a:t>Webinar Title Here</a:t>
            </a:r>
            <a:endParaRPr kumimoji="0" lang="en-US" sz="800" b="0" i="0" u="none" strike="noStrike" kern="0" cap="none" spc="0" normalizeH="0" baseline="0" noProof="0" dirty="0">
              <a:ln>
                <a:noFill/>
              </a:ln>
              <a:solidFill>
                <a:schemeClr val="tx2"/>
              </a:solidFill>
              <a:effectLst/>
              <a:uLnTx/>
              <a:uFillTx/>
              <a:latin typeface="Arial" pitchFamily="34" charset="0"/>
              <a:cs typeface="Arial" pitchFamily="34" charset="0"/>
            </a:endParaRPr>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chemeClr val="bg1"/>
                </a:solidFill>
                <a:effectLst/>
                <a:uLnTx/>
                <a:uFillTx/>
                <a:latin typeface="Arial" pitchFamily="34" charset="0"/>
                <a:cs typeface="Arial" pitchFamily="34" charset="0"/>
              </a:rPr>
              <a:t>#</a:t>
            </a:r>
            <a:endParaRPr kumimoji="0" lang="en-US" sz="1200" b="0" i="0" u="none" strike="noStrike" kern="0" cap="none" spc="0" normalizeH="0" baseline="0" noProof="0" dirty="0">
              <a:ln>
                <a:noFill/>
              </a:ln>
              <a:solidFill>
                <a:schemeClr val="bg1"/>
              </a:solidFill>
              <a:effectLst/>
              <a:uLnTx/>
              <a:uFillTx/>
              <a:latin typeface="Arial" pitchFamily="34" charset="0"/>
              <a:cs typeface="Arial" pitchFamily="34" charset="0"/>
            </a:endParaRPr>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F5B75F7A-516D-4850-9A30-35A47BF6499A}" type="slidenum">
              <a:rPr kumimoji="0" lang="en-US" sz="1200" b="0" i="0" u="none" strike="noStrike" kern="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2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pic>
        <p:nvPicPr>
          <p:cNvPr id="19" name="Picture 2"/>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303489615"/>
      </p:ext>
    </p:extLst>
  </p:cSld>
  <p:clrMap bg1="lt1" tx1="dk1" bg2="lt2" tx2="dk2" accent1="accent1" accent2="accent2" accent3="accent3" accent4="accent4" accent5="accent5" accent6="accent6" hlink="hlink" folHlink="folHlink"/>
  <p:sldLayoutIdLst>
    <p:sldLayoutId id="2147485366" r:id="rId1"/>
    <p:sldLayoutId id="2147485367" r:id="rId2"/>
    <p:sldLayoutId id="2147485368" r:id="rId3"/>
    <p:sldLayoutId id="2147485369" r:id="rId4"/>
    <p:sldLayoutId id="2147485370" r:id="rId5"/>
    <p:sldLayoutId id="2147485371" r:id="rId6"/>
    <p:sldLayoutId id="2147485372" r:id="rId7"/>
    <p:sldLayoutId id="2147485373" r:id="rId8"/>
  </p:sldLayoutIdLst>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0"/>
        </a:spcBef>
        <a:spcAft>
          <a:spcPts val="12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0"/>
        </a:spcBef>
        <a:spcAft>
          <a:spcPts val="12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0"/>
        </a:spcBef>
        <a:spcAft>
          <a:spcPts val="12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0"/>
        </a:spcBef>
        <a:spcAft>
          <a:spcPts val="12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4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1.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4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4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8.jpeg"/></Relationships>
</file>

<file path=ppt/slides/_rels/slide3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4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4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4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0.xml"/><Relationship Id="rId1" Type="http://schemas.openxmlformats.org/officeDocument/2006/relationships/slideLayout" Target="../slideLayouts/slideLayout4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1.xml"/><Relationship Id="rId1" Type="http://schemas.openxmlformats.org/officeDocument/2006/relationships/slideLayout" Target="../slideLayouts/slideLayout4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5.xml"/><Relationship Id="rId1" Type="http://schemas.openxmlformats.org/officeDocument/2006/relationships/slideLayout" Target="../slideLayouts/slideLayout4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6.xml"/><Relationship Id="rId1" Type="http://schemas.openxmlformats.org/officeDocument/2006/relationships/slideLayout" Target="../slideLayouts/slideLayout4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7"/>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1200">
                <a:solidFill>
                  <a:schemeClr val="tx2"/>
                </a:solidFill>
                <a:latin typeface="Arial" panose="020B0604020202020204" pitchFamily="34" charset="0"/>
                <a:ea typeface="MS PGothic" panose="020B0600070205080204" pitchFamily="34" charset="-128"/>
              </a:defRPr>
            </a:lvl1pPr>
            <a:lvl2pPr marL="742950" indent="-285750" defTabSz="457200">
              <a:defRPr sz="1200">
                <a:solidFill>
                  <a:schemeClr val="tx2"/>
                </a:solidFill>
                <a:latin typeface="Arial" panose="020B0604020202020204" pitchFamily="34" charset="0"/>
                <a:ea typeface="MS PGothic" panose="020B0600070205080204" pitchFamily="34" charset="-128"/>
              </a:defRPr>
            </a:lvl2pPr>
            <a:lvl3pPr marL="1143000" indent="-228600" defTabSz="457200">
              <a:defRPr sz="1200">
                <a:solidFill>
                  <a:schemeClr val="tx2"/>
                </a:solidFill>
                <a:latin typeface="Arial" panose="020B0604020202020204" pitchFamily="34" charset="0"/>
                <a:ea typeface="MS PGothic" panose="020B0600070205080204" pitchFamily="34" charset="-128"/>
              </a:defRPr>
            </a:lvl3pPr>
            <a:lvl4pPr marL="1600200" indent="-228600" defTabSz="457200">
              <a:defRPr sz="1200">
                <a:solidFill>
                  <a:schemeClr val="tx2"/>
                </a:solidFill>
                <a:latin typeface="Arial" panose="020B0604020202020204" pitchFamily="34" charset="0"/>
                <a:ea typeface="MS PGothic" panose="020B0600070205080204" pitchFamily="34" charset="-128"/>
              </a:defRPr>
            </a:lvl4pPr>
            <a:lvl5pPr marL="2057400" indent="-228600" defTabSz="457200">
              <a:defRPr sz="1200">
                <a:solidFill>
                  <a:schemeClr val="tx2"/>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algn="r" eaLnBrk="1" hangingPunct="1"/>
            <a:fld id="{85ED47E1-684E-43EA-BCAA-EE523E8C96EF}" type="slidenum">
              <a:rPr lang="en-US" altLang="en-US">
                <a:solidFill>
                  <a:srgbClr val="898989"/>
                </a:solidFill>
              </a:rPr>
              <a:pPr algn="r" eaLnBrk="1" hangingPunct="1"/>
              <a:t>1</a:t>
            </a:fld>
            <a:endParaRPr lang="en-US" altLang="en-US" dirty="0">
              <a:solidFill>
                <a:srgbClr val="898989"/>
              </a:solidFill>
            </a:endParaRPr>
          </a:p>
        </p:txBody>
      </p:sp>
      <p:sp>
        <p:nvSpPr>
          <p:cNvPr id="26627" name="Text Placeholder 1"/>
          <p:cNvSpPr>
            <a:spLocks noGrp="1"/>
          </p:cNvSpPr>
          <p:nvPr>
            <p:ph type="subTitle" idx="1"/>
          </p:nvPr>
        </p:nvSpPr>
        <p:spPr>
          <a:xfrm>
            <a:off x="4343400" y="4545807"/>
            <a:ext cx="4542905" cy="16263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pPr eaLnBrk="1" hangingPunct="1">
              <a:spcBef>
                <a:spcPct val="0"/>
              </a:spcBef>
            </a:pPr>
            <a:r>
              <a:rPr lang="en-US" altLang="en-US" sz="1400" i="1" dirty="0" smtClean="0"/>
              <a:t/>
            </a:r>
            <a:br>
              <a:rPr lang="en-US" altLang="en-US" sz="1400" i="1" dirty="0" smtClean="0"/>
            </a:br>
            <a:r>
              <a:rPr lang="en-US" altLang="en-US" sz="6200" i="1" dirty="0" smtClean="0"/>
              <a:t>February 12, 2016</a:t>
            </a:r>
          </a:p>
          <a:p>
            <a:r>
              <a:rPr lang="en-US" altLang="en-US" sz="6200" i="1" dirty="0" smtClean="0"/>
              <a:t>Debbie Galloway</a:t>
            </a:r>
            <a:r>
              <a:rPr lang="en-US" sz="6200" dirty="0" smtClean="0"/>
              <a:t>, </a:t>
            </a:r>
            <a:r>
              <a:rPr lang="en-US" sz="6200" dirty="0"/>
              <a:t>Fiscal Policy Team Lead, Office of Grants </a:t>
            </a:r>
            <a:r>
              <a:rPr lang="en-US" sz="6200" dirty="0" smtClean="0"/>
              <a:t>Management</a:t>
            </a:r>
          </a:p>
          <a:p>
            <a:r>
              <a:rPr lang="en-US" sz="6200" i="1" dirty="0" smtClean="0"/>
              <a:t>Victor </a:t>
            </a:r>
            <a:r>
              <a:rPr lang="en-US" sz="6200" i="1" dirty="0"/>
              <a:t>Lopez</a:t>
            </a:r>
            <a:r>
              <a:rPr lang="en-US" sz="6200" dirty="0"/>
              <a:t>, Division Chief, Division of Cost </a:t>
            </a:r>
            <a:r>
              <a:rPr lang="en-US" sz="6200" dirty="0" smtClean="0"/>
              <a:t>Determination </a:t>
            </a:r>
            <a:endParaRPr lang="en-US" altLang="en-US" dirty="0" smtClean="0"/>
          </a:p>
        </p:txBody>
      </p:sp>
      <p:sp>
        <p:nvSpPr>
          <p:cNvPr id="2" name="Title 1"/>
          <p:cNvSpPr>
            <a:spLocks noGrp="1"/>
          </p:cNvSpPr>
          <p:nvPr>
            <p:ph type="ctrTitle"/>
          </p:nvPr>
        </p:nvSpPr>
        <p:spPr/>
        <p:txBody>
          <a:bodyPr/>
          <a:lstStyle/>
          <a:p>
            <a:r>
              <a:rPr lang="en-US" altLang="en-US" dirty="0"/>
              <a:t>Cost Allocation 101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2321" y="2613138"/>
            <a:ext cx="5462587" cy="3006725"/>
          </a:xfrm>
          <a:prstGeom prst="rect">
            <a:avLst/>
          </a:prstGeom>
          <a:solidFill>
            <a:srgbClr val="85DDC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dirty="0" smtClean="0">
                <a:solidFill>
                  <a:schemeClr val="tx1"/>
                </a:solidFill>
              </a:rPr>
              <a:t>IFA</a:t>
            </a:r>
            <a:endParaRPr lang="en-US" sz="5400" dirty="0">
              <a:solidFill>
                <a:schemeClr val="tx1"/>
              </a:solidFill>
            </a:endParaRPr>
          </a:p>
        </p:txBody>
      </p:sp>
      <p:sp>
        <p:nvSpPr>
          <p:cNvPr id="72" name="Rectangle 71"/>
          <p:cNvSpPr/>
          <p:nvPr/>
        </p:nvSpPr>
        <p:spPr bwMode="auto">
          <a:xfrm flipH="1">
            <a:off x="2839720" y="3654836"/>
            <a:ext cx="3384551" cy="461665"/>
          </a:xfrm>
          <a:prstGeom prst="rect">
            <a:avLst/>
          </a:prstGeom>
        </p:spPr>
        <p:txBody>
          <a:bodyPr>
            <a:spAutoFit/>
          </a:bodyPr>
          <a:lstStyle/>
          <a:p>
            <a:pPr algn="ctr">
              <a:defRPr/>
            </a:pPr>
            <a:endParaRPr lang="en-US" sz="2400" dirty="0">
              <a:solidFill>
                <a:srgbClr val="000000"/>
              </a:solidFill>
              <a:latin typeface="Arial"/>
              <a:ea typeface="ＭＳ Ｐゴシック" panose="020B0600070205080204" pitchFamily="34" charset="-128"/>
              <a:cs typeface="Andalus" panose="02020603050405020304" pitchFamily="18" charset="-78"/>
            </a:endParaRPr>
          </a:p>
        </p:txBody>
      </p:sp>
      <p:sp>
        <p:nvSpPr>
          <p:cNvPr id="68" name="Freeform 67"/>
          <p:cNvSpPr/>
          <p:nvPr/>
        </p:nvSpPr>
        <p:spPr bwMode="auto">
          <a:xfrm>
            <a:off x="375702" y="1893546"/>
            <a:ext cx="4105275" cy="2362200"/>
          </a:xfrm>
          <a:custGeom>
            <a:avLst/>
            <a:gdLst>
              <a:gd name="connsiteX0" fmla="*/ 445298 w 2105025"/>
              <a:gd name="connsiteY0" fmla="*/ 0 h 2100262"/>
              <a:gd name="connsiteX1" fmla="*/ 1659727 w 2105025"/>
              <a:gd name="connsiteY1" fmla="*/ 0 h 2100262"/>
              <a:gd name="connsiteX2" fmla="*/ 2105025 w 2105025"/>
              <a:gd name="connsiteY2" fmla="*/ 445298 h 2100262"/>
              <a:gd name="connsiteX3" fmla="*/ 2105025 w 2105025"/>
              <a:gd name="connsiteY3" fmla="*/ 1130051 h 2100262"/>
              <a:gd name="connsiteX4" fmla="*/ 2030704 w 2105025"/>
              <a:gd name="connsiteY4" fmla="*/ 1133804 h 2100262"/>
              <a:gd name="connsiteX5" fmla="*/ 1150754 w 2105025"/>
              <a:gd name="connsiteY5" fmla="*/ 2013754 h 2100262"/>
              <a:gd name="connsiteX6" fmla="*/ 1146386 w 2105025"/>
              <a:gd name="connsiteY6" fmla="*/ 2100262 h 2100262"/>
              <a:gd name="connsiteX7" fmla="*/ 445298 w 2105025"/>
              <a:gd name="connsiteY7" fmla="*/ 2100262 h 2100262"/>
              <a:gd name="connsiteX8" fmla="*/ 0 w 2105025"/>
              <a:gd name="connsiteY8" fmla="*/ 1654964 h 2100262"/>
              <a:gd name="connsiteX9" fmla="*/ 0 w 2105025"/>
              <a:gd name="connsiteY9" fmla="*/ 445298 h 2100262"/>
              <a:gd name="connsiteX10" fmla="*/ 445298 w 2105025"/>
              <a:gd name="connsiteY10" fmla="*/ 0 h 210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5025" h="2100262">
                <a:moveTo>
                  <a:pt x="445298" y="0"/>
                </a:moveTo>
                <a:lnTo>
                  <a:pt x="1659727" y="0"/>
                </a:lnTo>
                <a:cubicBezTo>
                  <a:pt x="1905658" y="0"/>
                  <a:pt x="2105025" y="199367"/>
                  <a:pt x="2105025" y="445298"/>
                </a:cubicBezTo>
                <a:lnTo>
                  <a:pt x="2105025" y="1130051"/>
                </a:lnTo>
                <a:lnTo>
                  <a:pt x="2030704" y="1133804"/>
                </a:lnTo>
                <a:cubicBezTo>
                  <a:pt x="1566731" y="1180923"/>
                  <a:pt x="1197873" y="1549781"/>
                  <a:pt x="1150754" y="2013754"/>
                </a:cubicBezTo>
                <a:lnTo>
                  <a:pt x="1146386" y="2100262"/>
                </a:lnTo>
                <a:lnTo>
                  <a:pt x="445298" y="2100262"/>
                </a:lnTo>
                <a:cubicBezTo>
                  <a:pt x="199367" y="2100262"/>
                  <a:pt x="0" y="1900895"/>
                  <a:pt x="0" y="1654964"/>
                </a:cubicBezTo>
                <a:lnTo>
                  <a:pt x="0" y="445298"/>
                </a:lnTo>
                <a:cubicBezTo>
                  <a:pt x="0" y="199367"/>
                  <a:pt x="199367" y="0"/>
                  <a:pt x="445298" y="0"/>
                </a:cubicBezTo>
                <a:close/>
              </a:path>
            </a:pathLst>
          </a:custGeom>
          <a:solidFill>
            <a:srgbClr val="FF5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sp>
        <p:nvSpPr>
          <p:cNvPr id="85008" name="Rectangle 75"/>
          <p:cNvSpPr>
            <a:spLocks noChangeArrowheads="1"/>
          </p:cNvSpPr>
          <p:nvPr/>
        </p:nvSpPr>
        <p:spPr bwMode="auto">
          <a:xfrm flipH="1">
            <a:off x="1028105" y="4947877"/>
            <a:ext cx="3352645" cy="92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eaLnBrk="1" hangingPunct="1">
              <a:spcAft>
                <a:spcPct val="25000"/>
              </a:spcAft>
            </a:pPr>
            <a:r>
              <a:rPr lang="en-US" altLang="en-US" sz="1800" dirty="0">
                <a:solidFill>
                  <a:srgbClr val="000000"/>
                </a:solidFill>
              </a:rPr>
              <a:t>Other funds to support program objectives are always welcome. </a:t>
            </a:r>
          </a:p>
        </p:txBody>
      </p:sp>
      <p:sp>
        <p:nvSpPr>
          <p:cNvPr id="45" name="Freeform 44"/>
          <p:cNvSpPr/>
          <p:nvPr/>
        </p:nvSpPr>
        <p:spPr bwMode="auto">
          <a:xfrm>
            <a:off x="4498178" y="1828800"/>
            <a:ext cx="4105275" cy="2476500"/>
          </a:xfrm>
          <a:custGeom>
            <a:avLst/>
            <a:gdLst>
              <a:gd name="connsiteX0" fmla="*/ 445298 w 2105025"/>
              <a:gd name="connsiteY0" fmla="*/ 0 h 2100262"/>
              <a:gd name="connsiteX1" fmla="*/ 1659727 w 2105025"/>
              <a:gd name="connsiteY1" fmla="*/ 0 h 2100262"/>
              <a:gd name="connsiteX2" fmla="*/ 2105025 w 2105025"/>
              <a:gd name="connsiteY2" fmla="*/ 445298 h 2100262"/>
              <a:gd name="connsiteX3" fmla="*/ 2105025 w 2105025"/>
              <a:gd name="connsiteY3" fmla="*/ 1654964 h 2100262"/>
              <a:gd name="connsiteX4" fmla="*/ 1659727 w 2105025"/>
              <a:gd name="connsiteY4" fmla="*/ 2100262 h 2100262"/>
              <a:gd name="connsiteX5" fmla="*/ 958642 w 2105025"/>
              <a:gd name="connsiteY5" fmla="*/ 2100262 h 2100262"/>
              <a:gd name="connsiteX6" fmla="*/ 954273 w 2105025"/>
              <a:gd name="connsiteY6" fmla="*/ 2013754 h 2100262"/>
              <a:gd name="connsiteX7" fmla="*/ 74323 w 2105025"/>
              <a:gd name="connsiteY7" fmla="*/ 1133804 h 2100262"/>
              <a:gd name="connsiteX8" fmla="*/ 0 w 2105025"/>
              <a:gd name="connsiteY8" fmla="*/ 1130051 h 2100262"/>
              <a:gd name="connsiteX9" fmla="*/ 0 w 2105025"/>
              <a:gd name="connsiteY9" fmla="*/ 445298 h 2100262"/>
              <a:gd name="connsiteX10" fmla="*/ 445298 w 2105025"/>
              <a:gd name="connsiteY10" fmla="*/ 0 h 210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5025" h="2100262">
                <a:moveTo>
                  <a:pt x="445298" y="0"/>
                </a:moveTo>
                <a:lnTo>
                  <a:pt x="1659727" y="0"/>
                </a:lnTo>
                <a:cubicBezTo>
                  <a:pt x="1905658" y="0"/>
                  <a:pt x="2105025" y="199367"/>
                  <a:pt x="2105025" y="445298"/>
                </a:cubicBezTo>
                <a:lnTo>
                  <a:pt x="2105025" y="1654964"/>
                </a:lnTo>
                <a:cubicBezTo>
                  <a:pt x="2105025" y="1900895"/>
                  <a:pt x="1905658" y="2100262"/>
                  <a:pt x="1659727" y="2100262"/>
                </a:cubicBezTo>
                <a:lnTo>
                  <a:pt x="958642" y="2100262"/>
                </a:lnTo>
                <a:lnTo>
                  <a:pt x="954273" y="2013754"/>
                </a:lnTo>
                <a:cubicBezTo>
                  <a:pt x="907154" y="1549781"/>
                  <a:pt x="538296" y="1180923"/>
                  <a:pt x="74323" y="1133804"/>
                </a:cubicBezTo>
                <a:lnTo>
                  <a:pt x="0" y="1130051"/>
                </a:lnTo>
                <a:lnTo>
                  <a:pt x="0" y="445298"/>
                </a:lnTo>
                <a:cubicBezTo>
                  <a:pt x="0" y="199367"/>
                  <a:pt x="199367" y="0"/>
                  <a:pt x="445298" y="0"/>
                </a:cubicBezTo>
                <a:close/>
              </a:path>
            </a:pathLst>
          </a:custGeom>
          <a:solidFill>
            <a:srgbClr val="BBE0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5" name="Freeform 34"/>
          <p:cNvSpPr/>
          <p:nvPr/>
        </p:nvSpPr>
        <p:spPr bwMode="auto">
          <a:xfrm>
            <a:off x="383378" y="4205336"/>
            <a:ext cx="4105275" cy="2193925"/>
          </a:xfrm>
          <a:custGeom>
            <a:avLst/>
            <a:gdLst>
              <a:gd name="connsiteX0" fmla="*/ 445298 w 2105025"/>
              <a:gd name="connsiteY0" fmla="*/ 0 h 2100262"/>
              <a:gd name="connsiteX1" fmla="*/ 1147178 w 2105025"/>
              <a:gd name="connsiteY1" fmla="*/ 0 h 2100262"/>
              <a:gd name="connsiteX2" fmla="*/ 1150754 w 2105025"/>
              <a:gd name="connsiteY2" fmla="*/ 70820 h 2100262"/>
              <a:gd name="connsiteX3" fmla="*/ 2030704 w 2105025"/>
              <a:gd name="connsiteY3" fmla="*/ 950770 h 2100262"/>
              <a:gd name="connsiteX4" fmla="*/ 2105025 w 2105025"/>
              <a:gd name="connsiteY4" fmla="*/ 954523 h 2100262"/>
              <a:gd name="connsiteX5" fmla="*/ 2105025 w 2105025"/>
              <a:gd name="connsiteY5" fmla="*/ 1654964 h 2100262"/>
              <a:gd name="connsiteX6" fmla="*/ 1659727 w 2105025"/>
              <a:gd name="connsiteY6" fmla="*/ 2100262 h 2100262"/>
              <a:gd name="connsiteX7" fmla="*/ 445298 w 2105025"/>
              <a:gd name="connsiteY7" fmla="*/ 2100262 h 2100262"/>
              <a:gd name="connsiteX8" fmla="*/ 0 w 2105025"/>
              <a:gd name="connsiteY8" fmla="*/ 1654964 h 2100262"/>
              <a:gd name="connsiteX9" fmla="*/ 0 w 2105025"/>
              <a:gd name="connsiteY9" fmla="*/ 445298 h 2100262"/>
              <a:gd name="connsiteX10" fmla="*/ 445298 w 2105025"/>
              <a:gd name="connsiteY10" fmla="*/ 0 h 210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5025" h="2100262">
                <a:moveTo>
                  <a:pt x="445298" y="0"/>
                </a:moveTo>
                <a:lnTo>
                  <a:pt x="1147178" y="0"/>
                </a:lnTo>
                <a:lnTo>
                  <a:pt x="1150754" y="70820"/>
                </a:lnTo>
                <a:cubicBezTo>
                  <a:pt x="1197873" y="534793"/>
                  <a:pt x="1566731" y="903651"/>
                  <a:pt x="2030704" y="950770"/>
                </a:cubicBezTo>
                <a:lnTo>
                  <a:pt x="2105025" y="954523"/>
                </a:lnTo>
                <a:lnTo>
                  <a:pt x="2105025" y="1654964"/>
                </a:lnTo>
                <a:cubicBezTo>
                  <a:pt x="2105025" y="1900895"/>
                  <a:pt x="1905658" y="2100262"/>
                  <a:pt x="1659727" y="2100262"/>
                </a:cubicBezTo>
                <a:lnTo>
                  <a:pt x="445298" y="2100262"/>
                </a:lnTo>
                <a:cubicBezTo>
                  <a:pt x="199367" y="2100262"/>
                  <a:pt x="0" y="1900895"/>
                  <a:pt x="0" y="1654964"/>
                </a:cubicBezTo>
                <a:lnTo>
                  <a:pt x="0" y="445298"/>
                </a:lnTo>
                <a:cubicBezTo>
                  <a:pt x="0" y="199367"/>
                  <a:pt x="199367" y="0"/>
                  <a:pt x="445298" y="0"/>
                </a:cubicBezTo>
                <a:close/>
              </a:path>
            </a:pathLst>
          </a:custGeom>
          <a:solidFill>
            <a:srgbClr val="FFBE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0" name="Freeform 19"/>
          <p:cNvSpPr/>
          <p:nvPr/>
        </p:nvSpPr>
        <p:spPr bwMode="auto">
          <a:xfrm>
            <a:off x="4498178" y="4205336"/>
            <a:ext cx="4105275" cy="2193925"/>
          </a:xfrm>
          <a:custGeom>
            <a:avLst/>
            <a:gdLst>
              <a:gd name="connsiteX0" fmla="*/ 957850 w 2105025"/>
              <a:gd name="connsiteY0" fmla="*/ 0 h 2100262"/>
              <a:gd name="connsiteX1" fmla="*/ 1659727 w 2105025"/>
              <a:gd name="connsiteY1" fmla="*/ 0 h 2100262"/>
              <a:gd name="connsiteX2" fmla="*/ 2105025 w 2105025"/>
              <a:gd name="connsiteY2" fmla="*/ 445298 h 2100262"/>
              <a:gd name="connsiteX3" fmla="*/ 2105025 w 2105025"/>
              <a:gd name="connsiteY3" fmla="*/ 1654964 h 2100262"/>
              <a:gd name="connsiteX4" fmla="*/ 1659727 w 2105025"/>
              <a:gd name="connsiteY4" fmla="*/ 2100262 h 2100262"/>
              <a:gd name="connsiteX5" fmla="*/ 445298 w 2105025"/>
              <a:gd name="connsiteY5" fmla="*/ 2100262 h 2100262"/>
              <a:gd name="connsiteX6" fmla="*/ 0 w 2105025"/>
              <a:gd name="connsiteY6" fmla="*/ 1654964 h 2100262"/>
              <a:gd name="connsiteX7" fmla="*/ 0 w 2105025"/>
              <a:gd name="connsiteY7" fmla="*/ 954523 h 2100262"/>
              <a:gd name="connsiteX8" fmla="*/ 74323 w 2105025"/>
              <a:gd name="connsiteY8" fmla="*/ 950770 h 2100262"/>
              <a:gd name="connsiteX9" fmla="*/ 954273 w 2105025"/>
              <a:gd name="connsiteY9" fmla="*/ 70820 h 2100262"/>
              <a:gd name="connsiteX10" fmla="*/ 957850 w 2105025"/>
              <a:gd name="connsiteY10" fmla="*/ 0 h 210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5025" h="2100262">
                <a:moveTo>
                  <a:pt x="957850" y="0"/>
                </a:moveTo>
                <a:lnTo>
                  <a:pt x="1659727" y="0"/>
                </a:lnTo>
                <a:cubicBezTo>
                  <a:pt x="1905658" y="0"/>
                  <a:pt x="2105025" y="199367"/>
                  <a:pt x="2105025" y="445298"/>
                </a:cubicBezTo>
                <a:lnTo>
                  <a:pt x="2105025" y="1654964"/>
                </a:lnTo>
                <a:cubicBezTo>
                  <a:pt x="2105025" y="1900895"/>
                  <a:pt x="1905658" y="2100262"/>
                  <a:pt x="1659727" y="2100262"/>
                </a:cubicBezTo>
                <a:lnTo>
                  <a:pt x="445298" y="2100262"/>
                </a:lnTo>
                <a:cubicBezTo>
                  <a:pt x="199367" y="2100262"/>
                  <a:pt x="0" y="1900895"/>
                  <a:pt x="0" y="1654964"/>
                </a:cubicBezTo>
                <a:lnTo>
                  <a:pt x="0" y="954523"/>
                </a:lnTo>
                <a:lnTo>
                  <a:pt x="74323" y="950770"/>
                </a:lnTo>
                <a:cubicBezTo>
                  <a:pt x="538296" y="903651"/>
                  <a:pt x="907154" y="534793"/>
                  <a:pt x="954273" y="70820"/>
                </a:cubicBezTo>
                <a:lnTo>
                  <a:pt x="957850" y="0"/>
                </a:lnTo>
                <a:close/>
              </a:path>
            </a:pathLst>
          </a:custGeom>
          <a:solidFill>
            <a:srgbClr val="91CE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4" name="TextBox 57343"/>
          <p:cNvSpPr txBox="1">
            <a:spLocks noChangeArrowheads="1"/>
          </p:cNvSpPr>
          <p:nvPr/>
        </p:nvSpPr>
        <p:spPr bwMode="auto">
          <a:xfrm>
            <a:off x="5333999" y="4969820"/>
            <a:ext cx="3269454"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a:spcAft>
                <a:spcPts val="720"/>
              </a:spcAft>
            </a:pPr>
            <a:r>
              <a:rPr lang="en-US" altLang="en-US" sz="2400" dirty="0" smtClean="0">
                <a:solidFill>
                  <a:schemeClr val="tx1"/>
                </a:solidFill>
              </a:rPr>
              <a:t>Additional guidance to come</a:t>
            </a:r>
            <a:endParaRPr lang="en-US" altLang="en-US" sz="2400" dirty="0">
              <a:solidFill>
                <a:schemeClr val="tx1"/>
              </a:solidFill>
            </a:endParaRPr>
          </a:p>
          <a:p>
            <a:pPr>
              <a:spcAft>
                <a:spcPts val="720"/>
              </a:spcAft>
            </a:pPr>
            <a:endParaRPr lang="en-US" altLang="en-US" sz="1800" dirty="0">
              <a:solidFill>
                <a:schemeClr val="bg1"/>
              </a:solidFill>
            </a:endParaRPr>
          </a:p>
        </p:txBody>
      </p:sp>
      <p:sp>
        <p:nvSpPr>
          <p:cNvPr id="25" name="Rectangle 24"/>
          <p:cNvSpPr/>
          <p:nvPr/>
        </p:nvSpPr>
        <p:spPr bwMode="auto">
          <a:xfrm flipH="1">
            <a:off x="5105400" y="2057400"/>
            <a:ext cx="3352800" cy="2031325"/>
          </a:xfrm>
          <a:prstGeom prst="rect">
            <a:avLst/>
          </a:prstGeom>
        </p:spPr>
        <p:txBody>
          <a:bodyPr wrap="square">
            <a:spAutoFit/>
          </a:bodyPr>
          <a:lstStyle/>
          <a:p>
            <a:pPr algn="ctr" eaLnBrk="1" hangingPunct="1">
              <a:spcAft>
                <a:spcPct val="25000"/>
              </a:spcAft>
              <a:defRPr/>
            </a:pPr>
            <a:r>
              <a:rPr lang="en-US" sz="2400" dirty="0" smtClean="0">
                <a:solidFill>
                  <a:prstClr val="black"/>
                </a:solidFill>
                <a:ea typeface="ＭＳ Ｐゴシック" panose="020B0600070205080204" pitchFamily="34" charset="-128"/>
                <a:cs typeface="Arial" pitchFamily="34" charset="0"/>
              </a:rPr>
              <a:t>Similar </a:t>
            </a:r>
            <a:r>
              <a:rPr lang="en-US" sz="2400" dirty="0">
                <a:solidFill>
                  <a:prstClr val="black"/>
                </a:solidFill>
                <a:ea typeface="ＭＳ Ｐゴシック" panose="020B0600070205080204" pitchFamily="34" charset="-128"/>
                <a:cs typeface="Arial" pitchFamily="34" charset="0"/>
              </a:rPr>
              <a:t>to that required under WIA, but with additional terms and conditions</a:t>
            </a:r>
            <a:endParaRPr lang="en-US" sz="2400" dirty="0"/>
          </a:p>
          <a:p>
            <a:pPr algn="ctr" eaLnBrk="1" hangingPunct="1">
              <a:spcAft>
                <a:spcPct val="25000"/>
              </a:spcAft>
              <a:defRPr/>
            </a:pPr>
            <a:r>
              <a:rPr lang="en-US" altLang="en-US" sz="2400" dirty="0" smtClean="0">
                <a:solidFill>
                  <a:srgbClr val="000000"/>
                </a:solidFill>
                <a:ea typeface="ＭＳ Ｐゴシック" panose="020B0600070205080204" pitchFamily="34" charset="-128"/>
              </a:rPr>
              <a:t> </a:t>
            </a:r>
            <a:endParaRPr lang="en-US" altLang="en-US" sz="2000" dirty="0">
              <a:solidFill>
                <a:srgbClr val="000000"/>
              </a:solidFill>
              <a:ea typeface="ＭＳ Ｐゴシック" panose="020B0600070205080204" pitchFamily="34" charset="-128"/>
            </a:endParaRPr>
          </a:p>
        </p:txBody>
      </p:sp>
      <p:sp>
        <p:nvSpPr>
          <p:cNvPr id="27" name="TextBox 2"/>
          <p:cNvSpPr txBox="1">
            <a:spLocks noChangeArrowheads="1"/>
          </p:cNvSpPr>
          <p:nvPr/>
        </p:nvSpPr>
        <p:spPr bwMode="auto">
          <a:xfrm>
            <a:off x="381000" y="5100935"/>
            <a:ext cx="3157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r>
              <a:rPr lang="en-US" altLang="en-US" sz="2400" dirty="0" smtClean="0"/>
              <a:t>Regulation to come</a:t>
            </a:r>
            <a:endParaRPr lang="en-US" altLang="en-US" sz="2000" dirty="0"/>
          </a:p>
        </p:txBody>
      </p:sp>
      <p:sp>
        <p:nvSpPr>
          <p:cNvPr id="29" name="Text Placeholder 2"/>
          <p:cNvSpPr txBox="1">
            <a:spLocks/>
          </p:cNvSpPr>
          <p:nvPr/>
        </p:nvSpPr>
        <p:spPr bwMode="auto">
          <a:xfrm>
            <a:off x="1066800" y="232278"/>
            <a:ext cx="7543800" cy="11330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None/>
              <a:defRPr sz="3600" b="1">
                <a:solidFill>
                  <a:schemeClr val="bg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spcBef>
                <a:spcPts val="0"/>
              </a:spcBef>
            </a:pPr>
            <a:r>
              <a:rPr lang="en-US" altLang="en-US" kern="0" dirty="0" smtClean="0"/>
              <a:t>Infrastructure Funding Agreement</a:t>
            </a:r>
          </a:p>
        </p:txBody>
      </p:sp>
      <p:sp>
        <p:nvSpPr>
          <p:cNvPr id="4" name="Rectangle 3"/>
          <p:cNvSpPr/>
          <p:nvPr/>
        </p:nvSpPr>
        <p:spPr>
          <a:xfrm>
            <a:off x="381000" y="2152471"/>
            <a:ext cx="4075247" cy="1200329"/>
          </a:xfrm>
          <a:prstGeom prst="rect">
            <a:avLst/>
          </a:prstGeom>
        </p:spPr>
        <p:txBody>
          <a:bodyPr wrap="square">
            <a:spAutoFit/>
          </a:bodyPr>
          <a:lstStyle/>
          <a:p>
            <a:pPr>
              <a:defRPr/>
            </a:pPr>
            <a:r>
              <a:rPr lang="en-US" sz="2400" dirty="0">
                <a:solidFill>
                  <a:srgbClr val="000000"/>
                </a:solidFill>
                <a:latin typeface="Arial"/>
                <a:ea typeface="ＭＳ Ｐゴシック" panose="020B0600070205080204" pitchFamily="34" charset="-128"/>
                <a:cs typeface="Andalus" panose="02020603050405020304" pitchFamily="18" charset="-78"/>
              </a:rPr>
              <a:t>Provides agreement among partners for infrastructure funding</a:t>
            </a:r>
          </a:p>
        </p:txBody>
      </p:sp>
    </p:spTree>
    <p:extLst>
      <p:ext uri="{BB962C8B-B14F-4D97-AF65-F5344CB8AC3E}">
        <p14:creationId xmlns:p14="http://schemas.microsoft.com/office/powerpoint/2010/main" val="3032928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Costs</a:t>
            </a:r>
            <a:endParaRPr lang="en-US" dirty="0"/>
          </a:p>
        </p:txBody>
      </p:sp>
      <p:graphicFrame>
        <p:nvGraphicFramePr>
          <p:cNvPr id="5" name="Diagram 4"/>
          <p:cNvGraphicFramePr/>
          <p:nvPr>
            <p:extLst>
              <p:ext uri="{D42A27DB-BD31-4B8C-83A1-F6EECF244321}">
                <p14:modId xmlns:p14="http://schemas.microsoft.com/office/powerpoint/2010/main" val="3151928007"/>
              </p:ext>
            </p:extLst>
          </p:nvPr>
        </p:nvGraphicFramePr>
        <p:xfrm>
          <a:off x="228600" y="17526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Costs</a:t>
            </a:r>
            <a:endParaRPr lang="en-US" dirty="0"/>
          </a:p>
        </p:txBody>
      </p:sp>
      <p:cxnSp>
        <p:nvCxnSpPr>
          <p:cNvPr id="4" name="Straight Connector 3"/>
          <p:cNvCxnSpPr>
            <a:cxnSpLocks noChangeShapeType="1"/>
          </p:cNvCxnSpPr>
          <p:nvPr/>
        </p:nvCxnSpPr>
        <p:spPr bwMode="auto">
          <a:xfrm flipH="1">
            <a:off x="533400" y="2362200"/>
            <a:ext cx="8001000" cy="0"/>
          </a:xfrm>
          <a:prstGeom prst="line">
            <a:avLst/>
          </a:prstGeom>
          <a:noFill/>
          <a:ln w="9525">
            <a:solidFill>
              <a:srgbClr val="FF8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1749" name="Rectangle 6"/>
          <p:cNvSpPr>
            <a:spLocks noChangeArrowheads="1"/>
          </p:cNvSpPr>
          <p:nvPr/>
        </p:nvSpPr>
        <p:spPr bwMode="auto">
          <a:xfrm>
            <a:off x="723900" y="1752600"/>
            <a:ext cx="78200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algn="r"/>
            <a:r>
              <a:rPr lang="en-US" altLang="en-US" sz="3200" b="1" dirty="0" smtClean="0">
                <a:solidFill>
                  <a:srgbClr val="FF9900"/>
                </a:solidFill>
              </a:rPr>
              <a:t>Definition                        2 CFR 200.413 </a:t>
            </a:r>
            <a:endParaRPr lang="en-US" dirty="0">
              <a:solidFill>
                <a:srgbClr val="000000"/>
              </a:solidFill>
            </a:endParaRPr>
          </a:p>
        </p:txBody>
      </p:sp>
      <p:sp>
        <p:nvSpPr>
          <p:cNvPr id="6" name="Content Placeholder 4"/>
          <p:cNvSpPr txBox="1">
            <a:spLocks/>
          </p:cNvSpPr>
          <p:nvPr/>
        </p:nvSpPr>
        <p:spPr bwMode="auto">
          <a:xfrm>
            <a:off x="723900" y="2209800"/>
            <a:ext cx="7696200" cy="3962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endParaRPr lang="en-US" altLang="en-US" b="1" kern="1200" dirty="0" smtClean="0">
              <a:solidFill>
                <a:srgbClr val="FF9900"/>
              </a:solidFill>
              <a:latin typeface="Arial" panose="020B0604020202020204" pitchFamily="34" charset="0"/>
            </a:endParaRPr>
          </a:p>
          <a:p>
            <a:pPr>
              <a:buFont typeface="Arial" panose="020B0604020202020204" pitchFamily="34" charset="0"/>
              <a:buChar char="•"/>
            </a:pPr>
            <a:r>
              <a:rPr lang="en-US" altLang="en-US" sz="2200" kern="0" dirty="0" smtClean="0"/>
              <a:t>Direct costs are those costs that can be identified with a particular final cost objective, such as a Federal award, or </a:t>
            </a:r>
          </a:p>
          <a:p>
            <a:pPr marL="1085850" lvl="1" indent="-342900">
              <a:buFont typeface="Arial" panose="020B0604020202020204" pitchFamily="34" charset="0"/>
              <a:buChar char="­"/>
            </a:pPr>
            <a:r>
              <a:rPr lang="en-US" altLang="en-US" sz="2200" kern="0" dirty="0" smtClean="0"/>
              <a:t>other internally or externally funded activity, or </a:t>
            </a:r>
          </a:p>
          <a:p>
            <a:pPr marL="1085850" lvl="1" indent="-342900">
              <a:buFont typeface="Arial" panose="020B0604020202020204" pitchFamily="34" charset="0"/>
              <a:buChar char="­"/>
            </a:pPr>
            <a:r>
              <a:rPr lang="en-US" altLang="en-US" sz="2200" kern="0" dirty="0" smtClean="0"/>
              <a:t>that can be directly assigned to such activities relatively easily and with a high degree of accuracy. </a:t>
            </a:r>
          </a:p>
          <a:p>
            <a:pPr>
              <a:buFont typeface="Arial" panose="020B0604020202020204" pitchFamily="34" charset="0"/>
              <a:buChar char="•"/>
            </a:pPr>
            <a:endParaRPr lang="en-US" altLang="en-US" sz="2200" kern="0" dirty="0" smtClean="0"/>
          </a:p>
          <a:p>
            <a:pPr>
              <a:buFont typeface="Arial" panose="020B0604020202020204" pitchFamily="34" charset="0"/>
              <a:buChar char="•"/>
            </a:pPr>
            <a:r>
              <a:rPr lang="en-US" altLang="en-US" sz="2200" kern="0" dirty="0" smtClean="0"/>
              <a:t>Costs incurred for the same purpose in like circumstances must be treated consistently as either direct or indirect (F&amp;A) costs. </a:t>
            </a:r>
          </a:p>
          <a:p>
            <a:pPr marL="0" indent="0">
              <a:buFontTx/>
              <a:buNone/>
            </a:pPr>
            <a:endParaRPr lang="en-US" altLang="en-US" sz="2200" kern="0" dirty="0" smtClean="0"/>
          </a:p>
          <a:p>
            <a:pPr marL="0" indent="0">
              <a:buFontTx/>
              <a:buNone/>
            </a:pPr>
            <a:endParaRPr lang="en-US" altLang="en-US" sz="2200" kern="0" dirty="0" smtClean="0"/>
          </a:p>
        </p:txBody>
      </p:sp>
    </p:spTree>
    <p:extLst>
      <p:ext uri="{BB962C8B-B14F-4D97-AF65-F5344CB8AC3E}">
        <p14:creationId xmlns:p14="http://schemas.microsoft.com/office/powerpoint/2010/main" val="1843111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800" dirty="0" smtClean="0"/>
              <a:t>Examples of Direct Costs</a:t>
            </a:r>
            <a:endParaRPr lang="en-US" sz="2800" dirty="0"/>
          </a:p>
        </p:txBody>
      </p:sp>
      <p:sp>
        <p:nvSpPr>
          <p:cNvPr id="51203"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solidFill>
                  <a:srgbClr val="000000"/>
                </a:solidFill>
                <a:latin typeface="Arial"/>
              </a:rPr>
              <a:t>Costs that are directly charged to a </a:t>
            </a:r>
            <a:r>
              <a:rPr lang="en-US" altLang="en-US" sz="2400" b="1" dirty="0">
                <a:solidFill>
                  <a:srgbClr val="000000"/>
                </a:solidFill>
                <a:latin typeface="Arial"/>
              </a:rPr>
              <a:t>single</a:t>
            </a:r>
            <a:r>
              <a:rPr lang="en-US" altLang="en-US" sz="2400" dirty="0">
                <a:solidFill>
                  <a:srgbClr val="000000"/>
                </a:solidFill>
                <a:latin typeface="Arial"/>
              </a:rPr>
              <a:t> program</a:t>
            </a:r>
            <a:r>
              <a:rPr lang="en-US" altLang="en-US" dirty="0">
                <a:solidFill>
                  <a:srgbClr val="000000"/>
                </a:solidFill>
                <a:latin typeface="Arial"/>
              </a:rPr>
              <a:t>:</a:t>
            </a:r>
            <a:endParaRPr lang="en-US" altLang="en-US" dirty="0" smtClean="0"/>
          </a:p>
        </p:txBody>
      </p:sp>
      <p:graphicFrame>
        <p:nvGraphicFramePr>
          <p:cNvPr id="10" name="Diagram 9"/>
          <p:cNvGraphicFramePr/>
          <p:nvPr>
            <p:extLst>
              <p:ext uri="{D42A27DB-BD31-4B8C-83A1-F6EECF244321}">
                <p14:modId xmlns:p14="http://schemas.microsoft.com/office/powerpoint/2010/main" val="530012701"/>
              </p:ext>
            </p:extLst>
          </p:nvPr>
        </p:nvGraphicFramePr>
        <p:xfrm>
          <a:off x="914400" y="2286000"/>
          <a:ext cx="7541741"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defTabSz="854075" eaLnBrk="1" hangingPunct="1">
              <a:spcBef>
                <a:spcPct val="20000"/>
              </a:spcBef>
            </a:pPr>
            <a:r>
              <a:rPr lang="en-US" altLang="en-US" sz="2800" dirty="0" smtClean="0">
                <a:latin typeface="Arial"/>
              </a:rPr>
              <a:t>Examples of Direct Shared Costs</a:t>
            </a:r>
            <a:endParaRPr lang="en-US" sz="2800" dirty="0"/>
          </a:p>
        </p:txBody>
      </p:sp>
      <p:sp>
        <p:nvSpPr>
          <p:cNvPr id="53251"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800" dirty="0">
                <a:solidFill>
                  <a:srgbClr val="000000"/>
                </a:solidFill>
                <a:latin typeface="Arial"/>
              </a:rPr>
              <a:t>Costs that benefit </a:t>
            </a:r>
            <a:r>
              <a:rPr lang="en-US" altLang="en-US" sz="2800" b="1" dirty="0">
                <a:solidFill>
                  <a:srgbClr val="000000"/>
                </a:solidFill>
                <a:latin typeface="Arial"/>
              </a:rPr>
              <a:t>more than one </a:t>
            </a:r>
            <a:r>
              <a:rPr lang="en-US" altLang="en-US" sz="2800" dirty="0">
                <a:solidFill>
                  <a:srgbClr val="000000"/>
                </a:solidFill>
                <a:latin typeface="Arial"/>
              </a:rPr>
              <a:t>program:</a:t>
            </a:r>
            <a:endParaRPr lang="en-US" altLang="en-US" sz="2800" dirty="0" smtClean="0"/>
          </a:p>
        </p:txBody>
      </p:sp>
      <p:graphicFrame>
        <p:nvGraphicFramePr>
          <p:cNvPr id="8" name="Diagram 7"/>
          <p:cNvGraphicFramePr/>
          <p:nvPr>
            <p:extLst>
              <p:ext uri="{D42A27DB-BD31-4B8C-83A1-F6EECF244321}">
                <p14:modId xmlns:p14="http://schemas.microsoft.com/office/powerpoint/2010/main" val="858846759"/>
              </p:ext>
            </p:extLst>
          </p:nvPr>
        </p:nvGraphicFramePr>
        <p:xfrm>
          <a:off x="914400" y="2286000"/>
          <a:ext cx="7541741"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143721" y="1676400"/>
            <a:ext cx="8847879" cy="4727575"/>
          </a:xfrm>
          <a:prstGeom prst="rect">
            <a:avLst/>
          </a:prstGeom>
          <a:solidFill>
            <a:schemeClr val="bg1">
              <a:alpha val="81175"/>
            </a:schemeClr>
          </a:soli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endParaRPr lang="en-US" dirty="0">
              <a:solidFill>
                <a:srgbClr val="FFFFFF"/>
              </a:solidFill>
              <a:latin typeface="Arial"/>
              <a:ea typeface="+mn-ea"/>
            </a:endParaRPr>
          </a:p>
        </p:txBody>
      </p:sp>
      <p:sp>
        <p:nvSpPr>
          <p:cNvPr id="2" name="Title 1"/>
          <p:cNvSpPr>
            <a:spLocks noGrp="1"/>
          </p:cNvSpPr>
          <p:nvPr>
            <p:ph type="title"/>
          </p:nvPr>
        </p:nvSpPr>
        <p:spPr/>
        <p:txBody>
          <a:bodyPr/>
          <a:lstStyle/>
          <a:p>
            <a:pPr lvl="0" algn="r" defTabSz="854075" eaLnBrk="1" hangingPunct="1">
              <a:spcBef>
                <a:spcPts val="600"/>
              </a:spcBef>
              <a:defRPr/>
            </a:pPr>
            <a:r>
              <a:rPr lang="en-US" altLang="en-US" b="1" kern="1200" dirty="0" smtClean="0">
                <a:latin typeface="Arial" panose="020B0604020202020204" pitchFamily="34" charset="0"/>
                <a:cs typeface="+mn-cs"/>
              </a:rPr>
              <a:t>Modified Total Direct Costs</a:t>
            </a:r>
            <a:endParaRPr lang="en-US" b="1" kern="1200" dirty="0">
              <a:latin typeface="Arial" panose="020B0604020202020204" pitchFamily="34" charset="0"/>
              <a:cs typeface="+mn-cs"/>
            </a:endParaRPr>
          </a:p>
        </p:txBody>
      </p:sp>
      <p:sp>
        <p:nvSpPr>
          <p:cNvPr id="36866" name="Content Placeholder 4"/>
          <p:cNvSpPr>
            <a:spLocks noGrp="1"/>
          </p:cNvSpPr>
          <p:nvPr>
            <p:ph idx="1"/>
          </p:nvPr>
        </p:nvSpPr>
        <p:spPr bwMode="auto">
          <a:xfrm>
            <a:off x="457200" y="1874327"/>
            <a:ext cx="8229600" cy="425183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600"/>
              </a:spcBef>
              <a:defRPr/>
            </a:pPr>
            <a:r>
              <a:rPr lang="en-US" altLang="en-US" sz="2400" b="1" kern="1200" dirty="0">
                <a:solidFill>
                  <a:srgbClr val="4E884B"/>
                </a:solidFill>
                <a:latin typeface="Arial" panose="020B0604020202020204" pitchFamily="34" charset="0"/>
              </a:rPr>
              <a:t>MTDCs</a:t>
            </a:r>
            <a:r>
              <a:rPr lang="en-US" altLang="en-US" sz="2000" dirty="0" smtClean="0">
                <a:ea typeface="ＭＳ Ｐゴシック" panose="020B0600070205080204" pitchFamily="34" charset="-128"/>
              </a:rPr>
              <a:t> are:</a:t>
            </a:r>
          </a:p>
          <a:p>
            <a:pPr marL="342900" indent="-342900" eaLnBrk="1" hangingPunct="1">
              <a:spcBef>
                <a:spcPts val="600"/>
              </a:spcBef>
              <a:buFont typeface="Arial" panose="020B0604020202020204" pitchFamily="34" charset="0"/>
              <a:buChar char="•"/>
              <a:defRPr/>
            </a:pPr>
            <a:r>
              <a:rPr lang="en-US" altLang="en-US" sz="2000" dirty="0" smtClean="0">
                <a:ea typeface="ＭＳ Ｐゴシック" panose="020B0600070205080204" pitchFamily="34" charset="-128"/>
              </a:rPr>
              <a:t>Actual </a:t>
            </a:r>
            <a:r>
              <a:rPr lang="en-US" altLang="en-US" sz="2000" dirty="0">
                <a:ea typeface="ＭＳ Ｐゴシック" panose="020B0600070205080204" pitchFamily="34" charset="-128"/>
              </a:rPr>
              <a:t>salaries, wages, fringe benefits, materials and supplies, services, travel; </a:t>
            </a:r>
            <a:r>
              <a:rPr lang="en-US" altLang="en-US" sz="2000" dirty="0" smtClean="0">
                <a:ea typeface="ＭＳ Ｐゴシック" panose="020B0600070205080204" pitchFamily="34" charset="-128"/>
              </a:rPr>
              <a:t>subawards </a:t>
            </a:r>
            <a:r>
              <a:rPr lang="en-US" sz="2000" dirty="0" smtClean="0">
                <a:ea typeface="ＭＳ Ｐゴシック" panose="020B0600070205080204" pitchFamily="34" charset="-128"/>
              </a:rPr>
              <a:t>up </a:t>
            </a:r>
            <a:r>
              <a:rPr lang="en-US" sz="2000" dirty="0">
                <a:ea typeface="ＭＳ Ｐゴシック" panose="020B0600070205080204" pitchFamily="34" charset="-128"/>
              </a:rPr>
              <a:t>to the first $25,000 of each </a:t>
            </a:r>
            <a:r>
              <a:rPr lang="en-US" sz="2000" dirty="0" smtClean="0">
                <a:ea typeface="ＭＳ Ｐゴシック" panose="020B0600070205080204" pitchFamily="34" charset="-128"/>
              </a:rPr>
              <a:t>subaward</a:t>
            </a:r>
          </a:p>
          <a:p>
            <a:pPr eaLnBrk="1" hangingPunct="1">
              <a:spcBef>
                <a:spcPts val="600"/>
              </a:spcBef>
              <a:defRPr/>
            </a:pPr>
            <a:r>
              <a:rPr lang="en-US" altLang="en-US" sz="2400" b="1" kern="1200" dirty="0">
                <a:solidFill>
                  <a:srgbClr val="4E884B"/>
                </a:solidFill>
                <a:latin typeface="Arial" panose="020B0604020202020204" pitchFamily="34" charset="0"/>
              </a:rPr>
              <a:t>MTDC</a:t>
            </a:r>
            <a:r>
              <a:rPr lang="en-US" altLang="en-US" sz="2400" dirty="0" smtClean="0">
                <a:ea typeface="ＭＳ Ｐゴシック" panose="020B0600070205080204" pitchFamily="34" charset="-128"/>
              </a:rPr>
              <a:t> </a:t>
            </a:r>
            <a:r>
              <a:rPr lang="en-US" altLang="en-US" sz="2400" b="1" kern="1200" dirty="0">
                <a:solidFill>
                  <a:srgbClr val="4E884B"/>
                </a:solidFill>
                <a:latin typeface="Arial" panose="020B0604020202020204" pitchFamily="34" charset="0"/>
              </a:rPr>
              <a:t>Exclusions:</a:t>
            </a:r>
          </a:p>
          <a:p>
            <a:pPr marL="106362" indent="0" eaLnBrk="1" hangingPunct="1">
              <a:spcBef>
                <a:spcPts val="600"/>
              </a:spcBef>
              <a:buFont typeface="Arial" panose="020B0604020202020204" pitchFamily="34" charset="0"/>
              <a:buNone/>
              <a:defRPr/>
            </a:pPr>
            <a:endParaRPr lang="en-US" altLang="en-US" sz="2400" dirty="0" smtClean="0">
              <a:ea typeface="ＭＳ Ｐゴシック" panose="020B0600070205080204" pitchFamily="34" charset="-128"/>
            </a:endParaRPr>
          </a:p>
        </p:txBody>
      </p:sp>
      <p:sp>
        <p:nvSpPr>
          <p:cNvPr id="55299" name="Text Placeholder 1"/>
          <p:cNvSpPr>
            <a:spLocks noGrp="1"/>
          </p:cNvSpPr>
          <p:nvPr>
            <p:ph type="body" sz="quarter" idx="4294967295"/>
          </p:nvPr>
        </p:nvSpPr>
        <p:spPr bwMode="auto">
          <a:xfrm>
            <a:off x="1600200" y="1204369"/>
            <a:ext cx="7086600" cy="4718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buNone/>
            </a:pPr>
            <a:r>
              <a:rPr lang="en-US" altLang="en-US" sz="2800" b="1" dirty="0" smtClean="0">
                <a:solidFill>
                  <a:srgbClr val="FF9900"/>
                </a:solidFill>
              </a:rPr>
              <a:t>Modified </a:t>
            </a:r>
            <a:r>
              <a:rPr lang="en-US" altLang="en-US" sz="2800" b="1" dirty="0">
                <a:solidFill>
                  <a:srgbClr val="FF9900"/>
                </a:solidFill>
              </a:rPr>
              <a:t>Total Direct Costs (MTDC)</a:t>
            </a:r>
            <a:endParaRPr lang="en-US" altLang="en-US" sz="2800" kern="1200" dirty="0">
              <a:solidFill>
                <a:srgbClr val="FF9900"/>
              </a:solidFill>
            </a:endParaRPr>
          </a:p>
        </p:txBody>
      </p:sp>
      <p:sp>
        <p:nvSpPr>
          <p:cNvPr id="5" name="Rounded Rectangle 4"/>
          <p:cNvSpPr/>
          <p:nvPr/>
        </p:nvSpPr>
        <p:spPr>
          <a:xfrm>
            <a:off x="228942" y="4308983"/>
            <a:ext cx="4160519" cy="786384"/>
          </a:xfrm>
          <a:prstGeom prst="roundRect">
            <a:avLst/>
          </a:prstGeom>
          <a:solidFill>
            <a:srgbClr val="FFB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6912" lvl="2" eaLnBrk="1" hangingPunct="1"/>
            <a:endParaRPr lang="en-US" altLang="en-US" sz="2000" dirty="0">
              <a:solidFill>
                <a:schemeClr val="tx1"/>
              </a:solidFill>
            </a:endParaRPr>
          </a:p>
        </p:txBody>
      </p:sp>
      <p:sp>
        <p:nvSpPr>
          <p:cNvPr id="6" name="Rounded Rectangle 5"/>
          <p:cNvSpPr/>
          <p:nvPr/>
        </p:nvSpPr>
        <p:spPr>
          <a:xfrm>
            <a:off x="4678681" y="4334984"/>
            <a:ext cx="4160519" cy="786384"/>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6912" lvl="2" eaLnBrk="1" hangingPunct="1"/>
            <a:endParaRPr lang="en-US" altLang="en-US" sz="1800" dirty="0">
              <a:solidFill>
                <a:schemeClr val="tx1"/>
              </a:solidFill>
            </a:endParaRPr>
          </a:p>
        </p:txBody>
      </p:sp>
      <p:sp>
        <p:nvSpPr>
          <p:cNvPr id="7" name="Rounded Rectangle 6"/>
          <p:cNvSpPr/>
          <p:nvPr/>
        </p:nvSpPr>
        <p:spPr>
          <a:xfrm>
            <a:off x="228942" y="5354891"/>
            <a:ext cx="4160519" cy="786384"/>
          </a:xfrm>
          <a:prstGeom prst="roundRect">
            <a:avLst/>
          </a:prstGeom>
          <a:solidFill>
            <a:srgbClr val="91CE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6912" lvl="2" eaLnBrk="1" hangingPunct="1"/>
            <a:endParaRPr lang="en-US" altLang="en-US" sz="2000" dirty="0">
              <a:solidFill>
                <a:schemeClr val="tx1"/>
              </a:solidFill>
            </a:endParaRPr>
          </a:p>
        </p:txBody>
      </p:sp>
      <p:sp>
        <p:nvSpPr>
          <p:cNvPr id="8" name="Rounded Rectangle 7"/>
          <p:cNvSpPr/>
          <p:nvPr/>
        </p:nvSpPr>
        <p:spPr>
          <a:xfrm>
            <a:off x="4678681" y="5354891"/>
            <a:ext cx="4160519" cy="786384"/>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6912" lvl="2" eaLnBrk="1" hangingPunct="1"/>
            <a:endParaRPr lang="en-US" altLang="en-US" sz="2000" dirty="0">
              <a:solidFill>
                <a:schemeClr val="tx1"/>
              </a:solidFill>
            </a:endParaRPr>
          </a:p>
        </p:txBody>
      </p:sp>
      <p:sp>
        <p:nvSpPr>
          <p:cNvPr id="9" name="Multiply 8"/>
          <p:cNvSpPr/>
          <p:nvPr/>
        </p:nvSpPr>
        <p:spPr>
          <a:xfrm>
            <a:off x="198437" y="4377601"/>
            <a:ext cx="639763" cy="64135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Multiply 9"/>
          <p:cNvSpPr/>
          <p:nvPr/>
        </p:nvSpPr>
        <p:spPr>
          <a:xfrm>
            <a:off x="198437" y="5427408"/>
            <a:ext cx="639763" cy="64135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Multiply 10"/>
          <p:cNvSpPr/>
          <p:nvPr/>
        </p:nvSpPr>
        <p:spPr>
          <a:xfrm>
            <a:off x="4677770" y="4381500"/>
            <a:ext cx="639763" cy="64135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Multiply 11"/>
          <p:cNvSpPr/>
          <p:nvPr/>
        </p:nvSpPr>
        <p:spPr>
          <a:xfrm>
            <a:off x="4677769" y="5456906"/>
            <a:ext cx="639763" cy="64135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4" name="Straight Connector 13"/>
          <p:cNvCxnSpPr>
            <a:cxnSpLocks noChangeShapeType="1"/>
          </p:cNvCxnSpPr>
          <p:nvPr/>
        </p:nvCxnSpPr>
        <p:spPr bwMode="auto">
          <a:xfrm flipH="1">
            <a:off x="533400" y="2362200"/>
            <a:ext cx="8001000" cy="0"/>
          </a:xfrm>
          <a:prstGeom prst="line">
            <a:avLst/>
          </a:prstGeom>
          <a:noFill/>
          <a:ln w="9525">
            <a:solidFill>
              <a:srgbClr val="FF8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 name="TextBox 2"/>
          <p:cNvSpPr txBox="1"/>
          <p:nvPr/>
        </p:nvSpPr>
        <p:spPr>
          <a:xfrm>
            <a:off x="5241332" y="5388114"/>
            <a:ext cx="3674068" cy="707886"/>
          </a:xfrm>
          <a:prstGeom prst="rect">
            <a:avLst/>
          </a:prstGeom>
          <a:noFill/>
        </p:spPr>
        <p:txBody>
          <a:bodyPr wrap="square" rtlCol="0">
            <a:spAutoFit/>
          </a:bodyPr>
          <a:lstStyle/>
          <a:p>
            <a:pPr marL="0" lvl="2"/>
            <a:r>
              <a:rPr lang="en-US" altLang="en-US" sz="2000" dirty="0">
                <a:solidFill>
                  <a:schemeClr val="tx1"/>
                </a:solidFill>
              </a:rPr>
              <a:t>Other items may be excluded by Federal cognizant </a:t>
            </a:r>
            <a:r>
              <a:rPr lang="en-US" altLang="en-US" sz="2000" dirty="0" smtClean="0">
                <a:solidFill>
                  <a:schemeClr val="tx1"/>
                </a:solidFill>
              </a:rPr>
              <a:t>agency</a:t>
            </a:r>
            <a:endParaRPr lang="en-US" altLang="en-US" sz="2000" dirty="0">
              <a:solidFill>
                <a:schemeClr val="tx1"/>
              </a:solidFill>
            </a:endParaRPr>
          </a:p>
        </p:txBody>
      </p:sp>
      <p:sp>
        <p:nvSpPr>
          <p:cNvPr id="4" name="TextBox 3"/>
          <p:cNvSpPr txBox="1"/>
          <p:nvPr/>
        </p:nvSpPr>
        <p:spPr>
          <a:xfrm>
            <a:off x="5317532" y="4343400"/>
            <a:ext cx="3216868" cy="707886"/>
          </a:xfrm>
          <a:prstGeom prst="rect">
            <a:avLst/>
          </a:prstGeom>
          <a:noFill/>
        </p:spPr>
        <p:txBody>
          <a:bodyPr wrap="square" rtlCol="0">
            <a:spAutoFit/>
          </a:bodyPr>
          <a:lstStyle/>
          <a:p>
            <a:pPr marL="0" lvl="2"/>
            <a:r>
              <a:rPr lang="en-US" altLang="en-US" sz="2000" dirty="0">
                <a:solidFill>
                  <a:schemeClr val="tx1"/>
                </a:solidFill>
              </a:rPr>
              <a:t>Rental costs, tuition and participant support </a:t>
            </a:r>
            <a:r>
              <a:rPr lang="en-US" altLang="en-US" sz="2000" dirty="0" smtClean="0">
                <a:solidFill>
                  <a:schemeClr val="tx1"/>
                </a:solidFill>
              </a:rPr>
              <a:t>costs</a:t>
            </a:r>
            <a:endParaRPr lang="en-US" altLang="en-US" sz="2000" dirty="0">
              <a:solidFill>
                <a:schemeClr val="tx1"/>
              </a:solidFill>
            </a:endParaRPr>
          </a:p>
        </p:txBody>
      </p:sp>
      <p:sp>
        <p:nvSpPr>
          <p:cNvPr id="15" name="TextBox 14"/>
          <p:cNvSpPr txBox="1"/>
          <p:nvPr/>
        </p:nvSpPr>
        <p:spPr>
          <a:xfrm>
            <a:off x="762000" y="4377601"/>
            <a:ext cx="3505200" cy="707886"/>
          </a:xfrm>
          <a:prstGeom prst="rect">
            <a:avLst/>
          </a:prstGeom>
          <a:noFill/>
        </p:spPr>
        <p:txBody>
          <a:bodyPr wrap="square" rtlCol="0">
            <a:spAutoFit/>
          </a:bodyPr>
          <a:lstStyle/>
          <a:p>
            <a:pPr marL="0" lvl="2"/>
            <a:r>
              <a:rPr lang="en-US" altLang="en-US" sz="2000" dirty="0">
                <a:solidFill>
                  <a:schemeClr val="tx1"/>
                </a:solidFill>
              </a:rPr>
              <a:t>Equipment, capital expenditures, patient </a:t>
            </a:r>
            <a:r>
              <a:rPr lang="en-US" altLang="en-US" sz="2000" dirty="0" smtClean="0">
                <a:solidFill>
                  <a:schemeClr val="tx1"/>
                </a:solidFill>
              </a:rPr>
              <a:t>care</a:t>
            </a:r>
            <a:endParaRPr lang="en-US" altLang="en-US" sz="2000" dirty="0">
              <a:solidFill>
                <a:schemeClr val="tx1"/>
              </a:solidFill>
            </a:endParaRPr>
          </a:p>
        </p:txBody>
      </p:sp>
      <p:sp>
        <p:nvSpPr>
          <p:cNvPr id="16" name="TextBox 15"/>
          <p:cNvSpPr txBox="1"/>
          <p:nvPr/>
        </p:nvSpPr>
        <p:spPr>
          <a:xfrm>
            <a:off x="762000" y="5404699"/>
            <a:ext cx="3505200" cy="707886"/>
          </a:xfrm>
          <a:prstGeom prst="rect">
            <a:avLst/>
          </a:prstGeom>
          <a:noFill/>
        </p:spPr>
        <p:txBody>
          <a:bodyPr wrap="square" rtlCol="0">
            <a:spAutoFit/>
          </a:bodyPr>
          <a:lstStyle/>
          <a:p>
            <a:pPr marL="0" lvl="2"/>
            <a:r>
              <a:rPr lang="en-US" altLang="en-US" sz="2000" dirty="0">
                <a:solidFill>
                  <a:schemeClr val="tx1"/>
                </a:solidFill>
              </a:rPr>
              <a:t>Portion of each subaward in excess of $</a:t>
            </a:r>
            <a:r>
              <a:rPr lang="en-US" altLang="en-US" sz="2000" dirty="0" smtClean="0">
                <a:solidFill>
                  <a:schemeClr val="tx1"/>
                </a:solidFill>
              </a:rPr>
              <a:t>25,000</a:t>
            </a:r>
            <a:endParaRPr lang="en-US" altLang="en-US" sz="2000"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Indirect (F&amp;A) Costs Defined</a:t>
            </a:r>
            <a:endParaRPr lang="en-US" dirty="0"/>
          </a:p>
        </p:txBody>
      </p:sp>
      <p:cxnSp>
        <p:nvCxnSpPr>
          <p:cNvPr id="4" name="Straight Connector 3"/>
          <p:cNvCxnSpPr>
            <a:cxnSpLocks noChangeShapeType="1"/>
          </p:cNvCxnSpPr>
          <p:nvPr/>
        </p:nvCxnSpPr>
        <p:spPr bwMode="auto">
          <a:xfrm flipH="1">
            <a:off x="533400" y="2362200"/>
            <a:ext cx="8001000" cy="0"/>
          </a:xfrm>
          <a:prstGeom prst="line">
            <a:avLst/>
          </a:prstGeom>
          <a:noFill/>
          <a:ln w="9525">
            <a:solidFill>
              <a:srgbClr val="FF8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1749" name="Rectangle 6"/>
          <p:cNvSpPr>
            <a:spLocks noChangeArrowheads="1"/>
          </p:cNvSpPr>
          <p:nvPr/>
        </p:nvSpPr>
        <p:spPr bwMode="auto">
          <a:xfrm>
            <a:off x="914400" y="1752600"/>
            <a:ext cx="7629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algn="r"/>
            <a:r>
              <a:rPr lang="en-US" altLang="en-US" sz="3200" b="1" dirty="0" smtClean="0">
                <a:solidFill>
                  <a:srgbClr val="FF9900"/>
                </a:solidFill>
              </a:rPr>
              <a:t> 2 CFR 200.56</a:t>
            </a:r>
            <a:r>
              <a:rPr lang="en-US" altLang="en-US" sz="3200" kern="0" dirty="0">
                <a:solidFill>
                  <a:srgbClr val="000000"/>
                </a:solidFill>
                <a:latin typeface="Arial"/>
              </a:rPr>
              <a:t/>
            </a:r>
            <a:br>
              <a:rPr lang="en-US" altLang="en-US" sz="3200" kern="0" dirty="0">
                <a:solidFill>
                  <a:srgbClr val="000000"/>
                </a:solidFill>
                <a:latin typeface="Arial"/>
              </a:rPr>
            </a:br>
            <a:endParaRPr lang="en-US" sz="1600" dirty="0">
              <a:solidFill>
                <a:srgbClr val="000000"/>
              </a:solidFill>
            </a:endParaRPr>
          </a:p>
        </p:txBody>
      </p:sp>
      <p:sp>
        <p:nvSpPr>
          <p:cNvPr id="6" name="Content Placeholder 4"/>
          <p:cNvSpPr txBox="1">
            <a:spLocks/>
          </p:cNvSpPr>
          <p:nvPr/>
        </p:nvSpPr>
        <p:spPr bwMode="auto">
          <a:xfrm>
            <a:off x="4707391" y="4719761"/>
            <a:ext cx="4208009" cy="12238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nSpc>
                <a:spcPct val="80000"/>
              </a:lnSpc>
              <a:buFont typeface="Arial" panose="020B0604020202020204" pitchFamily="34" charset="0"/>
              <a:buChar char="•"/>
            </a:pPr>
            <a:r>
              <a:rPr lang="en-US" altLang="en-US" sz="2000" kern="0" dirty="0" smtClean="0">
                <a:solidFill>
                  <a:srgbClr val="000000"/>
                </a:solidFill>
              </a:rPr>
              <a:t>Indirect </a:t>
            </a:r>
            <a:r>
              <a:rPr lang="en-US" altLang="en-US" sz="2000" kern="0" dirty="0">
                <a:solidFill>
                  <a:srgbClr val="000000"/>
                </a:solidFill>
              </a:rPr>
              <a:t>(F&amp;A) cost pools must be distributed to benefitted cost objectives on bases that will produce an equitable result in consideration of relative benefits derived.</a:t>
            </a:r>
          </a:p>
          <a:p>
            <a:pPr marL="0" indent="0">
              <a:lnSpc>
                <a:spcPct val="80000"/>
              </a:lnSpc>
              <a:buFontTx/>
              <a:buNone/>
            </a:pPr>
            <a:endParaRPr lang="en-US" altLang="en-US" sz="1800" kern="0" dirty="0" smtClean="0">
              <a:solidFill>
                <a:srgbClr val="000000"/>
              </a:solidFill>
            </a:endParaRPr>
          </a:p>
          <a:p>
            <a:pPr marL="0" indent="0">
              <a:lnSpc>
                <a:spcPct val="80000"/>
              </a:lnSpc>
              <a:buFontTx/>
              <a:buNone/>
            </a:pPr>
            <a:endParaRPr lang="en-US" altLang="en-US" sz="1800" kern="0" dirty="0" smtClean="0">
              <a:solidFill>
                <a:srgbClr val="000000"/>
              </a:solidFill>
            </a:endParaRPr>
          </a:p>
        </p:txBody>
      </p:sp>
      <p:sp>
        <p:nvSpPr>
          <p:cNvPr id="7" name="Content Placeholder 4"/>
          <p:cNvSpPr txBox="1">
            <a:spLocks/>
          </p:cNvSpPr>
          <p:nvPr/>
        </p:nvSpPr>
        <p:spPr bwMode="auto">
          <a:xfrm>
            <a:off x="276904" y="2895600"/>
            <a:ext cx="4392386" cy="24016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 typeface="Arial" panose="020B0604020202020204" pitchFamily="34" charset="0"/>
              <a:buChar char="•"/>
            </a:pPr>
            <a:r>
              <a:rPr lang="en-US" altLang="en-US" sz="2000" kern="0" dirty="0" smtClean="0">
                <a:solidFill>
                  <a:srgbClr val="000000"/>
                </a:solidFill>
              </a:rPr>
              <a:t>Costs </a:t>
            </a:r>
            <a:r>
              <a:rPr lang="en-US" altLang="en-US" sz="2000" kern="0" dirty="0">
                <a:solidFill>
                  <a:srgbClr val="000000"/>
                </a:solidFill>
              </a:rPr>
              <a:t>incurred for a common or joint purpose benefitting more than one cost objective, and not readily assignable to the cost objectives specifically benefitted, without effort disproportionate to the results achieved. </a:t>
            </a:r>
          </a:p>
          <a:p>
            <a:pPr marL="0" indent="0">
              <a:buFontTx/>
              <a:buNone/>
            </a:pPr>
            <a:endParaRPr lang="en-US" altLang="en-US" sz="1800" kern="0" dirty="0" smtClean="0">
              <a:solidFill>
                <a:srgbClr val="000000"/>
              </a:solidFill>
            </a:endParaRPr>
          </a:p>
          <a:p>
            <a:pPr marL="0" indent="0">
              <a:buFontTx/>
              <a:buNone/>
            </a:pPr>
            <a:endParaRPr lang="en-US" altLang="en-US" sz="1800" kern="0" dirty="0" smtClean="0">
              <a:solidFill>
                <a:srgbClr val="000000"/>
              </a:solidFill>
            </a:endParaRPr>
          </a:p>
        </p:txBody>
      </p:sp>
      <p:sp>
        <p:nvSpPr>
          <p:cNvPr id="8" name="Content Placeholder 4"/>
          <p:cNvSpPr txBox="1">
            <a:spLocks/>
          </p:cNvSpPr>
          <p:nvPr/>
        </p:nvSpPr>
        <p:spPr bwMode="auto">
          <a:xfrm>
            <a:off x="4701949" y="2997555"/>
            <a:ext cx="4061052" cy="14121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nSpc>
                <a:spcPct val="80000"/>
              </a:lnSpc>
              <a:buFont typeface="Arial" panose="020B0604020202020204" pitchFamily="34" charset="0"/>
              <a:buChar char="•"/>
            </a:pPr>
            <a:r>
              <a:rPr lang="en-US" altLang="en-US" sz="2000" kern="0" dirty="0" smtClean="0">
                <a:solidFill>
                  <a:srgbClr val="000000"/>
                </a:solidFill>
              </a:rPr>
              <a:t>To </a:t>
            </a:r>
            <a:r>
              <a:rPr lang="en-US" altLang="en-US" sz="2000" kern="0" dirty="0">
                <a:solidFill>
                  <a:srgbClr val="000000"/>
                </a:solidFill>
              </a:rPr>
              <a:t>facilitate equitable distribution of indirect expenses to the cost objectives served, it may be necessary to establish a number of pools of indirect (F&amp;A) costs.</a:t>
            </a:r>
            <a:endParaRPr lang="en-US" altLang="en-US" sz="2000" kern="0" dirty="0" smtClean="0">
              <a:solidFill>
                <a:srgbClr val="000000"/>
              </a:solidFill>
            </a:endParaRPr>
          </a:p>
          <a:p>
            <a:pPr marL="0" indent="0">
              <a:lnSpc>
                <a:spcPct val="80000"/>
              </a:lnSpc>
              <a:buFontTx/>
              <a:buNone/>
            </a:pPr>
            <a:endParaRPr lang="en-US" altLang="en-US" sz="1800" kern="0" dirty="0" smtClean="0">
              <a:solidFill>
                <a:srgbClr val="000000"/>
              </a:solidFill>
            </a:endParaRPr>
          </a:p>
          <a:p>
            <a:pPr marL="0" indent="0">
              <a:lnSpc>
                <a:spcPct val="80000"/>
              </a:lnSpc>
              <a:buFontTx/>
              <a:buNone/>
            </a:pPr>
            <a:endParaRPr lang="en-US" altLang="en-US" sz="1800" kern="0" dirty="0" smtClean="0">
              <a:solidFill>
                <a:srgbClr val="000000"/>
              </a:solidFill>
            </a:endParaRPr>
          </a:p>
        </p:txBody>
      </p:sp>
      <p:sp>
        <p:nvSpPr>
          <p:cNvPr id="2" name="TextBox 1"/>
          <p:cNvSpPr txBox="1"/>
          <p:nvPr/>
        </p:nvSpPr>
        <p:spPr>
          <a:xfrm>
            <a:off x="309562" y="2441257"/>
            <a:ext cx="6396038" cy="461665"/>
          </a:xfrm>
          <a:prstGeom prst="rect">
            <a:avLst/>
          </a:prstGeom>
          <a:noFill/>
        </p:spPr>
        <p:txBody>
          <a:bodyPr wrap="square" rtlCol="0">
            <a:spAutoFit/>
          </a:bodyPr>
          <a:lstStyle/>
          <a:p>
            <a:r>
              <a:rPr lang="en-US" altLang="en-US" sz="2400" b="1" dirty="0">
                <a:solidFill>
                  <a:srgbClr val="4E884B"/>
                </a:solidFill>
              </a:rPr>
              <a:t>Indirect (Facilities &amp; Administrative) costs</a:t>
            </a:r>
            <a:endParaRPr lang="en-US" sz="2400" dirty="0">
              <a:solidFill>
                <a:srgbClr val="4E884B"/>
              </a:solidFill>
            </a:endParaRPr>
          </a:p>
        </p:txBody>
      </p:sp>
      <p:cxnSp>
        <p:nvCxnSpPr>
          <p:cNvPr id="9" name="Straight Connector 8"/>
          <p:cNvCxnSpPr/>
          <p:nvPr/>
        </p:nvCxnSpPr>
        <p:spPr>
          <a:xfrm>
            <a:off x="4685324" y="2997555"/>
            <a:ext cx="0" cy="3108325"/>
          </a:xfrm>
          <a:prstGeom prst="line">
            <a:avLst/>
          </a:prstGeom>
          <a:ln w="31750">
            <a:solidFill>
              <a:srgbClr val="8CC7C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3394" y="5079389"/>
            <a:ext cx="1982116" cy="1321411"/>
          </a:xfrm>
          <a:prstGeom prst="rect">
            <a:avLst/>
          </a:prstGeom>
          <a:ln>
            <a:noFill/>
          </a:ln>
          <a:effectLst>
            <a:softEdge rad="112500"/>
          </a:effectLst>
        </p:spPr>
      </p:pic>
    </p:spTree>
    <p:extLst>
      <p:ext uri="{BB962C8B-B14F-4D97-AF65-F5344CB8AC3E}">
        <p14:creationId xmlns:p14="http://schemas.microsoft.com/office/powerpoint/2010/main" val="267415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5075971"/>
            <a:ext cx="1540764" cy="1025335"/>
          </a:xfrm>
          <a:prstGeom prst="rect">
            <a:avLst/>
          </a:prstGeom>
          <a:ln>
            <a:noFill/>
          </a:ln>
          <a:effectLst>
            <a:softEdge rad="112500"/>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0571" y="2935471"/>
            <a:ext cx="1491029" cy="1491029"/>
          </a:xfrm>
          <a:prstGeom prst="rect">
            <a:avLst/>
          </a:prstGeom>
          <a:ln>
            <a:noFill/>
          </a:ln>
          <a:effectLst>
            <a:softEdge rad="112500"/>
          </a:effectLst>
        </p:spPr>
      </p:pic>
      <p:sp>
        <p:nvSpPr>
          <p:cNvPr id="16" name="Rounded Rectangle 15"/>
          <p:cNvSpPr/>
          <p:nvPr/>
        </p:nvSpPr>
        <p:spPr>
          <a:xfrm>
            <a:off x="5562600" y="2475778"/>
            <a:ext cx="3243619" cy="598295"/>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410570" y="2475778"/>
            <a:ext cx="3108277" cy="598295"/>
          </a:xfrm>
          <a:prstGeom prst="roundRect">
            <a:avLst/>
          </a:prstGeom>
          <a:solidFill>
            <a:srgbClr val="91CE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7" name="Title 6"/>
          <p:cNvSpPr>
            <a:spLocks noGrp="1"/>
          </p:cNvSpPr>
          <p:nvPr>
            <p:ph type="title"/>
          </p:nvPr>
        </p:nvSpPr>
        <p:spPr>
          <a:prstGeom prst="rect">
            <a:avLst/>
          </a:prstGeom>
        </p:spPr>
        <p:txBody>
          <a:bodyPr>
            <a:normAutofit/>
          </a:bodyPr>
          <a:lstStyle/>
          <a:p>
            <a:pPr lvl="0" algn="ctr">
              <a:spcBef>
                <a:spcPct val="20000"/>
              </a:spcBef>
            </a:pPr>
            <a:r>
              <a:rPr lang="en-US" altLang="en-US" dirty="0" smtClean="0">
                <a:latin typeface="Arial"/>
              </a:rPr>
              <a:t>Indirect F&amp;A Costs</a:t>
            </a:r>
            <a:endParaRPr lang="en-US" dirty="0"/>
          </a:p>
        </p:txBody>
      </p:sp>
      <p:sp>
        <p:nvSpPr>
          <p:cNvPr id="59395"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b="1" dirty="0" smtClean="0">
                <a:solidFill>
                  <a:srgbClr val="FF9900"/>
                </a:solidFill>
                <a:ea typeface="MS PGothic" panose="020B0600070205080204" pitchFamily="34" charset="-128"/>
              </a:rPr>
              <a:t>	</a:t>
            </a:r>
            <a:r>
              <a:rPr lang="en-US" altLang="en-US" sz="2800" b="1" dirty="0" smtClean="0">
                <a:solidFill>
                  <a:srgbClr val="FF9900"/>
                </a:solidFill>
                <a:ea typeface="MS PGothic" panose="020B0600070205080204" pitchFamily="34" charset="-128"/>
              </a:rPr>
              <a:t>200.414 </a:t>
            </a:r>
            <a:r>
              <a:rPr lang="en-US" altLang="en-US" sz="2800" b="1" dirty="0">
                <a:solidFill>
                  <a:srgbClr val="FF9900"/>
                </a:solidFill>
                <a:ea typeface="MS PGothic" panose="020B0600070205080204" pitchFamily="34" charset="-128"/>
              </a:rPr>
              <a:t>Indirect (F&amp;A) Costs</a:t>
            </a:r>
            <a:endParaRPr lang="en-US" altLang="en-US" sz="2800" dirty="0" smtClean="0"/>
          </a:p>
        </p:txBody>
      </p:sp>
      <p:sp>
        <p:nvSpPr>
          <p:cNvPr id="9" name="TextBox 8"/>
          <p:cNvSpPr txBox="1"/>
          <p:nvPr/>
        </p:nvSpPr>
        <p:spPr>
          <a:xfrm>
            <a:off x="381000" y="3048000"/>
            <a:ext cx="3124200" cy="3421450"/>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2000" dirty="0" smtClean="0"/>
              <a:t>Defined </a:t>
            </a:r>
            <a:r>
              <a:rPr lang="en-US" sz="2000" dirty="0"/>
              <a:t>as depreciation on buildings, equipment and capital improvement, interest on debt associated with certain buildings, equipment and capital improvements, and operations and maintenance expenses.</a:t>
            </a:r>
            <a:endParaRPr lang="en-US" sz="2000" dirty="0" smtClean="0"/>
          </a:p>
        </p:txBody>
      </p:sp>
      <p:sp>
        <p:nvSpPr>
          <p:cNvPr id="10" name="TextBox 9"/>
          <p:cNvSpPr txBox="1"/>
          <p:nvPr/>
        </p:nvSpPr>
        <p:spPr>
          <a:xfrm>
            <a:off x="5638800" y="3048000"/>
            <a:ext cx="3228833" cy="2867452"/>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2000" dirty="0"/>
              <a:t>D</a:t>
            </a:r>
            <a:r>
              <a:rPr lang="en-US" sz="2000" dirty="0" smtClean="0"/>
              <a:t>efined </a:t>
            </a:r>
            <a:r>
              <a:rPr lang="en-US" sz="2000" dirty="0"/>
              <a:t>as general administration and general expenses such as the director’s office, accounting, personnel and all other types of expenditures not listed specifically under one of the subcategories of Facilities. </a:t>
            </a:r>
          </a:p>
        </p:txBody>
      </p:sp>
      <p:sp>
        <p:nvSpPr>
          <p:cNvPr id="11" name="TextBox 10"/>
          <p:cNvSpPr txBox="1"/>
          <p:nvPr/>
        </p:nvSpPr>
        <p:spPr>
          <a:xfrm>
            <a:off x="304800" y="2544094"/>
            <a:ext cx="3352800" cy="461665"/>
          </a:xfrm>
          <a:prstGeom prst="rect">
            <a:avLst/>
          </a:prstGeom>
          <a:noFill/>
        </p:spPr>
        <p:txBody>
          <a:bodyPr wrap="square" rtlCol="0">
            <a:spAutoFit/>
          </a:bodyPr>
          <a:lstStyle/>
          <a:p>
            <a:pPr algn="ctr"/>
            <a:r>
              <a:rPr lang="en-US" sz="2400" dirty="0" smtClean="0"/>
              <a:t>Facilities</a:t>
            </a:r>
            <a:endParaRPr lang="en-US" sz="2400" dirty="0"/>
          </a:p>
        </p:txBody>
      </p:sp>
      <p:sp>
        <p:nvSpPr>
          <p:cNvPr id="12" name="TextBox 11"/>
          <p:cNvSpPr txBox="1"/>
          <p:nvPr/>
        </p:nvSpPr>
        <p:spPr>
          <a:xfrm>
            <a:off x="5943600" y="2548548"/>
            <a:ext cx="2438400" cy="461665"/>
          </a:xfrm>
          <a:prstGeom prst="rect">
            <a:avLst/>
          </a:prstGeom>
          <a:noFill/>
        </p:spPr>
        <p:txBody>
          <a:bodyPr wrap="square" rtlCol="0">
            <a:spAutoFit/>
          </a:bodyPr>
          <a:lstStyle/>
          <a:p>
            <a:pPr algn="ctr"/>
            <a:r>
              <a:rPr lang="en-US" sz="2400" dirty="0" smtClean="0"/>
              <a:t>Administration</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Indirect Costs Examples</a:t>
            </a:r>
            <a:endParaRPr lang="en-US" dirty="0"/>
          </a:p>
        </p:txBody>
      </p:sp>
      <p:sp>
        <p:nvSpPr>
          <p:cNvPr id="61443"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Indirect Costs Examples</a:t>
            </a:r>
          </a:p>
        </p:txBody>
      </p:sp>
      <p:grpSp>
        <p:nvGrpSpPr>
          <p:cNvPr id="4" name="Group 3"/>
          <p:cNvGrpSpPr/>
          <p:nvPr/>
        </p:nvGrpSpPr>
        <p:grpSpPr>
          <a:xfrm>
            <a:off x="457200" y="1769776"/>
            <a:ext cx="8305800" cy="1077291"/>
            <a:chOff x="0" y="0"/>
            <a:chExt cx="8305800" cy="1077291"/>
          </a:xfrm>
        </p:grpSpPr>
        <p:sp>
          <p:nvSpPr>
            <p:cNvPr id="5" name="Rounded Rectangle 4"/>
            <p:cNvSpPr/>
            <p:nvPr/>
          </p:nvSpPr>
          <p:spPr>
            <a:xfrm>
              <a:off x="0" y="0"/>
              <a:ext cx="8305800" cy="1077291"/>
            </a:xfrm>
            <a:prstGeom prst="roundRect">
              <a:avLst>
                <a:gd name="adj" fmla="val 10000"/>
              </a:avLst>
            </a:prstGeom>
            <a:solidFill>
              <a:srgbClr val="BBE0E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1759996" y="0"/>
              <a:ext cx="6545803" cy="10772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Aft>
                  <a:spcPct val="35000"/>
                </a:spcAft>
              </a:pPr>
              <a:r>
                <a:rPr lang="en-US" altLang="en-US" sz="2400" dirty="0">
                  <a:solidFill>
                    <a:schemeClr val="tx1"/>
                  </a:solidFill>
                </a:rPr>
                <a:t>Salaries for executive director, accountants, personnel staff, etc.</a:t>
              </a:r>
            </a:p>
          </p:txBody>
        </p:sp>
      </p:grpSp>
      <p:sp>
        <p:nvSpPr>
          <p:cNvPr id="8" name="Rounded Rectangle 7"/>
          <p:cNvSpPr/>
          <p:nvPr/>
        </p:nvSpPr>
        <p:spPr>
          <a:xfrm>
            <a:off x="457199" y="2975838"/>
            <a:ext cx="8305800" cy="1019797"/>
          </a:xfrm>
          <a:prstGeom prst="roundRect">
            <a:avLst>
              <a:gd name="adj" fmla="val 10000"/>
            </a:avLst>
          </a:prstGeom>
          <a:solidFill>
            <a:srgbClr val="91CE4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2217195" y="2975838"/>
            <a:ext cx="6545803" cy="101979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Aft>
                <a:spcPct val="35000"/>
              </a:spcAft>
            </a:pPr>
            <a:r>
              <a:rPr lang="en-US" altLang="en-US" sz="2400" dirty="0">
                <a:solidFill>
                  <a:schemeClr val="tx1"/>
                </a:solidFill>
              </a:rPr>
              <a:t>Square footage of space occupied by indirect staff</a:t>
            </a:r>
          </a:p>
        </p:txBody>
      </p:sp>
      <p:grpSp>
        <p:nvGrpSpPr>
          <p:cNvPr id="10" name="Group 9"/>
          <p:cNvGrpSpPr/>
          <p:nvPr/>
        </p:nvGrpSpPr>
        <p:grpSpPr>
          <a:xfrm>
            <a:off x="457200" y="4124406"/>
            <a:ext cx="8305800" cy="1033209"/>
            <a:chOff x="0" y="2286005"/>
            <a:chExt cx="8305800" cy="1033209"/>
          </a:xfrm>
        </p:grpSpPr>
        <p:sp>
          <p:nvSpPr>
            <p:cNvPr id="11" name="Rounded Rectangle 10"/>
            <p:cNvSpPr/>
            <p:nvPr/>
          </p:nvSpPr>
          <p:spPr>
            <a:xfrm>
              <a:off x="0" y="2286005"/>
              <a:ext cx="8305800" cy="1033209"/>
            </a:xfrm>
            <a:prstGeom prst="roundRect">
              <a:avLst>
                <a:gd name="adj" fmla="val 10000"/>
              </a:avLst>
            </a:prstGeom>
            <a:solidFill>
              <a:srgbClr val="FFB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1759996" y="2286005"/>
              <a:ext cx="6545803" cy="10332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Aft>
                  <a:spcPct val="35000"/>
                </a:spcAft>
              </a:pPr>
              <a:r>
                <a:rPr lang="en-US" altLang="en-US" sz="2400" dirty="0">
                  <a:solidFill>
                    <a:schemeClr val="tx1"/>
                  </a:solidFill>
                </a:rPr>
                <a:t>Supplies used by indirect staff</a:t>
              </a:r>
            </a:p>
          </p:txBody>
        </p:sp>
      </p:grpSp>
      <p:sp>
        <p:nvSpPr>
          <p:cNvPr id="14" name="Rounded Rectangle 13"/>
          <p:cNvSpPr/>
          <p:nvPr/>
        </p:nvSpPr>
        <p:spPr>
          <a:xfrm>
            <a:off x="457198" y="5260033"/>
            <a:ext cx="8305800" cy="988367"/>
          </a:xfrm>
          <a:prstGeom prst="roundRect">
            <a:avLst>
              <a:gd name="adj" fmla="val 10000"/>
            </a:avLst>
          </a:prstGeom>
          <a:solidFill>
            <a:srgbClr val="FF5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2217194" y="5260033"/>
            <a:ext cx="6545803" cy="98836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Aft>
                <a:spcPct val="35000"/>
              </a:spcAft>
            </a:pPr>
            <a:r>
              <a:rPr lang="en-US" altLang="en-US" sz="2400" dirty="0">
                <a:solidFill>
                  <a:schemeClr val="tx1"/>
                </a:solidFill>
              </a:rPr>
              <a:t>Communications devices used by indirect staff</a:t>
            </a:r>
          </a:p>
        </p:txBody>
      </p:sp>
      <p:pic>
        <p:nvPicPr>
          <p:cNvPr id="1026" name="Picture 2" descr="http://www.nocrimeinitiative.com/wp-content/uploads/2015/04/stolen-phon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859" y="5358950"/>
            <a:ext cx="1327113" cy="7962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464" y="1885409"/>
            <a:ext cx="1265508" cy="844427"/>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199" y="3056535"/>
            <a:ext cx="1289773" cy="860105"/>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934" y="4169604"/>
            <a:ext cx="1314038" cy="87628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pPr lvl="0" algn="r" eaLnBrk="1" hangingPunct="1">
              <a:spcBef>
                <a:spcPct val="20000"/>
              </a:spcBef>
              <a:defRPr/>
            </a:pPr>
            <a:r>
              <a:rPr lang="en-US" altLang="en-US" b="1" kern="1200" dirty="0" smtClean="0">
                <a:latin typeface="Arial" panose="020B0604020202020204" pitchFamily="34" charset="0"/>
                <a:ea typeface="MS PGothic" panose="020B0600070205080204" pitchFamily="34" charset="-128"/>
                <a:cs typeface="+mn-cs"/>
              </a:rPr>
              <a:t>De Minimis Rate</a:t>
            </a:r>
            <a:endParaRPr lang="en-US" b="1" kern="1200" dirty="0">
              <a:latin typeface="Arial" panose="020B0604020202020204" pitchFamily="34" charset="0"/>
              <a:ea typeface="MS PGothic" panose="020B0600070205080204" pitchFamily="34" charset="-128"/>
              <a:cs typeface="+mn-cs"/>
            </a:endParaRPr>
          </a:p>
        </p:txBody>
      </p:sp>
      <p:sp>
        <p:nvSpPr>
          <p:cNvPr id="45058" name="Content Placeholder 4"/>
          <p:cNvSpPr>
            <a:spLocks noGrp="1"/>
          </p:cNvSpPr>
          <p:nvPr>
            <p:ph idx="1"/>
          </p:nvPr>
        </p:nvSpPr>
        <p:spPr bwMode="auto">
          <a:xfrm>
            <a:off x="454429" y="1842655"/>
            <a:ext cx="7924800" cy="4525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defRPr/>
            </a:pPr>
            <a:r>
              <a:rPr lang="en-US" altLang="en-US" sz="2400" b="1" kern="1200" dirty="0">
                <a:solidFill>
                  <a:srgbClr val="4E884B"/>
                </a:solidFill>
                <a:latin typeface="Arial" panose="020B0604020202020204" pitchFamily="34" charset="0"/>
                <a:ea typeface="MS PGothic" panose="020B0600070205080204" pitchFamily="34" charset="-128"/>
              </a:rPr>
              <a:t>Eligible Entity</a:t>
            </a:r>
          </a:p>
          <a:p>
            <a:pPr marL="342900" indent="-342900" eaLnBrk="1" hangingPunct="1">
              <a:buFont typeface="Arial" panose="020B0604020202020204" pitchFamily="34" charset="0"/>
              <a:buChar char="•"/>
              <a:defRPr/>
            </a:pPr>
            <a:r>
              <a:rPr lang="en-US" altLang="en-US" sz="2400" dirty="0" smtClean="0"/>
              <a:t>Has indirect costs; never received a negotiated indirect cost rate</a:t>
            </a:r>
          </a:p>
          <a:p>
            <a:pPr marL="342900" indent="-342900" eaLnBrk="1" hangingPunct="1">
              <a:buFont typeface="Arial" panose="020B0604020202020204" pitchFamily="34" charset="0"/>
              <a:buChar char="•"/>
              <a:defRPr/>
            </a:pPr>
            <a:r>
              <a:rPr lang="en-US" altLang="en-US" sz="2400" dirty="0" smtClean="0"/>
              <a:t>May charge 10% of modified total direct costs (MTDC) for an indefinite period</a:t>
            </a:r>
          </a:p>
          <a:p>
            <a:pPr marL="0" indent="0" eaLnBrk="1" hangingPunct="1">
              <a:buFontTx/>
              <a:buNone/>
              <a:defRPr/>
            </a:pPr>
            <a:endParaRPr lang="en-US" altLang="en-US" sz="2400" dirty="0"/>
          </a:p>
          <a:p>
            <a:pPr marL="0" indent="0" eaLnBrk="1" hangingPunct="1">
              <a:buFontTx/>
              <a:buNone/>
              <a:defRPr/>
            </a:pPr>
            <a:r>
              <a:rPr lang="en-US" altLang="en-US" sz="2400" b="1" kern="1200" dirty="0">
                <a:solidFill>
                  <a:srgbClr val="4E884B"/>
                </a:solidFill>
                <a:latin typeface="Arial" panose="020B0604020202020204" pitchFamily="34" charset="0"/>
                <a:ea typeface="MS PGothic" panose="020B0600070205080204" pitchFamily="34" charset="-128"/>
              </a:rPr>
              <a:t>Non-eligible entity</a:t>
            </a:r>
          </a:p>
          <a:p>
            <a:pPr marL="342900" indent="-342900" eaLnBrk="1" hangingPunct="1">
              <a:buFont typeface="Arial" panose="020B0604020202020204" pitchFamily="34" charset="0"/>
              <a:buChar char="•"/>
              <a:defRPr/>
            </a:pPr>
            <a:r>
              <a:rPr lang="en-US" altLang="en-US" sz="2400" dirty="0" smtClean="0"/>
              <a:t>Governmental units with more than $35 million in direct Federal funding</a:t>
            </a:r>
          </a:p>
          <a:p>
            <a:pPr marL="0" indent="0" eaLnBrk="1" hangingPunct="1">
              <a:buFontTx/>
              <a:buNone/>
              <a:defRPr/>
            </a:pPr>
            <a:endParaRPr lang="en-US" altLang="en-US" sz="2400" dirty="0" smtClean="0"/>
          </a:p>
        </p:txBody>
      </p:sp>
      <p:sp>
        <p:nvSpPr>
          <p:cNvPr id="63491" name="Text Placeholder 1"/>
          <p:cNvSpPr>
            <a:spLocks noGrp="1"/>
          </p:cNvSpPr>
          <p:nvPr>
            <p:ph type="body" sz="quarter" idx="4294967295"/>
          </p:nvPr>
        </p:nvSpPr>
        <p:spPr bwMode="auto">
          <a:xfrm>
            <a:off x="1287087" y="1385455"/>
            <a:ext cx="7086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marL="0" indent="0" algn="r">
              <a:buNone/>
            </a:pPr>
            <a:r>
              <a:rPr lang="en-US" altLang="en-US" sz="2800" b="1" dirty="0">
                <a:solidFill>
                  <a:srgbClr val="FF9900"/>
                </a:solidFill>
                <a:ea typeface="MS PGothic" panose="020B0600070205080204" pitchFamily="34" charset="-128"/>
              </a:rPr>
              <a:t>2 CFR 200.414(f)</a:t>
            </a:r>
            <a:endParaRPr lang="en-US" altLang="en-US" sz="2800" dirty="0" smtClean="0"/>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bre 6"/>
          <p:cNvSpPr/>
          <p:nvPr/>
        </p:nvSpPr>
        <p:spPr>
          <a:xfrm>
            <a:off x="3581400" y="2514600"/>
            <a:ext cx="485271" cy="1063416"/>
          </a:xfrm>
          <a:custGeom>
            <a:avLst/>
            <a:gdLst>
              <a:gd name="connsiteX0" fmla="*/ 10325 w 485271"/>
              <a:gd name="connsiteY0" fmla="*/ 392329 h 1063416"/>
              <a:gd name="connsiteX1" fmla="*/ 485271 w 485271"/>
              <a:gd name="connsiteY1" fmla="*/ 0 h 1063416"/>
              <a:gd name="connsiteX2" fmla="*/ 485271 w 485271"/>
              <a:gd name="connsiteY2" fmla="*/ 1042767 h 1063416"/>
              <a:gd name="connsiteX3" fmla="*/ 0 w 485271"/>
              <a:gd name="connsiteY3" fmla="*/ 1063416 h 1063416"/>
              <a:gd name="connsiteX4" fmla="*/ 10325 w 485271"/>
              <a:gd name="connsiteY4" fmla="*/ 392329 h 106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271" h="1063416">
                <a:moveTo>
                  <a:pt x="10325" y="392329"/>
                </a:moveTo>
                <a:lnTo>
                  <a:pt x="485271" y="0"/>
                </a:lnTo>
                <a:lnTo>
                  <a:pt x="485271" y="1042767"/>
                </a:lnTo>
                <a:lnTo>
                  <a:pt x="0" y="1063416"/>
                </a:lnTo>
                <a:lnTo>
                  <a:pt x="10325" y="392329"/>
                </a:lnTo>
                <a:close/>
              </a:path>
            </a:pathLst>
          </a:custGeom>
          <a:solidFill>
            <a:srgbClr val="FF2F2F"/>
          </a:solidFill>
          <a:ln>
            <a:solidFill>
              <a:srgbClr val="FF2F2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6" name="Forma libre 5"/>
          <p:cNvSpPr/>
          <p:nvPr/>
        </p:nvSpPr>
        <p:spPr>
          <a:xfrm>
            <a:off x="3551770" y="3510305"/>
            <a:ext cx="526570" cy="1061695"/>
          </a:xfrm>
          <a:custGeom>
            <a:avLst/>
            <a:gdLst>
              <a:gd name="connsiteX0" fmla="*/ 61949 w 526570"/>
              <a:gd name="connsiteY0" fmla="*/ 41298 h 1032442"/>
              <a:gd name="connsiteX1" fmla="*/ 526570 w 526570"/>
              <a:gd name="connsiteY1" fmla="*/ 0 h 1032442"/>
              <a:gd name="connsiteX2" fmla="*/ 516245 w 526570"/>
              <a:gd name="connsiteY2" fmla="*/ 1032442 h 1032442"/>
              <a:gd name="connsiteX3" fmla="*/ 10325 w 526570"/>
              <a:gd name="connsiteY3" fmla="*/ 712385 h 1032442"/>
              <a:gd name="connsiteX4" fmla="*/ 0 w 526570"/>
              <a:gd name="connsiteY4" fmla="*/ 30973 h 1032442"/>
              <a:gd name="connsiteX5" fmla="*/ 61949 w 526570"/>
              <a:gd name="connsiteY5" fmla="*/ 41298 h 10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70" h="1032442">
                <a:moveTo>
                  <a:pt x="61949" y="41298"/>
                </a:moveTo>
                <a:lnTo>
                  <a:pt x="526570" y="0"/>
                </a:lnTo>
                <a:lnTo>
                  <a:pt x="516245" y="1032442"/>
                </a:lnTo>
                <a:lnTo>
                  <a:pt x="10325" y="712385"/>
                </a:lnTo>
                <a:lnTo>
                  <a:pt x="0" y="30973"/>
                </a:lnTo>
                <a:lnTo>
                  <a:pt x="61949" y="41298"/>
                </a:lnTo>
                <a:close/>
              </a:path>
            </a:pathLst>
          </a:custGeom>
          <a:solidFill>
            <a:srgbClr val="6EAB2E"/>
          </a:solidFill>
          <a:ln>
            <a:solidFill>
              <a:srgbClr val="6EAB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15" name="Forma libre 114"/>
          <p:cNvSpPr/>
          <p:nvPr/>
        </p:nvSpPr>
        <p:spPr>
          <a:xfrm>
            <a:off x="3582158" y="4244524"/>
            <a:ext cx="510186" cy="1346089"/>
          </a:xfrm>
          <a:custGeom>
            <a:avLst/>
            <a:gdLst>
              <a:gd name="connsiteX0" fmla="*/ 0 w 510186"/>
              <a:gd name="connsiteY0" fmla="*/ 0 h 1346089"/>
              <a:gd name="connsiteX1" fmla="*/ 10855 w 510186"/>
              <a:gd name="connsiteY1" fmla="*/ 716467 h 1346089"/>
              <a:gd name="connsiteX2" fmla="*/ 510186 w 510186"/>
              <a:gd name="connsiteY2" fmla="*/ 1346089 h 1346089"/>
              <a:gd name="connsiteX3" fmla="*/ 499331 w 510186"/>
              <a:gd name="connsiteY3" fmla="*/ 282245 h 1346089"/>
              <a:gd name="connsiteX4" fmla="*/ 0 w 510186"/>
              <a:gd name="connsiteY4" fmla="*/ 0 h 1346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186" h="1346089">
                <a:moveTo>
                  <a:pt x="0" y="0"/>
                </a:moveTo>
                <a:lnTo>
                  <a:pt x="10855" y="716467"/>
                </a:lnTo>
                <a:lnTo>
                  <a:pt x="510186" y="1346089"/>
                </a:lnTo>
                <a:lnTo>
                  <a:pt x="499331" y="282245"/>
                </a:lnTo>
                <a:lnTo>
                  <a:pt x="0" y="0"/>
                </a:lnTo>
                <a:close/>
              </a:path>
            </a:pathLst>
          </a:custGeom>
          <a:solidFill>
            <a:srgbClr val="EAAD01"/>
          </a:solidFill>
          <a:ln>
            <a:solidFill>
              <a:srgbClr val="EAAD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4" name="Round Same Side Corner Rectangle 46"/>
          <p:cNvSpPr/>
          <p:nvPr/>
        </p:nvSpPr>
        <p:spPr>
          <a:xfrm rot="16200000">
            <a:off x="1489568" y="1445155"/>
            <a:ext cx="658287" cy="3559175"/>
          </a:xfrm>
          <a:prstGeom prst="round2SameRect">
            <a:avLst>
              <a:gd name="adj1" fmla="val 50000"/>
              <a:gd name="adj2" fmla="val 0"/>
            </a:avLst>
          </a:prstGeom>
          <a:solidFill>
            <a:srgbClr val="FF505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a:ea typeface="+mn-ea"/>
              <a:cs typeface="+mn-cs"/>
            </a:endParaRPr>
          </a:p>
        </p:txBody>
      </p:sp>
      <p:sp>
        <p:nvSpPr>
          <p:cNvPr id="45" name="Round Same Side Corner Rectangle 47"/>
          <p:cNvSpPr/>
          <p:nvPr/>
        </p:nvSpPr>
        <p:spPr>
          <a:xfrm rot="16200000">
            <a:off x="1485561" y="2122361"/>
            <a:ext cx="696123" cy="3559175"/>
          </a:xfrm>
          <a:prstGeom prst="round2SameRect">
            <a:avLst>
              <a:gd name="adj1" fmla="val 50000"/>
              <a:gd name="adj2" fmla="val 0"/>
            </a:avLst>
          </a:prstGeom>
          <a:gradFill flip="none" rotWithShape="1">
            <a:gsLst>
              <a:gs pos="0">
                <a:srgbClr val="92D050">
                  <a:lumMod val="50000"/>
                </a:srgbClr>
              </a:gs>
              <a:gs pos="3000">
                <a:srgbClr val="92D050"/>
              </a:gs>
              <a:gs pos="100000">
                <a:srgbClr val="92D050">
                  <a:lumMod val="75000"/>
                </a:srgbClr>
              </a:gs>
            </a:gsLst>
            <a:lin ang="1620000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a:ea typeface="+mn-ea"/>
              <a:cs typeface="+mn-cs"/>
            </a:endParaRPr>
          </a:p>
        </p:txBody>
      </p:sp>
      <p:sp>
        <p:nvSpPr>
          <p:cNvPr id="51" name="Round Same Side Corner Rectangle 48"/>
          <p:cNvSpPr/>
          <p:nvPr/>
        </p:nvSpPr>
        <p:spPr>
          <a:xfrm rot="16200000">
            <a:off x="1490721" y="3475164"/>
            <a:ext cx="685800" cy="3559175"/>
          </a:xfrm>
          <a:prstGeom prst="round2SameRect">
            <a:avLst>
              <a:gd name="adj1" fmla="val 50000"/>
              <a:gd name="adj2" fmla="val 0"/>
            </a:avLst>
          </a:prstGeom>
          <a:solidFill>
            <a:srgbClr val="BBE0E3"/>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a:ea typeface="+mn-ea"/>
              <a:cs typeface="+mn-cs"/>
            </a:endParaRPr>
          </a:p>
        </p:txBody>
      </p:sp>
      <p:sp>
        <p:nvSpPr>
          <p:cNvPr id="52" name="Round Same Side Corner Rectangle 49"/>
          <p:cNvSpPr/>
          <p:nvPr/>
        </p:nvSpPr>
        <p:spPr>
          <a:xfrm rot="16200000">
            <a:off x="1475811" y="2799297"/>
            <a:ext cx="685800" cy="3559175"/>
          </a:xfrm>
          <a:prstGeom prst="round2SameRect">
            <a:avLst>
              <a:gd name="adj1" fmla="val 50000"/>
              <a:gd name="adj2" fmla="val 0"/>
            </a:avLst>
          </a:prstGeom>
          <a:solidFill>
            <a:srgbClr val="FEBE0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a:ea typeface="+mn-ea"/>
              <a:cs typeface="+mn-cs"/>
            </a:endParaRPr>
          </a:p>
        </p:txBody>
      </p:sp>
      <p:grpSp>
        <p:nvGrpSpPr>
          <p:cNvPr id="53" name="Group 50"/>
          <p:cNvGrpSpPr>
            <a:grpSpLocks noChangeAspect="1"/>
          </p:cNvGrpSpPr>
          <p:nvPr/>
        </p:nvGrpSpPr>
        <p:grpSpPr bwMode="auto">
          <a:xfrm>
            <a:off x="2435793" y="2122071"/>
            <a:ext cx="4047763" cy="6909740"/>
            <a:chOff x="2551691" y="948003"/>
            <a:chExt cx="3200816" cy="5463930"/>
          </a:xfrm>
        </p:grpSpPr>
        <p:grpSp>
          <p:nvGrpSpPr>
            <p:cNvPr id="54" name="Group 51"/>
            <p:cNvGrpSpPr>
              <a:grpSpLocks/>
            </p:cNvGrpSpPr>
            <p:nvPr/>
          </p:nvGrpSpPr>
          <p:grpSpPr bwMode="auto">
            <a:xfrm rot="-2700000">
              <a:off x="3028410" y="4547676"/>
              <a:ext cx="2033871" cy="1864257"/>
              <a:chOff x="869380" y="4022434"/>
              <a:chExt cx="2258596" cy="2070239"/>
            </a:xfrm>
          </p:grpSpPr>
          <p:sp>
            <p:nvSpPr>
              <p:cNvPr id="59" name="Rectangle 2"/>
              <p:cNvSpPr/>
              <p:nvPr/>
            </p:nvSpPr>
            <p:spPr>
              <a:xfrm>
                <a:off x="2475550" y="4257697"/>
                <a:ext cx="432325" cy="391949"/>
              </a:xfrm>
              <a:custGeom>
                <a:avLst/>
                <a:gdLst>
                  <a:gd name="connsiteX0" fmla="*/ 0 w 266700"/>
                  <a:gd name="connsiteY0" fmla="*/ 0 h 209550"/>
                  <a:gd name="connsiteX1" fmla="*/ 266700 w 266700"/>
                  <a:gd name="connsiteY1" fmla="*/ 0 h 209550"/>
                  <a:gd name="connsiteX2" fmla="*/ 266700 w 266700"/>
                  <a:gd name="connsiteY2" fmla="*/ 209550 h 209550"/>
                  <a:gd name="connsiteX3" fmla="*/ 0 w 266700"/>
                  <a:gd name="connsiteY3" fmla="*/ 209550 h 209550"/>
                  <a:gd name="connsiteX4" fmla="*/ 0 w 266700"/>
                  <a:gd name="connsiteY4" fmla="*/ 0 h 209550"/>
                  <a:gd name="connsiteX0" fmla="*/ 88106 w 354806"/>
                  <a:gd name="connsiteY0" fmla="*/ 38100 h 247650"/>
                  <a:gd name="connsiteX1" fmla="*/ 354806 w 354806"/>
                  <a:gd name="connsiteY1" fmla="*/ 38100 h 247650"/>
                  <a:gd name="connsiteX2" fmla="*/ 354806 w 354806"/>
                  <a:gd name="connsiteY2" fmla="*/ 247650 h 247650"/>
                  <a:gd name="connsiteX3" fmla="*/ 0 w 354806"/>
                  <a:gd name="connsiteY3" fmla="*/ 0 h 247650"/>
                  <a:gd name="connsiteX4" fmla="*/ 88106 w 354806"/>
                  <a:gd name="connsiteY4" fmla="*/ 38100 h 247650"/>
                  <a:gd name="connsiteX0" fmla="*/ 88106 w 411956"/>
                  <a:gd name="connsiteY0" fmla="*/ 38100 h 397668"/>
                  <a:gd name="connsiteX1" fmla="*/ 354806 w 411956"/>
                  <a:gd name="connsiteY1" fmla="*/ 38100 h 397668"/>
                  <a:gd name="connsiteX2" fmla="*/ 411956 w 411956"/>
                  <a:gd name="connsiteY2" fmla="*/ 397668 h 397668"/>
                  <a:gd name="connsiteX3" fmla="*/ 0 w 411956"/>
                  <a:gd name="connsiteY3" fmla="*/ 0 h 397668"/>
                  <a:gd name="connsiteX4" fmla="*/ 88106 w 411956"/>
                  <a:gd name="connsiteY4" fmla="*/ 38100 h 397668"/>
                  <a:gd name="connsiteX0" fmla="*/ 88106 w 411956"/>
                  <a:gd name="connsiteY0" fmla="*/ 38100 h 397668"/>
                  <a:gd name="connsiteX1" fmla="*/ 390525 w 411956"/>
                  <a:gd name="connsiteY1" fmla="*/ 307182 h 397668"/>
                  <a:gd name="connsiteX2" fmla="*/ 411956 w 411956"/>
                  <a:gd name="connsiteY2" fmla="*/ 397668 h 397668"/>
                  <a:gd name="connsiteX3" fmla="*/ 0 w 411956"/>
                  <a:gd name="connsiteY3" fmla="*/ 0 h 397668"/>
                  <a:gd name="connsiteX4" fmla="*/ 88106 w 411956"/>
                  <a:gd name="connsiteY4" fmla="*/ 38100 h 397668"/>
                  <a:gd name="connsiteX0" fmla="*/ 92868 w 411956"/>
                  <a:gd name="connsiteY0" fmla="*/ 21431 h 397668"/>
                  <a:gd name="connsiteX1" fmla="*/ 390525 w 411956"/>
                  <a:gd name="connsiteY1" fmla="*/ 307182 h 397668"/>
                  <a:gd name="connsiteX2" fmla="*/ 411956 w 411956"/>
                  <a:gd name="connsiteY2" fmla="*/ 397668 h 397668"/>
                  <a:gd name="connsiteX3" fmla="*/ 0 w 411956"/>
                  <a:gd name="connsiteY3" fmla="*/ 0 h 397668"/>
                  <a:gd name="connsiteX4" fmla="*/ 92868 w 411956"/>
                  <a:gd name="connsiteY4" fmla="*/ 21431 h 397668"/>
                  <a:gd name="connsiteX0" fmla="*/ 92868 w 411956"/>
                  <a:gd name="connsiteY0" fmla="*/ 25376 h 401613"/>
                  <a:gd name="connsiteX1" fmla="*/ 390525 w 411956"/>
                  <a:gd name="connsiteY1" fmla="*/ 311127 h 401613"/>
                  <a:gd name="connsiteX2" fmla="*/ 411956 w 411956"/>
                  <a:gd name="connsiteY2" fmla="*/ 401613 h 401613"/>
                  <a:gd name="connsiteX3" fmla="*/ 0 w 411956"/>
                  <a:gd name="connsiteY3" fmla="*/ 3945 h 401613"/>
                  <a:gd name="connsiteX4" fmla="*/ 92868 w 411956"/>
                  <a:gd name="connsiteY4" fmla="*/ 25376 h 401613"/>
                  <a:gd name="connsiteX0" fmla="*/ 92868 w 411956"/>
                  <a:gd name="connsiteY0" fmla="*/ 25606 h 401843"/>
                  <a:gd name="connsiteX1" fmla="*/ 390525 w 411956"/>
                  <a:gd name="connsiteY1" fmla="*/ 311357 h 401843"/>
                  <a:gd name="connsiteX2" fmla="*/ 411956 w 411956"/>
                  <a:gd name="connsiteY2" fmla="*/ 401843 h 401843"/>
                  <a:gd name="connsiteX3" fmla="*/ 0 w 411956"/>
                  <a:gd name="connsiteY3" fmla="*/ 4175 h 401843"/>
                  <a:gd name="connsiteX4" fmla="*/ 92868 w 411956"/>
                  <a:gd name="connsiteY4" fmla="*/ 25606 h 401843"/>
                  <a:gd name="connsiteX0" fmla="*/ 92868 w 414173"/>
                  <a:gd name="connsiteY0" fmla="*/ 25606 h 401843"/>
                  <a:gd name="connsiteX1" fmla="*/ 390525 w 414173"/>
                  <a:gd name="connsiteY1" fmla="*/ 311357 h 401843"/>
                  <a:gd name="connsiteX2" fmla="*/ 411956 w 414173"/>
                  <a:gd name="connsiteY2" fmla="*/ 401843 h 401843"/>
                  <a:gd name="connsiteX3" fmla="*/ 0 w 414173"/>
                  <a:gd name="connsiteY3" fmla="*/ 4175 h 401843"/>
                  <a:gd name="connsiteX4" fmla="*/ 92868 w 414173"/>
                  <a:gd name="connsiteY4" fmla="*/ 25606 h 401843"/>
                  <a:gd name="connsiteX0" fmla="*/ 92868 w 414173"/>
                  <a:gd name="connsiteY0" fmla="*/ 25606 h 401843"/>
                  <a:gd name="connsiteX1" fmla="*/ 390525 w 414173"/>
                  <a:gd name="connsiteY1" fmla="*/ 311357 h 401843"/>
                  <a:gd name="connsiteX2" fmla="*/ 411956 w 414173"/>
                  <a:gd name="connsiteY2" fmla="*/ 401843 h 401843"/>
                  <a:gd name="connsiteX3" fmla="*/ 0 w 414173"/>
                  <a:gd name="connsiteY3" fmla="*/ 4175 h 401843"/>
                  <a:gd name="connsiteX4" fmla="*/ 92868 w 414173"/>
                  <a:gd name="connsiteY4" fmla="*/ 25606 h 401843"/>
                  <a:gd name="connsiteX0" fmla="*/ 92868 w 414173"/>
                  <a:gd name="connsiteY0" fmla="*/ 25606 h 401843"/>
                  <a:gd name="connsiteX1" fmla="*/ 390525 w 414173"/>
                  <a:gd name="connsiteY1" fmla="*/ 311357 h 401843"/>
                  <a:gd name="connsiteX2" fmla="*/ 411956 w 414173"/>
                  <a:gd name="connsiteY2" fmla="*/ 401843 h 401843"/>
                  <a:gd name="connsiteX3" fmla="*/ 0 w 414173"/>
                  <a:gd name="connsiteY3" fmla="*/ 4175 h 401843"/>
                  <a:gd name="connsiteX4" fmla="*/ 92868 w 414173"/>
                  <a:gd name="connsiteY4" fmla="*/ 25606 h 401843"/>
                  <a:gd name="connsiteX0" fmla="*/ 92868 w 414173"/>
                  <a:gd name="connsiteY0" fmla="*/ 25606 h 401843"/>
                  <a:gd name="connsiteX1" fmla="*/ 390525 w 414173"/>
                  <a:gd name="connsiteY1" fmla="*/ 311357 h 401843"/>
                  <a:gd name="connsiteX2" fmla="*/ 411956 w 414173"/>
                  <a:gd name="connsiteY2" fmla="*/ 401843 h 401843"/>
                  <a:gd name="connsiteX3" fmla="*/ 0 w 414173"/>
                  <a:gd name="connsiteY3" fmla="*/ 4175 h 401843"/>
                  <a:gd name="connsiteX4" fmla="*/ 92868 w 414173"/>
                  <a:gd name="connsiteY4" fmla="*/ 25606 h 401843"/>
                  <a:gd name="connsiteX0" fmla="*/ 92868 w 411956"/>
                  <a:gd name="connsiteY0" fmla="*/ 25606 h 401843"/>
                  <a:gd name="connsiteX1" fmla="*/ 390525 w 411956"/>
                  <a:gd name="connsiteY1" fmla="*/ 311357 h 401843"/>
                  <a:gd name="connsiteX2" fmla="*/ 411956 w 411956"/>
                  <a:gd name="connsiteY2" fmla="*/ 401843 h 401843"/>
                  <a:gd name="connsiteX3" fmla="*/ 0 w 411956"/>
                  <a:gd name="connsiteY3" fmla="*/ 4175 h 401843"/>
                  <a:gd name="connsiteX4" fmla="*/ 92868 w 411956"/>
                  <a:gd name="connsiteY4" fmla="*/ 25606 h 401843"/>
                  <a:gd name="connsiteX0" fmla="*/ 92868 w 411956"/>
                  <a:gd name="connsiteY0" fmla="*/ 25606 h 401843"/>
                  <a:gd name="connsiteX1" fmla="*/ 333965 w 411956"/>
                  <a:gd name="connsiteY1" fmla="*/ 301930 h 401843"/>
                  <a:gd name="connsiteX2" fmla="*/ 411956 w 411956"/>
                  <a:gd name="connsiteY2" fmla="*/ 401843 h 401843"/>
                  <a:gd name="connsiteX3" fmla="*/ 0 w 411956"/>
                  <a:gd name="connsiteY3" fmla="*/ 4175 h 401843"/>
                  <a:gd name="connsiteX4" fmla="*/ 92868 w 411956"/>
                  <a:gd name="connsiteY4" fmla="*/ 25606 h 401843"/>
                  <a:gd name="connsiteX0" fmla="*/ 135288 w 411956"/>
                  <a:gd name="connsiteY0" fmla="*/ 84280 h 399242"/>
                  <a:gd name="connsiteX1" fmla="*/ 333965 w 411956"/>
                  <a:gd name="connsiteY1" fmla="*/ 299329 h 399242"/>
                  <a:gd name="connsiteX2" fmla="*/ 411956 w 411956"/>
                  <a:gd name="connsiteY2" fmla="*/ 399242 h 399242"/>
                  <a:gd name="connsiteX3" fmla="*/ 0 w 411956"/>
                  <a:gd name="connsiteY3" fmla="*/ 1574 h 399242"/>
                  <a:gd name="connsiteX4" fmla="*/ 135288 w 411956"/>
                  <a:gd name="connsiteY4" fmla="*/ 84280 h 399242"/>
                  <a:gd name="connsiteX0" fmla="*/ 92867 w 411956"/>
                  <a:gd name="connsiteY0" fmla="*/ 21484 h 402434"/>
                  <a:gd name="connsiteX1" fmla="*/ 333965 w 411956"/>
                  <a:gd name="connsiteY1" fmla="*/ 302521 h 402434"/>
                  <a:gd name="connsiteX2" fmla="*/ 411956 w 411956"/>
                  <a:gd name="connsiteY2" fmla="*/ 402434 h 402434"/>
                  <a:gd name="connsiteX3" fmla="*/ 0 w 411956"/>
                  <a:gd name="connsiteY3" fmla="*/ 4766 h 402434"/>
                  <a:gd name="connsiteX4" fmla="*/ 92867 w 411956"/>
                  <a:gd name="connsiteY4" fmla="*/ 21484 h 402434"/>
                  <a:gd name="connsiteX0" fmla="*/ 78726 w 411956"/>
                  <a:gd name="connsiteY0" fmla="*/ 21484 h 402434"/>
                  <a:gd name="connsiteX1" fmla="*/ 333965 w 411956"/>
                  <a:gd name="connsiteY1" fmla="*/ 302521 h 402434"/>
                  <a:gd name="connsiteX2" fmla="*/ 411956 w 411956"/>
                  <a:gd name="connsiteY2" fmla="*/ 402434 h 402434"/>
                  <a:gd name="connsiteX3" fmla="*/ 0 w 411956"/>
                  <a:gd name="connsiteY3" fmla="*/ 4766 h 402434"/>
                  <a:gd name="connsiteX4" fmla="*/ 78726 w 411956"/>
                  <a:gd name="connsiteY4" fmla="*/ 21484 h 402434"/>
                  <a:gd name="connsiteX0" fmla="*/ 78726 w 411956"/>
                  <a:gd name="connsiteY0" fmla="*/ 21484 h 402434"/>
                  <a:gd name="connsiteX1" fmla="*/ 390526 w 411956"/>
                  <a:gd name="connsiteY1" fmla="*/ 330801 h 402434"/>
                  <a:gd name="connsiteX2" fmla="*/ 411956 w 411956"/>
                  <a:gd name="connsiteY2" fmla="*/ 402434 h 402434"/>
                  <a:gd name="connsiteX3" fmla="*/ 0 w 411956"/>
                  <a:gd name="connsiteY3" fmla="*/ 4766 h 402434"/>
                  <a:gd name="connsiteX4" fmla="*/ 78726 w 411956"/>
                  <a:gd name="connsiteY4" fmla="*/ 21484 h 402434"/>
                  <a:gd name="connsiteX0" fmla="*/ 78726 w 411956"/>
                  <a:gd name="connsiteY0" fmla="*/ 10585 h 405676"/>
                  <a:gd name="connsiteX1" fmla="*/ 390526 w 411956"/>
                  <a:gd name="connsiteY1" fmla="*/ 334043 h 405676"/>
                  <a:gd name="connsiteX2" fmla="*/ 411956 w 411956"/>
                  <a:gd name="connsiteY2" fmla="*/ 405676 h 405676"/>
                  <a:gd name="connsiteX3" fmla="*/ 0 w 411956"/>
                  <a:gd name="connsiteY3" fmla="*/ 8008 h 405676"/>
                  <a:gd name="connsiteX4" fmla="*/ 78726 w 411956"/>
                  <a:gd name="connsiteY4" fmla="*/ 10585 h 405676"/>
                  <a:gd name="connsiteX0" fmla="*/ 83439 w 411956"/>
                  <a:gd name="connsiteY0" fmla="*/ 1040 h 462118"/>
                  <a:gd name="connsiteX1" fmla="*/ 390526 w 411956"/>
                  <a:gd name="connsiteY1" fmla="*/ 390485 h 462118"/>
                  <a:gd name="connsiteX2" fmla="*/ 411956 w 411956"/>
                  <a:gd name="connsiteY2" fmla="*/ 462118 h 462118"/>
                  <a:gd name="connsiteX3" fmla="*/ 0 w 411956"/>
                  <a:gd name="connsiteY3" fmla="*/ 64450 h 462118"/>
                  <a:gd name="connsiteX4" fmla="*/ 83439 w 411956"/>
                  <a:gd name="connsiteY4" fmla="*/ 1040 h 462118"/>
                  <a:gd name="connsiteX0" fmla="*/ 97580 w 411956"/>
                  <a:gd name="connsiteY0" fmla="*/ 25607 h 401844"/>
                  <a:gd name="connsiteX1" fmla="*/ 390526 w 411956"/>
                  <a:gd name="connsiteY1" fmla="*/ 330211 h 401844"/>
                  <a:gd name="connsiteX2" fmla="*/ 411956 w 411956"/>
                  <a:gd name="connsiteY2" fmla="*/ 401844 h 401844"/>
                  <a:gd name="connsiteX3" fmla="*/ 0 w 411956"/>
                  <a:gd name="connsiteY3" fmla="*/ 4176 h 401844"/>
                  <a:gd name="connsiteX4" fmla="*/ 97580 w 411956"/>
                  <a:gd name="connsiteY4" fmla="*/ 25607 h 401844"/>
                  <a:gd name="connsiteX0" fmla="*/ 97580 w 461809"/>
                  <a:gd name="connsiteY0" fmla="*/ 25607 h 401844"/>
                  <a:gd name="connsiteX1" fmla="*/ 461228 w 461809"/>
                  <a:gd name="connsiteY1" fmla="*/ 334924 h 401844"/>
                  <a:gd name="connsiteX2" fmla="*/ 411956 w 461809"/>
                  <a:gd name="connsiteY2" fmla="*/ 401844 h 401844"/>
                  <a:gd name="connsiteX3" fmla="*/ 0 w 461809"/>
                  <a:gd name="connsiteY3" fmla="*/ 4176 h 401844"/>
                  <a:gd name="connsiteX4" fmla="*/ 97580 w 461809"/>
                  <a:gd name="connsiteY4" fmla="*/ 25607 h 401844"/>
                  <a:gd name="connsiteX0" fmla="*/ 97580 w 411956"/>
                  <a:gd name="connsiteY0" fmla="*/ 25607 h 401844"/>
                  <a:gd name="connsiteX1" fmla="*/ 404667 w 411956"/>
                  <a:gd name="connsiteY1" fmla="*/ 33492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404667 w 411956"/>
                  <a:gd name="connsiteY1" fmla="*/ 33492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404667 w 411956"/>
                  <a:gd name="connsiteY1" fmla="*/ 33492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404667 w 411956"/>
                  <a:gd name="connsiteY1" fmla="*/ 33492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5240 w 411956"/>
                  <a:gd name="connsiteY1" fmla="*/ 330210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9954 w 411956"/>
                  <a:gd name="connsiteY1" fmla="*/ 334923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9954 w 411956"/>
                  <a:gd name="connsiteY1" fmla="*/ 334923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9954 w 411956"/>
                  <a:gd name="connsiteY1" fmla="*/ 339542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81846 w 411956"/>
                  <a:gd name="connsiteY1" fmla="*/ 325685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409007 w 411956"/>
                  <a:gd name="connsiteY1" fmla="*/ 33030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0899 w 411956"/>
                  <a:gd name="connsiteY1" fmla="*/ 325685 h 401844"/>
                  <a:gd name="connsiteX2" fmla="*/ 411956 w 411956"/>
                  <a:gd name="connsiteY2" fmla="*/ 401844 h 401844"/>
                  <a:gd name="connsiteX3" fmla="*/ 0 w 411956"/>
                  <a:gd name="connsiteY3" fmla="*/ 4176 h 401844"/>
                  <a:gd name="connsiteX4" fmla="*/ 97580 w 411956"/>
                  <a:gd name="connsiteY4" fmla="*/ 25607 h 401844"/>
                  <a:gd name="connsiteX0" fmla="*/ 97580 w 402902"/>
                  <a:gd name="connsiteY0" fmla="*/ 25607 h 392607"/>
                  <a:gd name="connsiteX1" fmla="*/ 390899 w 402902"/>
                  <a:gd name="connsiteY1" fmla="*/ 325685 h 392607"/>
                  <a:gd name="connsiteX2" fmla="*/ 402902 w 402902"/>
                  <a:gd name="connsiteY2" fmla="*/ 392607 h 392607"/>
                  <a:gd name="connsiteX3" fmla="*/ 0 w 402902"/>
                  <a:gd name="connsiteY3" fmla="*/ 4176 h 392607"/>
                  <a:gd name="connsiteX4" fmla="*/ 97580 w 402902"/>
                  <a:gd name="connsiteY4" fmla="*/ 25607 h 392607"/>
                  <a:gd name="connsiteX0" fmla="*/ 97580 w 402902"/>
                  <a:gd name="connsiteY0" fmla="*/ 25607 h 392607"/>
                  <a:gd name="connsiteX1" fmla="*/ 390899 w 402902"/>
                  <a:gd name="connsiteY1" fmla="*/ 325685 h 392607"/>
                  <a:gd name="connsiteX2" fmla="*/ 402902 w 402902"/>
                  <a:gd name="connsiteY2" fmla="*/ 392607 h 392607"/>
                  <a:gd name="connsiteX3" fmla="*/ 0 w 402902"/>
                  <a:gd name="connsiteY3" fmla="*/ 4176 h 392607"/>
                  <a:gd name="connsiteX4" fmla="*/ 97580 w 402902"/>
                  <a:gd name="connsiteY4" fmla="*/ 25607 h 392607"/>
                  <a:gd name="connsiteX0" fmla="*/ 97580 w 408217"/>
                  <a:gd name="connsiteY0" fmla="*/ 25607 h 403467"/>
                  <a:gd name="connsiteX1" fmla="*/ 390899 w 408217"/>
                  <a:gd name="connsiteY1" fmla="*/ 325685 h 403467"/>
                  <a:gd name="connsiteX2" fmla="*/ 408217 w 408217"/>
                  <a:gd name="connsiteY2" fmla="*/ 403467 h 403467"/>
                  <a:gd name="connsiteX3" fmla="*/ 0 w 408217"/>
                  <a:gd name="connsiteY3" fmla="*/ 4176 h 403467"/>
                  <a:gd name="connsiteX4" fmla="*/ 97580 w 408217"/>
                  <a:gd name="connsiteY4" fmla="*/ 25607 h 403467"/>
                  <a:gd name="connsiteX0" fmla="*/ 97580 w 408217"/>
                  <a:gd name="connsiteY0" fmla="*/ 25607 h 403467"/>
                  <a:gd name="connsiteX1" fmla="*/ 390899 w 408217"/>
                  <a:gd name="connsiteY1" fmla="*/ 325685 h 403467"/>
                  <a:gd name="connsiteX2" fmla="*/ 408217 w 408217"/>
                  <a:gd name="connsiteY2" fmla="*/ 403467 h 403467"/>
                  <a:gd name="connsiteX3" fmla="*/ 0 w 408217"/>
                  <a:gd name="connsiteY3" fmla="*/ 4176 h 403467"/>
                  <a:gd name="connsiteX4" fmla="*/ 97580 w 408217"/>
                  <a:gd name="connsiteY4" fmla="*/ 25607 h 403467"/>
                  <a:gd name="connsiteX0" fmla="*/ 97580 w 408217"/>
                  <a:gd name="connsiteY0" fmla="*/ 25607 h 403467"/>
                  <a:gd name="connsiteX1" fmla="*/ 395120 w 408217"/>
                  <a:gd name="connsiteY1" fmla="*/ 325685 h 403467"/>
                  <a:gd name="connsiteX2" fmla="*/ 408217 w 408217"/>
                  <a:gd name="connsiteY2" fmla="*/ 403467 h 403467"/>
                  <a:gd name="connsiteX3" fmla="*/ 0 w 408217"/>
                  <a:gd name="connsiteY3" fmla="*/ 4176 h 403467"/>
                  <a:gd name="connsiteX4" fmla="*/ 97580 w 408217"/>
                  <a:gd name="connsiteY4" fmla="*/ 25607 h 403467"/>
                  <a:gd name="connsiteX0" fmla="*/ 97580 w 408217"/>
                  <a:gd name="connsiteY0" fmla="*/ 25607 h 403467"/>
                  <a:gd name="connsiteX1" fmla="*/ 395120 w 408217"/>
                  <a:gd name="connsiteY1" fmla="*/ 325685 h 403467"/>
                  <a:gd name="connsiteX2" fmla="*/ 408217 w 408217"/>
                  <a:gd name="connsiteY2" fmla="*/ 403467 h 403467"/>
                  <a:gd name="connsiteX3" fmla="*/ 0 w 408217"/>
                  <a:gd name="connsiteY3" fmla="*/ 4176 h 403467"/>
                  <a:gd name="connsiteX4" fmla="*/ 97580 w 408217"/>
                  <a:gd name="connsiteY4" fmla="*/ 25607 h 403467"/>
                  <a:gd name="connsiteX0" fmla="*/ 97580 w 399775"/>
                  <a:gd name="connsiteY0" fmla="*/ 25607 h 407793"/>
                  <a:gd name="connsiteX1" fmla="*/ 395120 w 399775"/>
                  <a:gd name="connsiteY1" fmla="*/ 325685 h 407793"/>
                  <a:gd name="connsiteX2" fmla="*/ 399775 w 399775"/>
                  <a:gd name="connsiteY2" fmla="*/ 407793 h 407793"/>
                  <a:gd name="connsiteX3" fmla="*/ 0 w 399775"/>
                  <a:gd name="connsiteY3" fmla="*/ 4176 h 407793"/>
                  <a:gd name="connsiteX4" fmla="*/ 97580 w 399775"/>
                  <a:gd name="connsiteY4" fmla="*/ 25607 h 407793"/>
                  <a:gd name="connsiteX0" fmla="*/ 97580 w 408218"/>
                  <a:gd name="connsiteY0" fmla="*/ 25607 h 403467"/>
                  <a:gd name="connsiteX1" fmla="*/ 395120 w 408218"/>
                  <a:gd name="connsiteY1" fmla="*/ 325685 h 403467"/>
                  <a:gd name="connsiteX2" fmla="*/ 408218 w 408218"/>
                  <a:gd name="connsiteY2" fmla="*/ 403467 h 403467"/>
                  <a:gd name="connsiteX3" fmla="*/ 0 w 408218"/>
                  <a:gd name="connsiteY3" fmla="*/ 4176 h 403467"/>
                  <a:gd name="connsiteX4" fmla="*/ 97580 w 408218"/>
                  <a:gd name="connsiteY4" fmla="*/ 25607 h 403467"/>
                  <a:gd name="connsiteX0" fmla="*/ 97580 w 399776"/>
                  <a:gd name="connsiteY0" fmla="*/ 25607 h 399141"/>
                  <a:gd name="connsiteX1" fmla="*/ 395120 w 399776"/>
                  <a:gd name="connsiteY1" fmla="*/ 325685 h 399141"/>
                  <a:gd name="connsiteX2" fmla="*/ 399776 w 399776"/>
                  <a:gd name="connsiteY2" fmla="*/ 399141 h 399141"/>
                  <a:gd name="connsiteX3" fmla="*/ 0 w 399776"/>
                  <a:gd name="connsiteY3" fmla="*/ 4176 h 399141"/>
                  <a:gd name="connsiteX4" fmla="*/ 97580 w 399776"/>
                  <a:gd name="connsiteY4" fmla="*/ 25607 h 399141"/>
                  <a:gd name="connsiteX0" fmla="*/ 97580 w 403997"/>
                  <a:gd name="connsiteY0" fmla="*/ 25607 h 399141"/>
                  <a:gd name="connsiteX1" fmla="*/ 395120 w 403997"/>
                  <a:gd name="connsiteY1" fmla="*/ 325685 h 399141"/>
                  <a:gd name="connsiteX2" fmla="*/ 403997 w 403997"/>
                  <a:gd name="connsiteY2" fmla="*/ 399141 h 399141"/>
                  <a:gd name="connsiteX3" fmla="*/ 0 w 403997"/>
                  <a:gd name="connsiteY3" fmla="*/ 4176 h 399141"/>
                  <a:gd name="connsiteX4" fmla="*/ 97580 w 403997"/>
                  <a:gd name="connsiteY4" fmla="*/ 25607 h 399141"/>
                  <a:gd name="connsiteX0" fmla="*/ 97580 w 403997"/>
                  <a:gd name="connsiteY0" fmla="*/ 25607 h 399141"/>
                  <a:gd name="connsiteX1" fmla="*/ 399341 w 403997"/>
                  <a:gd name="connsiteY1" fmla="*/ 330011 h 399141"/>
                  <a:gd name="connsiteX2" fmla="*/ 403997 w 403997"/>
                  <a:gd name="connsiteY2" fmla="*/ 399141 h 399141"/>
                  <a:gd name="connsiteX3" fmla="*/ 0 w 403997"/>
                  <a:gd name="connsiteY3" fmla="*/ 4176 h 399141"/>
                  <a:gd name="connsiteX4" fmla="*/ 97580 w 403997"/>
                  <a:gd name="connsiteY4" fmla="*/ 25607 h 399141"/>
                  <a:gd name="connsiteX0" fmla="*/ 104763 w 411180"/>
                  <a:gd name="connsiteY0" fmla="*/ 27804 h 401338"/>
                  <a:gd name="connsiteX1" fmla="*/ 406524 w 411180"/>
                  <a:gd name="connsiteY1" fmla="*/ 332208 h 401338"/>
                  <a:gd name="connsiteX2" fmla="*/ 411180 w 411180"/>
                  <a:gd name="connsiteY2" fmla="*/ 401338 h 401338"/>
                  <a:gd name="connsiteX3" fmla="*/ 0 w 411180"/>
                  <a:gd name="connsiteY3" fmla="*/ 3920 h 401338"/>
                  <a:gd name="connsiteX4" fmla="*/ 104763 w 411180"/>
                  <a:gd name="connsiteY4" fmla="*/ 27804 h 401338"/>
                  <a:gd name="connsiteX0" fmla="*/ 104763 w 411180"/>
                  <a:gd name="connsiteY0" fmla="*/ 27804 h 440590"/>
                  <a:gd name="connsiteX1" fmla="*/ 406524 w 411180"/>
                  <a:gd name="connsiteY1" fmla="*/ 332208 h 440590"/>
                  <a:gd name="connsiteX2" fmla="*/ 411180 w 411180"/>
                  <a:gd name="connsiteY2" fmla="*/ 440590 h 440590"/>
                  <a:gd name="connsiteX3" fmla="*/ 0 w 411180"/>
                  <a:gd name="connsiteY3" fmla="*/ 3920 h 440590"/>
                  <a:gd name="connsiteX4" fmla="*/ 104763 w 411180"/>
                  <a:gd name="connsiteY4" fmla="*/ 27804 h 440590"/>
                  <a:gd name="connsiteX0" fmla="*/ 104763 w 408134"/>
                  <a:gd name="connsiteY0" fmla="*/ 27804 h 403791"/>
                  <a:gd name="connsiteX1" fmla="*/ 406524 w 408134"/>
                  <a:gd name="connsiteY1" fmla="*/ 332208 h 403791"/>
                  <a:gd name="connsiteX2" fmla="*/ 399209 w 408134"/>
                  <a:gd name="connsiteY2" fmla="*/ 403791 h 403791"/>
                  <a:gd name="connsiteX3" fmla="*/ 0 w 408134"/>
                  <a:gd name="connsiteY3" fmla="*/ 3920 h 403791"/>
                  <a:gd name="connsiteX4" fmla="*/ 104763 w 408134"/>
                  <a:gd name="connsiteY4" fmla="*/ 27804 h 40379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85608 w 389162"/>
                  <a:gd name="connsiteY0" fmla="*/ 30031 h 413378"/>
                  <a:gd name="connsiteX1" fmla="*/ 387369 w 389162"/>
                  <a:gd name="connsiteY1" fmla="*/ 334435 h 413378"/>
                  <a:gd name="connsiteX2" fmla="*/ 382448 w 389162"/>
                  <a:gd name="connsiteY2" fmla="*/ 413378 h 413378"/>
                  <a:gd name="connsiteX3" fmla="*/ 0 w 389162"/>
                  <a:gd name="connsiteY3" fmla="*/ 3694 h 413378"/>
                  <a:gd name="connsiteX4" fmla="*/ 85608 w 389162"/>
                  <a:gd name="connsiteY4" fmla="*/ 30031 h 413378"/>
                  <a:gd name="connsiteX0" fmla="*/ 92792 w 396346"/>
                  <a:gd name="connsiteY0" fmla="*/ 36843 h 420190"/>
                  <a:gd name="connsiteX1" fmla="*/ 394553 w 396346"/>
                  <a:gd name="connsiteY1" fmla="*/ 341247 h 420190"/>
                  <a:gd name="connsiteX2" fmla="*/ 389632 w 396346"/>
                  <a:gd name="connsiteY2" fmla="*/ 420190 h 420190"/>
                  <a:gd name="connsiteX3" fmla="*/ 0 w 396346"/>
                  <a:gd name="connsiteY3" fmla="*/ 3146 h 420190"/>
                  <a:gd name="connsiteX4" fmla="*/ 92792 w 396346"/>
                  <a:gd name="connsiteY4" fmla="*/ 36843 h 420190"/>
                  <a:gd name="connsiteX0" fmla="*/ 92792 w 396346"/>
                  <a:gd name="connsiteY0" fmla="*/ 36843 h 420190"/>
                  <a:gd name="connsiteX1" fmla="*/ 394553 w 396346"/>
                  <a:gd name="connsiteY1" fmla="*/ 341247 h 420190"/>
                  <a:gd name="connsiteX2" fmla="*/ 389632 w 396346"/>
                  <a:gd name="connsiteY2" fmla="*/ 420190 h 420190"/>
                  <a:gd name="connsiteX3" fmla="*/ 0 w 396346"/>
                  <a:gd name="connsiteY3" fmla="*/ 3146 h 420190"/>
                  <a:gd name="connsiteX4" fmla="*/ 92792 w 396346"/>
                  <a:gd name="connsiteY4" fmla="*/ 36843 h 420190"/>
                  <a:gd name="connsiteX0" fmla="*/ 92792 w 395787"/>
                  <a:gd name="connsiteY0" fmla="*/ 36843 h 398111"/>
                  <a:gd name="connsiteX1" fmla="*/ 394553 w 395787"/>
                  <a:gd name="connsiteY1" fmla="*/ 341247 h 398111"/>
                  <a:gd name="connsiteX2" fmla="*/ 380055 w 395787"/>
                  <a:gd name="connsiteY2" fmla="*/ 398111 h 398111"/>
                  <a:gd name="connsiteX3" fmla="*/ 0 w 395787"/>
                  <a:gd name="connsiteY3" fmla="*/ 3146 h 398111"/>
                  <a:gd name="connsiteX4" fmla="*/ 92792 w 395787"/>
                  <a:gd name="connsiteY4" fmla="*/ 36843 h 398111"/>
                  <a:gd name="connsiteX0" fmla="*/ 92792 w 396577"/>
                  <a:gd name="connsiteY0" fmla="*/ 36843 h 393205"/>
                  <a:gd name="connsiteX1" fmla="*/ 394553 w 396577"/>
                  <a:gd name="connsiteY1" fmla="*/ 341247 h 393205"/>
                  <a:gd name="connsiteX2" fmla="*/ 392026 w 396577"/>
                  <a:gd name="connsiteY2" fmla="*/ 393205 h 393205"/>
                  <a:gd name="connsiteX3" fmla="*/ 0 w 396577"/>
                  <a:gd name="connsiteY3" fmla="*/ 3146 h 393205"/>
                  <a:gd name="connsiteX4" fmla="*/ 92792 w 396577"/>
                  <a:gd name="connsiteY4" fmla="*/ 36843 h 393205"/>
                  <a:gd name="connsiteX0" fmla="*/ 92792 w 396577"/>
                  <a:gd name="connsiteY0" fmla="*/ 36843 h 393205"/>
                  <a:gd name="connsiteX1" fmla="*/ 394553 w 396577"/>
                  <a:gd name="connsiteY1" fmla="*/ 341247 h 393205"/>
                  <a:gd name="connsiteX2" fmla="*/ 392026 w 396577"/>
                  <a:gd name="connsiteY2" fmla="*/ 393205 h 393205"/>
                  <a:gd name="connsiteX3" fmla="*/ 0 w 396577"/>
                  <a:gd name="connsiteY3" fmla="*/ 3146 h 393205"/>
                  <a:gd name="connsiteX4" fmla="*/ 92792 w 396577"/>
                  <a:gd name="connsiteY4" fmla="*/ 36843 h 393205"/>
                  <a:gd name="connsiteX0" fmla="*/ 92792 w 396879"/>
                  <a:gd name="connsiteY0" fmla="*/ 36843 h 407924"/>
                  <a:gd name="connsiteX1" fmla="*/ 394553 w 396879"/>
                  <a:gd name="connsiteY1" fmla="*/ 341247 h 407924"/>
                  <a:gd name="connsiteX2" fmla="*/ 394420 w 396879"/>
                  <a:gd name="connsiteY2" fmla="*/ 407924 h 407924"/>
                  <a:gd name="connsiteX3" fmla="*/ 0 w 396879"/>
                  <a:gd name="connsiteY3" fmla="*/ 3146 h 407924"/>
                  <a:gd name="connsiteX4" fmla="*/ 92792 w 396879"/>
                  <a:gd name="connsiteY4" fmla="*/ 36843 h 407924"/>
                  <a:gd name="connsiteX0" fmla="*/ 92792 w 396879"/>
                  <a:gd name="connsiteY0" fmla="*/ 36843 h 407924"/>
                  <a:gd name="connsiteX1" fmla="*/ 394553 w 396879"/>
                  <a:gd name="connsiteY1" fmla="*/ 341247 h 407924"/>
                  <a:gd name="connsiteX2" fmla="*/ 394420 w 396879"/>
                  <a:gd name="connsiteY2" fmla="*/ 407924 h 407924"/>
                  <a:gd name="connsiteX3" fmla="*/ 0 w 396879"/>
                  <a:gd name="connsiteY3" fmla="*/ 3146 h 407924"/>
                  <a:gd name="connsiteX4" fmla="*/ 92792 w 396879"/>
                  <a:gd name="connsiteY4" fmla="*/ 36843 h 40792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399687"/>
                  <a:gd name="connsiteY0" fmla="*/ 30033 h 401114"/>
                  <a:gd name="connsiteX1" fmla="*/ 396947 w 399687"/>
                  <a:gd name="connsiteY1" fmla="*/ 334437 h 401114"/>
                  <a:gd name="connsiteX2" fmla="*/ 399208 w 399687"/>
                  <a:gd name="connsiteY2" fmla="*/ 401114 h 401114"/>
                  <a:gd name="connsiteX3" fmla="*/ 0 w 399687"/>
                  <a:gd name="connsiteY3" fmla="*/ 3695 h 401114"/>
                  <a:gd name="connsiteX4" fmla="*/ 97580 w 399687"/>
                  <a:gd name="connsiteY4" fmla="*/ 30033 h 401114"/>
                  <a:gd name="connsiteX0" fmla="*/ 97580 w 399208"/>
                  <a:gd name="connsiteY0" fmla="*/ 30033 h 401114"/>
                  <a:gd name="connsiteX1" fmla="*/ 392159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2159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2159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2159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721"/>
                  <a:gd name="connsiteY0" fmla="*/ 30033 h 401114"/>
                  <a:gd name="connsiteX1" fmla="*/ 399341 w 399721"/>
                  <a:gd name="connsiteY1" fmla="*/ 331983 h 401114"/>
                  <a:gd name="connsiteX2" fmla="*/ 399208 w 399721"/>
                  <a:gd name="connsiteY2" fmla="*/ 401114 h 401114"/>
                  <a:gd name="connsiteX3" fmla="*/ 0 w 399721"/>
                  <a:gd name="connsiteY3" fmla="*/ 3695 h 401114"/>
                  <a:gd name="connsiteX4" fmla="*/ 97580 w 399721"/>
                  <a:gd name="connsiteY4" fmla="*/ 30033 h 401114"/>
                  <a:gd name="connsiteX0" fmla="*/ 97580 w 399721"/>
                  <a:gd name="connsiteY0" fmla="*/ 30033 h 401114"/>
                  <a:gd name="connsiteX1" fmla="*/ 399341 w 399721"/>
                  <a:gd name="connsiteY1" fmla="*/ 331983 h 401114"/>
                  <a:gd name="connsiteX2" fmla="*/ 399208 w 399721"/>
                  <a:gd name="connsiteY2" fmla="*/ 401114 h 401114"/>
                  <a:gd name="connsiteX3" fmla="*/ 0 w 399721"/>
                  <a:gd name="connsiteY3" fmla="*/ 3695 h 401114"/>
                  <a:gd name="connsiteX4" fmla="*/ 97580 w 39972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208"/>
                  <a:gd name="connsiteY0" fmla="*/ 30033 h 401114"/>
                  <a:gd name="connsiteX1" fmla="*/ 396947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6947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73637 w 399208"/>
                  <a:gd name="connsiteY0" fmla="*/ 13440 h 404146"/>
                  <a:gd name="connsiteX1" fmla="*/ 396947 w 399208"/>
                  <a:gd name="connsiteY1" fmla="*/ 335015 h 404146"/>
                  <a:gd name="connsiteX2" fmla="*/ 399208 w 399208"/>
                  <a:gd name="connsiteY2" fmla="*/ 404146 h 404146"/>
                  <a:gd name="connsiteX3" fmla="*/ 0 w 399208"/>
                  <a:gd name="connsiteY3" fmla="*/ 6727 h 404146"/>
                  <a:gd name="connsiteX4" fmla="*/ 73637 w 399208"/>
                  <a:gd name="connsiteY4" fmla="*/ 13440 h 404146"/>
                  <a:gd name="connsiteX0" fmla="*/ 73637 w 399208"/>
                  <a:gd name="connsiteY0" fmla="*/ 13440 h 404146"/>
                  <a:gd name="connsiteX1" fmla="*/ 396947 w 399208"/>
                  <a:gd name="connsiteY1" fmla="*/ 335015 h 404146"/>
                  <a:gd name="connsiteX2" fmla="*/ 399208 w 399208"/>
                  <a:gd name="connsiteY2" fmla="*/ 404146 h 404146"/>
                  <a:gd name="connsiteX3" fmla="*/ 0 w 399208"/>
                  <a:gd name="connsiteY3" fmla="*/ 6727 h 404146"/>
                  <a:gd name="connsiteX4" fmla="*/ 73637 w 399208"/>
                  <a:gd name="connsiteY4" fmla="*/ 13440 h 404146"/>
                  <a:gd name="connsiteX0" fmla="*/ 73637 w 399208"/>
                  <a:gd name="connsiteY0" fmla="*/ 11323 h 402029"/>
                  <a:gd name="connsiteX1" fmla="*/ 396947 w 399208"/>
                  <a:gd name="connsiteY1" fmla="*/ 332898 h 402029"/>
                  <a:gd name="connsiteX2" fmla="*/ 399208 w 399208"/>
                  <a:gd name="connsiteY2" fmla="*/ 402029 h 402029"/>
                  <a:gd name="connsiteX3" fmla="*/ 0 w 399208"/>
                  <a:gd name="connsiteY3" fmla="*/ 4610 h 402029"/>
                  <a:gd name="connsiteX4" fmla="*/ 73637 w 399208"/>
                  <a:gd name="connsiteY4" fmla="*/ 11323 h 40202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4259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4259 h 397419"/>
                  <a:gd name="connsiteX0" fmla="*/ 73637 w 399208"/>
                  <a:gd name="connsiteY0" fmla="*/ 4259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4259 h 397419"/>
                  <a:gd name="connsiteX0" fmla="*/ 73637 w 399208"/>
                  <a:gd name="connsiteY0" fmla="*/ 1806 h 394966"/>
                  <a:gd name="connsiteX1" fmla="*/ 396947 w 399208"/>
                  <a:gd name="connsiteY1" fmla="*/ 325835 h 394966"/>
                  <a:gd name="connsiteX2" fmla="*/ 399208 w 399208"/>
                  <a:gd name="connsiteY2" fmla="*/ 394966 h 394966"/>
                  <a:gd name="connsiteX3" fmla="*/ 0 w 399208"/>
                  <a:gd name="connsiteY3" fmla="*/ 0 h 394966"/>
                  <a:gd name="connsiteX4" fmla="*/ 73637 w 399208"/>
                  <a:gd name="connsiteY4" fmla="*/ 1806 h 394966"/>
                  <a:gd name="connsiteX0" fmla="*/ 73637 w 399208"/>
                  <a:gd name="connsiteY0" fmla="*/ 1806 h 394966"/>
                  <a:gd name="connsiteX1" fmla="*/ 396947 w 399208"/>
                  <a:gd name="connsiteY1" fmla="*/ 325835 h 394966"/>
                  <a:gd name="connsiteX2" fmla="*/ 399208 w 399208"/>
                  <a:gd name="connsiteY2" fmla="*/ 394966 h 394966"/>
                  <a:gd name="connsiteX3" fmla="*/ 0 w 399208"/>
                  <a:gd name="connsiteY3" fmla="*/ 0 h 394966"/>
                  <a:gd name="connsiteX4" fmla="*/ 73637 w 399208"/>
                  <a:gd name="connsiteY4" fmla="*/ 1806 h 394966"/>
                  <a:gd name="connsiteX0" fmla="*/ 73637 w 396947"/>
                  <a:gd name="connsiteY0" fmla="*/ 1806 h 394966"/>
                  <a:gd name="connsiteX1" fmla="*/ 396947 w 396947"/>
                  <a:gd name="connsiteY1" fmla="*/ 325835 h 394966"/>
                  <a:gd name="connsiteX2" fmla="*/ 396814 w 396947"/>
                  <a:gd name="connsiteY2" fmla="*/ 394966 h 394966"/>
                  <a:gd name="connsiteX3" fmla="*/ 0 w 396947"/>
                  <a:gd name="connsiteY3" fmla="*/ 0 h 394966"/>
                  <a:gd name="connsiteX4" fmla="*/ 73637 w 396947"/>
                  <a:gd name="connsiteY4" fmla="*/ 1806 h 394966"/>
                  <a:gd name="connsiteX0" fmla="*/ 80259 w 403569"/>
                  <a:gd name="connsiteY0" fmla="*/ 5198 h 398358"/>
                  <a:gd name="connsiteX1" fmla="*/ 403569 w 403569"/>
                  <a:gd name="connsiteY1" fmla="*/ 329227 h 398358"/>
                  <a:gd name="connsiteX2" fmla="*/ 403436 w 403569"/>
                  <a:gd name="connsiteY2" fmla="*/ 398358 h 398358"/>
                  <a:gd name="connsiteX3" fmla="*/ 0 w 403569"/>
                  <a:gd name="connsiteY3" fmla="*/ 0 h 398358"/>
                  <a:gd name="connsiteX4" fmla="*/ 80259 w 403569"/>
                  <a:gd name="connsiteY4" fmla="*/ 5198 h 398358"/>
                  <a:gd name="connsiteX0" fmla="*/ 76948 w 400258"/>
                  <a:gd name="connsiteY0" fmla="*/ 0 h 393160"/>
                  <a:gd name="connsiteX1" fmla="*/ 400258 w 400258"/>
                  <a:gd name="connsiteY1" fmla="*/ 324029 h 393160"/>
                  <a:gd name="connsiteX2" fmla="*/ 400125 w 400258"/>
                  <a:gd name="connsiteY2" fmla="*/ 393160 h 393160"/>
                  <a:gd name="connsiteX3" fmla="*/ 0 w 400258"/>
                  <a:gd name="connsiteY3" fmla="*/ 1587 h 393160"/>
                  <a:gd name="connsiteX4" fmla="*/ 76948 w 400258"/>
                  <a:gd name="connsiteY4" fmla="*/ 0 h 393160"/>
                  <a:gd name="connsiteX0" fmla="*/ 80259 w 403569"/>
                  <a:gd name="connsiteY0" fmla="*/ 0 h 393160"/>
                  <a:gd name="connsiteX1" fmla="*/ 403569 w 403569"/>
                  <a:gd name="connsiteY1" fmla="*/ 324029 h 393160"/>
                  <a:gd name="connsiteX2" fmla="*/ 403436 w 403569"/>
                  <a:gd name="connsiteY2" fmla="*/ 393160 h 393160"/>
                  <a:gd name="connsiteX3" fmla="*/ 0 w 403569"/>
                  <a:gd name="connsiteY3" fmla="*/ 1587 h 393160"/>
                  <a:gd name="connsiteX4" fmla="*/ 80259 w 403569"/>
                  <a:gd name="connsiteY4" fmla="*/ 0 h 393160"/>
                  <a:gd name="connsiteX0" fmla="*/ 86881 w 410191"/>
                  <a:gd name="connsiteY0" fmla="*/ 0 h 393160"/>
                  <a:gd name="connsiteX1" fmla="*/ 410191 w 410191"/>
                  <a:gd name="connsiteY1" fmla="*/ 324029 h 393160"/>
                  <a:gd name="connsiteX2" fmla="*/ 410058 w 410191"/>
                  <a:gd name="connsiteY2" fmla="*/ 393160 h 393160"/>
                  <a:gd name="connsiteX3" fmla="*/ 0 w 410191"/>
                  <a:gd name="connsiteY3" fmla="*/ 4979 h 393160"/>
                  <a:gd name="connsiteX4" fmla="*/ 86881 w 410191"/>
                  <a:gd name="connsiteY4" fmla="*/ 0 h 393160"/>
                  <a:gd name="connsiteX0" fmla="*/ 86881 w 410191"/>
                  <a:gd name="connsiteY0" fmla="*/ 0 h 393160"/>
                  <a:gd name="connsiteX1" fmla="*/ 410191 w 410191"/>
                  <a:gd name="connsiteY1" fmla="*/ 324029 h 393160"/>
                  <a:gd name="connsiteX2" fmla="*/ 410058 w 410191"/>
                  <a:gd name="connsiteY2" fmla="*/ 393160 h 393160"/>
                  <a:gd name="connsiteX3" fmla="*/ 0 w 410191"/>
                  <a:gd name="connsiteY3" fmla="*/ 4979 h 393160"/>
                  <a:gd name="connsiteX4" fmla="*/ 86881 w 410191"/>
                  <a:gd name="connsiteY4" fmla="*/ 0 h 393160"/>
                  <a:gd name="connsiteX0" fmla="*/ 90192 w 413502"/>
                  <a:gd name="connsiteY0" fmla="*/ 0 h 393160"/>
                  <a:gd name="connsiteX1" fmla="*/ 413502 w 413502"/>
                  <a:gd name="connsiteY1" fmla="*/ 324029 h 393160"/>
                  <a:gd name="connsiteX2" fmla="*/ 413369 w 413502"/>
                  <a:gd name="connsiteY2" fmla="*/ 393160 h 393160"/>
                  <a:gd name="connsiteX3" fmla="*/ 0 w 413502"/>
                  <a:gd name="connsiteY3" fmla="*/ 4979 h 393160"/>
                  <a:gd name="connsiteX4" fmla="*/ 90192 w 413502"/>
                  <a:gd name="connsiteY4" fmla="*/ 0 h 393160"/>
                  <a:gd name="connsiteX0" fmla="*/ 93503 w 416813"/>
                  <a:gd name="connsiteY0" fmla="*/ 5199 h 398359"/>
                  <a:gd name="connsiteX1" fmla="*/ 416813 w 416813"/>
                  <a:gd name="connsiteY1" fmla="*/ 329228 h 398359"/>
                  <a:gd name="connsiteX2" fmla="*/ 416680 w 416813"/>
                  <a:gd name="connsiteY2" fmla="*/ 398359 h 398359"/>
                  <a:gd name="connsiteX3" fmla="*/ 0 w 416813"/>
                  <a:gd name="connsiteY3" fmla="*/ 0 h 398359"/>
                  <a:gd name="connsiteX4" fmla="*/ 93503 w 416813"/>
                  <a:gd name="connsiteY4" fmla="*/ 5199 h 398359"/>
                  <a:gd name="connsiteX0" fmla="*/ 90192 w 416813"/>
                  <a:gd name="connsiteY0" fmla="*/ 0 h 399946"/>
                  <a:gd name="connsiteX1" fmla="*/ 416813 w 416813"/>
                  <a:gd name="connsiteY1" fmla="*/ 330815 h 399946"/>
                  <a:gd name="connsiteX2" fmla="*/ 416680 w 416813"/>
                  <a:gd name="connsiteY2" fmla="*/ 399946 h 399946"/>
                  <a:gd name="connsiteX3" fmla="*/ 0 w 416813"/>
                  <a:gd name="connsiteY3" fmla="*/ 1587 h 399946"/>
                  <a:gd name="connsiteX4" fmla="*/ 90192 w 416813"/>
                  <a:gd name="connsiteY4" fmla="*/ 0 h 399946"/>
                  <a:gd name="connsiteX0" fmla="*/ 90192 w 416813"/>
                  <a:gd name="connsiteY0" fmla="*/ 1805 h 398359"/>
                  <a:gd name="connsiteX1" fmla="*/ 416813 w 416813"/>
                  <a:gd name="connsiteY1" fmla="*/ 329228 h 398359"/>
                  <a:gd name="connsiteX2" fmla="*/ 416680 w 416813"/>
                  <a:gd name="connsiteY2" fmla="*/ 398359 h 398359"/>
                  <a:gd name="connsiteX3" fmla="*/ 0 w 416813"/>
                  <a:gd name="connsiteY3" fmla="*/ 0 h 398359"/>
                  <a:gd name="connsiteX4" fmla="*/ 90192 w 416813"/>
                  <a:gd name="connsiteY4" fmla="*/ 1805 h 398359"/>
                  <a:gd name="connsiteX0" fmla="*/ 93503 w 420124"/>
                  <a:gd name="connsiteY0" fmla="*/ 0 h 396554"/>
                  <a:gd name="connsiteX1" fmla="*/ 420124 w 420124"/>
                  <a:gd name="connsiteY1" fmla="*/ 327423 h 396554"/>
                  <a:gd name="connsiteX2" fmla="*/ 419991 w 420124"/>
                  <a:gd name="connsiteY2" fmla="*/ 396554 h 396554"/>
                  <a:gd name="connsiteX3" fmla="*/ 0 w 420124"/>
                  <a:gd name="connsiteY3" fmla="*/ 4980 h 396554"/>
                  <a:gd name="connsiteX4" fmla="*/ 93503 w 420124"/>
                  <a:gd name="connsiteY4" fmla="*/ 0 h 396554"/>
                  <a:gd name="connsiteX0" fmla="*/ 90192 w 416813"/>
                  <a:gd name="connsiteY0" fmla="*/ 0 h 396554"/>
                  <a:gd name="connsiteX1" fmla="*/ 416813 w 416813"/>
                  <a:gd name="connsiteY1" fmla="*/ 327423 h 396554"/>
                  <a:gd name="connsiteX2" fmla="*/ 416680 w 416813"/>
                  <a:gd name="connsiteY2" fmla="*/ 396554 h 396554"/>
                  <a:gd name="connsiteX3" fmla="*/ 0 w 416813"/>
                  <a:gd name="connsiteY3" fmla="*/ 11765 h 396554"/>
                  <a:gd name="connsiteX4" fmla="*/ 90192 w 416813"/>
                  <a:gd name="connsiteY4" fmla="*/ 0 h 396554"/>
                  <a:gd name="connsiteX0" fmla="*/ 86881 w 416813"/>
                  <a:gd name="connsiteY0" fmla="*/ 0 h 389769"/>
                  <a:gd name="connsiteX1" fmla="*/ 416813 w 416813"/>
                  <a:gd name="connsiteY1" fmla="*/ 320638 h 389769"/>
                  <a:gd name="connsiteX2" fmla="*/ 416680 w 416813"/>
                  <a:gd name="connsiteY2" fmla="*/ 389769 h 389769"/>
                  <a:gd name="connsiteX3" fmla="*/ 0 w 416813"/>
                  <a:gd name="connsiteY3" fmla="*/ 4980 h 389769"/>
                  <a:gd name="connsiteX4" fmla="*/ 86881 w 416813"/>
                  <a:gd name="connsiteY4" fmla="*/ 0 h 389769"/>
                  <a:gd name="connsiteX0" fmla="*/ 86881 w 416813"/>
                  <a:gd name="connsiteY0" fmla="*/ 0 h 389769"/>
                  <a:gd name="connsiteX1" fmla="*/ 416813 w 416813"/>
                  <a:gd name="connsiteY1" fmla="*/ 320638 h 389769"/>
                  <a:gd name="connsiteX2" fmla="*/ 416680 w 416813"/>
                  <a:gd name="connsiteY2" fmla="*/ 389769 h 389769"/>
                  <a:gd name="connsiteX3" fmla="*/ 0 w 416813"/>
                  <a:gd name="connsiteY3" fmla="*/ 4980 h 389769"/>
                  <a:gd name="connsiteX4" fmla="*/ 86881 w 416813"/>
                  <a:gd name="connsiteY4" fmla="*/ 0 h 389769"/>
                  <a:gd name="connsiteX0" fmla="*/ 86881 w 416813"/>
                  <a:gd name="connsiteY0" fmla="*/ 0 h 389769"/>
                  <a:gd name="connsiteX1" fmla="*/ 416813 w 416813"/>
                  <a:gd name="connsiteY1" fmla="*/ 320638 h 389769"/>
                  <a:gd name="connsiteX2" fmla="*/ 416680 w 416813"/>
                  <a:gd name="connsiteY2" fmla="*/ 389769 h 389769"/>
                  <a:gd name="connsiteX3" fmla="*/ 0 w 416813"/>
                  <a:gd name="connsiteY3" fmla="*/ 4980 h 389769"/>
                  <a:gd name="connsiteX4" fmla="*/ 86881 w 416813"/>
                  <a:gd name="connsiteY4" fmla="*/ 0 h 389769"/>
                  <a:gd name="connsiteX0" fmla="*/ 86881 w 416813"/>
                  <a:gd name="connsiteY0" fmla="*/ 0 h 389769"/>
                  <a:gd name="connsiteX1" fmla="*/ 416813 w 416813"/>
                  <a:gd name="connsiteY1" fmla="*/ 320638 h 389769"/>
                  <a:gd name="connsiteX2" fmla="*/ 416680 w 416813"/>
                  <a:gd name="connsiteY2" fmla="*/ 389769 h 389769"/>
                  <a:gd name="connsiteX3" fmla="*/ 0 w 416813"/>
                  <a:gd name="connsiteY3" fmla="*/ 4980 h 389769"/>
                  <a:gd name="connsiteX4" fmla="*/ 86881 w 416813"/>
                  <a:gd name="connsiteY4" fmla="*/ 0 h 389769"/>
                  <a:gd name="connsiteX0" fmla="*/ 90192 w 420124"/>
                  <a:gd name="connsiteY0" fmla="*/ 0 h 389769"/>
                  <a:gd name="connsiteX1" fmla="*/ 420124 w 420124"/>
                  <a:gd name="connsiteY1" fmla="*/ 320638 h 389769"/>
                  <a:gd name="connsiteX2" fmla="*/ 419991 w 420124"/>
                  <a:gd name="connsiteY2" fmla="*/ 389769 h 389769"/>
                  <a:gd name="connsiteX3" fmla="*/ 0 w 420124"/>
                  <a:gd name="connsiteY3" fmla="*/ 4980 h 389769"/>
                  <a:gd name="connsiteX4" fmla="*/ 90192 w 420124"/>
                  <a:gd name="connsiteY4" fmla="*/ 0 h 389769"/>
                  <a:gd name="connsiteX0" fmla="*/ 90192 w 420124"/>
                  <a:gd name="connsiteY0" fmla="*/ 0 h 389769"/>
                  <a:gd name="connsiteX1" fmla="*/ 420124 w 420124"/>
                  <a:gd name="connsiteY1" fmla="*/ 320638 h 389769"/>
                  <a:gd name="connsiteX2" fmla="*/ 419991 w 420124"/>
                  <a:gd name="connsiteY2" fmla="*/ 389769 h 389769"/>
                  <a:gd name="connsiteX3" fmla="*/ 0 w 420124"/>
                  <a:gd name="connsiteY3" fmla="*/ 4980 h 389769"/>
                  <a:gd name="connsiteX4" fmla="*/ 90192 w 420124"/>
                  <a:gd name="connsiteY4" fmla="*/ 0 h 389769"/>
                  <a:gd name="connsiteX0" fmla="*/ 93503 w 420124"/>
                  <a:gd name="connsiteY0" fmla="*/ 0 h 389769"/>
                  <a:gd name="connsiteX1" fmla="*/ 420124 w 420124"/>
                  <a:gd name="connsiteY1" fmla="*/ 320638 h 389769"/>
                  <a:gd name="connsiteX2" fmla="*/ 419991 w 420124"/>
                  <a:gd name="connsiteY2" fmla="*/ 389769 h 389769"/>
                  <a:gd name="connsiteX3" fmla="*/ 0 w 420124"/>
                  <a:gd name="connsiteY3" fmla="*/ 4980 h 389769"/>
                  <a:gd name="connsiteX4" fmla="*/ 93503 w 420124"/>
                  <a:gd name="connsiteY4" fmla="*/ 0 h 389769"/>
                  <a:gd name="connsiteX0" fmla="*/ 100126 w 420124"/>
                  <a:gd name="connsiteY0" fmla="*/ 0 h 389769"/>
                  <a:gd name="connsiteX1" fmla="*/ 420124 w 420124"/>
                  <a:gd name="connsiteY1" fmla="*/ 320638 h 389769"/>
                  <a:gd name="connsiteX2" fmla="*/ 419991 w 420124"/>
                  <a:gd name="connsiteY2" fmla="*/ 389769 h 389769"/>
                  <a:gd name="connsiteX3" fmla="*/ 0 w 420124"/>
                  <a:gd name="connsiteY3" fmla="*/ 4980 h 389769"/>
                  <a:gd name="connsiteX4" fmla="*/ 100126 w 420124"/>
                  <a:gd name="connsiteY4" fmla="*/ 0 h 389769"/>
                  <a:gd name="connsiteX0" fmla="*/ 103436 w 420124"/>
                  <a:gd name="connsiteY0" fmla="*/ 0 h 396554"/>
                  <a:gd name="connsiteX1" fmla="*/ 420124 w 420124"/>
                  <a:gd name="connsiteY1" fmla="*/ 327423 h 396554"/>
                  <a:gd name="connsiteX2" fmla="*/ 419991 w 420124"/>
                  <a:gd name="connsiteY2" fmla="*/ 396554 h 396554"/>
                  <a:gd name="connsiteX3" fmla="*/ 0 w 420124"/>
                  <a:gd name="connsiteY3" fmla="*/ 11765 h 396554"/>
                  <a:gd name="connsiteX4" fmla="*/ 103436 w 420124"/>
                  <a:gd name="connsiteY4" fmla="*/ 0 h 396554"/>
                  <a:gd name="connsiteX0" fmla="*/ 106747 w 423435"/>
                  <a:gd name="connsiteY0" fmla="*/ 0 h 396554"/>
                  <a:gd name="connsiteX1" fmla="*/ 423435 w 423435"/>
                  <a:gd name="connsiteY1" fmla="*/ 327423 h 396554"/>
                  <a:gd name="connsiteX2" fmla="*/ 423302 w 423435"/>
                  <a:gd name="connsiteY2" fmla="*/ 396554 h 396554"/>
                  <a:gd name="connsiteX3" fmla="*/ 0 w 423435"/>
                  <a:gd name="connsiteY3" fmla="*/ 15157 h 396554"/>
                  <a:gd name="connsiteX4" fmla="*/ 106747 w 423435"/>
                  <a:gd name="connsiteY4" fmla="*/ 0 h 396554"/>
                  <a:gd name="connsiteX0" fmla="*/ 93503 w 410191"/>
                  <a:gd name="connsiteY0" fmla="*/ 0 h 396554"/>
                  <a:gd name="connsiteX1" fmla="*/ 410191 w 410191"/>
                  <a:gd name="connsiteY1" fmla="*/ 327423 h 396554"/>
                  <a:gd name="connsiteX2" fmla="*/ 410058 w 410191"/>
                  <a:gd name="connsiteY2" fmla="*/ 396554 h 396554"/>
                  <a:gd name="connsiteX3" fmla="*/ 0 w 410191"/>
                  <a:gd name="connsiteY3" fmla="*/ 8373 h 396554"/>
                  <a:gd name="connsiteX4" fmla="*/ 93503 w 410191"/>
                  <a:gd name="connsiteY4" fmla="*/ 0 h 396554"/>
                  <a:gd name="connsiteX0" fmla="*/ 93503 w 410191"/>
                  <a:gd name="connsiteY0" fmla="*/ 0 h 396554"/>
                  <a:gd name="connsiteX1" fmla="*/ 410191 w 410191"/>
                  <a:gd name="connsiteY1" fmla="*/ 327423 h 396554"/>
                  <a:gd name="connsiteX2" fmla="*/ 410058 w 410191"/>
                  <a:gd name="connsiteY2" fmla="*/ 396554 h 396554"/>
                  <a:gd name="connsiteX3" fmla="*/ 0 w 410191"/>
                  <a:gd name="connsiteY3" fmla="*/ 8373 h 396554"/>
                  <a:gd name="connsiteX4" fmla="*/ 93503 w 410191"/>
                  <a:gd name="connsiteY4" fmla="*/ 0 h 396554"/>
                  <a:gd name="connsiteX0" fmla="*/ 100125 w 416813"/>
                  <a:gd name="connsiteY0" fmla="*/ 0 h 396554"/>
                  <a:gd name="connsiteX1" fmla="*/ 416813 w 416813"/>
                  <a:gd name="connsiteY1" fmla="*/ 327423 h 396554"/>
                  <a:gd name="connsiteX2" fmla="*/ 416680 w 416813"/>
                  <a:gd name="connsiteY2" fmla="*/ 396554 h 396554"/>
                  <a:gd name="connsiteX3" fmla="*/ 0 w 416813"/>
                  <a:gd name="connsiteY3" fmla="*/ 4980 h 396554"/>
                  <a:gd name="connsiteX4" fmla="*/ 100125 w 416813"/>
                  <a:gd name="connsiteY4" fmla="*/ 0 h 396554"/>
                  <a:gd name="connsiteX0" fmla="*/ 100125 w 416813"/>
                  <a:gd name="connsiteY0" fmla="*/ 0 h 403339"/>
                  <a:gd name="connsiteX1" fmla="*/ 416813 w 416813"/>
                  <a:gd name="connsiteY1" fmla="*/ 334208 h 403339"/>
                  <a:gd name="connsiteX2" fmla="*/ 416680 w 416813"/>
                  <a:gd name="connsiteY2" fmla="*/ 403339 h 403339"/>
                  <a:gd name="connsiteX3" fmla="*/ 0 w 416813"/>
                  <a:gd name="connsiteY3" fmla="*/ 11765 h 403339"/>
                  <a:gd name="connsiteX4" fmla="*/ 100125 w 416813"/>
                  <a:gd name="connsiteY4" fmla="*/ 0 h 403339"/>
                  <a:gd name="connsiteX0" fmla="*/ 103437 w 416813"/>
                  <a:gd name="connsiteY0" fmla="*/ 0 h 403339"/>
                  <a:gd name="connsiteX1" fmla="*/ 416813 w 416813"/>
                  <a:gd name="connsiteY1" fmla="*/ 334208 h 403339"/>
                  <a:gd name="connsiteX2" fmla="*/ 416680 w 416813"/>
                  <a:gd name="connsiteY2" fmla="*/ 403339 h 403339"/>
                  <a:gd name="connsiteX3" fmla="*/ 0 w 416813"/>
                  <a:gd name="connsiteY3" fmla="*/ 11765 h 403339"/>
                  <a:gd name="connsiteX4" fmla="*/ 103437 w 416813"/>
                  <a:gd name="connsiteY4" fmla="*/ 0 h 403339"/>
                  <a:gd name="connsiteX0" fmla="*/ 100125 w 416813"/>
                  <a:gd name="connsiteY0" fmla="*/ 0 h 399947"/>
                  <a:gd name="connsiteX1" fmla="*/ 416813 w 416813"/>
                  <a:gd name="connsiteY1" fmla="*/ 330816 h 399947"/>
                  <a:gd name="connsiteX2" fmla="*/ 416680 w 416813"/>
                  <a:gd name="connsiteY2" fmla="*/ 399947 h 399947"/>
                  <a:gd name="connsiteX3" fmla="*/ 0 w 416813"/>
                  <a:gd name="connsiteY3" fmla="*/ 8373 h 399947"/>
                  <a:gd name="connsiteX4" fmla="*/ 100125 w 416813"/>
                  <a:gd name="connsiteY4" fmla="*/ 0 h 399947"/>
                  <a:gd name="connsiteX0" fmla="*/ 100125 w 416813"/>
                  <a:gd name="connsiteY0" fmla="*/ 0 h 396555"/>
                  <a:gd name="connsiteX1" fmla="*/ 416813 w 416813"/>
                  <a:gd name="connsiteY1" fmla="*/ 327424 h 396555"/>
                  <a:gd name="connsiteX2" fmla="*/ 416680 w 416813"/>
                  <a:gd name="connsiteY2" fmla="*/ 396555 h 396555"/>
                  <a:gd name="connsiteX3" fmla="*/ 0 w 416813"/>
                  <a:gd name="connsiteY3" fmla="*/ 4981 h 396555"/>
                  <a:gd name="connsiteX4" fmla="*/ 100125 w 416813"/>
                  <a:gd name="connsiteY4" fmla="*/ 0 h 396555"/>
                  <a:gd name="connsiteX0" fmla="*/ 100125 w 416813"/>
                  <a:gd name="connsiteY0" fmla="*/ 0 h 396555"/>
                  <a:gd name="connsiteX1" fmla="*/ 416813 w 416813"/>
                  <a:gd name="connsiteY1" fmla="*/ 327424 h 396555"/>
                  <a:gd name="connsiteX2" fmla="*/ 416680 w 416813"/>
                  <a:gd name="connsiteY2" fmla="*/ 396555 h 396555"/>
                  <a:gd name="connsiteX3" fmla="*/ 0 w 416813"/>
                  <a:gd name="connsiteY3" fmla="*/ 4981 h 396555"/>
                  <a:gd name="connsiteX4" fmla="*/ 100125 w 416813"/>
                  <a:gd name="connsiteY4" fmla="*/ 0 h 396555"/>
                  <a:gd name="connsiteX0" fmla="*/ 100125 w 416813"/>
                  <a:gd name="connsiteY0" fmla="*/ 0 h 413518"/>
                  <a:gd name="connsiteX1" fmla="*/ 416813 w 416813"/>
                  <a:gd name="connsiteY1" fmla="*/ 344387 h 413518"/>
                  <a:gd name="connsiteX2" fmla="*/ 416680 w 416813"/>
                  <a:gd name="connsiteY2" fmla="*/ 413518 h 413518"/>
                  <a:gd name="connsiteX3" fmla="*/ 0 w 416813"/>
                  <a:gd name="connsiteY3" fmla="*/ 21944 h 413518"/>
                  <a:gd name="connsiteX4" fmla="*/ 100125 w 416813"/>
                  <a:gd name="connsiteY4" fmla="*/ 0 h 413518"/>
                  <a:gd name="connsiteX0" fmla="*/ 83570 w 416813"/>
                  <a:gd name="connsiteY0" fmla="*/ 0 h 403340"/>
                  <a:gd name="connsiteX1" fmla="*/ 416813 w 416813"/>
                  <a:gd name="connsiteY1" fmla="*/ 334209 h 403340"/>
                  <a:gd name="connsiteX2" fmla="*/ 416680 w 416813"/>
                  <a:gd name="connsiteY2" fmla="*/ 403340 h 403340"/>
                  <a:gd name="connsiteX3" fmla="*/ 0 w 416813"/>
                  <a:gd name="connsiteY3" fmla="*/ 11766 h 403340"/>
                  <a:gd name="connsiteX4" fmla="*/ 83570 w 416813"/>
                  <a:gd name="connsiteY4" fmla="*/ 0 h 403340"/>
                  <a:gd name="connsiteX0" fmla="*/ 86881 w 416813"/>
                  <a:gd name="connsiteY0" fmla="*/ 0 h 413517"/>
                  <a:gd name="connsiteX1" fmla="*/ 416813 w 416813"/>
                  <a:gd name="connsiteY1" fmla="*/ 344386 h 413517"/>
                  <a:gd name="connsiteX2" fmla="*/ 416680 w 416813"/>
                  <a:gd name="connsiteY2" fmla="*/ 413517 h 413517"/>
                  <a:gd name="connsiteX3" fmla="*/ 0 w 416813"/>
                  <a:gd name="connsiteY3" fmla="*/ 21943 h 413517"/>
                  <a:gd name="connsiteX4" fmla="*/ 86881 w 416813"/>
                  <a:gd name="connsiteY4" fmla="*/ 0 h 413517"/>
                  <a:gd name="connsiteX0" fmla="*/ 86881 w 416813"/>
                  <a:gd name="connsiteY0" fmla="*/ 0 h 413517"/>
                  <a:gd name="connsiteX1" fmla="*/ 416813 w 416813"/>
                  <a:gd name="connsiteY1" fmla="*/ 344386 h 413517"/>
                  <a:gd name="connsiteX2" fmla="*/ 416680 w 416813"/>
                  <a:gd name="connsiteY2" fmla="*/ 413517 h 413517"/>
                  <a:gd name="connsiteX3" fmla="*/ 0 w 416813"/>
                  <a:gd name="connsiteY3" fmla="*/ 21943 h 413517"/>
                  <a:gd name="connsiteX4" fmla="*/ 86881 w 416813"/>
                  <a:gd name="connsiteY4" fmla="*/ 0 h 413517"/>
                  <a:gd name="connsiteX0" fmla="*/ 93503 w 416813"/>
                  <a:gd name="connsiteY0" fmla="*/ 0 h 396554"/>
                  <a:gd name="connsiteX1" fmla="*/ 416813 w 416813"/>
                  <a:gd name="connsiteY1" fmla="*/ 327423 h 396554"/>
                  <a:gd name="connsiteX2" fmla="*/ 416680 w 416813"/>
                  <a:gd name="connsiteY2" fmla="*/ 396554 h 396554"/>
                  <a:gd name="connsiteX3" fmla="*/ 0 w 416813"/>
                  <a:gd name="connsiteY3" fmla="*/ 4980 h 396554"/>
                  <a:gd name="connsiteX4" fmla="*/ 93503 w 416813"/>
                  <a:gd name="connsiteY4" fmla="*/ 0 h 396554"/>
                  <a:gd name="connsiteX0" fmla="*/ 93503 w 416813"/>
                  <a:gd name="connsiteY0" fmla="*/ 0 h 393161"/>
                  <a:gd name="connsiteX1" fmla="*/ 416813 w 416813"/>
                  <a:gd name="connsiteY1" fmla="*/ 324030 h 393161"/>
                  <a:gd name="connsiteX2" fmla="*/ 416680 w 416813"/>
                  <a:gd name="connsiteY2" fmla="*/ 393161 h 393161"/>
                  <a:gd name="connsiteX3" fmla="*/ 0 w 416813"/>
                  <a:gd name="connsiteY3" fmla="*/ 1587 h 393161"/>
                  <a:gd name="connsiteX4" fmla="*/ 93503 w 416813"/>
                  <a:gd name="connsiteY4" fmla="*/ 0 h 393161"/>
                  <a:gd name="connsiteX0" fmla="*/ 93503 w 416813"/>
                  <a:gd name="connsiteY0" fmla="*/ 0 h 393161"/>
                  <a:gd name="connsiteX1" fmla="*/ 416813 w 416813"/>
                  <a:gd name="connsiteY1" fmla="*/ 324030 h 393161"/>
                  <a:gd name="connsiteX2" fmla="*/ 416680 w 416813"/>
                  <a:gd name="connsiteY2" fmla="*/ 393161 h 393161"/>
                  <a:gd name="connsiteX3" fmla="*/ 0 w 416813"/>
                  <a:gd name="connsiteY3" fmla="*/ 1587 h 393161"/>
                  <a:gd name="connsiteX4" fmla="*/ 93503 w 416813"/>
                  <a:gd name="connsiteY4" fmla="*/ 0 h 393161"/>
                  <a:gd name="connsiteX0" fmla="*/ 83571 w 416813"/>
                  <a:gd name="connsiteY0" fmla="*/ 1836 h 391605"/>
                  <a:gd name="connsiteX1" fmla="*/ 416813 w 416813"/>
                  <a:gd name="connsiteY1" fmla="*/ 322474 h 391605"/>
                  <a:gd name="connsiteX2" fmla="*/ 416680 w 416813"/>
                  <a:gd name="connsiteY2" fmla="*/ 391605 h 391605"/>
                  <a:gd name="connsiteX3" fmla="*/ 0 w 416813"/>
                  <a:gd name="connsiteY3" fmla="*/ 31 h 391605"/>
                  <a:gd name="connsiteX4" fmla="*/ 83571 w 416813"/>
                  <a:gd name="connsiteY4" fmla="*/ 1836 h 391605"/>
                  <a:gd name="connsiteX0" fmla="*/ 93504 w 416813"/>
                  <a:gd name="connsiteY0" fmla="*/ 1836 h 391605"/>
                  <a:gd name="connsiteX1" fmla="*/ 416813 w 416813"/>
                  <a:gd name="connsiteY1" fmla="*/ 322474 h 391605"/>
                  <a:gd name="connsiteX2" fmla="*/ 416680 w 416813"/>
                  <a:gd name="connsiteY2" fmla="*/ 391605 h 391605"/>
                  <a:gd name="connsiteX3" fmla="*/ 0 w 416813"/>
                  <a:gd name="connsiteY3" fmla="*/ 31 h 391605"/>
                  <a:gd name="connsiteX4" fmla="*/ 93504 w 416813"/>
                  <a:gd name="connsiteY4" fmla="*/ 1836 h 391605"/>
                  <a:gd name="connsiteX0" fmla="*/ 93504 w 416813"/>
                  <a:gd name="connsiteY0" fmla="*/ 1836 h 391605"/>
                  <a:gd name="connsiteX1" fmla="*/ 416813 w 416813"/>
                  <a:gd name="connsiteY1" fmla="*/ 315688 h 391605"/>
                  <a:gd name="connsiteX2" fmla="*/ 416680 w 416813"/>
                  <a:gd name="connsiteY2" fmla="*/ 391605 h 391605"/>
                  <a:gd name="connsiteX3" fmla="*/ 0 w 416813"/>
                  <a:gd name="connsiteY3" fmla="*/ 31 h 391605"/>
                  <a:gd name="connsiteX4" fmla="*/ 93504 w 416813"/>
                  <a:gd name="connsiteY4" fmla="*/ 1836 h 391605"/>
                  <a:gd name="connsiteX0" fmla="*/ 83571 w 416813"/>
                  <a:gd name="connsiteY0" fmla="*/ 0 h 393162"/>
                  <a:gd name="connsiteX1" fmla="*/ 416813 w 416813"/>
                  <a:gd name="connsiteY1" fmla="*/ 317245 h 393162"/>
                  <a:gd name="connsiteX2" fmla="*/ 416680 w 416813"/>
                  <a:gd name="connsiteY2" fmla="*/ 393162 h 393162"/>
                  <a:gd name="connsiteX3" fmla="*/ 0 w 416813"/>
                  <a:gd name="connsiteY3" fmla="*/ 1588 h 393162"/>
                  <a:gd name="connsiteX4" fmla="*/ 83571 w 416813"/>
                  <a:gd name="connsiteY4" fmla="*/ 0 h 393162"/>
                  <a:gd name="connsiteX0" fmla="*/ 90192 w 416813"/>
                  <a:gd name="connsiteY0" fmla="*/ 0 h 393162"/>
                  <a:gd name="connsiteX1" fmla="*/ 416813 w 416813"/>
                  <a:gd name="connsiteY1" fmla="*/ 317245 h 393162"/>
                  <a:gd name="connsiteX2" fmla="*/ 416680 w 416813"/>
                  <a:gd name="connsiteY2" fmla="*/ 393162 h 393162"/>
                  <a:gd name="connsiteX3" fmla="*/ 0 w 416813"/>
                  <a:gd name="connsiteY3" fmla="*/ 1588 h 393162"/>
                  <a:gd name="connsiteX4" fmla="*/ 90192 w 416813"/>
                  <a:gd name="connsiteY4" fmla="*/ 0 h 393162"/>
                  <a:gd name="connsiteX0" fmla="*/ 90192 w 416813"/>
                  <a:gd name="connsiteY0" fmla="*/ 1836 h 391605"/>
                  <a:gd name="connsiteX1" fmla="*/ 416813 w 416813"/>
                  <a:gd name="connsiteY1" fmla="*/ 315688 h 391605"/>
                  <a:gd name="connsiteX2" fmla="*/ 416680 w 416813"/>
                  <a:gd name="connsiteY2" fmla="*/ 391605 h 391605"/>
                  <a:gd name="connsiteX3" fmla="*/ 0 w 416813"/>
                  <a:gd name="connsiteY3" fmla="*/ 31 h 391605"/>
                  <a:gd name="connsiteX4" fmla="*/ 90192 w 416813"/>
                  <a:gd name="connsiteY4" fmla="*/ 1836 h 391605"/>
                  <a:gd name="connsiteX0" fmla="*/ 90192 w 416813"/>
                  <a:gd name="connsiteY0" fmla="*/ 1836 h 391605"/>
                  <a:gd name="connsiteX1" fmla="*/ 416813 w 416813"/>
                  <a:gd name="connsiteY1" fmla="*/ 315688 h 391605"/>
                  <a:gd name="connsiteX2" fmla="*/ 416680 w 416813"/>
                  <a:gd name="connsiteY2" fmla="*/ 391605 h 391605"/>
                  <a:gd name="connsiteX3" fmla="*/ 0 w 416813"/>
                  <a:gd name="connsiteY3" fmla="*/ 31 h 391605"/>
                  <a:gd name="connsiteX4" fmla="*/ 90192 w 416813"/>
                  <a:gd name="connsiteY4" fmla="*/ 1836 h 391605"/>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91692 w 424934"/>
                  <a:gd name="connsiteY0" fmla="*/ 6804 h 399965"/>
                  <a:gd name="connsiteX1" fmla="*/ 424934 w 424934"/>
                  <a:gd name="connsiteY1" fmla="*/ 324048 h 399965"/>
                  <a:gd name="connsiteX2" fmla="*/ 424801 w 424934"/>
                  <a:gd name="connsiteY2" fmla="*/ 399965 h 399965"/>
                  <a:gd name="connsiteX3" fmla="*/ 0 w 424934"/>
                  <a:gd name="connsiteY3" fmla="*/ 17 h 399965"/>
                  <a:gd name="connsiteX4" fmla="*/ 91692 w 424934"/>
                  <a:gd name="connsiteY4" fmla="*/ 6804 h 399965"/>
                  <a:gd name="connsiteX0" fmla="*/ 91692 w 424934"/>
                  <a:gd name="connsiteY0" fmla="*/ 6804 h 399965"/>
                  <a:gd name="connsiteX1" fmla="*/ 424934 w 424934"/>
                  <a:gd name="connsiteY1" fmla="*/ 324048 h 399965"/>
                  <a:gd name="connsiteX2" fmla="*/ 424801 w 424934"/>
                  <a:gd name="connsiteY2" fmla="*/ 399965 h 399965"/>
                  <a:gd name="connsiteX3" fmla="*/ 0 w 424934"/>
                  <a:gd name="connsiteY3" fmla="*/ 17 h 399965"/>
                  <a:gd name="connsiteX4" fmla="*/ 91692 w 424934"/>
                  <a:gd name="connsiteY4" fmla="*/ 6804 h 399965"/>
                  <a:gd name="connsiteX0" fmla="*/ 91692 w 424934"/>
                  <a:gd name="connsiteY0" fmla="*/ 6804 h 399965"/>
                  <a:gd name="connsiteX1" fmla="*/ 424934 w 424934"/>
                  <a:gd name="connsiteY1" fmla="*/ 324048 h 399965"/>
                  <a:gd name="connsiteX2" fmla="*/ 424801 w 424934"/>
                  <a:gd name="connsiteY2" fmla="*/ 399965 h 399965"/>
                  <a:gd name="connsiteX3" fmla="*/ 0 w 424934"/>
                  <a:gd name="connsiteY3" fmla="*/ 17 h 399965"/>
                  <a:gd name="connsiteX4" fmla="*/ 91692 w 424934"/>
                  <a:gd name="connsiteY4" fmla="*/ 6804 h 399965"/>
                  <a:gd name="connsiteX0" fmla="*/ 87607 w 420849"/>
                  <a:gd name="connsiteY0" fmla="*/ 2601 h 395762"/>
                  <a:gd name="connsiteX1" fmla="*/ 420849 w 420849"/>
                  <a:gd name="connsiteY1" fmla="*/ 319845 h 395762"/>
                  <a:gd name="connsiteX2" fmla="*/ 420716 w 420849"/>
                  <a:gd name="connsiteY2" fmla="*/ 395762 h 395762"/>
                  <a:gd name="connsiteX3" fmla="*/ 0 w 420849"/>
                  <a:gd name="connsiteY3" fmla="*/ 28 h 395762"/>
                  <a:gd name="connsiteX4" fmla="*/ 87607 w 420849"/>
                  <a:gd name="connsiteY4" fmla="*/ 2601 h 395762"/>
                  <a:gd name="connsiteX0" fmla="*/ 87607 w 420849"/>
                  <a:gd name="connsiteY0" fmla="*/ 2601 h 395762"/>
                  <a:gd name="connsiteX1" fmla="*/ 420849 w 420849"/>
                  <a:gd name="connsiteY1" fmla="*/ 319845 h 395762"/>
                  <a:gd name="connsiteX2" fmla="*/ 420716 w 420849"/>
                  <a:gd name="connsiteY2" fmla="*/ 395762 h 395762"/>
                  <a:gd name="connsiteX3" fmla="*/ 0 w 420849"/>
                  <a:gd name="connsiteY3" fmla="*/ 28 h 395762"/>
                  <a:gd name="connsiteX4" fmla="*/ 87607 w 420849"/>
                  <a:gd name="connsiteY4" fmla="*/ 2601 h 395762"/>
                  <a:gd name="connsiteX0" fmla="*/ 96243 w 429485"/>
                  <a:gd name="connsiteY0" fmla="*/ 0 h 393161"/>
                  <a:gd name="connsiteX1" fmla="*/ 429485 w 429485"/>
                  <a:gd name="connsiteY1" fmla="*/ 317244 h 393161"/>
                  <a:gd name="connsiteX2" fmla="*/ 429352 w 429485"/>
                  <a:gd name="connsiteY2" fmla="*/ 393161 h 393161"/>
                  <a:gd name="connsiteX3" fmla="*/ 0 w 429485"/>
                  <a:gd name="connsiteY3" fmla="*/ 1834 h 393161"/>
                  <a:gd name="connsiteX4" fmla="*/ 96243 w 429485"/>
                  <a:gd name="connsiteY4" fmla="*/ 0 h 393161"/>
                  <a:gd name="connsiteX0" fmla="*/ 96243 w 431726"/>
                  <a:gd name="connsiteY0" fmla="*/ 0 h 395583"/>
                  <a:gd name="connsiteX1" fmla="*/ 429485 w 431726"/>
                  <a:gd name="connsiteY1" fmla="*/ 317244 h 395583"/>
                  <a:gd name="connsiteX2" fmla="*/ 431726 w 431726"/>
                  <a:gd name="connsiteY2" fmla="*/ 395583 h 395583"/>
                  <a:gd name="connsiteX3" fmla="*/ 0 w 431726"/>
                  <a:gd name="connsiteY3" fmla="*/ 1834 h 395583"/>
                  <a:gd name="connsiteX4" fmla="*/ 96243 w 431726"/>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859" h="395583">
                    <a:moveTo>
                      <a:pt x="96243" y="0"/>
                    </a:moveTo>
                    <a:cubicBezTo>
                      <a:pt x="193368" y="131277"/>
                      <a:pt x="283037" y="198980"/>
                      <a:pt x="431859" y="314822"/>
                    </a:cubicBezTo>
                    <a:cubicBezTo>
                      <a:pt x="431821" y="352407"/>
                      <a:pt x="431731" y="355849"/>
                      <a:pt x="431726" y="395583"/>
                    </a:cubicBezTo>
                    <a:cubicBezTo>
                      <a:pt x="250391" y="319284"/>
                      <a:pt x="71010" y="167400"/>
                      <a:pt x="0" y="1834"/>
                    </a:cubicBezTo>
                    <a:lnTo>
                      <a:pt x="96243" y="0"/>
                    </a:lnTo>
                    <a:close/>
                  </a:path>
                </a:pathLst>
              </a:custGeom>
              <a:solidFill>
                <a:srgbClr val="000000">
                  <a:lumMod val="85000"/>
                  <a:lumOff val="15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60" name="Rectangle 2"/>
              <p:cNvSpPr/>
              <p:nvPr/>
            </p:nvSpPr>
            <p:spPr>
              <a:xfrm rot="2548786">
                <a:off x="2861534" y="3990857"/>
                <a:ext cx="196816" cy="565214"/>
              </a:xfrm>
              <a:custGeom>
                <a:avLst/>
                <a:gdLst>
                  <a:gd name="connsiteX0" fmla="*/ 0 w 254944"/>
                  <a:gd name="connsiteY0" fmla="*/ 0 h 554416"/>
                  <a:gd name="connsiteX1" fmla="*/ 254944 w 254944"/>
                  <a:gd name="connsiteY1" fmla="*/ 0 h 554416"/>
                  <a:gd name="connsiteX2" fmla="*/ 254944 w 254944"/>
                  <a:gd name="connsiteY2" fmla="*/ 554416 h 554416"/>
                  <a:gd name="connsiteX3" fmla="*/ 0 w 254944"/>
                  <a:gd name="connsiteY3" fmla="*/ 554416 h 554416"/>
                  <a:gd name="connsiteX4" fmla="*/ 0 w 254944"/>
                  <a:gd name="connsiteY4" fmla="*/ 0 h 554416"/>
                  <a:gd name="connsiteX0" fmla="*/ 98561 w 254944"/>
                  <a:gd name="connsiteY0" fmla="*/ 1932 h 554416"/>
                  <a:gd name="connsiteX1" fmla="*/ 254944 w 254944"/>
                  <a:gd name="connsiteY1" fmla="*/ 0 h 554416"/>
                  <a:gd name="connsiteX2" fmla="*/ 254944 w 254944"/>
                  <a:gd name="connsiteY2" fmla="*/ 554416 h 554416"/>
                  <a:gd name="connsiteX3" fmla="*/ 0 w 254944"/>
                  <a:gd name="connsiteY3" fmla="*/ 554416 h 554416"/>
                  <a:gd name="connsiteX4" fmla="*/ 98561 w 254944"/>
                  <a:gd name="connsiteY4" fmla="*/ 1932 h 554416"/>
                  <a:gd name="connsiteX0" fmla="*/ 21719 w 178102"/>
                  <a:gd name="connsiteY0" fmla="*/ 1932 h 557798"/>
                  <a:gd name="connsiteX1" fmla="*/ 178102 w 178102"/>
                  <a:gd name="connsiteY1" fmla="*/ 0 h 557798"/>
                  <a:gd name="connsiteX2" fmla="*/ 178102 w 178102"/>
                  <a:gd name="connsiteY2" fmla="*/ 554416 h 557798"/>
                  <a:gd name="connsiteX3" fmla="*/ 0 w 178102"/>
                  <a:gd name="connsiteY3" fmla="*/ 557798 h 557798"/>
                  <a:gd name="connsiteX4" fmla="*/ 21719 w 178102"/>
                  <a:gd name="connsiteY4" fmla="*/ 1932 h 557798"/>
                  <a:gd name="connsiteX0" fmla="*/ 16917 w 178102"/>
                  <a:gd name="connsiteY0" fmla="*/ 1720 h 557798"/>
                  <a:gd name="connsiteX1" fmla="*/ 178102 w 178102"/>
                  <a:gd name="connsiteY1" fmla="*/ 0 h 557798"/>
                  <a:gd name="connsiteX2" fmla="*/ 178102 w 178102"/>
                  <a:gd name="connsiteY2" fmla="*/ 554416 h 557798"/>
                  <a:gd name="connsiteX3" fmla="*/ 0 w 178102"/>
                  <a:gd name="connsiteY3" fmla="*/ 557798 h 557798"/>
                  <a:gd name="connsiteX4" fmla="*/ 16917 w 178102"/>
                  <a:gd name="connsiteY4" fmla="*/ 1720 h 557798"/>
                  <a:gd name="connsiteX0" fmla="*/ 14410 w 178102"/>
                  <a:gd name="connsiteY0" fmla="*/ 4016 h 557798"/>
                  <a:gd name="connsiteX1" fmla="*/ 178102 w 178102"/>
                  <a:gd name="connsiteY1" fmla="*/ 0 h 557798"/>
                  <a:gd name="connsiteX2" fmla="*/ 178102 w 178102"/>
                  <a:gd name="connsiteY2" fmla="*/ 554416 h 557798"/>
                  <a:gd name="connsiteX3" fmla="*/ 0 w 178102"/>
                  <a:gd name="connsiteY3" fmla="*/ 557798 h 557798"/>
                  <a:gd name="connsiteX4" fmla="*/ 14410 w 178102"/>
                  <a:gd name="connsiteY4" fmla="*/ 4016 h 557798"/>
                  <a:gd name="connsiteX0" fmla="*/ 19212 w 178102"/>
                  <a:gd name="connsiteY0" fmla="*/ 4227 h 557798"/>
                  <a:gd name="connsiteX1" fmla="*/ 178102 w 178102"/>
                  <a:gd name="connsiteY1" fmla="*/ 0 h 557798"/>
                  <a:gd name="connsiteX2" fmla="*/ 178102 w 178102"/>
                  <a:gd name="connsiteY2" fmla="*/ 554416 h 557798"/>
                  <a:gd name="connsiteX3" fmla="*/ 0 w 178102"/>
                  <a:gd name="connsiteY3" fmla="*/ 557798 h 557798"/>
                  <a:gd name="connsiteX4" fmla="*/ 19212 w 178102"/>
                  <a:gd name="connsiteY4" fmla="*/ 4227 h 557798"/>
                  <a:gd name="connsiteX0" fmla="*/ 24226 w 183116"/>
                  <a:gd name="connsiteY0" fmla="*/ 4227 h 562390"/>
                  <a:gd name="connsiteX1" fmla="*/ 183116 w 183116"/>
                  <a:gd name="connsiteY1" fmla="*/ 0 h 562390"/>
                  <a:gd name="connsiteX2" fmla="*/ 183116 w 183116"/>
                  <a:gd name="connsiteY2" fmla="*/ 554416 h 562390"/>
                  <a:gd name="connsiteX3" fmla="*/ 0 w 183116"/>
                  <a:gd name="connsiteY3" fmla="*/ 562390 h 562390"/>
                  <a:gd name="connsiteX4" fmla="*/ 24226 w 183116"/>
                  <a:gd name="connsiteY4" fmla="*/ 4227 h 562390"/>
                  <a:gd name="connsiteX0" fmla="*/ 16916 w 183116"/>
                  <a:gd name="connsiteY0" fmla="*/ 6311 h 562390"/>
                  <a:gd name="connsiteX1" fmla="*/ 183116 w 183116"/>
                  <a:gd name="connsiteY1" fmla="*/ 0 h 562390"/>
                  <a:gd name="connsiteX2" fmla="*/ 183116 w 183116"/>
                  <a:gd name="connsiteY2" fmla="*/ 554416 h 562390"/>
                  <a:gd name="connsiteX3" fmla="*/ 0 w 183116"/>
                  <a:gd name="connsiteY3" fmla="*/ 562390 h 562390"/>
                  <a:gd name="connsiteX4" fmla="*/ 16916 w 183116"/>
                  <a:gd name="connsiteY4" fmla="*/ 6311 h 562390"/>
                  <a:gd name="connsiteX0" fmla="*/ 11902 w 178102"/>
                  <a:gd name="connsiteY0" fmla="*/ 6311 h 557798"/>
                  <a:gd name="connsiteX1" fmla="*/ 178102 w 178102"/>
                  <a:gd name="connsiteY1" fmla="*/ 0 h 557798"/>
                  <a:gd name="connsiteX2" fmla="*/ 178102 w 178102"/>
                  <a:gd name="connsiteY2" fmla="*/ 554416 h 557798"/>
                  <a:gd name="connsiteX3" fmla="*/ 0 w 178102"/>
                  <a:gd name="connsiteY3" fmla="*/ 557798 h 557798"/>
                  <a:gd name="connsiteX4" fmla="*/ 11902 w 178102"/>
                  <a:gd name="connsiteY4" fmla="*/ 6311 h 557798"/>
                  <a:gd name="connsiteX0" fmla="*/ 11902 w 178102"/>
                  <a:gd name="connsiteY0" fmla="*/ 6311 h 557798"/>
                  <a:gd name="connsiteX1" fmla="*/ 178102 w 178102"/>
                  <a:gd name="connsiteY1" fmla="*/ 0 h 557798"/>
                  <a:gd name="connsiteX2" fmla="*/ 178102 w 178102"/>
                  <a:gd name="connsiteY2" fmla="*/ 554416 h 557798"/>
                  <a:gd name="connsiteX3" fmla="*/ 0 w 178102"/>
                  <a:gd name="connsiteY3" fmla="*/ 557798 h 557798"/>
                  <a:gd name="connsiteX4" fmla="*/ 11902 w 178102"/>
                  <a:gd name="connsiteY4" fmla="*/ 6311 h 557798"/>
                  <a:gd name="connsiteX0" fmla="*/ 14409 w 178102"/>
                  <a:gd name="connsiteY0" fmla="*/ 4014 h 557798"/>
                  <a:gd name="connsiteX1" fmla="*/ 178102 w 178102"/>
                  <a:gd name="connsiteY1" fmla="*/ 0 h 557798"/>
                  <a:gd name="connsiteX2" fmla="*/ 178102 w 178102"/>
                  <a:gd name="connsiteY2" fmla="*/ 554416 h 557798"/>
                  <a:gd name="connsiteX3" fmla="*/ 0 w 178102"/>
                  <a:gd name="connsiteY3" fmla="*/ 557798 h 557798"/>
                  <a:gd name="connsiteX4" fmla="*/ 14409 w 178102"/>
                  <a:gd name="connsiteY4" fmla="*/ 4014 h 557798"/>
                  <a:gd name="connsiteX0" fmla="*/ 12114 w 178102"/>
                  <a:gd name="connsiteY0" fmla="*/ 1508 h 557798"/>
                  <a:gd name="connsiteX1" fmla="*/ 178102 w 178102"/>
                  <a:gd name="connsiteY1" fmla="*/ 0 h 557798"/>
                  <a:gd name="connsiteX2" fmla="*/ 178102 w 178102"/>
                  <a:gd name="connsiteY2" fmla="*/ 554416 h 557798"/>
                  <a:gd name="connsiteX3" fmla="*/ 0 w 178102"/>
                  <a:gd name="connsiteY3" fmla="*/ 557798 h 557798"/>
                  <a:gd name="connsiteX4" fmla="*/ 12114 w 178102"/>
                  <a:gd name="connsiteY4" fmla="*/ 1508 h 557798"/>
                  <a:gd name="connsiteX0" fmla="*/ 9818 w 178102"/>
                  <a:gd name="connsiteY0" fmla="*/ 0 h 558797"/>
                  <a:gd name="connsiteX1" fmla="*/ 178102 w 178102"/>
                  <a:gd name="connsiteY1" fmla="*/ 999 h 558797"/>
                  <a:gd name="connsiteX2" fmla="*/ 178102 w 178102"/>
                  <a:gd name="connsiteY2" fmla="*/ 555415 h 558797"/>
                  <a:gd name="connsiteX3" fmla="*/ 0 w 178102"/>
                  <a:gd name="connsiteY3" fmla="*/ 558797 h 558797"/>
                  <a:gd name="connsiteX4" fmla="*/ 9818 w 178102"/>
                  <a:gd name="connsiteY4" fmla="*/ 0 h 558797"/>
                  <a:gd name="connsiteX0" fmla="*/ 9818 w 178102"/>
                  <a:gd name="connsiteY0" fmla="*/ 0 h 558798"/>
                  <a:gd name="connsiteX1" fmla="*/ 178102 w 178102"/>
                  <a:gd name="connsiteY1" fmla="*/ 1000 h 558798"/>
                  <a:gd name="connsiteX2" fmla="*/ 178102 w 178102"/>
                  <a:gd name="connsiteY2" fmla="*/ 555416 h 558798"/>
                  <a:gd name="connsiteX3" fmla="*/ 0 w 178102"/>
                  <a:gd name="connsiteY3" fmla="*/ 558798 h 558798"/>
                  <a:gd name="connsiteX4" fmla="*/ 9818 w 178102"/>
                  <a:gd name="connsiteY4" fmla="*/ 0 h 558798"/>
                  <a:gd name="connsiteX0" fmla="*/ 7311 w 175595"/>
                  <a:gd name="connsiteY0" fmla="*/ 0 h 556502"/>
                  <a:gd name="connsiteX1" fmla="*/ 175595 w 175595"/>
                  <a:gd name="connsiteY1" fmla="*/ 1000 h 556502"/>
                  <a:gd name="connsiteX2" fmla="*/ 175595 w 175595"/>
                  <a:gd name="connsiteY2" fmla="*/ 555416 h 556502"/>
                  <a:gd name="connsiteX3" fmla="*/ 0 w 175595"/>
                  <a:gd name="connsiteY3" fmla="*/ 556502 h 556502"/>
                  <a:gd name="connsiteX4" fmla="*/ 7311 w 175595"/>
                  <a:gd name="connsiteY4" fmla="*/ 0 h 556502"/>
                  <a:gd name="connsiteX0" fmla="*/ 19212 w 187496"/>
                  <a:gd name="connsiteY0" fmla="*/ 0 h 555416"/>
                  <a:gd name="connsiteX1" fmla="*/ 187496 w 187496"/>
                  <a:gd name="connsiteY1" fmla="*/ 1000 h 555416"/>
                  <a:gd name="connsiteX2" fmla="*/ 187496 w 187496"/>
                  <a:gd name="connsiteY2" fmla="*/ 555416 h 555416"/>
                  <a:gd name="connsiteX3" fmla="*/ 0 w 187496"/>
                  <a:gd name="connsiteY3" fmla="*/ 553572 h 555416"/>
                  <a:gd name="connsiteX4" fmla="*/ 19212 w 187496"/>
                  <a:gd name="connsiteY4" fmla="*/ 0 h 555416"/>
                  <a:gd name="connsiteX0" fmla="*/ 14198 w 182482"/>
                  <a:gd name="connsiteY0" fmla="*/ 0 h 555416"/>
                  <a:gd name="connsiteX1" fmla="*/ 182482 w 182482"/>
                  <a:gd name="connsiteY1" fmla="*/ 1000 h 555416"/>
                  <a:gd name="connsiteX2" fmla="*/ 182482 w 182482"/>
                  <a:gd name="connsiteY2" fmla="*/ 555416 h 555416"/>
                  <a:gd name="connsiteX3" fmla="*/ 0 w 182482"/>
                  <a:gd name="connsiteY3" fmla="*/ 548980 h 555416"/>
                  <a:gd name="connsiteX4" fmla="*/ 14198 w 182482"/>
                  <a:gd name="connsiteY4" fmla="*/ 0 h 555416"/>
                  <a:gd name="connsiteX0" fmla="*/ 9607 w 182482"/>
                  <a:gd name="connsiteY0" fmla="*/ 0 h 560430"/>
                  <a:gd name="connsiteX1" fmla="*/ 182482 w 182482"/>
                  <a:gd name="connsiteY1" fmla="*/ 6014 h 560430"/>
                  <a:gd name="connsiteX2" fmla="*/ 182482 w 182482"/>
                  <a:gd name="connsiteY2" fmla="*/ 560430 h 560430"/>
                  <a:gd name="connsiteX3" fmla="*/ 0 w 182482"/>
                  <a:gd name="connsiteY3" fmla="*/ 553994 h 560430"/>
                  <a:gd name="connsiteX4" fmla="*/ 9607 w 182482"/>
                  <a:gd name="connsiteY4" fmla="*/ 0 h 560430"/>
                  <a:gd name="connsiteX0" fmla="*/ 9607 w 182482"/>
                  <a:gd name="connsiteY0" fmla="*/ 0 h 560430"/>
                  <a:gd name="connsiteX1" fmla="*/ 182482 w 182482"/>
                  <a:gd name="connsiteY1" fmla="*/ 6014 h 560430"/>
                  <a:gd name="connsiteX2" fmla="*/ 182482 w 182482"/>
                  <a:gd name="connsiteY2" fmla="*/ 560430 h 560430"/>
                  <a:gd name="connsiteX3" fmla="*/ 0 w 182482"/>
                  <a:gd name="connsiteY3" fmla="*/ 553994 h 560430"/>
                  <a:gd name="connsiteX4" fmla="*/ 9607 w 182482"/>
                  <a:gd name="connsiteY4" fmla="*/ 0 h 560430"/>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4564 w 183059"/>
                  <a:gd name="connsiteY0" fmla="*/ 3803 h 554416"/>
                  <a:gd name="connsiteX1" fmla="*/ 183059 w 183059"/>
                  <a:gd name="connsiteY1" fmla="*/ 0 h 554416"/>
                  <a:gd name="connsiteX2" fmla="*/ 183059 w 183059"/>
                  <a:gd name="connsiteY2" fmla="*/ 554416 h 554416"/>
                  <a:gd name="connsiteX3" fmla="*/ 577 w 183059"/>
                  <a:gd name="connsiteY3" fmla="*/ 547980 h 554416"/>
                  <a:gd name="connsiteX4" fmla="*/ 240 w 183059"/>
                  <a:gd name="connsiteY4" fmla="*/ 513457 h 554416"/>
                  <a:gd name="connsiteX5" fmla="*/ 14564 w 183059"/>
                  <a:gd name="connsiteY5" fmla="*/ 3803 h 554416"/>
                  <a:gd name="connsiteX0" fmla="*/ 14564 w 183059"/>
                  <a:gd name="connsiteY0" fmla="*/ 3803 h 554416"/>
                  <a:gd name="connsiteX1" fmla="*/ 183059 w 183059"/>
                  <a:gd name="connsiteY1" fmla="*/ 0 h 554416"/>
                  <a:gd name="connsiteX2" fmla="*/ 183059 w 183059"/>
                  <a:gd name="connsiteY2" fmla="*/ 554416 h 554416"/>
                  <a:gd name="connsiteX3" fmla="*/ 577 w 183059"/>
                  <a:gd name="connsiteY3" fmla="*/ 547980 h 554416"/>
                  <a:gd name="connsiteX4" fmla="*/ 240 w 183059"/>
                  <a:gd name="connsiteY4" fmla="*/ 513457 h 554416"/>
                  <a:gd name="connsiteX5" fmla="*/ 14564 w 183059"/>
                  <a:gd name="connsiteY5" fmla="*/ 3803 h 554416"/>
                  <a:gd name="connsiteX0" fmla="*/ 29957 w 198452"/>
                  <a:gd name="connsiteY0" fmla="*/ 3803 h 554416"/>
                  <a:gd name="connsiteX1" fmla="*/ 198452 w 198452"/>
                  <a:gd name="connsiteY1" fmla="*/ 0 h 554416"/>
                  <a:gd name="connsiteX2" fmla="*/ 198452 w 198452"/>
                  <a:gd name="connsiteY2" fmla="*/ 554416 h 554416"/>
                  <a:gd name="connsiteX3" fmla="*/ 15970 w 198452"/>
                  <a:gd name="connsiteY3" fmla="*/ 547980 h 554416"/>
                  <a:gd name="connsiteX4" fmla="*/ 29957 w 198452"/>
                  <a:gd name="connsiteY4" fmla="*/ 3803 h 554416"/>
                  <a:gd name="connsiteX0" fmla="*/ 29957 w 198452"/>
                  <a:gd name="connsiteY0" fmla="*/ 3803 h 554416"/>
                  <a:gd name="connsiteX1" fmla="*/ 198452 w 198452"/>
                  <a:gd name="connsiteY1" fmla="*/ 0 h 554416"/>
                  <a:gd name="connsiteX2" fmla="*/ 198452 w 198452"/>
                  <a:gd name="connsiteY2" fmla="*/ 554416 h 554416"/>
                  <a:gd name="connsiteX3" fmla="*/ 15970 w 198452"/>
                  <a:gd name="connsiteY3" fmla="*/ 547980 h 554416"/>
                  <a:gd name="connsiteX4" fmla="*/ 29957 w 198452"/>
                  <a:gd name="connsiteY4" fmla="*/ 3803 h 554416"/>
                  <a:gd name="connsiteX0" fmla="*/ 15811 w 184306"/>
                  <a:gd name="connsiteY0" fmla="*/ 3803 h 554416"/>
                  <a:gd name="connsiteX1" fmla="*/ 184306 w 184306"/>
                  <a:gd name="connsiteY1" fmla="*/ 0 h 554416"/>
                  <a:gd name="connsiteX2" fmla="*/ 184306 w 184306"/>
                  <a:gd name="connsiteY2" fmla="*/ 554416 h 554416"/>
                  <a:gd name="connsiteX3" fmla="*/ 1824 w 184306"/>
                  <a:gd name="connsiteY3" fmla="*/ 547980 h 554416"/>
                  <a:gd name="connsiteX4" fmla="*/ 15811 w 184306"/>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97695"/>
                  <a:gd name="connsiteY0" fmla="*/ 3803 h 553400"/>
                  <a:gd name="connsiteX1" fmla="*/ 182482 w 197695"/>
                  <a:gd name="connsiteY1" fmla="*/ 0 h 553400"/>
                  <a:gd name="connsiteX2" fmla="*/ 197695 w 197695"/>
                  <a:gd name="connsiteY2" fmla="*/ 553400 h 553400"/>
                  <a:gd name="connsiteX3" fmla="*/ 0 w 197695"/>
                  <a:gd name="connsiteY3" fmla="*/ 547980 h 553400"/>
                  <a:gd name="connsiteX4" fmla="*/ 13987 w 197695"/>
                  <a:gd name="connsiteY4" fmla="*/ 3803 h 553400"/>
                  <a:gd name="connsiteX0" fmla="*/ 13987 w 197695"/>
                  <a:gd name="connsiteY0" fmla="*/ 3803 h 553400"/>
                  <a:gd name="connsiteX1" fmla="*/ 182482 w 197695"/>
                  <a:gd name="connsiteY1" fmla="*/ 0 h 553400"/>
                  <a:gd name="connsiteX2" fmla="*/ 197695 w 197695"/>
                  <a:gd name="connsiteY2" fmla="*/ 553400 h 553400"/>
                  <a:gd name="connsiteX3" fmla="*/ 0 w 197695"/>
                  <a:gd name="connsiteY3" fmla="*/ 547980 h 553400"/>
                  <a:gd name="connsiteX4" fmla="*/ 13987 w 197695"/>
                  <a:gd name="connsiteY4" fmla="*/ 3803 h 553400"/>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1623 w 195182"/>
                  <a:gd name="connsiteY0" fmla="*/ 3803 h 572055"/>
                  <a:gd name="connsiteX1" fmla="*/ 180118 w 195182"/>
                  <a:gd name="connsiteY1" fmla="*/ 0 h 572055"/>
                  <a:gd name="connsiteX2" fmla="*/ 195182 w 195182"/>
                  <a:gd name="connsiteY2" fmla="*/ 556764 h 572055"/>
                  <a:gd name="connsiteX3" fmla="*/ 0 w 195182"/>
                  <a:gd name="connsiteY3" fmla="*/ 572055 h 572055"/>
                  <a:gd name="connsiteX4" fmla="*/ 11623 w 195182"/>
                  <a:gd name="connsiteY4" fmla="*/ 3803 h 572055"/>
                  <a:gd name="connsiteX0" fmla="*/ 11623 w 190583"/>
                  <a:gd name="connsiteY0" fmla="*/ 3803 h 572055"/>
                  <a:gd name="connsiteX1" fmla="*/ 180118 w 190583"/>
                  <a:gd name="connsiteY1" fmla="*/ 0 h 572055"/>
                  <a:gd name="connsiteX2" fmla="*/ 190583 w 190583"/>
                  <a:gd name="connsiteY2" fmla="*/ 544575 h 572055"/>
                  <a:gd name="connsiteX3" fmla="*/ 0 w 190583"/>
                  <a:gd name="connsiteY3" fmla="*/ 572055 h 572055"/>
                  <a:gd name="connsiteX4" fmla="*/ 11623 w 190583"/>
                  <a:gd name="connsiteY4" fmla="*/ 3803 h 572055"/>
                  <a:gd name="connsiteX0" fmla="*/ 11623 w 190734"/>
                  <a:gd name="connsiteY0" fmla="*/ 3803 h 572055"/>
                  <a:gd name="connsiteX1" fmla="*/ 180118 w 190734"/>
                  <a:gd name="connsiteY1" fmla="*/ 0 h 572055"/>
                  <a:gd name="connsiteX2" fmla="*/ 190734 w 190734"/>
                  <a:gd name="connsiteY2" fmla="*/ 541157 h 572055"/>
                  <a:gd name="connsiteX3" fmla="*/ 0 w 190734"/>
                  <a:gd name="connsiteY3" fmla="*/ 572055 h 572055"/>
                  <a:gd name="connsiteX4" fmla="*/ 11623 w 190734"/>
                  <a:gd name="connsiteY4" fmla="*/ 3803 h 572055"/>
                  <a:gd name="connsiteX0" fmla="*/ 11623 w 194152"/>
                  <a:gd name="connsiteY0" fmla="*/ 3803 h 572055"/>
                  <a:gd name="connsiteX1" fmla="*/ 180118 w 194152"/>
                  <a:gd name="connsiteY1" fmla="*/ 0 h 572055"/>
                  <a:gd name="connsiteX2" fmla="*/ 194152 w 194152"/>
                  <a:gd name="connsiteY2" fmla="*/ 541308 h 572055"/>
                  <a:gd name="connsiteX3" fmla="*/ 0 w 194152"/>
                  <a:gd name="connsiteY3" fmla="*/ 572055 h 572055"/>
                  <a:gd name="connsiteX4" fmla="*/ 11623 w 194152"/>
                  <a:gd name="connsiteY4" fmla="*/ 3803 h 572055"/>
                  <a:gd name="connsiteX0" fmla="*/ 15077 w 194152"/>
                  <a:gd name="connsiteY0" fmla="*/ 559 h 572055"/>
                  <a:gd name="connsiteX1" fmla="*/ 180118 w 194152"/>
                  <a:gd name="connsiteY1" fmla="*/ 0 h 572055"/>
                  <a:gd name="connsiteX2" fmla="*/ 194152 w 194152"/>
                  <a:gd name="connsiteY2" fmla="*/ 541308 h 572055"/>
                  <a:gd name="connsiteX3" fmla="*/ 0 w 194152"/>
                  <a:gd name="connsiteY3" fmla="*/ 572055 h 572055"/>
                  <a:gd name="connsiteX4" fmla="*/ 15077 w 194152"/>
                  <a:gd name="connsiteY4" fmla="*/ 559 h 572055"/>
                  <a:gd name="connsiteX0" fmla="*/ 15077 w 194152"/>
                  <a:gd name="connsiteY0" fmla="*/ 559 h 572055"/>
                  <a:gd name="connsiteX1" fmla="*/ 180118 w 194152"/>
                  <a:gd name="connsiteY1" fmla="*/ 0 h 572055"/>
                  <a:gd name="connsiteX2" fmla="*/ 194152 w 194152"/>
                  <a:gd name="connsiteY2" fmla="*/ 541308 h 572055"/>
                  <a:gd name="connsiteX3" fmla="*/ 0 w 194152"/>
                  <a:gd name="connsiteY3" fmla="*/ 572055 h 572055"/>
                  <a:gd name="connsiteX4" fmla="*/ 15077 w 194152"/>
                  <a:gd name="connsiteY4" fmla="*/ 559 h 572055"/>
                  <a:gd name="connsiteX0" fmla="*/ 15077 w 194152"/>
                  <a:gd name="connsiteY0" fmla="*/ 559 h 572055"/>
                  <a:gd name="connsiteX1" fmla="*/ 180118 w 194152"/>
                  <a:gd name="connsiteY1" fmla="*/ 0 h 572055"/>
                  <a:gd name="connsiteX2" fmla="*/ 194152 w 194152"/>
                  <a:gd name="connsiteY2" fmla="*/ 541308 h 572055"/>
                  <a:gd name="connsiteX3" fmla="*/ 0 w 194152"/>
                  <a:gd name="connsiteY3" fmla="*/ 572055 h 572055"/>
                  <a:gd name="connsiteX4" fmla="*/ 15077 w 194152"/>
                  <a:gd name="connsiteY4" fmla="*/ 559 h 572055"/>
                  <a:gd name="connsiteX0" fmla="*/ 14058 w 193133"/>
                  <a:gd name="connsiteY0" fmla="*/ 559 h 548300"/>
                  <a:gd name="connsiteX1" fmla="*/ 179099 w 193133"/>
                  <a:gd name="connsiteY1" fmla="*/ 0 h 548300"/>
                  <a:gd name="connsiteX2" fmla="*/ 193133 w 193133"/>
                  <a:gd name="connsiteY2" fmla="*/ 541308 h 548300"/>
                  <a:gd name="connsiteX3" fmla="*/ 0 w 193133"/>
                  <a:gd name="connsiteY3" fmla="*/ 548300 h 548300"/>
                  <a:gd name="connsiteX4" fmla="*/ 14058 w 193133"/>
                  <a:gd name="connsiteY4" fmla="*/ 559 h 548300"/>
                  <a:gd name="connsiteX0" fmla="*/ 14058 w 193133"/>
                  <a:gd name="connsiteY0" fmla="*/ 559 h 548300"/>
                  <a:gd name="connsiteX1" fmla="*/ 179099 w 193133"/>
                  <a:gd name="connsiteY1" fmla="*/ 0 h 548300"/>
                  <a:gd name="connsiteX2" fmla="*/ 193133 w 193133"/>
                  <a:gd name="connsiteY2" fmla="*/ 541308 h 548300"/>
                  <a:gd name="connsiteX3" fmla="*/ 0 w 193133"/>
                  <a:gd name="connsiteY3" fmla="*/ 548300 h 548300"/>
                  <a:gd name="connsiteX4" fmla="*/ 14058 w 193133"/>
                  <a:gd name="connsiteY4" fmla="*/ 559 h 548300"/>
                  <a:gd name="connsiteX0" fmla="*/ 14058 w 193133"/>
                  <a:gd name="connsiteY0" fmla="*/ 559 h 548300"/>
                  <a:gd name="connsiteX1" fmla="*/ 179099 w 193133"/>
                  <a:gd name="connsiteY1" fmla="*/ 0 h 548300"/>
                  <a:gd name="connsiteX2" fmla="*/ 193133 w 193133"/>
                  <a:gd name="connsiteY2" fmla="*/ 541308 h 548300"/>
                  <a:gd name="connsiteX3" fmla="*/ 0 w 193133"/>
                  <a:gd name="connsiteY3" fmla="*/ 548300 h 548300"/>
                  <a:gd name="connsiteX4" fmla="*/ 14058 w 193133"/>
                  <a:gd name="connsiteY4" fmla="*/ 559 h 548300"/>
                  <a:gd name="connsiteX0" fmla="*/ 15987 w 195062"/>
                  <a:gd name="connsiteY0" fmla="*/ 559 h 553330"/>
                  <a:gd name="connsiteX1" fmla="*/ 181028 w 195062"/>
                  <a:gd name="connsiteY1" fmla="*/ 0 h 553330"/>
                  <a:gd name="connsiteX2" fmla="*/ 195062 w 195062"/>
                  <a:gd name="connsiteY2" fmla="*/ 541308 h 553330"/>
                  <a:gd name="connsiteX3" fmla="*/ 0 w 195062"/>
                  <a:gd name="connsiteY3" fmla="*/ 553330 h 553330"/>
                  <a:gd name="connsiteX4" fmla="*/ 15987 w 195062"/>
                  <a:gd name="connsiteY4" fmla="*/ 559 h 553330"/>
                  <a:gd name="connsiteX0" fmla="*/ 14209 w 193284"/>
                  <a:gd name="connsiteY0" fmla="*/ 559 h 551704"/>
                  <a:gd name="connsiteX1" fmla="*/ 179250 w 193284"/>
                  <a:gd name="connsiteY1" fmla="*/ 0 h 551704"/>
                  <a:gd name="connsiteX2" fmla="*/ 193284 w 193284"/>
                  <a:gd name="connsiteY2" fmla="*/ 541308 h 551704"/>
                  <a:gd name="connsiteX3" fmla="*/ 0 w 193284"/>
                  <a:gd name="connsiteY3" fmla="*/ 551704 h 551704"/>
                  <a:gd name="connsiteX4" fmla="*/ 14209 w 193284"/>
                  <a:gd name="connsiteY4" fmla="*/ 559 h 551704"/>
                  <a:gd name="connsiteX0" fmla="*/ 15987 w 195062"/>
                  <a:gd name="connsiteY0" fmla="*/ 559 h 553331"/>
                  <a:gd name="connsiteX1" fmla="*/ 181028 w 195062"/>
                  <a:gd name="connsiteY1" fmla="*/ 0 h 553331"/>
                  <a:gd name="connsiteX2" fmla="*/ 195062 w 195062"/>
                  <a:gd name="connsiteY2" fmla="*/ 541308 h 553331"/>
                  <a:gd name="connsiteX3" fmla="*/ 0 w 195062"/>
                  <a:gd name="connsiteY3" fmla="*/ 553331 h 553331"/>
                  <a:gd name="connsiteX4" fmla="*/ 15987 w 195062"/>
                  <a:gd name="connsiteY4" fmla="*/ 559 h 553331"/>
                  <a:gd name="connsiteX0" fmla="*/ 15987 w 195062"/>
                  <a:gd name="connsiteY0" fmla="*/ 559 h 555587"/>
                  <a:gd name="connsiteX1" fmla="*/ 181028 w 195062"/>
                  <a:gd name="connsiteY1" fmla="*/ 0 h 555587"/>
                  <a:gd name="connsiteX2" fmla="*/ 195062 w 195062"/>
                  <a:gd name="connsiteY2" fmla="*/ 541308 h 555587"/>
                  <a:gd name="connsiteX3" fmla="*/ 0 w 195062"/>
                  <a:gd name="connsiteY3" fmla="*/ 553331 h 555587"/>
                  <a:gd name="connsiteX4" fmla="*/ 15987 w 195062"/>
                  <a:gd name="connsiteY4" fmla="*/ 559 h 555587"/>
                  <a:gd name="connsiteX0" fmla="*/ 15987 w 195062"/>
                  <a:gd name="connsiteY0" fmla="*/ 559 h 557314"/>
                  <a:gd name="connsiteX1" fmla="*/ 181028 w 195062"/>
                  <a:gd name="connsiteY1" fmla="*/ 0 h 557314"/>
                  <a:gd name="connsiteX2" fmla="*/ 195062 w 195062"/>
                  <a:gd name="connsiteY2" fmla="*/ 541308 h 557314"/>
                  <a:gd name="connsiteX3" fmla="*/ 0 w 195062"/>
                  <a:gd name="connsiteY3" fmla="*/ 553331 h 557314"/>
                  <a:gd name="connsiteX4" fmla="*/ 15987 w 195062"/>
                  <a:gd name="connsiteY4" fmla="*/ 559 h 557314"/>
                  <a:gd name="connsiteX0" fmla="*/ 15987 w 195062"/>
                  <a:gd name="connsiteY0" fmla="*/ 559 h 557722"/>
                  <a:gd name="connsiteX1" fmla="*/ 181028 w 195062"/>
                  <a:gd name="connsiteY1" fmla="*/ 0 h 557722"/>
                  <a:gd name="connsiteX2" fmla="*/ 195062 w 195062"/>
                  <a:gd name="connsiteY2" fmla="*/ 541308 h 557722"/>
                  <a:gd name="connsiteX3" fmla="*/ 0 w 195062"/>
                  <a:gd name="connsiteY3" fmla="*/ 553331 h 557722"/>
                  <a:gd name="connsiteX4" fmla="*/ 15987 w 195062"/>
                  <a:gd name="connsiteY4" fmla="*/ 559 h 557722"/>
                  <a:gd name="connsiteX0" fmla="*/ 15987 w 195062"/>
                  <a:gd name="connsiteY0" fmla="*/ 559 h 557722"/>
                  <a:gd name="connsiteX1" fmla="*/ 181028 w 195062"/>
                  <a:gd name="connsiteY1" fmla="*/ 0 h 557722"/>
                  <a:gd name="connsiteX2" fmla="*/ 195062 w 195062"/>
                  <a:gd name="connsiteY2" fmla="*/ 541308 h 557722"/>
                  <a:gd name="connsiteX3" fmla="*/ 0 w 195062"/>
                  <a:gd name="connsiteY3" fmla="*/ 553331 h 557722"/>
                  <a:gd name="connsiteX4" fmla="*/ 15987 w 195062"/>
                  <a:gd name="connsiteY4" fmla="*/ 559 h 557722"/>
                  <a:gd name="connsiteX0" fmla="*/ 15987 w 195062"/>
                  <a:gd name="connsiteY0" fmla="*/ 559 h 556434"/>
                  <a:gd name="connsiteX1" fmla="*/ 181028 w 195062"/>
                  <a:gd name="connsiteY1" fmla="*/ 0 h 556434"/>
                  <a:gd name="connsiteX2" fmla="*/ 195062 w 195062"/>
                  <a:gd name="connsiteY2" fmla="*/ 541308 h 556434"/>
                  <a:gd name="connsiteX3" fmla="*/ 0 w 195062"/>
                  <a:gd name="connsiteY3" fmla="*/ 553331 h 556434"/>
                  <a:gd name="connsiteX4" fmla="*/ 15987 w 195062"/>
                  <a:gd name="connsiteY4" fmla="*/ 559 h 556434"/>
                  <a:gd name="connsiteX0" fmla="*/ 15987 w 195062"/>
                  <a:gd name="connsiteY0" fmla="*/ 559 h 555964"/>
                  <a:gd name="connsiteX1" fmla="*/ 181028 w 195062"/>
                  <a:gd name="connsiteY1" fmla="*/ 0 h 555964"/>
                  <a:gd name="connsiteX2" fmla="*/ 195062 w 195062"/>
                  <a:gd name="connsiteY2" fmla="*/ 541308 h 555964"/>
                  <a:gd name="connsiteX3" fmla="*/ 0 w 195062"/>
                  <a:gd name="connsiteY3" fmla="*/ 553331 h 555964"/>
                  <a:gd name="connsiteX4" fmla="*/ 15987 w 195062"/>
                  <a:gd name="connsiteY4" fmla="*/ 559 h 555964"/>
                  <a:gd name="connsiteX0" fmla="*/ 20340 w 199415"/>
                  <a:gd name="connsiteY0" fmla="*/ 559 h 586426"/>
                  <a:gd name="connsiteX1" fmla="*/ 185381 w 199415"/>
                  <a:gd name="connsiteY1" fmla="*/ 0 h 586426"/>
                  <a:gd name="connsiteX2" fmla="*/ 199415 w 199415"/>
                  <a:gd name="connsiteY2" fmla="*/ 541308 h 586426"/>
                  <a:gd name="connsiteX3" fmla="*/ -1 w 199415"/>
                  <a:gd name="connsiteY3" fmla="*/ 585443 h 586426"/>
                  <a:gd name="connsiteX4" fmla="*/ 20340 w 199415"/>
                  <a:gd name="connsiteY4" fmla="*/ 559 h 586426"/>
                  <a:gd name="connsiteX0" fmla="*/ 20341 w 214695"/>
                  <a:gd name="connsiteY0" fmla="*/ 559 h 597716"/>
                  <a:gd name="connsiteX1" fmla="*/ 185382 w 214695"/>
                  <a:gd name="connsiteY1" fmla="*/ 0 h 597716"/>
                  <a:gd name="connsiteX2" fmla="*/ 214695 w 214695"/>
                  <a:gd name="connsiteY2" fmla="*/ 594840 h 597716"/>
                  <a:gd name="connsiteX3" fmla="*/ 0 w 214695"/>
                  <a:gd name="connsiteY3" fmla="*/ 585443 h 597716"/>
                  <a:gd name="connsiteX4" fmla="*/ 20341 w 214695"/>
                  <a:gd name="connsiteY4" fmla="*/ 559 h 597716"/>
                  <a:gd name="connsiteX0" fmla="*/ 20341 w 214695"/>
                  <a:gd name="connsiteY0" fmla="*/ 559 h 597716"/>
                  <a:gd name="connsiteX1" fmla="*/ 185382 w 214695"/>
                  <a:gd name="connsiteY1" fmla="*/ 0 h 597716"/>
                  <a:gd name="connsiteX2" fmla="*/ 214695 w 214695"/>
                  <a:gd name="connsiteY2" fmla="*/ 594840 h 597716"/>
                  <a:gd name="connsiteX3" fmla="*/ 0 w 214695"/>
                  <a:gd name="connsiteY3" fmla="*/ 585443 h 597716"/>
                  <a:gd name="connsiteX4" fmla="*/ 20341 w 214695"/>
                  <a:gd name="connsiteY4" fmla="*/ 559 h 597716"/>
                  <a:gd name="connsiteX0" fmla="*/ 60643 w 214695"/>
                  <a:gd name="connsiteY0" fmla="*/ 19949 h 597716"/>
                  <a:gd name="connsiteX1" fmla="*/ 185382 w 214695"/>
                  <a:gd name="connsiteY1" fmla="*/ 0 h 597716"/>
                  <a:gd name="connsiteX2" fmla="*/ 214695 w 214695"/>
                  <a:gd name="connsiteY2" fmla="*/ 594840 h 597716"/>
                  <a:gd name="connsiteX3" fmla="*/ 0 w 214695"/>
                  <a:gd name="connsiteY3" fmla="*/ 585443 h 597716"/>
                  <a:gd name="connsiteX4" fmla="*/ 60643 w 214695"/>
                  <a:gd name="connsiteY4" fmla="*/ 19949 h 597716"/>
                  <a:gd name="connsiteX0" fmla="*/ 20342 w 214695"/>
                  <a:gd name="connsiteY0" fmla="*/ 557 h 597716"/>
                  <a:gd name="connsiteX1" fmla="*/ 185382 w 214695"/>
                  <a:gd name="connsiteY1" fmla="*/ 0 h 597716"/>
                  <a:gd name="connsiteX2" fmla="*/ 214695 w 214695"/>
                  <a:gd name="connsiteY2" fmla="*/ 594840 h 597716"/>
                  <a:gd name="connsiteX3" fmla="*/ 0 w 214695"/>
                  <a:gd name="connsiteY3" fmla="*/ 585443 h 597716"/>
                  <a:gd name="connsiteX4" fmla="*/ 20342 w 214695"/>
                  <a:gd name="connsiteY4" fmla="*/ 557 h 597716"/>
                  <a:gd name="connsiteX0" fmla="*/ 17537 w 214695"/>
                  <a:gd name="connsiteY0" fmla="*/ 0 h 600218"/>
                  <a:gd name="connsiteX1" fmla="*/ 185382 w 214695"/>
                  <a:gd name="connsiteY1" fmla="*/ 2502 h 600218"/>
                  <a:gd name="connsiteX2" fmla="*/ 214695 w 214695"/>
                  <a:gd name="connsiteY2" fmla="*/ 597342 h 600218"/>
                  <a:gd name="connsiteX3" fmla="*/ 0 w 214695"/>
                  <a:gd name="connsiteY3" fmla="*/ 587945 h 600218"/>
                  <a:gd name="connsiteX4" fmla="*/ 17537 w 214695"/>
                  <a:gd name="connsiteY4" fmla="*/ 0 h 600218"/>
                  <a:gd name="connsiteX0" fmla="*/ 17537 w 214695"/>
                  <a:gd name="connsiteY0" fmla="*/ 0 h 600218"/>
                  <a:gd name="connsiteX1" fmla="*/ 161135 w 214695"/>
                  <a:gd name="connsiteY1" fmla="*/ 19054 h 600218"/>
                  <a:gd name="connsiteX2" fmla="*/ 214695 w 214695"/>
                  <a:gd name="connsiteY2" fmla="*/ 597342 h 600218"/>
                  <a:gd name="connsiteX3" fmla="*/ 0 w 214695"/>
                  <a:gd name="connsiteY3" fmla="*/ 587945 h 600218"/>
                  <a:gd name="connsiteX4" fmla="*/ 17537 w 214695"/>
                  <a:gd name="connsiteY4" fmla="*/ 0 h 600218"/>
                  <a:gd name="connsiteX0" fmla="*/ 17537 w 214695"/>
                  <a:gd name="connsiteY0" fmla="*/ 0 h 600218"/>
                  <a:gd name="connsiteX1" fmla="*/ 199923 w 214695"/>
                  <a:gd name="connsiteY1" fmla="*/ 6077 h 600218"/>
                  <a:gd name="connsiteX2" fmla="*/ 214695 w 214695"/>
                  <a:gd name="connsiteY2" fmla="*/ 597342 h 600218"/>
                  <a:gd name="connsiteX3" fmla="*/ 0 w 214695"/>
                  <a:gd name="connsiteY3" fmla="*/ 587945 h 600218"/>
                  <a:gd name="connsiteX4" fmla="*/ 17537 w 214695"/>
                  <a:gd name="connsiteY4" fmla="*/ 0 h 600218"/>
                  <a:gd name="connsiteX0" fmla="*/ 17537 w 214695"/>
                  <a:gd name="connsiteY0" fmla="*/ 2588 h 602806"/>
                  <a:gd name="connsiteX1" fmla="*/ 203245 w 214695"/>
                  <a:gd name="connsiteY1" fmla="*/ 0 h 602806"/>
                  <a:gd name="connsiteX2" fmla="*/ 214695 w 214695"/>
                  <a:gd name="connsiteY2" fmla="*/ 599930 h 602806"/>
                  <a:gd name="connsiteX3" fmla="*/ 0 w 214695"/>
                  <a:gd name="connsiteY3" fmla="*/ 590533 h 602806"/>
                  <a:gd name="connsiteX4" fmla="*/ 17537 w 214695"/>
                  <a:gd name="connsiteY4" fmla="*/ 2588 h 602806"/>
                  <a:gd name="connsiteX0" fmla="*/ 18053 w 214695"/>
                  <a:gd name="connsiteY0" fmla="*/ 0 h 611944"/>
                  <a:gd name="connsiteX1" fmla="*/ 203245 w 214695"/>
                  <a:gd name="connsiteY1" fmla="*/ 9138 h 611944"/>
                  <a:gd name="connsiteX2" fmla="*/ 214695 w 214695"/>
                  <a:gd name="connsiteY2" fmla="*/ 609068 h 611944"/>
                  <a:gd name="connsiteX3" fmla="*/ 0 w 214695"/>
                  <a:gd name="connsiteY3" fmla="*/ 599671 h 611944"/>
                  <a:gd name="connsiteX4" fmla="*/ 18053 w 214695"/>
                  <a:gd name="connsiteY4" fmla="*/ 0 h 611944"/>
                  <a:gd name="connsiteX0" fmla="*/ 20858 w 214695"/>
                  <a:gd name="connsiteY0" fmla="*/ 0 h 608883"/>
                  <a:gd name="connsiteX1" fmla="*/ 203245 w 214695"/>
                  <a:gd name="connsiteY1" fmla="*/ 6077 h 608883"/>
                  <a:gd name="connsiteX2" fmla="*/ 214695 w 214695"/>
                  <a:gd name="connsiteY2" fmla="*/ 606007 h 608883"/>
                  <a:gd name="connsiteX3" fmla="*/ 0 w 214695"/>
                  <a:gd name="connsiteY3" fmla="*/ 596610 h 608883"/>
                  <a:gd name="connsiteX4" fmla="*/ 20858 w 214695"/>
                  <a:gd name="connsiteY4" fmla="*/ 0 h 608883"/>
                  <a:gd name="connsiteX0" fmla="*/ 20858 w 214695"/>
                  <a:gd name="connsiteY0" fmla="*/ 0 h 608883"/>
                  <a:gd name="connsiteX1" fmla="*/ 203245 w 214695"/>
                  <a:gd name="connsiteY1" fmla="*/ 6077 h 608883"/>
                  <a:gd name="connsiteX2" fmla="*/ 214695 w 214695"/>
                  <a:gd name="connsiteY2" fmla="*/ 606007 h 608883"/>
                  <a:gd name="connsiteX3" fmla="*/ 0 w 214695"/>
                  <a:gd name="connsiteY3" fmla="*/ 596610 h 608883"/>
                  <a:gd name="connsiteX4" fmla="*/ 20858 w 214695"/>
                  <a:gd name="connsiteY4" fmla="*/ 0 h 608883"/>
                  <a:gd name="connsiteX0" fmla="*/ 20858 w 214695"/>
                  <a:gd name="connsiteY0" fmla="*/ 0 h 608883"/>
                  <a:gd name="connsiteX1" fmla="*/ 203245 w 214695"/>
                  <a:gd name="connsiteY1" fmla="*/ 6077 h 608883"/>
                  <a:gd name="connsiteX2" fmla="*/ 214695 w 214695"/>
                  <a:gd name="connsiteY2" fmla="*/ 606007 h 608883"/>
                  <a:gd name="connsiteX3" fmla="*/ 0 w 214695"/>
                  <a:gd name="connsiteY3" fmla="*/ 596610 h 608883"/>
                  <a:gd name="connsiteX4" fmla="*/ 20858 w 214695"/>
                  <a:gd name="connsiteY4" fmla="*/ 0 h 608883"/>
                  <a:gd name="connsiteX0" fmla="*/ 20858 w 215212"/>
                  <a:gd name="connsiteY0" fmla="*/ 0 h 601488"/>
                  <a:gd name="connsiteX1" fmla="*/ 203245 w 215212"/>
                  <a:gd name="connsiteY1" fmla="*/ 6077 h 601488"/>
                  <a:gd name="connsiteX2" fmla="*/ 215212 w 215212"/>
                  <a:gd name="connsiteY2" fmla="*/ 594282 h 601488"/>
                  <a:gd name="connsiteX3" fmla="*/ 0 w 215212"/>
                  <a:gd name="connsiteY3" fmla="*/ 596610 h 601488"/>
                  <a:gd name="connsiteX4" fmla="*/ 20858 w 215212"/>
                  <a:gd name="connsiteY4" fmla="*/ 0 h 601488"/>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18033 w 206260"/>
                  <a:gd name="connsiteY0" fmla="*/ 0 h 610095"/>
                  <a:gd name="connsiteX1" fmla="*/ 200420 w 206260"/>
                  <a:gd name="connsiteY1" fmla="*/ 6077 h 610095"/>
                  <a:gd name="connsiteX2" fmla="*/ 206260 w 206260"/>
                  <a:gd name="connsiteY2" fmla="*/ 599886 h 610095"/>
                  <a:gd name="connsiteX3" fmla="*/ 0 w 206260"/>
                  <a:gd name="connsiteY3" fmla="*/ 606506 h 610095"/>
                  <a:gd name="connsiteX4" fmla="*/ 18033 w 206260"/>
                  <a:gd name="connsiteY4" fmla="*/ 0 h 610095"/>
                  <a:gd name="connsiteX0" fmla="*/ 21717 w 209944"/>
                  <a:gd name="connsiteY0" fmla="*/ 0 h 618504"/>
                  <a:gd name="connsiteX1" fmla="*/ 204104 w 209944"/>
                  <a:gd name="connsiteY1" fmla="*/ 6077 h 618504"/>
                  <a:gd name="connsiteX2" fmla="*/ 209944 w 209944"/>
                  <a:gd name="connsiteY2" fmla="*/ 599886 h 618504"/>
                  <a:gd name="connsiteX3" fmla="*/ 0 w 209944"/>
                  <a:gd name="connsiteY3" fmla="*/ 616358 h 618504"/>
                  <a:gd name="connsiteX4" fmla="*/ 21717 w 209944"/>
                  <a:gd name="connsiteY4" fmla="*/ 0 h 618504"/>
                  <a:gd name="connsiteX0" fmla="*/ 21716 w 209944"/>
                  <a:gd name="connsiteY0" fmla="*/ 0 h 618504"/>
                  <a:gd name="connsiteX1" fmla="*/ 204104 w 209944"/>
                  <a:gd name="connsiteY1" fmla="*/ 6077 h 618504"/>
                  <a:gd name="connsiteX2" fmla="*/ 209944 w 209944"/>
                  <a:gd name="connsiteY2" fmla="*/ 599886 h 618504"/>
                  <a:gd name="connsiteX3" fmla="*/ 0 w 209944"/>
                  <a:gd name="connsiteY3" fmla="*/ 616358 h 618504"/>
                  <a:gd name="connsiteX4" fmla="*/ 21716 w 209944"/>
                  <a:gd name="connsiteY4" fmla="*/ 0 h 618504"/>
                  <a:gd name="connsiteX0" fmla="*/ 18318 w 206546"/>
                  <a:gd name="connsiteY0" fmla="*/ 0 h 615646"/>
                  <a:gd name="connsiteX1" fmla="*/ 200706 w 206546"/>
                  <a:gd name="connsiteY1" fmla="*/ 6077 h 615646"/>
                  <a:gd name="connsiteX2" fmla="*/ 206546 w 206546"/>
                  <a:gd name="connsiteY2" fmla="*/ 599886 h 615646"/>
                  <a:gd name="connsiteX3" fmla="*/ 0 w 206546"/>
                  <a:gd name="connsiteY3" fmla="*/ 613171 h 615646"/>
                  <a:gd name="connsiteX4" fmla="*/ 18318 w 206546"/>
                  <a:gd name="connsiteY4" fmla="*/ 0 h 615646"/>
                  <a:gd name="connsiteX0" fmla="*/ 21428 w 209656"/>
                  <a:gd name="connsiteY0" fmla="*/ 0 h 612653"/>
                  <a:gd name="connsiteX1" fmla="*/ 203816 w 209656"/>
                  <a:gd name="connsiteY1" fmla="*/ 6077 h 612653"/>
                  <a:gd name="connsiteX2" fmla="*/ 209656 w 209656"/>
                  <a:gd name="connsiteY2" fmla="*/ 599886 h 612653"/>
                  <a:gd name="connsiteX3" fmla="*/ 0 w 209656"/>
                  <a:gd name="connsiteY3" fmla="*/ 609691 h 612653"/>
                  <a:gd name="connsiteX4" fmla="*/ 21428 w 209656"/>
                  <a:gd name="connsiteY4" fmla="*/ 0 h 612653"/>
                  <a:gd name="connsiteX0" fmla="*/ 21428 w 209656"/>
                  <a:gd name="connsiteY0" fmla="*/ 0 h 612654"/>
                  <a:gd name="connsiteX1" fmla="*/ 203816 w 209656"/>
                  <a:gd name="connsiteY1" fmla="*/ 6077 h 612654"/>
                  <a:gd name="connsiteX2" fmla="*/ 209656 w 209656"/>
                  <a:gd name="connsiteY2" fmla="*/ 599886 h 612654"/>
                  <a:gd name="connsiteX3" fmla="*/ 0 w 209656"/>
                  <a:gd name="connsiteY3" fmla="*/ 609692 h 612654"/>
                  <a:gd name="connsiteX4" fmla="*/ 21428 w 209656"/>
                  <a:gd name="connsiteY4" fmla="*/ 0 h 612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56" h="612654">
                    <a:moveTo>
                      <a:pt x="21428" y="0"/>
                    </a:moveTo>
                    <a:lnTo>
                      <a:pt x="203816" y="6077"/>
                    </a:lnTo>
                    <a:cubicBezTo>
                      <a:pt x="180269" y="262792"/>
                      <a:pt x="189718" y="408585"/>
                      <a:pt x="209656" y="599886"/>
                    </a:cubicBezTo>
                    <a:cubicBezTo>
                      <a:pt x="147892" y="607447"/>
                      <a:pt x="69605" y="617820"/>
                      <a:pt x="0" y="609692"/>
                    </a:cubicBezTo>
                    <a:cubicBezTo>
                      <a:pt x="7651" y="411097"/>
                      <a:pt x="15055" y="188866"/>
                      <a:pt x="21428" y="0"/>
                    </a:cubicBezTo>
                    <a:close/>
                  </a:path>
                </a:pathLst>
              </a:custGeom>
              <a:gradFill>
                <a:gsLst>
                  <a:gs pos="0">
                    <a:srgbClr val="000000">
                      <a:lumMod val="75000"/>
                      <a:lumOff val="25000"/>
                    </a:srgbClr>
                  </a:gs>
                  <a:gs pos="100000">
                    <a:srgbClr val="000000"/>
                  </a:gs>
                </a:gsLst>
                <a:lin ang="540000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61" name="Rectangle 3"/>
              <p:cNvSpPr/>
              <p:nvPr/>
            </p:nvSpPr>
            <p:spPr>
              <a:xfrm rot="2848394">
                <a:off x="2757476" y="3807819"/>
                <a:ext cx="50466" cy="560171"/>
              </a:xfrm>
              <a:custGeom>
                <a:avLst/>
                <a:gdLst>
                  <a:gd name="connsiteX0" fmla="*/ 0 w 55561"/>
                  <a:gd name="connsiteY0" fmla="*/ 0 h 529268"/>
                  <a:gd name="connsiteX1" fmla="*/ 55561 w 55561"/>
                  <a:gd name="connsiteY1" fmla="*/ 0 h 529268"/>
                  <a:gd name="connsiteX2" fmla="*/ 55561 w 55561"/>
                  <a:gd name="connsiteY2" fmla="*/ 529268 h 529268"/>
                  <a:gd name="connsiteX3" fmla="*/ 0 w 55561"/>
                  <a:gd name="connsiteY3" fmla="*/ 529268 h 529268"/>
                  <a:gd name="connsiteX4" fmla="*/ 0 w 55561"/>
                  <a:gd name="connsiteY4" fmla="*/ 0 h 529268"/>
                  <a:gd name="connsiteX0" fmla="*/ 0 w 79633"/>
                  <a:gd name="connsiteY0" fmla="*/ 0 h 531653"/>
                  <a:gd name="connsiteX1" fmla="*/ 79633 w 79633"/>
                  <a:gd name="connsiteY1" fmla="*/ 2385 h 531653"/>
                  <a:gd name="connsiteX2" fmla="*/ 79633 w 79633"/>
                  <a:gd name="connsiteY2" fmla="*/ 531653 h 531653"/>
                  <a:gd name="connsiteX3" fmla="*/ 24072 w 79633"/>
                  <a:gd name="connsiteY3" fmla="*/ 531653 h 531653"/>
                  <a:gd name="connsiteX4" fmla="*/ 0 w 79633"/>
                  <a:gd name="connsiteY4" fmla="*/ 0 h 531653"/>
                  <a:gd name="connsiteX0" fmla="*/ 0 w 77998"/>
                  <a:gd name="connsiteY0" fmla="*/ 0 h 533436"/>
                  <a:gd name="connsiteX1" fmla="*/ 77998 w 77998"/>
                  <a:gd name="connsiteY1" fmla="*/ 4168 h 533436"/>
                  <a:gd name="connsiteX2" fmla="*/ 77998 w 77998"/>
                  <a:gd name="connsiteY2" fmla="*/ 533436 h 533436"/>
                  <a:gd name="connsiteX3" fmla="*/ 22437 w 77998"/>
                  <a:gd name="connsiteY3" fmla="*/ 533436 h 533436"/>
                  <a:gd name="connsiteX4" fmla="*/ 0 w 77998"/>
                  <a:gd name="connsiteY4" fmla="*/ 0 h 533436"/>
                  <a:gd name="connsiteX0" fmla="*/ 0 w 88104"/>
                  <a:gd name="connsiteY0" fmla="*/ 0 h 533436"/>
                  <a:gd name="connsiteX1" fmla="*/ 88104 w 88104"/>
                  <a:gd name="connsiteY1" fmla="*/ 307 h 533436"/>
                  <a:gd name="connsiteX2" fmla="*/ 77998 w 88104"/>
                  <a:gd name="connsiteY2" fmla="*/ 533436 h 533436"/>
                  <a:gd name="connsiteX3" fmla="*/ 22437 w 88104"/>
                  <a:gd name="connsiteY3" fmla="*/ 533436 h 533436"/>
                  <a:gd name="connsiteX4" fmla="*/ 0 w 88104"/>
                  <a:gd name="connsiteY4" fmla="*/ 0 h 533436"/>
                  <a:gd name="connsiteX0" fmla="*/ 0 w 94609"/>
                  <a:gd name="connsiteY0" fmla="*/ 0 h 533436"/>
                  <a:gd name="connsiteX1" fmla="*/ 88104 w 94609"/>
                  <a:gd name="connsiteY1" fmla="*/ 307 h 533436"/>
                  <a:gd name="connsiteX2" fmla="*/ 77998 w 94609"/>
                  <a:gd name="connsiteY2" fmla="*/ 533436 h 533436"/>
                  <a:gd name="connsiteX3" fmla="*/ 22437 w 94609"/>
                  <a:gd name="connsiteY3" fmla="*/ 533436 h 533436"/>
                  <a:gd name="connsiteX4" fmla="*/ 0 w 94609"/>
                  <a:gd name="connsiteY4" fmla="*/ 0 h 533436"/>
                  <a:gd name="connsiteX0" fmla="*/ 0 w 97044"/>
                  <a:gd name="connsiteY0" fmla="*/ 0 h 533436"/>
                  <a:gd name="connsiteX1" fmla="*/ 88104 w 97044"/>
                  <a:gd name="connsiteY1" fmla="*/ 307 h 533436"/>
                  <a:gd name="connsiteX2" fmla="*/ 77998 w 97044"/>
                  <a:gd name="connsiteY2" fmla="*/ 533436 h 533436"/>
                  <a:gd name="connsiteX3" fmla="*/ 22437 w 97044"/>
                  <a:gd name="connsiteY3" fmla="*/ 533436 h 533436"/>
                  <a:gd name="connsiteX4" fmla="*/ 0 w 97044"/>
                  <a:gd name="connsiteY4" fmla="*/ 0 h 533436"/>
                  <a:gd name="connsiteX0" fmla="*/ 0 w 96525"/>
                  <a:gd name="connsiteY0" fmla="*/ 0 h 533436"/>
                  <a:gd name="connsiteX1" fmla="*/ 88104 w 96525"/>
                  <a:gd name="connsiteY1" fmla="*/ 307 h 533436"/>
                  <a:gd name="connsiteX2" fmla="*/ 77998 w 96525"/>
                  <a:gd name="connsiteY2" fmla="*/ 533436 h 533436"/>
                  <a:gd name="connsiteX3" fmla="*/ 22437 w 96525"/>
                  <a:gd name="connsiteY3" fmla="*/ 533436 h 533436"/>
                  <a:gd name="connsiteX4" fmla="*/ 0 w 96525"/>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8499"/>
                  <a:gd name="connsiteY0" fmla="*/ 0 h 533436"/>
                  <a:gd name="connsiteX1" fmla="*/ 88104 w 98499"/>
                  <a:gd name="connsiteY1" fmla="*/ 307 h 533436"/>
                  <a:gd name="connsiteX2" fmla="*/ 95665 w 98499"/>
                  <a:gd name="connsiteY2" fmla="*/ 285307 h 533436"/>
                  <a:gd name="connsiteX3" fmla="*/ 77998 w 98499"/>
                  <a:gd name="connsiteY3" fmla="*/ 533436 h 533436"/>
                  <a:gd name="connsiteX4" fmla="*/ 22437 w 98499"/>
                  <a:gd name="connsiteY4" fmla="*/ 533436 h 533436"/>
                  <a:gd name="connsiteX5" fmla="*/ 0 w 98499"/>
                  <a:gd name="connsiteY5" fmla="*/ 0 h 533436"/>
                  <a:gd name="connsiteX0" fmla="*/ 0 w 96115"/>
                  <a:gd name="connsiteY0" fmla="*/ 0 h 533436"/>
                  <a:gd name="connsiteX1" fmla="*/ 88104 w 96115"/>
                  <a:gd name="connsiteY1" fmla="*/ 307 h 533436"/>
                  <a:gd name="connsiteX2" fmla="*/ 89874 w 96115"/>
                  <a:gd name="connsiteY2" fmla="*/ 270148 h 533436"/>
                  <a:gd name="connsiteX3" fmla="*/ 77998 w 96115"/>
                  <a:gd name="connsiteY3" fmla="*/ 533436 h 533436"/>
                  <a:gd name="connsiteX4" fmla="*/ 22437 w 96115"/>
                  <a:gd name="connsiteY4" fmla="*/ 533436 h 533436"/>
                  <a:gd name="connsiteX5" fmla="*/ 0 w 96115"/>
                  <a:gd name="connsiteY5" fmla="*/ 0 h 533436"/>
                  <a:gd name="connsiteX0" fmla="*/ 0 w 96115"/>
                  <a:gd name="connsiteY0" fmla="*/ 0 h 533436"/>
                  <a:gd name="connsiteX1" fmla="*/ 88104 w 96115"/>
                  <a:gd name="connsiteY1" fmla="*/ 307 h 533436"/>
                  <a:gd name="connsiteX2" fmla="*/ 89874 w 96115"/>
                  <a:gd name="connsiteY2" fmla="*/ 270148 h 533436"/>
                  <a:gd name="connsiteX3" fmla="*/ 77998 w 96115"/>
                  <a:gd name="connsiteY3" fmla="*/ 533436 h 533436"/>
                  <a:gd name="connsiteX4" fmla="*/ 22437 w 96115"/>
                  <a:gd name="connsiteY4" fmla="*/ 533436 h 533436"/>
                  <a:gd name="connsiteX5" fmla="*/ 0 w 96115"/>
                  <a:gd name="connsiteY5" fmla="*/ 0 h 533436"/>
                  <a:gd name="connsiteX0" fmla="*/ 0 w 105074"/>
                  <a:gd name="connsiteY0" fmla="*/ 0 h 533436"/>
                  <a:gd name="connsiteX1" fmla="*/ 88104 w 105074"/>
                  <a:gd name="connsiteY1" fmla="*/ 307 h 533436"/>
                  <a:gd name="connsiteX2" fmla="*/ 89874 w 105074"/>
                  <a:gd name="connsiteY2" fmla="*/ 270148 h 533436"/>
                  <a:gd name="connsiteX3" fmla="*/ 77998 w 105074"/>
                  <a:gd name="connsiteY3" fmla="*/ 533436 h 533436"/>
                  <a:gd name="connsiteX4" fmla="*/ 22437 w 105074"/>
                  <a:gd name="connsiteY4" fmla="*/ 533436 h 533436"/>
                  <a:gd name="connsiteX5" fmla="*/ 0 w 105074"/>
                  <a:gd name="connsiteY5" fmla="*/ 0 h 533436"/>
                  <a:gd name="connsiteX0" fmla="*/ 0 w 102861"/>
                  <a:gd name="connsiteY0" fmla="*/ 0 h 533436"/>
                  <a:gd name="connsiteX1" fmla="*/ 88104 w 102861"/>
                  <a:gd name="connsiteY1" fmla="*/ 307 h 533436"/>
                  <a:gd name="connsiteX2" fmla="*/ 89874 w 102861"/>
                  <a:gd name="connsiteY2" fmla="*/ 270148 h 533436"/>
                  <a:gd name="connsiteX3" fmla="*/ 77998 w 102861"/>
                  <a:gd name="connsiteY3" fmla="*/ 533436 h 533436"/>
                  <a:gd name="connsiteX4" fmla="*/ 22437 w 102861"/>
                  <a:gd name="connsiteY4" fmla="*/ 533436 h 533436"/>
                  <a:gd name="connsiteX5" fmla="*/ 0 w 102861"/>
                  <a:gd name="connsiteY5" fmla="*/ 0 h 533436"/>
                  <a:gd name="connsiteX0" fmla="*/ 0 w 103212"/>
                  <a:gd name="connsiteY0" fmla="*/ 0 h 533436"/>
                  <a:gd name="connsiteX1" fmla="*/ 88104 w 103212"/>
                  <a:gd name="connsiteY1" fmla="*/ 307 h 533436"/>
                  <a:gd name="connsiteX2" fmla="*/ 89874 w 103212"/>
                  <a:gd name="connsiteY2" fmla="*/ 270148 h 533436"/>
                  <a:gd name="connsiteX3" fmla="*/ 77998 w 103212"/>
                  <a:gd name="connsiteY3" fmla="*/ 533436 h 533436"/>
                  <a:gd name="connsiteX4" fmla="*/ 22437 w 103212"/>
                  <a:gd name="connsiteY4" fmla="*/ 533436 h 533436"/>
                  <a:gd name="connsiteX5" fmla="*/ 0 w 103212"/>
                  <a:gd name="connsiteY5" fmla="*/ 0 h 533436"/>
                  <a:gd name="connsiteX0" fmla="*/ 0 w 102691"/>
                  <a:gd name="connsiteY0" fmla="*/ 0 h 533436"/>
                  <a:gd name="connsiteX1" fmla="*/ 88104 w 102691"/>
                  <a:gd name="connsiteY1" fmla="*/ 307 h 533436"/>
                  <a:gd name="connsiteX2" fmla="*/ 89874 w 102691"/>
                  <a:gd name="connsiteY2" fmla="*/ 270148 h 533436"/>
                  <a:gd name="connsiteX3" fmla="*/ 77998 w 102691"/>
                  <a:gd name="connsiteY3" fmla="*/ 533436 h 533436"/>
                  <a:gd name="connsiteX4" fmla="*/ 22437 w 102691"/>
                  <a:gd name="connsiteY4" fmla="*/ 533436 h 533436"/>
                  <a:gd name="connsiteX5" fmla="*/ 0 w 102691"/>
                  <a:gd name="connsiteY5" fmla="*/ 0 h 533436"/>
                  <a:gd name="connsiteX0" fmla="*/ 0 w 112847"/>
                  <a:gd name="connsiteY0" fmla="*/ 0 h 533436"/>
                  <a:gd name="connsiteX1" fmla="*/ 88104 w 112847"/>
                  <a:gd name="connsiteY1" fmla="*/ 307 h 533436"/>
                  <a:gd name="connsiteX2" fmla="*/ 103397 w 112847"/>
                  <a:gd name="connsiteY2" fmla="*/ 266140 h 533436"/>
                  <a:gd name="connsiteX3" fmla="*/ 77998 w 112847"/>
                  <a:gd name="connsiteY3" fmla="*/ 533436 h 533436"/>
                  <a:gd name="connsiteX4" fmla="*/ 22437 w 112847"/>
                  <a:gd name="connsiteY4" fmla="*/ 533436 h 533436"/>
                  <a:gd name="connsiteX5" fmla="*/ 0 w 112847"/>
                  <a:gd name="connsiteY5" fmla="*/ 0 h 533436"/>
                  <a:gd name="connsiteX0" fmla="*/ 0 w 109139"/>
                  <a:gd name="connsiteY0" fmla="*/ 0 h 533436"/>
                  <a:gd name="connsiteX1" fmla="*/ 88104 w 109139"/>
                  <a:gd name="connsiteY1" fmla="*/ 307 h 533436"/>
                  <a:gd name="connsiteX2" fmla="*/ 103397 w 109139"/>
                  <a:gd name="connsiteY2" fmla="*/ 266140 h 533436"/>
                  <a:gd name="connsiteX3" fmla="*/ 77998 w 109139"/>
                  <a:gd name="connsiteY3" fmla="*/ 533436 h 533436"/>
                  <a:gd name="connsiteX4" fmla="*/ 22437 w 109139"/>
                  <a:gd name="connsiteY4" fmla="*/ 533436 h 533436"/>
                  <a:gd name="connsiteX5" fmla="*/ 0 w 109139"/>
                  <a:gd name="connsiteY5" fmla="*/ 0 h 533436"/>
                  <a:gd name="connsiteX0" fmla="*/ 0 w 106902"/>
                  <a:gd name="connsiteY0" fmla="*/ 0 h 533436"/>
                  <a:gd name="connsiteX1" fmla="*/ 88104 w 106902"/>
                  <a:gd name="connsiteY1" fmla="*/ 307 h 533436"/>
                  <a:gd name="connsiteX2" fmla="*/ 103397 w 106902"/>
                  <a:gd name="connsiteY2" fmla="*/ 266140 h 533436"/>
                  <a:gd name="connsiteX3" fmla="*/ 77998 w 106902"/>
                  <a:gd name="connsiteY3" fmla="*/ 533436 h 533436"/>
                  <a:gd name="connsiteX4" fmla="*/ 22437 w 106902"/>
                  <a:gd name="connsiteY4" fmla="*/ 533436 h 533436"/>
                  <a:gd name="connsiteX5" fmla="*/ 0 w 106902"/>
                  <a:gd name="connsiteY5" fmla="*/ 0 h 533436"/>
                  <a:gd name="connsiteX0" fmla="*/ 0 w 106902"/>
                  <a:gd name="connsiteY0" fmla="*/ 0 h 533436"/>
                  <a:gd name="connsiteX1" fmla="*/ 88104 w 106902"/>
                  <a:gd name="connsiteY1" fmla="*/ 307 h 533436"/>
                  <a:gd name="connsiteX2" fmla="*/ 103397 w 106902"/>
                  <a:gd name="connsiteY2" fmla="*/ 266140 h 533436"/>
                  <a:gd name="connsiteX3" fmla="*/ 77998 w 106902"/>
                  <a:gd name="connsiteY3" fmla="*/ 533436 h 533436"/>
                  <a:gd name="connsiteX4" fmla="*/ 22437 w 106902"/>
                  <a:gd name="connsiteY4" fmla="*/ 533436 h 533436"/>
                  <a:gd name="connsiteX5" fmla="*/ 0 w 106902"/>
                  <a:gd name="connsiteY5" fmla="*/ 0 h 533436"/>
                  <a:gd name="connsiteX0" fmla="*/ 0 w 114095"/>
                  <a:gd name="connsiteY0" fmla="*/ 0 h 533436"/>
                  <a:gd name="connsiteX1" fmla="*/ 88104 w 114095"/>
                  <a:gd name="connsiteY1" fmla="*/ 307 h 533436"/>
                  <a:gd name="connsiteX2" fmla="*/ 111426 w 114095"/>
                  <a:gd name="connsiteY2" fmla="*/ 253808 h 533436"/>
                  <a:gd name="connsiteX3" fmla="*/ 77998 w 114095"/>
                  <a:gd name="connsiteY3" fmla="*/ 533436 h 533436"/>
                  <a:gd name="connsiteX4" fmla="*/ 22437 w 114095"/>
                  <a:gd name="connsiteY4" fmla="*/ 533436 h 533436"/>
                  <a:gd name="connsiteX5" fmla="*/ 0 w 114095"/>
                  <a:gd name="connsiteY5" fmla="*/ 0 h 533436"/>
                  <a:gd name="connsiteX0" fmla="*/ 0 w 111782"/>
                  <a:gd name="connsiteY0" fmla="*/ 0 h 533436"/>
                  <a:gd name="connsiteX1" fmla="*/ 88104 w 111782"/>
                  <a:gd name="connsiteY1" fmla="*/ 307 h 533436"/>
                  <a:gd name="connsiteX2" fmla="*/ 111426 w 111782"/>
                  <a:gd name="connsiteY2" fmla="*/ 253808 h 533436"/>
                  <a:gd name="connsiteX3" fmla="*/ 77998 w 111782"/>
                  <a:gd name="connsiteY3" fmla="*/ 533436 h 533436"/>
                  <a:gd name="connsiteX4" fmla="*/ 22437 w 111782"/>
                  <a:gd name="connsiteY4" fmla="*/ 533436 h 533436"/>
                  <a:gd name="connsiteX5" fmla="*/ 0 w 111782"/>
                  <a:gd name="connsiteY5" fmla="*/ 0 h 533436"/>
                  <a:gd name="connsiteX0" fmla="*/ 0 w 111782"/>
                  <a:gd name="connsiteY0" fmla="*/ 0 h 533436"/>
                  <a:gd name="connsiteX1" fmla="*/ 88104 w 111782"/>
                  <a:gd name="connsiteY1" fmla="*/ 307 h 533436"/>
                  <a:gd name="connsiteX2" fmla="*/ 111426 w 111782"/>
                  <a:gd name="connsiteY2" fmla="*/ 253808 h 533436"/>
                  <a:gd name="connsiteX3" fmla="*/ 77998 w 111782"/>
                  <a:gd name="connsiteY3" fmla="*/ 533436 h 533436"/>
                  <a:gd name="connsiteX4" fmla="*/ 22437 w 111782"/>
                  <a:gd name="connsiteY4" fmla="*/ 533436 h 533436"/>
                  <a:gd name="connsiteX5" fmla="*/ 0 w 111782"/>
                  <a:gd name="connsiteY5" fmla="*/ 0 h 533436"/>
                  <a:gd name="connsiteX0" fmla="*/ 0 w 111782"/>
                  <a:gd name="connsiteY0" fmla="*/ 0 h 533436"/>
                  <a:gd name="connsiteX1" fmla="*/ 88104 w 111782"/>
                  <a:gd name="connsiteY1" fmla="*/ 307 h 533436"/>
                  <a:gd name="connsiteX2" fmla="*/ 111426 w 111782"/>
                  <a:gd name="connsiteY2" fmla="*/ 253808 h 533436"/>
                  <a:gd name="connsiteX3" fmla="*/ 77998 w 111782"/>
                  <a:gd name="connsiteY3" fmla="*/ 533436 h 533436"/>
                  <a:gd name="connsiteX4" fmla="*/ 22437 w 111782"/>
                  <a:gd name="connsiteY4" fmla="*/ 533436 h 533436"/>
                  <a:gd name="connsiteX5" fmla="*/ 0 w 111782"/>
                  <a:gd name="connsiteY5" fmla="*/ 0 h 533436"/>
                  <a:gd name="connsiteX0" fmla="*/ 0 w 111782"/>
                  <a:gd name="connsiteY0" fmla="*/ 0 h 533436"/>
                  <a:gd name="connsiteX1" fmla="*/ 88104 w 111782"/>
                  <a:gd name="connsiteY1" fmla="*/ 307 h 533436"/>
                  <a:gd name="connsiteX2" fmla="*/ 111426 w 111782"/>
                  <a:gd name="connsiteY2" fmla="*/ 253808 h 533436"/>
                  <a:gd name="connsiteX3" fmla="*/ 77998 w 111782"/>
                  <a:gd name="connsiteY3" fmla="*/ 533436 h 533436"/>
                  <a:gd name="connsiteX4" fmla="*/ 22437 w 111782"/>
                  <a:gd name="connsiteY4" fmla="*/ 533436 h 533436"/>
                  <a:gd name="connsiteX5" fmla="*/ 0 w 111782"/>
                  <a:gd name="connsiteY5" fmla="*/ 0 h 533436"/>
                  <a:gd name="connsiteX0" fmla="*/ 0 w 112379"/>
                  <a:gd name="connsiteY0" fmla="*/ 0 h 533436"/>
                  <a:gd name="connsiteX1" fmla="*/ 88104 w 112379"/>
                  <a:gd name="connsiteY1" fmla="*/ 307 h 533436"/>
                  <a:gd name="connsiteX2" fmla="*/ 111426 w 112379"/>
                  <a:gd name="connsiteY2" fmla="*/ 253808 h 533436"/>
                  <a:gd name="connsiteX3" fmla="*/ 77998 w 112379"/>
                  <a:gd name="connsiteY3" fmla="*/ 533436 h 533436"/>
                  <a:gd name="connsiteX4" fmla="*/ 22437 w 112379"/>
                  <a:gd name="connsiteY4" fmla="*/ 533436 h 533436"/>
                  <a:gd name="connsiteX5" fmla="*/ 0 w 112379"/>
                  <a:gd name="connsiteY5" fmla="*/ 0 h 533436"/>
                  <a:gd name="connsiteX0" fmla="*/ 0 w 113226"/>
                  <a:gd name="connsiteY0" fmla="*/ 0 h 533436"/>
                  <a:gd name="connsiteX1" fmla="*/ 88104 w 113226"/>
                  <a:gd name="connsiteY1" fmla="*/ 307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6"/>
                  <a:gd name="connsiteX1" fmla="*/ 88104 w 113226"/>
                  <a:gd name="connsiteY1" fmla="*/ 307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6"/>
                  <a:gd name="connsiteX1" fmla="*/ 88104 w 113226"/>
                  <a:gd name="connsiteY1" fmla="*/ 307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6"/>
                  <a:gd name="connsiteX1" fmla="*/ 88104 w 113226"/>
                  <a:gd name="connsiteY1" fmla="*/ 306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6"/>
                  <a:gd name="connsiteX1" fmla="*/ 88104 w 113226"/>
                  <a:gd name="connsiteY1" fmla="*/ 306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7"/>
                  <a:gd name="connsiteX1" fmla="*/ 88104 w 113226"/>
                  <a:gd name="connsiteY1" fmla="*/ 306 h 533437"/>
                  <a:gd name="connsiteX2" fmla="*/ 111426 w 113226"/>
                  <a:gd name="connsiteY2" fmla="*/ 253808 h 533437"/>
                  <a:gd name="connsiteX3" fmla="*/ 77998 w 113226"/>
                  <a:gd name="connsiteY3" fmla="*/ 533436 h 533437"/>
                  <a:gd name="connsiteX4" fmla="*/ 22437 w 113226"/>
                  <a:gd name="connsiteY4" fmla="*/ 533437 h 533437"/>
                  <a:gd name="connsiteX5" fmla="*/ 0 w 113226"/>
                  <a:gd name="connsiteY5" fmla="*/ 0 h 533437"/>
                  <a:gd name="connsiteX0" fmla="*/ 0 w 113226"/>
                  <a:gd name="connsiteY0" fmla="*/ 0 h 533437"/>
                  <a:gd name="connsiteX1" fmla="*/ 88104 w 113226"/>
                  <a:gd name="connsiteY1" fmla="*/ 306 h 533437"/>
                  <a:gd name="connsiteX2" fmla="*/ 111426 w 113226"/>
                  <a:gd name="connsiteY2" fmla="*/ 253808 h 533437"/>
                  <a:gd name="connsiteX3" fmla="*/ 77998 w 113226"/>
                  <a:gd name="connsiteY3" fmla="*/ 533436 h 533437"/>
                  <a:gd name="connsiteX4" fmla="*/ 22437 w 113226"/>
                  <a:gd name="connsiteY4" fmla="*/ 533437 h 533437"/>
                  <a:gd name="connsiteX5" fmla="*/ 0 w 113226"/>
                  <a:gd name="connsiteY5" fmla="*/ 0 h 533437"/>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884 w 114068"/>
                  <a:gd name="connsiteY0" fmla="*/ 0 h 548890"/>
                  <a:gd name="connsiteX1" fmla="*/ 88988 w 114068"/>
                  <a:gd name="connsiteY1" fmla="*/ 306 h 548890"/>
                  <a:gd name="connsiteX2" fmla="*/ 112310 w 114068"/>
                  <a:gd name="connsiteY2" fmla="*/ 253808 h 548890"/>
                  <a:gd name="connsiteX3" fmla="*/ 77837 w 114068"/>
                  <a:gd name="connsiteY3" fmla="*/ 548890 h 548890"/>
                  <a:gd name="connsiteX4" fmla="*/ 23321 w 114068"/>
                  <a:gd name="connsiteY4" fmla="*/ 533437 h 548890"/>
                  <a:gd name="connsiteX5" fmla="*/ 884 w 114068"/>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7053 w 120237"/>
                  <a:gd name="connsiteY0" fmla="*/ 0 h 548890"/>
                  <a:gd name="connsiteX1" fmla="*/ 95157 w 120237"/>
                  <a:gd name="connsiteY1" fmla="*/ 306 h 548890"/>
                  <a:gd name="connsiteX2" fmla="*/ 118479 w 120237"/>
                  <a:gd name="connsiteY2" fmla="*/ 253808 h 548890"/>
                  <a:gd name="connsiteX3" fmla="*/ 84006 w 120237"/>
                  <a:gd name="connsiteY3" fmla="*/ 548890 h 548890"/>
                  <a:gd name="connsiteX4" fmla="*/ 29490 w 120237"/>
                  <a:gd name="connsiteY4" fmla="*/ 533437 h 548890"/>
                  <a:gd name="connsiteX5" fmla="*/ 8063 w 120237"/>
                  <a:gd name="connsiteY5" fmla="*/ 273988 h 548890"/>
                  <a:gd name="connsiteX6" fmla="*/ 7053 w 120237"/>
                  <a:gd name="connsiteY6" fmla="*/ 0 h 548890"/>
                  <a:gd name="connsiteX0" fmla="*/ 3399 w 116583"/>
                  <a:gd name="connsiteY0" fmla="*/ 0 h 548890"/>
                  <a:gd name="connsiteX1" fmla="*/ 91503 w 116583"/>
                  <a:gd name="connsiteY1" fmla="*/ 306 h 548890"/>
                  <a:gd name="connsiteX2" fmla="*/ 114825 w 116583"/>
                  <a:gd name="connsiteY2" fmla="*/ 253808 h 548890"/>
                  <a:gd name="connsiteX3" fmla="*/ 80352 w 116583"/>
                  <a:gd name="connsiteY3" fmla="*/ 548890 h 548890"/>
                  <a:gd name="connsiteX4" fmla="*/ 25836 w 116583"/>
                  <a:gd name="connsiteY4" fmla="*/ 533437 h 548890"/>
                  <a:gd name="connsiteX5" fmla="*/ 29072 w 116583"/>
                  <a:gd name="connsiteY5" fmla="*/ 290044 h 548890"/>
                  <a:gd name="connsiteX6" fmla="*/ 3399 w 116583"/>
                  <a:gd name="connsiteY6" fmla="*/ 0 h 548890"/>
                  <a:gd name="connsiteX0" fmla="*/ 3399 w 116583"/>
                  <a:gd name="connsiteY0" fmla="*/ 0 h 548890"/>
                  <a:gd name="connsiteX1" fmla="*/ 91503 w 116583"/>
                  <a:gd name="connsiteY1" fmla="*/ 306 h 548890"/>
                  <a:gd name="connsiteX2" fmla="*/ 114825 w 116583"/>
                  <a:gd name="connsiteY2" fmla="*/ 253808 h 548890"/>
                  <a:gd name="connsiteX3" fmla="*/ 80352 w 116583"/>
                  <a:gd name="connsiteY3" fmla="*/ 548890 h 548890"/>
                  <a:gd name="connsiteX4" fmla="*/ 25836 w 116583"/>
                  <a:gd name="connsiteY4" fmla="*/ 533437 h 548890"/>
                  <a:gd name="connsiteX5" fmla="*/ 29072 w 116583"/>
                  <a:gd name="connsiteY5" fmla="*/ 290044 h 548890"/>
                  <a:gd name="connsiteX6" fmla="*/ 3399 w 116583"/>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6346 w 119530"/>
                  <a:gd name="connsiteY0" fmla="*/ 0 h 548890"/>
                  <a:gd name="connsiteX1" fmla="*/ 94450 w 119530"/>
                  <a:gd name="connsiteY1" fmla="*/ 306 h 548890"/>
                  <a:gd name="connsiteX2" fmla="*/ 117772 w 119530"/>
                  <a:gd name="connsiteY2" fmla="*/ 253808 h 548890"/>
                  <a:gd name="connsiteX3" fmla="*/ 83299 w 119530"/>
                  <a:gd name="connsiteY3" fmla="*/ 548890 h 548890"/>
                  <a:gd name="connsiteX4" fmla="*/ 28783 w 119530"/>
                  <a:gd name="connsiteY4" fmla="*/ 533437 h 548890"/>
                  <a:gd name="connsiteX5" fmla="*/ 18348 w 119530"/>
                  <a:gd name="connsiteY5" fmla="*/ 290635 h 548890"/>
                  <a:gd name="connsiteX6" fmla="*/ 6346 w 119530"/>
                  <a:gd name="connsiteY6" fmla="*/ 0 h 548890"/>
                  <a:gd name="connsiteX0" fmla="*/ 6032 w 119216"/>
                  <a:gd name="connsiteY0" fmla="*/ 0 h 548890"/>
                  <a:gd name="connsiteX1" fmla="*/ 94136 w 119216"/>
                  <a:gd name="connsiteY1" fmla="*/ 306 h 548890"/>
                  <a:gd name="connsiteX2" fmla="*/ 117458 w 119216"/>
                  <a:gd name="connsiteY2" fmla="*/ 253808 h 548890"/>
                  <a:gd name="connsiteX3" fmla="*/ 82985 w 119216"/>
                  <a:gd name="connsiteY3" fmla="*/ 548890 h 548890"/>
                  <a:gd name="connsiteX4" fmla="*/ 28469 w 119216"/>
                  <a:gd name="connsiteY4" fmla="*/ 533437 h 548890"/>
                  <a:gd name="connsiteX5" fmla="*/ 18034 w 119216"/>
                  <a:gd name="connsiteY5" fmla="*/ 290635 h 548890"/>
                  <a:gd name="connsiteX6" fmla="*/ 6032 w 119216"/>
                  <a:gd name="connsiteY6" fmla="*/ 0 h 548890"/>
                  <a:gd name="connsiteX0" fmla="*/ 3041 w 116225"/>
                  <a:gd name="connsiteY0" fmla="*/ 0 h 548890"/>
                  <a:gd name="connsiteX1" fmla="*/ 91145 w 116225"/>
                  <a:gd name="connsiteY1" fmla="*/ 306 h 548890"/>
                  <a:gd name="connsiteX2" fmla="*/ 114467 w 116225"/>
                  <a:gd name="connsiteY2" fmla="*/ 253808 h 548890"/>
                  <a:gd name="connsiteX3" fmla="*/ 79994 w 116225"/>
                  <a:gd name="connsiteY3" fmla="*/ 548890 h 548890"/>
                  <a:gd name="connsiteX4" fmla="*/ 25478 w 116225"/>
                  <a:gd name="connsiteY4" fmla="*/ 533437 h 548890"/>
                  <a:gd name="connsiteX5" fmla="*/ 15043 w 116225"/>
                  <a:gd name="connsiteY5" fmla="*/ 290635 h 548890"/>
                  <a:gd name="connsiteX6" fmla="*/ 3041 w 116225"/>
                  <a:gd name="connsiteY6" fmla="*/ 0 h 548890"/>
                  <a:gd name="connsiteX0" fmla="*/ 960 w 114144"/>
                  <a:gd name="connsiteY0" fmla="*/ 0 h 548890"/>
                  <a:gd name="connsiteX1" fmla="*/ 89064 w 114144"/>
                  <a:gd name="connsiteY1" fmla="*/ 306 h 548890"/>
                  <a:gd name="connsiteX2" fmla="*/ 112386 w 114144"/>
                  <a:gd name="connsiteY2" fmla="*/ 253808 h 548890"/>
                  <a:gd name="connsiteX3" fmla="*/ 77913 w 114144"/>
                  <a:gd name="connsiteY3" fmla="*/ 548890 h 548890"/>
                  <a:gd name="connsiteX4" fmla="*/ 23397 w 114144"/>
                  <a:gd name="connsiteY4" fmla="*/ 533437 h 548890"/>
                  <a:gd name="connsiteX5" fmla="*/ 12962 w 114144"/>
                  <a:gd name="connsiteY5" fmla="*/ 290635 h 548890"/>
                  <a:gd name="connsiteX6" fmla="*/ 960 w 114144"/>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605 w 113789"/>
                  <a:gd name="connsiteY0" fmla="*/ 0 h 548890"/>
                  <a:gd name="connsiteX1" fmla="*/ 88709 w 113789"/>
                  <a:gd name="connsiteY1" fmla="*/ 306 h 548890"/>
                  <a:gd name="connsiteX2" fmla="*/ 112031 w 113789"/>
                  <a:gd name="connsiteY2" fmla="*/ 253808 h 548890"/>
                  <a:gd name="connsiteX3" fmla="*/ 77558 w 113789"/>
                  <a:gd name="connsiteY3" fmla="*/ 548890 h 548890"/>
                  <a:gd name="connsiteX4" fmla="*/ 23042 w 113789"/>
                  <a:gd name="connsiteY4" fmla="*/ 533437 h 548890"/>
                  <a:gd name="connsiteX5" fmla="*/ 12607 w 113789"/>
                  <a:gd name="connsiteY5" fmla="*/ 290635 h 548890"/>
                  <a:gd name="connsiteX6" fmla="*/ 605 w 113789"/>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549 w 113733"/>
                  <a:gd name="connsiteY0" fmla="*/ 0 h 548890"/>
                  <a:gd name="connsiteX1" fmla="*/ 88653 w 113733"/>
                  <a:gd name="connsiteY1" fmla="*/ 306 h 548890"/>
                  <a:gd name="connsiteX2" fmla="*/ 111975 w 113733"/>
                  <a:gd name="connsiteY2" fmla="*/ 253808 h 548890"/>
                  <a:gd name="connsiteX3" fmla="*/ 77502 w 113733"/>
                  <a:gd name="connsiteY3" fmla="*/ 548890 h 548890"/>
                  <a:gd name="connsiteX4" fmla="*/ 22986 w 113733"/>
                  <a:gd name="connsiteY4" fmla="*/ 533437 h 548890"/>
                  <a:gd name="connsiteX5" fmla="*/ 12551 w 113733"/>
                  <a:gd name="connsiteY5" fmla="*/ 290635 h 548890"/>
                  <a:gd name="connsiteX6" fmla="*/ 549 w 113733"/>
                  <a:gd name="connsiteY6" fmla="*/ 0 h 548890"/>
                  <a:gd name="connsiteX0" fmla="*/ 333 w 113517"/>
                  <a:gd name="connsiteY0" fmla="*/ 0 h 548890"/>
                  <a:gd name="connsiteX1" fmla="*/ 88437 w 113517"/>
                  <a:gd name="connsiteY1" fmla="*/ 306 h 548890"/>
                  <a:gd name="connsiteX2" fmla="*/ 111759 w 113517"/>
                  <a:gd name="connsiteY2" fmla="*/ 253808 h 548890"/>
                  <a:gd name="connsiteX3" fmla="*/ 77286 w 113517"/>
                  <a:gd name="connsiteY3" fmla="*/ 548890 h 548890"/>
                  <a:gd name="connsiteX4" fmla="*/ 22770 w 113517"/>
                  <a:gd name="connsiteY4" fmla="*/ 533437 h 548890"/>
                  <a:gd name="connsiteX5" fmla="*/ 12335 w 113517"/>
                  <a:gd name="connsiteY5" fmla="*/ 290635 h 548890"/>
                  <a:gd name="connsiteX6" fmla="*/ 333 w 113517"/>
                  <a:gd name="connsiteY6" fmla="*/ 0 h 548890"/>
                  <a:gd name="connsiteX0" fmla="*/ 770 w 113954"/>
                  <a:gd name="connsiteY0" fmla="*/ 0 h 548890"/>
                  <a:gd name="connsiteX1" fmla="*/ 88874 w 113954"/>
                  <a:gd name="connsiteY1" fmla="*/ 306 h 548890"/>
                  <a:gd name="connsiteX2" fmla="*/ 112196 w 113954"/>
                  <a:gd name="connsiteY2" fmla="*/ 253808 h 548890"/>
                  <a:gd name="connsiteX3" fmla="*/ 77723 w 113954"/>
                  <a:gd name="connsiteY3" fmla="*/ 548890 h 548890"/>
                  <a:gd name="connsiteX4" fmla="*/ 23207 w 113954"/>
                  <a:gd name="connsiteY4" fmla="*/ 533437 h 548890"/>
                  <a:gd name="connsiteX5" fmla="*/ 12772 w 113954"/>
                  <a:gd name="connsiteY5" fmla="*/ 290635 h 548890"/>
                  <a:gd name="connsiteX6" fmla="*/ 770 w 113954"/>
                  <a:gd name="connsiteY6" fmla="*/ 0 h 548890"/>
                  <a:gd name="connsiteX0" fmla="*/ 770 w 113954"/>
                  <a:gd name="connsiteY0" fmla="*/ 0 h 548890"/>
                  <a:gd name="connsiteX1" fmla="*/ 88874 w 113954"/>
                  <a:gd name="connsiteY1" fmla="*/ 306 h 548890"/>
                  <a:gd name="connsiteX2" fmla="*/ 112196 w 113954"/>
                  <a:gd name="connsiteY2" fmla="*/ 253808 h 548890"/>
                  <a:gd name="connsiteX3" fmla="*/ 77723 w 113954"/>
                  <a:gd name="connsiteY3" fmla="*/ 548890 h 548890"/>
                  <a:gd name="connsiteX4" fmla="*/ 23207 w 113954"/>
                  <a:gd name="connsiteY4" fmla="*/ 533437 h 548890"/>
                  <a:gd name="connsiteX5" fmla="*/ 12772 w 113954"/>
                  <a:gd name="connsiteY5" fmla="*/ 290635 h 548890"/>
                  <a:gd name="connsiteX6" fmla="*/ 770 w 113954"/>
                  <a:gd name="connsiteY6" fmla="*/ 0 h 548890"/>
                  <a:gd name="connsiteX0" fmla="*/ 770 w 114078"/>
                  <a:gd name="connsiteY0" fmla="*/ 0 h 538489"/>
                  <a:gd name="connsiteX1" fmla="*/ 88874 w 114078"/>
                  <a:gd name="connsiteY1" fmla="*/ 306 h 538489"/>
                  <a:gd name="connsiteX2" fmla="*/ 112196 w 114078"/>
                  <a:gd name="connsiteY2" fmla="*/ 253808 h 538489"/>
                  <a:gd name="connsiteX3" fmla="*/ 80698 w 114078"/>
                  <a:gd name="connsiteY3" fmla="*/ 538489 h 538489"/>
                  <a:gd name="connsiteX4" fmla="*/ 23207 w 114078"/>
                  <a:gd name="connsiteY4" fmla="*/ 533437 h 538489"/>
                  <a:gd name="connsiteX5" fmla="*/ 12772 w 114078"/>
                  <a:gd name="connsiteY5" fmla="*/ 290635 h 538489"/>
                  <a:gd name="connsiteX6" fmla="*/ 770 w 114078"/>
                  <a:gd name="connsiteY6" fmla="*/ 0 h 538489"/>
                  <a:gd name="connsiteX0" fmla="*/ 770 w 114078"/>
                  <a:gd name="connsiteY0" fmla="*/ 0 h 538638"/>
                  <a:gd name="connsiteX1" fmla="*/ 88874 w 114078"/>
                  <a:gd name="connsiteY1" fmla="*/ 306 h 538638"/>
                  <a:gd name="connsiteX2" fmla="*/ 112196 w 114078"/>
                  <a:gd name="connsiteY2" fmla="*/ 253808 h 538638"/>
                  <a:gd name="connsiteX3" fmla="*/ 80698 w 114078"/>
                  <a:gd name="connsiteY3" fmla="*/ 538489 h 538638"/>
                  <a:gd name="connsiteX4" fmla="*/ 21718 w 114078"/>
                  <a:gd name="connsiteY4" fmla="*/ 538638 h 538638"/>
                  <a:gd name="connsiteX5" fmla="*/ 12772 w 114078"/>
                  <a:gd name="connsiteY5" fmla="*/ 290635 h 538638"/>
                  <a:gd name="connsiteX6" fmla="*/ 770 w 114078"/>
                  <a:gd name="connsiteY6" fmla="*/ 0 h 538638"/>
                  <a:gd name="connsiteX0" fmla="*/ 770 w 114078"/>
                  <a:gd name="connsiteY0" fmla="*/ 0 h 540273"/>
                  <a:gd name="connsiteX1" fmla="*/ 88874 w 114078"/>
                  <a:gd name="connsiteY1" fmla="*/ 306 h 540273"/>
                  <a:gd name="connsiteX2" fmla="*/ 112196 w 114078"/>
                  <a:gd name="connsiteY2" fmla="*/ 253808 h 540273"/>
                  <a:gd name="connsiteX3" fmla="*/ 80698 w 114078"/>
                  <a:gd name="connsiteY3" fmla="*/ 538489 h 540273"/>
                  <a:gd name="connsiteX4" fmla="*/ 23501 w 114078"/>
                  <a:gd name="connsiteY4" fmla="*/ 540273 h 540273"/>
                  <a:gd name="connsiteX5" fmla="*/ 12772 w 114078"/>
                  <a:gd name="connsiteY5" fmla="*/ 290635 h 540273"/>
                  <a:gd name="connsiteX6" fmla="*/ 770 w 114078"/>
                  <a:gd name="connsiteY6" fmla="*/ 0 h 540273"/>
                  <a:gd name="connsiteX0" fmla="*/ 770 w 114002"/>
                  <a:gd name="connsiteY0" fmla="*/ 0 h 540273"/>
                  <a:gd name="connsiteX1" fmla="*/ 88874 w 114002"/>
                  <a:gd name="connsiteY1" fmla="*/ 306 h 540273"/>
                  <a:gd name="connsiteX2" fmla="*/ 112196 w 114002"/>
                  <a:gd name="connsiteY2" fmla="*/ 253808 h 540273"/>
                  <a:gd name="connsiteX3" fmla="*/ 78915 w 114002"/>
                  <a:gd name="connsiteY3" fmla="*/ 536854 h 540273"/>
                  <a:gd name="connsiteX4" fmla="*/ 23501 w 114002"/>
                  <a:gd name="connsiteY4" fmla="*/ 540273 h 540273"/>
                  <a:gd name="connsiteX5" fmla="*/ 12772 w 114002"/>
                  <a:gd name="connsiteY5" fmla="*/ 290635 h 540273"/>
                  <a:gd name="connsiteX6" fmla="*/ 770 w 114002"/>
                  <a:gd name="connsiteY6" fmla="*/ 0 h 540273"/>
                  <a:gd name="connsiteX0" fmla="*/ 770 w 113876"/>
                  <a:gd name="connsiteY0" fmla="*/ 0 h 540419"/>
                  <a:gd name="connsiteX1" fmla="*/ 88874 w 113876"/>
                  <a:gd name="connsiteY1" fmla="*/ 306 h 540419"/>
                  <a:gd name="connsiteX2" fmla="*/ 112196 w 113876"/>
                  <a:gd name="connsiteY2" fmla="*/ 253808 h 540419"/>
                  <a:gd name="connsiteX3" fmla="*/ 75645 w 113876"/>
                  <a:gd name="connsiteY3" fmla="*/ 540419 h 540419"/>
                  <a:gd name="connsiteX4" fmla="*/ 23501 w 113876"/>
                  <a:gd name="connsiteY4" fmla="*/ 540273 h 540419"/>
                  <a:gd name="connsiteX5" fmla="*/ 12772 w 113876"/>
                  <a:gd name="connsiteY5" fmla="*/ 290635 h 540419"/>
                  <a:gd name="connsiteX6" fmla="*/ 770 w 113876"/>
                  <a:gd name="connsiteY6" fmla="*/ 0 h 540419"/>
                  <a:gd name="connsiteX0" fmla="*/ 770 w 113876"/>
                  <a:gd name="connsiteY0" fmla="*/ 0 h 540419"/>
                  <a:gd name="connsiteX1" fmla="*/ 88874 w 113876"/>
                  <a:gd name="connsiteY1" fmla="*/ 306 h 540419"/>
                  <a:gd name="connsiteX2" fmla="*/ 112196 w 113876"/>
                  <a:gd name="connsiteY2" fmla="*/ 253808 h 540419"/>
                  <a:gd name="connsiteX3" fmla="*/ 75645 w 113876"/>
                  <a:gd name="connsiteY3" fmla="*/ 540419 h 540419"/>
                  <a:gd name="connsiteX4" fmla="*/ 23501 w 113876"/>
                  <a:gd name="connsiteY4" fmla="*/ 540273 h 540419"/>
                  <a:gd name="connsiteX5" fmla="*/ 12772 w 113876"/>
                  <a:gd name="connsiteY5" fmla="*/ 290635 h 540419"/>
                  <a:gd name="connsiteX6" fmla="*/ 770 w 113876"/>
                  <a:gd name="connsiteY6" fmla="*/ 0 h 540419"/>
                  <a:gd name="connsiteX0" fmla="*/ 770 w 113876"/>
                  <a:gd name="connsiteY0" fmla="*/ 0 h 540419"/>
                  <a:gd name="connsiteX1" fmla="*/ 88874 w 113876"/>
                  <a:gd name="connsiteY1" fmla="*/ 306 h 540419"/>
                  <a:gd name="connsiteX2" fmla="*/ 112196 w 113876"/>
                  <a:gd name="connsiteY2" fmla="*/ 253808 h 540419"/>
                  <a:gd name="connsiteX3" fmla="*/ 75645 w 113876"/>
                  <a:gd name="connsiteY3" fmla="*/ 540419 h 540419"/>
                  <a:gd name="connsiteX4" fmla="*/ 23501 w 113876"/>
                  <a:gd name="connsiteY4" fmla="*/ 540273 h 540419"/>
                  <a:gd name="connsiteX5" fmla="*/ 12772 w 113876"/>
                  <a:gd name="connsiteY5" fmla="*/ 290635 h 540419"/>
                  <a:gd name="connsiteX6" fmla="*/ 770 w 113876"/>
                  <a:gd name="connsiteY6" fmla="*/ 0 h 540419"/>
                  <a:gd name="connsiteX0" fmla="*/ 770 w 124828"/>
                  <a:gd name="connsiteY0" fmla="*/ 0 h 540419"/>
                  <a:gd name="connsiteX1" fmla="*/ 88874 w 124828"/>
                  <a:gd name="connsiteY1" fmla="*/ 306 h 540419"/>
                  <a:gd name="connsiteX2" fmla="*/ 123473 w 124828"/>
                  <a:gd name="connsiteY2" fmla="*/ 280580 h 540419"/>
                  <a:gd name="connsiteX3" fmla="*/ 75645 w 124828"/>
                  <a:gd name="connsiteY3" fmla="*/ 540419 h 540419"/>
                  <a:gd name="connsiteX4" fmla="*/ 23501 w 124828"/>
                  <a:gd name="connsiteY4" fmla="*/ 540273 h 540419"/>
                  <a:gd name="connsiteX5" fmla="*/ 12772 w 124828"/>
                  <a:gd name="connsiteY5" fmla="*/ 290635 h 540419"/>
                  <a:gd name="connsiteX6" fmla="*/ 770 w 124828"/>
                  <a:gd name="connsiteY6" fmla="*/ 0 h 540419"/>
                  <a:gd name="connsiteX0" fmla="*/ 770 w 140572"/>
                  <a:gd name="connsiteY0" fmla="*/ 0 h 540419"/>
                  <a:gd name="connsiteX1" fmla="*/ 88874 w 140572"/>
                  <a:gd name="connsiteY1" fmla="*/ 306 h 540419"/>
                  <a:gd name="connsiteX2" fmla="*/ 139511 w 140572"/>
                  <a:gd name="connsiteY2" fmla="*/ 273561 h 540419"/>
                  <a:gd name="connsiteX3" fmla="*/ 75645 w 140572"/>
                  <a:gd name="connsiteY3" fmla="*/ 540419 h 540419"/>
                  <a:gd name="connsiteX4" fmla="*/ 23501 w 140572"/>
                  <a:gd name="connsiteY4" fmla="*/ 540273 h 540419"/>
                  <a:gd name="connsiteX5" fmla="*/ 12772 w 140572"/>
                  <a:gd name="connsiteY5" fmla="*/ 290635 h 540419"/>
                  <a:gd name="connsiteX6" fmla="*/ 770 w 140572"/>
                  <a:gd name="connsiteY6" fmla="*/ 0 h 540419"/>
                  <a:gd name="connsiteX0" fmla="*/ 770 w 93626"/>
                  <a:gd name="connsiteY0" fmla="*/ 0 h 540419"/>
                  <a:gd name="connsiteX1" fmla="*/ 88874 w 93626"/>
                  <a:gd name="connsiteY1" fmla="*/ 306 h 540419"/>
                  <a:gd name="connsiteX2" fmla="*/ 75645 w 93626"/>
                  <a:gd name="connsiteY2" fmla="*/ 540419 h 540419"/>
                  <a:gd name="connsiteX3" fmla="*/ 23501 w 93626"/>
                  <a:gd name="connsiteY3" fmla="*/ 540273 h 540419"/>
                  <a:gd name="connsiteX4" fmla="*/ 12772 w 93626"/>
                  <a:gd name="connsiteY4" fmla="*/ 290635 h 540419"/>
                  <a:gd name="connsiteX5" fmla="*/ 770 w 93626"/>
                  <a:gd name="connsiteY5" fmla="*/ 0 h 540419"/>
                  <a:gd name="connsiteX0" fmla="*/ 770 w 107522"/>
                  <a:gd name="connsiteY0" fmla="*/ 0 h 540419"/>
                  <a:gd name="connsiteX1" fmla="*/ 88874 w 107522"/>
                  <a:gd name="connsiteY1" fmla="*/ 306 h 540419"/>
                  <a:gd name="connsiteX2" fmla="*/ 75645 w 107522"/>
                  <a:gd name="connsiteY2" fmla="*/ 540419 h 540419"/>
                  <a:gd name="connsiteX3" fmla="*/ 23501 w 107522"/>
                  <a:gd name="connsiteY3" fmla="*/ 540273 h 540419"/>
                  <a:gd name="connsiteX4" fmla="*/ 12772 w 107522"/>
                  <a:gd name="connsiteY4" fmla="*/ 290635 h 540419"/>
                  <a:gd name="connsiteX5" fmla="*/ 770 w 107522"/>
                  <a:gd name="connsiteY5" fmla="*/ 0 h 540419"/>
                  <a:gd name="connsiteX0" fmla="*/ 770 w 127887"/>
                  <a:gd name="connsiteY0" fmla="*/ 0 h 540419"/>
                  <a:gd name="connsiteX1" fmla="*/ 88874 w 127887"/>
                  <a:gd name="connsiteY1" fmla="*/ 306 h 540419"/>
                  <a:gd name="connsiteX2" fmla="*/ 75645 w 127887"/>
                  <a:gd name="connsiteY2" fmla="*/ 540419 h 540419"/>
                  <a:gd name="connsiteX3" fmla="*/ 23501 w 127887"/>
                  <a:gd name="connsiteY3" fmla="*/ 540273 h 540419"/>
                  <a:gd name="connsiteX4" fmla="*/ 12772 w 127887"/>
                  <a:gd name="connsiteY4" fmla="*/ 290635 h 540419"/>
                  <a:gd name="connsiteX5" fmla="*/ 770 w 127887"/>
                  <a:gd name="connsiteY5" fmla="*/ 0 h 540419"/>
                  <a:gd name="connsiteX0" fmla="*/ 770 w 122863"/>
                  <a:gd name="connsiteY0" fmla="*/ 0 h 540419"/>
                  <a:gd name="connsiteX1" fmla="*/ 88874 w 122863"/>
                  <a:gd name="connsiteY1" fmla="*/ 306 h 540419"/>
                  <a:gd name="connsiteX2" fmla="*/ 75645 w 122863"/>
                  <a:gd name="connsiteY2" fmla="*/ 540419 h 540419"/>
                  <a:gd name="connsiteX3" fmla="*/ 23501 w 122863"/>
                  <a:gd name="connsiteY3" fmla="*/ 540273 h 540419"/>
                  <a:gd name="connsiteX4" fmla="*/ 12772 w 122863"/>
                  <a:gd name="connsiteY4" fmla="*/ 290635 h 540419"/>
                  <a:gd name="connsiteX5" fmla="*/ 770 w 122863"/>
                  <a:gd name="connsiteY5" fmla="*/ 0 h 540419"/>
                  <a:gd name="connsiteX0" fmla="*/ 770 w 128913"/>
                  <a:gd name="connsiteY0" fmla="*/ 0 h 540419"/>
                  <a:gd name="connsiteX1" fmla="*/ 88874 w 128913"/>
                  <a:gd name="connsiteY1" fmla="*/ 306 h 540419"/>
                  <a:gd name="connsiteX2" fmla="*/ 75645 w 128913"/>
                  <a:gd name="connsiteY2" fmla="*/ 540419 h 540419"/>
                  <a:gd name="connsiteX3" fmla="*/ 23501 w 128913"/>
                  <a:gd name="connsiteY3" fmla="*/ 540273 h 540419"/>
                  <a:gd name="connsiteX4" fmla="*/ 12772 w 128913"/>
                  <a:gd name="connsiteY4" fmla="*/ 290635 h 540419"/>
                  <a:gd name="connsiteX5" fmla="*/ 770 w 128913"/>
                  <a:gd name="connsiteY5" fmla="*/ 0 h 540419"/>
                  <a:gd name="connsiteX0" fmla="*/ 770 w 119391"/>
                  <a:gd name="connsiteY0" fmla="*/ 0 h 540419"/>
                  <a:gd name="connsiteX1" fmla="*/ 88874 w 119391"/>
                  <a:gd name="connsiteY1" fmla="*/ 306 h 540419"/>
                  <a:gd name="connsiteX2" fmla="*/ 75645 w 119391"/>
                  <a:gd name="connsiteY2" fmla="*/ 540419 h 540419"/>
                  <a:gd name="connsiteX3" fmla="*/ 23501 w 119391"/>
                  <a:gd name="connsiteY3" fmla="*/ 540273 h 540419"/>
                  <a:gd name="connsiteX4" fmla="*/ 12772 w 119391"/>
                  <a:gd name="connsiteY4" fmla="*/ 290635 h 540419"/>
                  <a:gd name="connsiteX5" fmla="*/ 770 w 119391"/>
                  <a:gd name="connsiteY5" fmla="*/ 0 h 540419"/>
                  <a:gd name="connsiteX0" fmla="*/ 415 w 127283"/>
                  <a:gd name="connsiteY0" fmla="*/ 0 h 543457"/>
                  <a:gd name="connsiteX1" fmla="*/ 96766 w 127283"/>
                  <a:gd name="connsiteY1" fmla="*/ 3344 h 543457"/>
                  <a:gd name="connsiteX2" fmla="*/ 83537 w 127283"/>
                  <a:gd name="connsiteY2" fmla="*/ 543457 h 543457"/>
                  <a:gd name="connsiteX3" fmla="*/ 31393 w 127283"/>
                  <a:gd name="connsiteY3" fmla="*/ 543311 h 543457"/>
                  <a:gd name="connsiteX4" fmla="*/ 20664 w 127283"/>
                  <a:gd name="connsiteY4" fmla="*/ 293673 h 543457"/>
                  <a:gd name="connsiteX5" fmla="*/ 415 w 127283"/>
                  <a:gd name="connsiteY5" fmla="*/ 0 h 543457"/>
                  <a:gd name="connsiteX0" fmla="*/ 219 w 142456"/>
                  <a:gd name="connsiteY0" fmla="*/ 0 h 543215"/>
                  <a:gd name="connsiteX1" fmla="*/ 111939 w 142456"/>
                  <a:gd name="connsiteY1" fmla="*/ 3102 h 543215"/>
                  <a:gd name="connsiteX2" fmla="*/ 98710 w 142456"/>
                  <a:gd name="connsiteY2" fmla="*/ 543215 h 543215"/>
                  <a:gd name="connsiteX3" fmla="*/ 46566 w 142456"/>
                  <a:gd name="connsiteY3" fmla="*/ 543069 h 543215"/>
                  <a:gd name="connsiteX4" fmla="*/ 35837 w 142456"/>
                  <a:gd name="connsiteY4" fmla="*/ 293431 h 543215"/>
                  <a:gd name="connsiteX5" fmla="*/ 219 w 142456"/>
                  <a:gd name="connsiteY5" fmla="*/ 0 h 543215"/>
                  <a:gd name="connsiteX0" fmla="*/ 219 w 142456"/>
                  <a:gd name="connsiteY0" fmla="*/ 0 h 554466"/>
                  <a:gd name="connsiteX1" fmla="*/ 111939 w 142456"/>
                  <a:gd name="connsiteY1" fmla="*/ 3102 h 554466"/>
                  <a:gd name="connsiteX2" fmla="*/ 98710 w 142456"/>
                  <a:gd name="connsiteY2" fmla="*/ 543215 h 554466"/>
                  <a:gd name="connsiteX3" fmla="*/ 32519 w 142456"/>
                  <a:gd name="connsiteY3" fmla="*/ 554466 h 554466"/>
                  <a:gd name="connsiteX4" fmla="*/ 35837 w 142456"/>
                  <a:gd name="connsiteY4" fmla="*/ 293431 h 554466"/>
                  <a:gd name="connsiteX5" fmla="*/ 219 w 142456"/>
                  <a:gd name="connsiteY5" fmla="*/ 0 h 554466"/>
                  <a:gd name="connsiteX0" fmla="*/ 219 w 137729"/>
                  <a:gd name="connsiteY0" fmla="*/ 0 h 554466"/>
                  <a:gd name="connsiteX1" fmla="*/ 111939 w 137729"/>
                  <a:gd name="connsiteY1" fmla="*/ 3102 h 554466"/>
                  <a:gd name="connsiteX2" fmla="*/ 84006 w 137729"/>
                  <a:gd name="connsiteY2" fmla="*/ 549033 h 554466"/>
                  <a:gd name="connsiteX3" fmla="*/ 32519 w 137729"/>
                  <a:gd name="connsiteY3" fmla="*/ 554466 h 554466"/>
                  <a:gd name="connsiteX4" fmla="*/ 35837 w 137729"/>
                  <a:gd name="connsiteY4" fmla="*/ 293431 h 554466"/>
                  <a:gd name="connsiteX5" fmla="*/ 219 w 137729"/>
                  <a:gd name="connsiteY5" fmla="*/ 0 h 554466"/>
                  <a:gd name="connsiteX0" fmla="*/ 219 w 137729"/>
                  <a:gd name="connsiteY0" fmla="*/ 0 h 568530"/>
                  <a:gd name="connsiteX1" fmla="*/ 111939 w 137729"/>
                  <a:gd name="connsiteY1" fmla="*/ 3102 h 568530"/>
                  <a:gd name="connsiteX2" fmla="*/ 84006 w 137729"/>
                  <a:gd name="connsiteY2" fmla="*/ 549033 h 568530"/>
                  <a:gd name="connsiteX3" fmla="*/ 26495 w 137729"/>
                  <a:gd name="connsiteY3" fmla="*/ 568530 h 568530"/>
                  <a:gd name="connsiteX4" fmla="*/ 35837 w 137729"/>
                  <a:gd name="connsiteY4" fmla="*/ 293431 h 568530"/>
                  <a:gd name="connsiteX5" fmla="*/ 219 w 137729"/>
                  <a:gd name="connsiteY5" fmla="*/ 0 h 568530"/>
                  <a:gd name="connsiteX0" fmla="*/ 219 w 138297"/>
                  <a:gd name="connsiteY0" fmla="*/ 0 h 568530"/>
                  <a:gd name="connsiteX1" fmla="*/ 111939 w 138297"/>
                  <a:gd name="connsiteY1" fmla="*/ 3102 h 568530"/>
                  <a:gd name="connsiteX2" fmla="*/ 85997 w 138297"/>
                  <a:gd name="connsiteY2" fmla="*/ 565766 h 568530"/>
                  <a:gd name="connsiteX3" fmla="*/ 26495 w 138297"/>
                  <a:gd name="connsiteY3" fmla="*/ 568530 h 568530"/>
                  <a:gd name="connsiteX4" fmla="*/ 35837 w 138297"/>
                  <a:gd name="connsiteY4" fmla="*/ 293431 h 568530"/>
                  <a:gd name="connsiteX5" fmla="*/ 219 w 138297"/>
                  <a:gd name="connsiteY5" fmla="*/ 0 h 568530"/>
                  <a:gd name="connsiteX0" fmla="*/ 219 w 143453"/>
                  <a:gd name="connsiteY0" fmla="*/ 0 h 568530"/>
                  <a:gd name="connsiteX1" fmla="*/ 111939 w 143453"/>
                  <a:gd name="connsiteY1" fmla="*/ 3102 h 568530"/>
                  <a:gd name="connsiteX2" fmla="*/ 101370 w 143453"/>
                  <a:gd name="connsiteY2" fmla="*/ 565525 h 568530"/>
                  <a:gd name="connsiteX3" fmla="*/ 26495 w 143453"/>
                  <a:gd name="connsiteY3" fmla="*/ 568530 h 568530"/>
                  <a:gd name="connsiteX4" fmla="*/ 35837 w 143453"/>
                  <a:gd name="connsiteY4" fmla="*/ 293431 h 568530"/>
                  <a:gd name="connsiteX5" fmla="*/ 219 w 143453"/>
                  <a:gd name="connsiteY5" fmla="*/ 0 h 568530"/>
                  <a:gd name="connsiteX0" fmla="*/ 380 w 143614"/>
                  <a:gd name="connsiteY0" fmla="*/ 0 h 568530"/>
                  <a:gd name="connsiteX1" fmla="*/ 112100 w 143614"/>
                  <a:gd name="connsiteY1" fmla="*/ 3102 h 568530"/>
                  <a:gd name="connsiteX2" fmla="*/ 101531 w 143614"/>
                  <a:gd name="connsiteY2" fmla="*/ 565525 h 568530"/>
                  <a:gd name="connsiteX3" fmla="*/ 26656 w 143614"/>
                  <a:gd name="connsiteY3" fmla="*/ 568530 h 568530"/>
                  <a:gd name="connsiteX4" fmla="*/ 22151 w 143614"/>
                  <a:gd name="connsiteY4" fmla="*/ 295350 h 568530"/>
                  <a:gd name="connsiteX5" fmla="*/ 380 w 143614"/>
                  <a:gd name="connsiteY5" fmla="*/ 0 h 5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614" h="568530">
                    <a:moveTo>
                      <a:pt x="380" y="0"/>
                    </a:moveTo>
                    <a:cubicBezTo>
                      <a:pt x="29748" y="102"/>
                      <a:pt x="82732" y="3000"/>
                      <a:pt x="112100" y="3102"/>
                    </a:cubicBezTo>
                    <a:cubicBezTo>
                      <a:pt x="164837" y="350335"/>
                      <a:pt x="144500" y="461494"/>
                      <a:pt x="101531" y="565525"/>
                    </a:cubicBezTo>
                    <a:lnTo>
                      <a:pt x="26656" y="568530"/>
                    </a:lnTo>
                    <a:cubicBezTo>
                      <a:pt x="-19430" y="501899"/>
                      <a:pt x="67211" y="349941"/>
                      <a:pt x="22151" y="295350"/>
                    </a:cubicBezTo>
                    <a:cubicBezTo>
                      <a:pt x="13665" y="175833"/>
                      <a:pt x="-2701" y="72512"/>
                      <a:pt x="380" y="0"/>
                    </a:cubicBezTo>
                    <a:close/>
                  </a:path>
                </a:pathLst>
              </a:custGeom>
              <a:gradFill flip="none" rotWithShape="1">
                <a:gsLst>
                  <a:gs pos="0">
                    <a:sysClr val="window" lastClr="FFFFFF">
                      <a:lumMod val="65000"/>
                    </a:sysClr>
                  </a:gs>
                  <a:gs pos="100000">
                    <a:sysClr val="windowText" lastClr="000000">
                      <a:lumMod val="65000"/>
                      <a:lumOff val="35000"/>
                    </a:sysClr>
                  </a:gs>
                </a:gsLst>
                <a:lin ang="1080000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62" name="Rectangle 4"/>
              <p:cNvSpPr/>
              <p:nvPr/>
            </p:nvSpPr>
            <p:spPr>
              <a:xfrm rot="2761914">
                <a:off x="2764155" y="3844200"/>
                <a:ext cx="94202" cy="563536"/>
              </a:xfrm>
              <a:custGeom>
                <a:avLst/>
                <a:gdLst>
                  <a:gd name="connsiteX0" fmla="*/ 0 w 120693"/>
                  <a:gd name="connsiteY0" fmla="*/ 0 h 543476"/>
                  <a:gd name="connsiteX1" fmla="*/ 120693 w 120693"/>
                  <a:gd name="connsiteY1" fmla="*/ 0 h 543476"/>
                  <a:gd name="connsiteX2" fmla="*/ 120693 w 120693"/>
                  <a:gd name="connsiteY2" fmla="*/ 543476 h 543476"/>
                  <a:gd name="connsiteX3" fmla="*/ 0 w 120693"/>
                  <a:gd name="connsiteY3" fmla="*/ 543476 h 543476"/>
                  <a:gd name="connsiteX4" fmla="*/ 0 w 120693"/>
                  <a:gd name="connsiteY4" fmla="*/ 0 h 543476"/>
                  <a:gd name="connsiteX0" fmla="*/ 0 w 120693"/>
                  <a:gd name="connsiteY0" fmla="*/ 0 h 543476"/>
                  <a:gd name="connsiteX1" fmla="*/ 53352 w 120693"/>
                  <a:gd name="connsiteY1" fmla="*/ 1213 h 543476"/>
                  <a:gd name="connsiteX2" fmla="*/ 120693 w 120693"/>
                  <a:gd name="connsiteY2" fmla="*/ 543476 h 543476"/>
                  <a:gd name="connsiteX3" fmla="*/ 0 w 120693"/>
                  <a:gd name="connsiteY3" fmla="*/ 543476 h 543476"/>
                  <a:gd name="connsiteX4" fmla="*/ 0 w 120693"/>
                  <a:gd name="connsiteY4" fmla="*/ 0 h 543476"/>
                  <a:gd name="connsiteX0" fmla="*/ 0 w 53352"/>
                  <a:gd name="connsiteY0" fmla="*/ 0 h 543476"/>
                  <a:gd name="connsiteX1" fmla="*/ 53352 w 53352"/>
                  <a:gd name="connsiteY1" fmla="*/ 1213 h 543476"/>
                  <a:gd name="connsiteX2" fmla="*/ 31376 w 53352"/>
                  <a:gd name="connsiteY2" fmla="*/ 540032 h 543476"/>
                  <a:gd name="connsiteX3" fmla="*/ 0 w 53352"/>
                  <a:gd name="connsiteY3" fmla="*/ 543476 h 543476"/>
                  <a:gd name="connsiteX4" fmla="*/ 0 w 53352"/>
                  <a:gd name="connsiteY4" fmla="*/ 0 h 543476"/>
                  <a:gd name="connsiteX0" fmla="*/ 18428 w 71780"/>
                  <a:gd name="connsiteY0" fmla="*/ 0 h 548860"/>
                  <a:gd name="connsiteX1" fmla="*/ 71780 w 71780"/>
                  <a:gd name="connsiteY1" fmla="*/ 1213 h 548860"/>
                  <a:gd name="connsiteX2" fmla="*/ 49804 w 71780"/>
                  <a:gd name="connsiteY2" fmla="*/ 540032 h 548860"/>
                  <a:gd name="connsiteX3" fmla="*/ 0 w 71780"/>
                  <a:gd name="connsiteY3" fmla="*/ 548860 h 548860"/>
                  <a:gd name="connsiteX4" fmla="*/ 18428 w 71780"/>
                  <a:gd name="connsiteY4" fmla="*/ 0 h 548860"/>
                  <a:gd name="connsiteX0" fmla="*/ 18550 w 71902"/>
                  <a:gd name="connsiteY0" fmla="*/ 0 h 542125"/>
                  <a:gd name="connsiteX1" fmla="*/ 71902 w 71902"/>
                  <a:gd name="connsiteY1" fmla="*/ 1213 h 542125"/>
                  <a:gd name="connsiteX2" fmla="*/ 49926 w 71902"/>
                  <a:gd name="connsiteY2" fmla="*/ 540032 h 542125"/>
                  <a:gd name="connsiteX3" fmla="*/ 0 w 71902"/>
                  <a:gd name="connsiteY3" fmla="*/ 542125 h 542125"/>
                  <a:gd name="connsiteX4" fmla="*/ 18550 w 71902"/>
                  <a:gd name="connsiteY4" fmla="*/ 0 h 542125"/>
                  <a:gd name="connsiteX0" fmla="*/ 18733 w 72085"/>
                  <a:gd name="connsiteY0" fmla="*/ 0 h 540032"/>
                  <a:gd name="connsiteX1" fmla="*/ 72085 w 72085"/>
                  <a:gd name="connsiteY1" fmla="*/ 1213 h 540032"/>
                  <a:gd name="connsiteX2" fmla="*/ 50109 w 72085"/>
                  <a:gd name="connsiteY2" fmla="*/ 540032 h 540032"/>
                  <a:gd name="connsiteX3" fmla="*/ 0 w 72085"/>
                  <a:gd name="connsiteY3" fmla="*/ 532024 h 540032"/>
                  <a:gd name="connsiteX4" fmla="*/ 18733 w 72085"/>
                  <a:gd name="connsiteY4" fmla="*/ 0 h 540032"/>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81456"/>
                  <a:gd name="connsiteY0" fmla="*/ 0 h 540471"/>
                  <a:gd name="connsiteX1" fmla="*/ 73617 w 81456"/>
                  <a:gd name="connsiteY1" fmla="*/ 1213 h 540471"/>
                  <a:gd name="connsiteX2" fmla="*/ 51641 w 81456"/>
                  <a:gd name="connsiteY2" fmla="*/ 540032 h 540471"/>
                  <a:gd name="connsiteX3" fmla="*/ 0 w 81456"/>
                  <a:gd name="connsiteY3" fmla="*/ 540471 h 540471"/>
                  <a:gd name="connsiteX4" fmla="*/ 20265 w 81456"/>
                  <a:gd name="connsiteY4" fmla="*/ 0 h 540471"/>
                  <a:gd name="connsiteX0" fmla="*/ 20265 w 88021"/>
                  <a:gd name="connsiteY0" fmla="*/ 0 h 540471"/>
                  <a:gd name="connsiteX1" fmla="*/ 73617 w 88021"/>
                  <a:gd name="connsiteY1" fmla="*/ 1213 h 540471"/>
                  <a:gd name="connsiteX2" fmla="*/ 51641 w 88021"/>
                  <a:gd name="connsiteY2" fmla="*/ 540032 h 540471"/>
                  <a:gd name="connsiteX3" fmla="*/ 0 w 88021"/>
                  <a:gd name="connsiteY3" fmla="*/ 540471 h 540471"/>
                  <a:gd name="connsiteX4" fmla="*/ 20265 w 88021"/>
                  <a:gd name="connsiteY4" fmla="*/ 0 h 540471"/>
                  <a:gd name="connsiteX0" fmla="*/ 20265 w 85101"/>
                  <a:gd name="connsiteY0" fmla="*/ 0 h 540471"/>
                  <a:gd name="connsiteX1" fmla="*/ 73617 w 85101"/>
                  <a:gd name="connsiteY1" fmla="*/ 1213 h 540471"/>
                  <a:gd name="connsiteX2" fmla="*/ 51641 w 85101"/>
                  <a:gd name="connsiteY2" fmla="*/ 540032 h 540471"/>
                  <a:gd name="connsiteX3" fmla="*/ 0 w 85101"/>
                  <a:gd name="connsiteY3" fmla="*/ 540471 h 540471"/>
                  <a:gd name="connsiteX4" fmla="*/ 20265 w 85101"/>
                  <a:gd name="connsiteY4" fmla="*/ 0 h 540471"/>
                  <a:gd name="connsiteX0" fmla="*/ 20265 w 92707"/>
                  <a:gd name="connsiteY0" fmla="*/ 0 h 540471"/>
                  <a:gd name="connsiteX1" fmla="*/ 73617 w 92707"/>
                  <a:gd name="connsiteY1" fmla="*/ 1213 h 540471"/>
                  <a:gd name="connsiteX2" fmla="*/ 51641 w 92707"/>
                  <a:gd name="connsiteY2" fmla="*/ 540032 h 540471"/>
                  <a:gd name="connsiteX3" fmla="*/ 0 w 92707"/>
                  <a:gd name="connsiteY3" fmla="*/ 540471 h 540471"/>
                  <a:gd name="connsiteX4" fmla="*/ 20265 w 92707"/>
                  <a:gd name="connsiteY4" fmla="*/ 0 h 540471"/>
                  <a:gd name="connsiteX0" fmla="*/ 20265 w 92562"/>
                  <a:gd name="connsiteY0" fmla="*/ 0 h 540471"/>
                  <a:gd name="connsiteX1" fmla="*/ 73617 w 92562"/>
                  <a:gd name="connsiteY1" fmla="*/ 1213 h 540471"/>
                  <a:gd name="connsiteX2" fmla="*/ 51641 w 92562"/>
                  <a:gd name="connsiteY2" fmla="*/ 540032 h 540471"/>
                  <a:gd name="connsiteX3" fmla="*/ 0 w 92562"/>
                  <a:gd name="connsiteY3" fmla="*/ 540471 h 540471"/>
                  <a:gd name="connsiteX4" fmla="*/ 20265 w 92562"/>
                  <a:gd name="connsiteY4" fmla="*/ 0 h 540471"/>
                  <a:gd name="connsiteX0" fmla="*/ 20265 w 117981"/>
                  <a:gd name="connsiteY0" fmla="*/ 0 h 540471"/>
                  <a:gd name="connsiteX1" fmla="*/ 73617 w 117981"/>
                  <a:gd name="connsiteY1" fmla="*/ 1213 h 540471"/>
                  <a:gd name="connsiteX2" fmla="*/ 51641 w 117981"/>
                  <a:gd name="connsiteY2" fmla="*/ 540032 h 540471"/>
                  <a:gd name="connsiteX3" fmla="*/ 0 w 117981"/>
                  <a:gd name="connsiteY3" fmla="*/ 540471 h 540471"/>
                  <a:gd name="connsiteX4" fmla="*/ 20265 w 117981"/>
                  <a:gd name="connsiteY4" fmla="*/ 0 h 540471"/>
                  <a:gd name="connsiteX0" fmla="*/ 20265 w 89569"/>
                  <a:gd name="connsiteY0" fmla="*/ 0 h 540471"/>
                  <a:gd name="connsiteX1" fmla="*/ 73617 w 89569"/>
                  <a:gd name="connsiteY1" fmla="*/ 1213 h 540471"/>
                  <a:gd name="connsiteX2" fmla="*/ 51641 w 89569"/>
                  <a:gd name="connsiteY2" fmla="*/ 540032 h 540471"/>
                  <a:gd name="connsiteX3" fmla="*/ 0 w 89569"/>
                  <a:gd name="connsiteY3" fmla="*/ 540471 h 540471"/>
                  <a:gd name="connsiteX4" fmla="*/ 20265 w 89569"/>
                  <a:gd name="connsiteY4" fmla="*/ 0 h 540471"/>
                  <a:gd name="connsiteX0" fmla="*/ 20265 w 91294"/>
                  <a:gd name="connsiteY0" fmla="*/ 0 h 540471"/>
                  <a:gd name="connsiteX1" fmla="*/ 73617 w 91294"/>
                  <a:gd name="connsiteY1" fmla="*/ 1213 h 540471"/>
                  <a:gd name="connsiteX2" fmla="*/ 51641 w 91294"/>
                  <a:gd name="connsiteY2" fmla="*/ 540032 h 540471"/>
                  <a:gd name="connsiteX3" fmla="*/ 0 w 91294"/>
                  <a:gd name="connsiteY3" fmla="*/ 540471 h 540471"/>
                  <a:gd name="connsiteX4" fmla="*/ 20265 w 91294"/>
                  <a:gd name="connsiteY4" fmla="*/ 0 h 540471"/>
                  <a:gd name="connsiteX0" fmla="*/ 20265 w 91294"/>
                  <a:gd name="connsiteY0" fmla="*/ 0 h 540471"/>
                  <a:gd name="connsiteX1" fmla="*/ 73617 w 91294"/>
                  <a:gd name="connsiteY1" fmla="*/ 1213 h 540471"/>
                  <a:gd name="connsiteX2" fmla="*/ 51641 w 91294"/>
                  <a:gd name="connsiteY2" fmla="*/ 540032 h 540471"/>
                  <a:gd name="connsiteX3" fmla="*/ 0 w 91294"/>
                  <a:gd name="connsiteY3" fmla="*/ 540471 h 540471"/>
                  <a:gd name="connsiteX4" fmla="*/ 20265 w 91294"/>
                  <a:gd name="connsiteY4" fmla="*/ 0 h 540471"/>
                  <a:gd name="connsiteX0" fmla="*/ 20265 w 91871"/>
                  <a:gd name="connsiteY0" fmla="*/ 0 h 540471"/>
                  <a:gd name="connsiteX1" fmla="*/ 73617 w 91871"/>
                  <a:gd name="connsiteY1" fmla="*/ 1213 h 540471"/>
                  <a:gd name="connsiteX2" fmla="*/ 51641 w 91871"/>
                  <a:gd name="connsiteY2" fmla="*/ 540032 h 540471"/>
                  <a:gd name="connsiteX3" fmla="*/ 0 w 91871"/>
                  <a:gd name="connsiteY3" fmla="*/ 540471 h 540471"/>
                  <a:gd name="connsiteX4" fmla="*/ 20265 w 91871"/>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1494"/>
                  <a:gd name="connsiteY0" fmla="*/ 0 h 557371"/>
                  <a:gd name="connsiteX1" fmla="*/ 73617 w 91494"/>
                  <a:gd name="connsiteY1" fmla="*/ 1213 h 557371"/>
                  <a:gd name="connsiteX2" fmla="*/ 44577 w 91494"/>
                  <a:gd name="connsiteY2" fmla="*/ 557371 h 557371"/>
                  <a:gd name="connsiteX3" fmla="*/ 0 w 91494"/>
                  <a:gd name="connsiteY3" fmla="*/ 540471 h 557371"/>
                  <a:gd name="connsiteX4" fmla="*/ 20265 w 91494"/>
                  <a:gd name="connsiteY4" fmla="*/ 0 h 557371"/>
                  <a:gd name="connsiteX0" fmla="*/ 20265 w 92286"/>
                  <a:gd name="connsiteY0" fmla="*/ 0 h 549953"/>
                  <a:gd name="connsiteX1" fmla="*/ 73617 w 92286"/>
                  <a:gd name="connsiteY1" fmla="*/ 1213 h 549953"/>
                  <a:gd name="connsiteX2" fmla="*/ 46903 w 92286"/>
                  <a:gd name="connsiteY2" fmla="*/ 549952 h 549953"/>
                  <a:gd name="connsiteX3" fmla="*/ 0 w 92286"/>
                  <a:gd name="connsiteY3" fmla="*/ 540471 h 549953"/>
                  <a:gd name="connsiteX4" fmla="*/ 20265 w 92286"/>
                  <a:gd name="connsiteY4" fmla="*/ 0 h 549953"/>
                  <a:gd name="connsiteX0" fmla="*/ 11397 w 83418"/>
                  <a:gd name="connsiteY0" fmla="*/ 0 h 549961"/>
                  <a:gd name="connsiteX1" fmla="*/ 64749 w 83418"/>
                  <a:gd name="connsiteY1" fmla="*/ 1213 h 549961"/>
                  <a:gd name="connsiteX2" fmla="*/ 38035 w 83418"/>
                  <a:gd name="connsiteY2" fmla="*/ 549952 h 549961"/>
                  <a:gd name="connsiteX3" fmla="*/ 0 w 83418"/>
                  <a:gd name="connsiteY3" fmla="*/ 548706 h 549961"/>
                  <a:gd name="connsiteX4" fmla="*/ 11397 w 83418"/>
                  <a:gd name="connsiteY4" fmla="*/ 0 h 549961"/>
                  <a:gd name="connsiteX0" fmla="*/ 11397 w 83418"/>
                  <a:gd name="connsiteY0" fmla="*/ 0 h 549961"/>
                  <a:gd name="connsiteX1" fmla="*/ 64749 w 83418"/>
                  <a:gd name="connsiteY1" fmla="*/ 1213 h 549961"/>
                  <a:gd name="connsiteX2" fmla="*/ 38035 w 83418"/>
                  <a:gd name="connsiteY2" fmla="*/ 549952 h 549961"/>
                  <a:gd name="connsiteX3" fmla="*/ 0 w 83418"/>
                  <a:gd name="connsiteY3" fmla="*/ 548706 h 549961"/>
                  <a:gd name="connsiteX4" fmla="*/ 11397 w 83418"/>
                  <a:gd name="connsiteY4" fmla="*/ 0 h 549961"/>
                  <a:gd name="connsiteX0" fmla="*/ 11397 w 83418"/>
                  <a:gd name="connsiteY0" fmla="*/ 0 h 549961"/>
                  <a:gd name="connsiteX1" fmla="*/ 64749 w 83418"/>
                  <a:gd name="connsiteY1" fmla="*/ 1213 h 549961"/>
                  <a:gd name="connsiteX2" fmla="*/ 38035 w 83418"/>
                  <a:gd name="connsiteY2" fmla="*/ 549952 h 549961"/>
                  <a:gd name="connsiteX3" fmla="*/ 0 w 83418"/>
                  <a:gd name="connsiteY3" fmla="*/ 548706 h 549961"/>
                  <a:gd name="connsiteX4" fmla="*/ 11397 w 83418"/>
                  <a:gd name="connsiteY4" fmla="*/ 0 h 549961"/>
                  <a:gd name="connsiteX0" fmla="*/ 14250 w 86271"/>
                  <a:gd name="connsiteY0" fmla="*/ 0 h 551551"/>
                  <a:gd name="connsiteX1" fmla="*/ 67602 w 86271"/>
                  <a:gd name="connsiteY1" fmla="*/ 1213 h 551551"/>
                  <a:gd name="connsiteX2" fmla="*/ 40888 w 86271"/>
                  <a:gd name="connsiteY2" fmla="*/ 549952 h 551551"/>
                  <a:gd name="connsiteX3" fmla="*/ 0 w 86271"/>
                  <a:gd name="connsiteY3" fmla="*/ 551551 h 551551"/>
                  <a:gd name="connsiteX4" fmla="*/ 14250 w 86271"/>
                  <a:gd name="connsiteY4" fmla="*/ 0 h 551551"/>
                  <a:gd name="connsiteX0" fmla="*/ 14250 w 86271"/>
                  <a:gd name="connsiteY0" fmla="*/ 0 h 551551"/>
                  <a:gd name="connsiteX1" fmla="*/ 67602 w 86271"/>
                  <a:gd name="connsiteY1" fmla="*/ 1213 h 551551"/>
                  <a:gd name="connsiteX2" fmla="*/ 40888 w 86271"/>
                  <a:gd name="connsiteY2" fmla="*/ 549952 h 551551"/>
                  <a:gd name="connsiteX3" fmla="*/ 0 w 86271"/>
                  <a:gd name="connsiteY3" fmla="*/ 551551 h 551551"/>
                  <a:gd name="connsiteX4" fmla="*/ 14250 w 86271"/>
                  <a:gd name="connsiteY4" fmla="*/ 0 h 551551"/>
                  <a:gd name="connsiteX0" fmla="*/ 14250 w 89809"/>
                  <a:gd name="connsiteY0" fmla="*/ 0 h 551551"/>
                  <a:gd name="connsiteX1" fmla="*/ 67602 w 89809"/>
                  <a:gd name="connsiteY1" fmla="*/ 1213 h 551551"/>
                  <a:gd name="connsiteX2" fmla="*/ 40888 w 89809"/>
                  <a:gd name="connsiteY2" fmla="*/ 549952 h 551551"/>
                  <a:gd name="connsiteX3" fmla="*/ 0 w 89809"/>
                  <a:gd name="connsiteY3" fmla="*/ 551551 h 551551"/>
                  <a:gd name="connsiteX4" fmla="*/ 14250 w 89809"/>
                  <a:gd name="connsiteY4" fmla="*/ 0 h 551551"/>
                  <a:gd name="connsiteX0" fmla="*/ 14250 w 94407"/>
                  <a:gd name="connsiteY0" fmla="*/ 0 h 551551"/>
                  <a:gd name="connsiteX1" fmla="*/ 67602 w 94407"/>
                  <a:gd name="connsiteY1" fmla="*/ 1213 h 551551"/>
                  <a:gd name="connsiteX2" fmla="*/ 40888 w 94407"/>
                  <a:gd name="connsiteY2" fmla="*/ 549952 h 551551"/>
                  <a:gd name="connsiteX3" fmla="*/ 0 w 94407"/>
                  <a:gd name="connsiteY3" fmla="*/ 551551 h 551551"/>
                  <a:gd name="connsiteX4" fmla="*/ 14250 w 94407"/>
                  <a:gd name="connsiteY4" fmla="*/ 0 h 551551"/>
                  <a:gd name="connsiteX0" fmla="*/ 14144 w 94301"/>
                  <a:gd name="connsiteY0" fmla="*/ 0 h 557140"/>
                  <a:gd name="connsiteX1" fmla="*/ 67496 w 94301"/>
                  <a:gd name="connsiteY1" fmla="*/ 1213 h 557140"/>
                  <a:gd name="connsiteX2" fmla="*/ 40782 w 94301"/>
                  <a:gd name="connsiteY2" fmla="*/ 549952 h 557140"/>
                  <a:gd name="connsiteX3" fmla="*/ 0 w 94301"/>
                  <a:gd name="connsiteY3" fmla="*/ 557140 h 557140"/>
                  <a:gd name="connsiteX4" fmla="*/ 14144 w 94301"/>
                  <a:gd name="connsiteY4" fmla="*/ 0 h 557140"/>
                  <a:gd name="connsiteX0" fmla="*/ 14144 w 94422"/>
                  <a:gd name="connsiteY0" fmla="*/ 0 h 566725"/>
                  <a:gd name="connsiteX1" fmla="*/ 67496 w 94422"/>
                  <a:gd name="connsiteY1" fmla="*/ 1213 h 566725"/>
                  <a:gd name="connsiteX2" fmla="*/ 41095 w 94422"/>
                  <a:gd name="connsiteY2" fmla="*/ 566724 h 566725"/>
                  <a:gd name="connsiteX3" fmla="*/ 0 w 94422"/>
                  <a:gd name="connsiteY3" fmla="*/ 557140 h 566725"/>
                  <a:gd name="connsiteX4" fmla="*/ 14144 w 94422"/>
                  <a:gd name="connsiteY4" fmla="*/ 0 h 566725"/>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7422 w 96551"/>
                  <a:gd name="connsiteY0" fmla="*/ 0 h 558391"/>
                  <a:gd name="connsiteX1" fmla="*/ 70774 w 96551"/>
                  <a:gd name="connsiteY1" fmla="*/ 1213 h 558391"/>
                  <a:gd name="connsiteX2" fmla="*/ 41313 w 96551"/>
                  <a:gd name="connsiteY2" fmla="*/ 558388 h 558391"/>
                  <a:gd name="connsiteX3" fmla="*/ 0 w 96551"/>
                  <a:gd name="connsiteY3" fmla="*/ 554096 h 558391"/>
                  <a:gd name="connsiteX4" fmla="*/ 17422 w 96551"/>
                  <a:gd name="connsiteY4" fmla="*/ 0 h 558391"/>
                  <a:gd name="connsiteX0" fmla="*/ 17422 w 94821"/>
                  <a:gd name="connsiteY0" fmla="*/ 0 h 563340"/>
                  <a:gd name="connsiteX1" fmla="*/ 70774 w 94821"/>
                  <a:gd name="connsiteY1" fmla="*/ 1213 h 563340"/>
                  <a:gd name="connsiteX2" fmla="*/ 36353 w 94821"/>
                  <a:gd name="connsiteY2" fmla="*/ 563339 h 563340"/>
                  <a:gd name="connsiteX3" fmla="*/ 0 w 94821"/>
                  <a:gd name="connsiteY3" fmla="*/ 554096 h 563340"/>
                  <a:gd name="connsiteX4" fmla="*/ 17422 w 94821"/>
                  <a:gd name="connsiteY4" fmla="*/ 0 h 563340"/>
                  <a:gd name="connsiteX0" fmla="*/ 17422 w 95697"/>
                  <a:gd name="connsiteY0" fmla="*/ 0 h 565728"/>
                  <a:gd name="connsiteX1" fmla="*/ 70774 w 95697"/>
                  <a:gd name="connsiteY1" fmla="*/ 1213 h 565728"/>
                  <a:gd name="connsiteX2" fmla="*/ 38924 w 95697"/>
                  <a:gd name="connsiteY2" fmla="*/ 565727 h 565728"/>
                  <a:gd name="connsiteX3" fmla="*/ 0 w 95697"/>
                  <a:gd name="connsiteY3" fmla="*/ 554096 h 565728"/>
                  <a:gd name="connsiteX4" fmla="*/ 17422 w 95697"/>
                  <a:gd name="connsiteY4" fmla="*/ 0 h 565728"/>
                  <a:gd name="connsiteX0" fmla="*/ 17422 w 95697"/>
                  <a:gd name="connsiteY0" fmla="*/ 0 h 565728"/>
                  <a:gd name="connsiteX1" fmla="*/ 70774 w 95697"/>
                  <a:gd name="connsiteY1" fmla="*/ 1213 h 565728"/>
                  <a:gd name="connsiteX2" fmla="*/ 38923 w 95697"/>
                  <a:gd name="connsiteY2" fmla="*/ 565727 h 565728"/>
                  <a:gd name="connsiteX3" fmla="*/ 0 w 95697"/>
                  <a:gd name="connsiteY3" fmla="*/ 554096 h 565728"/>
                  <a:gd name="connsiteX4" fmla="*/ 17422 w 95697"/>
                  <a:gd name="connsiteY4" fmla="*/ 0 h 565728"/>
                  <a:gd name="connsiteX0" fmla="*/ 19629 w 97904"/>
                  <a:gd name="connsiteY0" fmla="*/ 0 h 571160"/>
                  <a:gd name="connsiteX1" fmla="*/ 72981 w 97904"/>
                  <a:gd name="connsiteY1" fmla="*/ 1213 h 571160"/>
                  <a:gd name="connsiteX2" fmla="*/ 41130 w 97904"/>
                  <a:gd name="connsiteY2" fmla="*/ 565727 h 571160"/>
                  <a:gd name="connsiteX3" fmla="*/ 0 w 97904"/>
                  <a:gd name="connsiteY3" fmla="*/ 571160 h 571160"/>
                  <a:gd name="connsiteX4" fmla="*/ 19629 w 97904"/>
                  <a:gd name="connsiteY4" fmla="*/ 0 h 571160"/>
                  <a:gd name="connsiteX0" fmla="*/ 19629 w 97904"/>
                  <a:gd name="connsiteY0" fmla="*/ 0 h 571160"/>
                  <a:gd name="connsiteX1" fmla="*/ 72981 w 97904"/>
                  <a:gd name="connsiteY1" fmla="*/ 1213 h 571160"/>
                  <a:gd name="connsiteX2" fmla="*/ 41130 w 97904"/>
                  <a:gd name="connsiteY2" fmla="*/ 565727 h 571160"/>
                  <a:gd name="connsiteX3" fmla="*/ 0 w 97904"/>
                  <a:gd name="connsiteY3" fmla="*/ 571160 h 571160"/>
                  <a:gd name="connsiteX4" fmla="*/ 19629 w 97904"/>
                  <a:gd name="connsiteY4" fmla="*/ 0 h 571160"/>
                  <a:gd name="connsiteX0" fmla="*/ 19629 w 97904"/>
                  <a:gd name="connsiteY0" fmla="*/ 0 h 571160"/>
                  <a:gd name="connsiteX1" fmla="*/ 72981 w 97904"/>
                  <a:gd name="connsiteY1" fmla="*/ 1213 h 571160"/>
                  <a:gd name="connsiteX2" fmla="*/ 41130 w 97904"/>
                  <a:gd name="connsiteY2" fmla="*/ 565727 h 571160"/>
                  <a:gd name="connsiteX3" fmla="*/ 0 w 97904"/>
                  <a:gd name="connsiteY3" fmla="*/ 571160 h 571160"/>
                  <a:gd name="connsiteX4" fmla="*/ 19629 w 97904"/>
                  <a:gd name="connsiteY4" fmla="*/ 0 h 571160"/>
                  <a:gd name="connsiteX0" fmla="*/ 19629 w 97904"/>
                  <a:gd name="connsiteY0" fmla="*/ 0 h 571160"/>
                  <a:gd name="connsiteX1" fmla="*/ 72981 w 97904"/>
                  <a:gd name="connsiteY1" fmla="*/ 1213 h 571160"/>
                  <a:gd name="connsiteX2" fmla="*/ 41130 w 97904"/>
                  <a:gd name="connsiteY2" fmla="*/ 565727 h 571160"/>
                  <a:gd name="connsiteX3" fmla="*/ 0 w 97904"/>
                  <a:gd name="connsiteY3" fmla="*/ 571160 h 571160"/>
                  <a:gd name="connsiteX4" fmla="*/ 19629 w 97904"/>
                  <a:gd name="connsiteY4" fmla="*/ 0 h 571160"/>
                  <a:gd name="connsiteX0" fmla="*/ 19629 w 98544"/>
                  <a:gd name="connsiteY0" fmla="*/ 0 h 571160"/>
                  <a:gd name="connsiteX1" fmla="*/ 72981 w 98544"/>
                  <a:gd name="connsiteY1" fmla="*/ 1213 h 571160"/>
                  <a:gd name="connsiteX2" fmla="*/ 42932 w 98544"/>
                  <a:gd name="connsiteY2" fmla="*/ 567400 h 571160"/>
                  <a:gd name="connsiteX3" fmla="*/ 0 w 98544"/>
                  <a:gd name="connsiteY3" fmla="*/ 571160 h 571160"/>
                  <a:gd name="connsiteX4" fmla="*/ 19629 w 98544"/>
                  <a:gd name="connsiteY4" fmla="*/ 0 h 57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44" h="571160">
                    <a:moveTo>
                      <a:pt x="19629" y="0"/>
                    </a:moveTo>
                    <a:lnTo>
                      <a:pt x="72981" y="1213"/>
                    </a:lnTo>
                    <a:cubicBezTo>
                      <a:pt x="114757" y="299638"/>
                      <a:pt x="105735" y="298692"/>
                      <a:pt x="42932" y="567400"/>
                    </a:cubicBezTo>
                    <a:cubicBezTo>
                      <a:pt x="25718" y="567546"/>
                      <a:pt x="17214" y="571014"/>
                      <a:pt x="0" y="571160"/>
                    </a:cubicBezTo>
                    <a:cubicBezTo>
                      <a:pt x="26174" y="363737"/>
                      <a:pt x="26517" y="214037"/>
                      <a:pt x="19629" y="0"/>
                    </a:cubicBezTo>
                    <a:close/>
                  </a:path>
                </a:pathLst>
              </a:custGeom>
              <a:gradFill>
                <a:gsLst>
                  <a:gs pos="0">
                    <a:srgbClr val="000000">
                      <a:lumMod val="75000"/>
                      <a:lumOff val="25000"/>
                    </a:srgbClr>
                  </a:gs>
                  <a:gs pos="100000">
                    <a:srgbClr val="000000"/>
                  </a:gs>
                </a:gsLst>
                <a:lin ang="540000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63" name="Rectangle 9"/>
              <p:cNvSpPr/>
              <p:nvPr/>
            </p:nvSpPr>
            <p:spPr>
              <a:xfrm rot="2456433">
                <a:off x="3015384" y="4072769"/>
                <a:ext cx="92521" cy="550075"/>
              </a:xfrm>
              <a:custGeom>
                <a:avLst/>
                <a:gdLst>
                  <a:gd name="connsiteX0" fmla="*/ 0 w 145256"/>
                  <a:gd name="connsiteY0" fmla="*/ 0 h 526354"/>
                  <a:gd name="connsiteX1" fmla="*/ 145256 w 145256"/>
                  <a:gd name="connsiteY1" fmla="*/ 0 h 526354"/>
                  <a:gd name="connsiteX2" fmla="*/ 145256 w 145256"/>
                  <a:gd name="connsiteY2" fmla="*/ 526354 h 526354"/>
                  <a:gd name="connsiteX3" fmla="*/ 0 w 145256"/>
                  <a:gd name="connsiteY3" fmla="*/ 526354 h 526354"/>
                  <a:gd name="connsiteX4" fmla="*/ 0 w 145256"/>
                  <a:gd name="connsiteY4" fmla="*/ 0 h 526354"/>
                  <a:gd name="connsiteX0" fmla="*/ 14448 w 159704"/>
                  <a:gd name="connsiteY0" fmla="*/ 0 h 526354"/>
                  <a:gd name="connsiteX1" fmla="*/ 159704 w 159704"/>
                  <a:gd name="connsiteY1" fmla="*/ 0 h 526354"/>
                  <a:gd name="connsiteX2" fmla="*/ 159704 w 159704"/>
                  <a:gd name="connsiteY2" fmla="*/ 526354 h 526354"/>
                  <a:gd name="connsiteX3" fmla="*/ 14448 w 159704"/>
                  <a:gd name="connsiteY3" fmla="*/ 526354 h 526354"/>
                  <a:gd name="connsiteX4" fmla="*/ 14448 w 159704"/>
                  <a:gd name="connsiteY4" fmla="*/ 0 h 526354"/>
                  <a:gd name="connsiteX0" fmla="*/ 13755 w 159011"/>
                  <a:gd name="connsiteY0" fmla="*/ 0 h 526354"/>
                  <a:gd name="connsiteX1" fmla="*/ 159011 w 159011"/>
                  <a:gd name="connsiteY1" fmla="*/ 0 h 526354"/>
                  <a:gd name="connsiteX2" fmla="*/ 159011 w 159011"/>
                  <a:gd name="connsiteY2" fmla="*/ 526354 h 526354"/>
                  <a:gd name="connsiteX3" fmla="*/ 13755 w 159011"/>
                  <a:gd name="connsiteY3" fmla="*/ 526354 h 526354"/>
                  <a:gd name="connsiteX4" fmla="*/ 13755 w 159011"/>
                  <a:gd name="connsiteY4" fmla="*/ 0 h 526354"/>
                  <a:gd name="connsiteX0" fmla="*/ 18464 w 163720"/>
                  <a:gd name="connsiteY0" fmla="*/ 0 h 526354"/>
                  <a:gd name="connsiteX1" fmla="*/ 163720 w 163720"/>
                  <a:gd name="connsiteY1" fmla="*/ 0 h 526354"/>
                  <a:gd name="connsiteX2" fmla="*/ 163720 w 163720"/>
                  <a:gd name="connsiteY2" fmla="*/ 526354 h 526354"/>
                  <a:gd name="connsiteX3" fmla="*/ 18464 w 163720"/>
                  <a:gd name="connsiteY3" fmla="*/ 526354 h 526354"/>
                  <a:gd name="connsiteX4" fmla="*/ 18464 w 163720"/>
                  <a:gd name="connsiteY4" fmla="*/ 0 h 526354"/>
                  <a:gd name="connsiteX0" fmla="*/ 21057 w 166313"/>
                  <a:gd name="connsiteY0" fmla="*/ 0 h 526354"/>
                  <a:gd name="connsiteX1" fmla="*/ 166313 w 166313"/>
                  <a:gd name="connsiteY1" fmla="*/ 0 h 526354"/>
                  <a:gd name="connsiteX2" fmla="*/ 166313 w 166313"/>
                  <a:gd name="connsiteY2" fmla="*/ 526354 h 526354"/>
                  <a:gd name="connsiteX3" fmla="*/ 21057 w 166313"/>
                  <a:gd name="connsiteY3" fmla="*/ 526354 h 526354"/>
                  <a:gd name="connsiteX4" fmla="*/ 21057 w 166313"/>
                  <a:gd name="connsiteY4" fmla="*/ 0 h 526354"/>
                  <a:gd name="connsiteX0" fmla="*/ 10873 w 156129"/>
                  <a:gd name="connsiteY0" fmla="*/ 0 h 526354"/>
                  <a:gd name="connsiteX1" fmla="*/ 156129 w 156129"/>
                  <a:gd name="connsiteY1" fmla="*/ 0 h 526354"/>
                  <a:gd name="connsiteX2" fmla="*/ 156129 w 156129"/>
                  <a:gd name="connsiteY2" fmla="*/ 526354 h 526354"/>
                  <a:gd name="connsiteX3" fmla="*/ 10873 w 156129"/>
                  <a:gd name="connsiteY3" fmla="*/ 526354 h 526354"/>
                  <a:gd name="connsiteX4" fmla="*/ 10873 w 156129"/>
                  <a:gd name="connsiteY4" fmla="*/ 0 h 526354"/>
                  <a:gd name="connsiteX0" fmla="*/ 11923 w 157179"/>
                  <a:gd name="connsiteY0" fmla="*/ 0 h 526354"/>
                  <a:gd name="connsiteX1" fmla="*/ 157179 w 157179"/>
                  <a:gd name="connsiteY1" fmla="*/ 0 h 526354"/>
                  <a:gd name="connsiteX2" fmla="*/ 157179 w 157179"/>
                  <a:gd name="connsiteY2" fmla="*/ 526354 h 526354"/>
                  <a:gd name="connsiteX3" fmla="*/ 11923 w 157179"/>
                  <a:gd name="connsiteY3" fmla="*/ 526354 h 526354"/>
                  <a:gd name="connsiteX4" fmla="*/ 11923 w 157179"/>
                  <a:gd name="connsiteY4" fmla="*/ 0 h 526354"/>
                  <a:gd name="connsiteX0" fmla="*/ 11669 w 156925"/>
                  <a:gd name="connsiteY0" fmla="*/ 0 h 526354"/>
                  <a:gd name="connsiteX1" fmla="*/ 156925 w 156925"/>
                  <a:gd name="connsiteY1" fmla="*/ 0 h 526354"/>
                  <a:gd name="connsiteX2" fmla="*/ 156925 w 156925"/>
                  <a:gd name="connsiteY2" fmla="*/ 526354 h 526354"/>
                  <a:gd name="connsiteX3" fmla="*/ 11669 w 156925"/>
                  <a:gd name="connsiteY3" fmla="*/ 526354 h 526354"/>
                  <a:gd name="connsiteX4" fmla="*/ 11669 w 156925"/>
                  <a:gd name="connsiteY4" fmla="*/ 0 h 526354"/>
                  <a:gd name="connsiteX0" fmla="*/ 10909 w 156165"/>
                  <a:gd name="connsiteY0" fmla="*/ 0 h 526354"/>
                  <a:gd name="connsiteX1" fmla="*/ 156165 w 156165"/>
                  <a:gd name="connsiteY1" fmla="*/ 0 h 526354"/>
                  <a:gd name="connsiteX2" fmla="*/ 156165 w 156165"/>
                  <a:gd name="connsiteY2" fmla="*/ 526354 h 526354"/>
                  <a:gd name="connsiteX3" fmla="*/ 10909 w 156165"/>
                  <a:gd name="connsiteY3" fmla="*/ 526354 h 526354"/>
                  <a:gd name="connsiteX4" fmla="*/ 10909 w 156165"/>
                  <a:gd name="connsiteY4" fmla="*/ 0 h 526354"/>
                  <a:gd name="connsiteX0" fmla="*/ 18259 w 163515"/>
                  <a:gd name="connsiteY0" fmla="*/ 0 h 526354"/>
                  <a:gd name="connsiteX1" fmla="*/ 163515 w 163515"/>
                  <a:gd name="connsiteY1" fmla="*/ 0 h 526354"/>
                  <a:gd name="connsiteX2" fmla="*/ 163515 w 163515"/>
                  <a:gd name="connsiteY2" fmla="*/ 526354 h 526354"/>
                  <a:gd name="connsiteX3" fmla="*/ 18259 w 163515"/>
                  <a:gd name="connsiteY3" fmla="*/ 526354 h 526354"/>
                  <a:gd name="connsiteX4" fmla="*/ 18259 w 163515"/>
                  <a:gd name="connsiteY4" fmla="*/ 0 h 526354"/>
                  <a:gd name="connsiteX0" fmla="*/ 7842 w 153098"/>
                  <a:gd name="connsiteY0" fmla="*/ 0 h 526354"/>
                  <a:gd name="connsiteX1" fmla="*/ 153098 w 153098"/>
                  <a:gd name="connsiteY1" fmla="*/ 0 h 526354"/>
                  <a:gd name="connsiteX2" fmla="*/ 153098 w 153098"/>
                  <a:gd name="connsiteY2" fmla="*/ 526354 h 526354"/>
                  <a:gd name="connsiteX3" fmla="*/ 7842 w 153098"/>
                  <a:gd name="connsiteY3" fmla="*/ 526354 h 526354"/>
                  <a:gd name="connsiteX4" fmla="*/ 7842 w 153098"/>
                  <a:gd name="connsiteY4" fmla="*/ 0 h 526354"/>
                  <a:gd name="connsiteX0" fmla="*/ 14996 w 160252"/>
                  <a:gd name="connsiteY0" fmla="*/ 0 h 526354"/>
                  <a:gd name="connsiteX1" fmla="*/ 160252 w 160252"/>
                  <a:gd name="connsiteY1" fmla="*/ 0 h 526354"/>
                  <a:gd name="connsiteX2" fmla="*/ 160252 w 160252"/>
                  <a:gd name="connsiteY2" fmla="*/ 526354 h 526354"/>
                  <a:gd name="connsiteX3" fmla="*/ 14996 w 160252"/>
                  <a:gd name="connsiteY3" fmla="*/ 526354 h 526354"/>
                  <a:gd name="connsiteX4" fmla="*/ 14996 w 160252"/>
                  <a:gd name="connsiteY4" fmla="*/ 0 h 526354"/>
                  <a:gd name="connsiteX0" fmla="*/ 16887 w 162143"/>
                  <a:gd name="connsiteY0" fmla="*/ 0 h 529236"/>
                  <a:gd name="connsiteX1" fmla="*/ 162143 w 162143"/>
                  <a:gd name="connsiteY1" fmla="*/ 0 h 529236"/>
                  <a:gd name="connsiteX2" fmla="*/ 162143 w 162143"/>
                  <a:gd name="connsiteY2" fmla="*/ 526354 h 529236"/>
                  <a:gd name="connsiteX3" fmla="*/ 9930 w 162143"/>
                  <a:gd name="connsiteY3" fmla="*/ 529236 h 529236"/>
                  <a:gd name="connsiteX4" fmla="*/ 16887 w 162143"/>
                  <a:gd name="connsiteY4" fmla="*/ 0 h 529236"/>
                  <a:gd name="connsiteX0" fmla="*/ 17947 w 163203"/>
                  <a:gd name="connsiteY0" fmla="*/ 0 h 529236"/>
                  <a:gd name="connsiteX1" fmla="*/ 163203 w 163203"/>
                  <a:gd name="connsiteY1" fmla="*/ 0 h 529236"/>
                  <a:gd name="connsiteX2" fmla="*/ 163203 w 163203"/>
                  <a:gd name="connsiteY2" fmla="*/ 526354 h 529236"/>
                  <a:gd name="connsiteX3" fmla="*/ 10990 w 163203"/>
                  <a:gd name="connsiteY3" fmla="*/ 529236 h 529236"/>
                  <a:gd name="connsiteX4" fmla="*/ 17947 w 163203"/>
                  <a:gd name="connsiteY4" fmla="*/ 0 h 529236"/>
                  <a:gd name="connsiteX0" fmla="*/ 20521 w 165777"/>
                  <a:gd name="connsiteY0" fmla="*/ 0 h 529236"/>
                  <a:gd name="connsiteX1" fmla="*/ 165777 w 165777"/>
                  <a:gd name="connsiteY1" fmla="*/ 0 h 529236"/>
                  <a:gd name="connsiteX2" fmla="*/ 165777 w 165777"/>
                  <a:gd name="connsiteY2" fmla="*/ 526354 h 529236"/>
                  <a:gd name="connsiteX3" fmla="*/ 13564 w 165777"/>
                  <a:gd name="connsiteY3" fmla="*/ 529236 h 529236"/>
                  <a:gd name="connsiteX4" fmla="*/ 20521 w 165777"/>
                  <a:gd name="connsiteY4" fmla="*/ 0 h 529236"/>
                  <a:gd name="connsiteX0" fmla="*/ 7695 w 152951"/>
                  <a:gd name="connsiteY0" fmla="*/ 0 h 529236"/>
                  <a:gd name="connsiteX1" fmla="*/ 152951 w 152951"/>
                  <a:gd name="connsiteY1" fmla="*/ 0 h 529236"/>
                  <a:gd name="connsiteX2" fmla="*/ 152951 w 152951"/>
                  <a:gd name="connsiteY2" fmla="*/ 526354 h 529236"/>
                  <a:gd name="connsiteX3" fmla="*/ 738 w 152951"/>
                  <a:gd name="connsiteY3" fmla="*/ 529236 h 529236"/>
                  <a:gd name="connsiteX4" fmla="*/ 7695 w 152951"/>
                  <a:gd name="connsiteY4" fmla="*/ 0 h 529236"/>
                  <a:gd name="connsiteX0" fmla="*/ 15839 w 161095"/>
                  <a:gd name="connsiteY0" fmla="*/ 0 h 529236"/>
                  <a:gd name="connsiteX1" fmla="*/ 161095 w 161095"/>
                  <a:gd name="connsiteY1" fmla="*/ 0 h 529236"/>
                  <a:gd name="connsiteX2" fmla="*/ 161095 w 161095"/>
                  <a:gd name="connsiteY2" fmla="*/ 526354 h 529236"/>
                  <a:gd name="connsiteX3" fmla="*/ 8882 w 161095"/>
                  <a:gd name="connsiteY3" fmla="*/ 529236 h 529236"/>
                  <a:gd name="connsiteX4" fmla="*/ 15839 w 161095"/>
                  <a:gd name="connsiteY4" fmla="*/ 0 h 529236"/>
                  <a:gd name="connsiteX0" fmla="*/ 20567 w 165823"/>
                  <a:gd name="connsiteY0" fmla="*/ 0 h 529236"/>
                  <a:gd name="connsiteX1" fmla="*/ 165823 w 165823"/>
                  <a:gd name="connsiteY1" fmla="*/ 0 h 529236"/>
                  <a:gd name="connsiteX2" fmla="*/ 165823 w 165823"/>
                  <a:gd name="connsiteY2" fmla="*/ 526354 h 529236"/>
                  <a:gd name="connsiteX3" fmla="*/ 13610 w 165823"/>
                  <a:gd name="connsiteY3" fmla="*/ 529236 h 529236"/>
                  <a:gd name="connsiteX4" fmla="*/ 20567 w 165823"/>
                  <a:gd name="connsiteY4" fmla="*/ 0 h 529236"/>
                  <a:gd name="connsiteX0" fmla="*/ 18364 w 163620"/>
                  <a:gd name="connsiteY0" fmla="*/ 0 h 529236"/>
                  <a:gd name="connsiteX1" fmla="*/ 163620 w 163620"/>
                  <a:gd name="connsiteY1" fmla="*/ 0 h 529236"/>
                  <a:gd name="connsiteX2" fmla="*/ 163620 w 163620"/>
                  <a:gd name="connsiteY2" fmla="*/ 526354 h 529236"/>
                  <a:gd name="connsiteX3" fmla="*/ 11407 w 163620"/>
                  <a:gd name="connsiteY3" fmla="*/ 529236 h 529236"/>
                  <a:gd name="connsiteX4" fmla="*/ 18364 w 163620"/>
                  <a:gd name="connsiteY4" fmla="*/ 0 h 529236"/>
                  <a:gd name="connsiteX0" fmla="*/ 14602 w 170175"/>
                  <a:gd name="connsiteY0" fmla="*/ 2643 h 529236"/>
                  <a:gd name="connsiteX1" fmla="*/ 170175 w 170175"/>
                  <a:gd name="connsiteY1" fmla="*/ 0 h 529236"/>
                  <a:gd name="connsiteX2" fmla="*/ 170175 w 170175"/>
                  <a:gd name="connsiteY2" fmla="*/ 526354 h 529236"/>
                  <a:gd name="connsiteX3" fmla="*/ 17962 w 170175"/>
                  <a:gd name="connsiteY3" fmla="*/ 529236 h 529236"/>
                  <a:gd name="connsiteX4" fmla="*/ 14602 w 170175"/>
                  <a:gd name="connsiteY4" fmla="*/ 2643 h 529236"/>
                  <a:gd name="connsiteX0" fmla="*/ 13916 w 171895"/>
                  <a:gd name="connsiteY0" fmla="*/ 0 h 540268"/>
                  <a:gd name="connsiteX1" fmla="*/ 171895 w 171895"/>
                  <a:gd name="connsiteY1" fmla="*/ 11032 h 540268"/>
                  <a:gd name="connsiteX2" fmla="*/ 171895 w 171895"/>
                  <a:gd name="connsiteY2" fmla="*/ 537386 h 540268"/>
                  <a:gd name="connsiteX3" fmla="*/ 19682 w 171895"/>
                  <a:gd name="connsiteY3" fmla="*/ 540268 h 540268"/>
                  <a:gd name="connsiteX4" fmla="*/ 13916 w 171895"/>
                  <a:gd name="connsiteY4" fmla="*/ 0 h 540268"/>
                  <a:gd name="connsiteX0" fmla="*/ 13916 w 171895"/>
                  <a:gd name="connsiteY0" fmla="*/ 0 h 540268"/>
                  <a:gd name="connsiteX1" fmla="*/ 94872 w 171895"/>
                  <a:gd name="connsiteY1" fmla="*/ 2190 h 540268"/>
                  <a:gd name="connsiteX2" fmla="*/ 171895 w 171895"/>
                  <a:gd name="connsiteY2" fmla="*/ 537386 h 540268"/>
                  <a:gd name="connsiteX3" fmla="*/ 19682 w 171895"/>
                  <a:gd name="connsiteY3" fmla="*/ 540268 h 540268"/>
                  <a:gd name="connsiteX4" fmla="*/ 13916 w 171895"/>
                  <a:gd name="connsiteY4" fmla="*/ 0 h 540268"/>
                  <a:gd name="connsiteX0" fmla="*/ 13916 w 94872"/>
                  <a:gd name="connsiteY0" fmla="*/ 0 h 545468"/>
                  <a:gd name="connsiteX1" fmla="*/ 94872 w 94872"/>
                  <a:gd name="connsiteY1" fmla="*/ 2190 h 545468"/>
                  <a:gd name="connsiteX2" fmla="*/ 71728 w 94872"/>
                  <a:gd name="connsiteY2" fmla="*/ 545468 h 545468"/>
                  <a:gd name="connsiteX3" fmla="*/ 19682 w 94872"/>
                  <a:gd name="connsiteY3" fmla="*/ 540268 h 545468"/>
                  <a:gd name="connsiteX4" fmla="*/ 13916 w 94872"/>
                  <a:gd name="connsiteY4" fmla="*/ 0 h 545468"/>
                  <a:gd name="connsiteX0" fmla="*/ 13916 w 94872"/>
                  <a:gd name="connsiteY0" fmla="*/ 0 h 545468"/>
                  <a:gd name="connsiteX1" fmla="*/ 94872 w 94872"/>
                  <a:gd name="connsiteY1" fmla="*/ 2190 h 545468"/>
                  <a:gd name="connsiteX2" fmla="*/ 71728 w 94872"/>
                  <a:gd name="connsiteY2" fmla="*/ 545468 h 545468"/>
                  <a:gd name="connsiteX3" fmla="*/ 19682 w 94872"/>
                  <a:gd name="connsiteY3" fmla="*/ 540268 h 545468"/>
                  <a:gd name="connsiteX4" fmla="*/ 13916 w 94872"/>
                  <a:gd name="connsiteY4" fmla="*/ 0 h 545468"/>
                  <a:gd name="connsiteX0" fmla="*/ 13916 w 94872"/>
                  <a:gd name="connsiteY0" fmla="*/ 0 h 545468"/>
                  <a:gd name="connsiteX1" fmla="*/ 94872 w 94872"/>
                  <a:gd name="connsiteY1" fmla="*/ 2190 h 545468"/>
                  <a:gd name="connsiteX2" fmla="*/ 71728 w 94872"/>
                  <a:gd name="connsiteY2" fmla="*/ 545468 h 545468"/>
                  <a:gd name="connsiteX3" fmla="*/ 19682 w 94872"/>
                  <a:gd name="connsiteY3" fmla="*/ 540268 h 545468"/>
                  <a:gd name="connsiteX4" fmla="*/ 13916 w 94872"/>
                  <a:gd name="connsiteY4" fmla="*/ 0 h 545468"/>
                  <a:gd name="connsiteX0" fmla="*/ 13916 w 94872"/>
                  <a:gd name="connsiteY0" fmla="*/ 0 h 543908"/>
                  <a:gd name="connsiteX1" fmla="*/ 94872 w 94872"/>
                  <a:gd name="connsiteY1" fmla="*/ 2190 h 543908"/>
                  <a:gd name="connsiteX2" fmla="*/ 73526 w 94872"/>
                  <a:gd name="connsiteY2" fmla="*/ 543908 h 543908"/>
                  <a:gd name="connsiteX3" fmla="*/ 19682 w 94872"/>
                  <a:gd name="connsiteY3" fmla="*/ 540268 h 543908"/>
                  <a:gd name="connsiteX4" fmla="*/ 13916 w 94872"/>
                  <a:gd name="connsiteY4" fmla="*/ 0 h 543908"/>
                  <a:gd name="connsiteX0" fmla="*/ 8327 w 89283"/>
                  <a:gd name="connsiteY0" fmla="*/ 0 h 543908"/>
                  <a:gd name="connsiteX1" fmla="*/ 89283 w 89283"/>
                  <a:gd name="connsiteY1" fmla="*/ 2190 h 543908"/>
                  <a:gd name="connsiteX2" fmla="*/ 67937 w 89283"/>
                  <a:gd name="connsiteY2" fmla="*/ 543908 h 543908"/>
                  <a:gd name="connsiteX3" fmla="*/ 14093 w 89283"/>
                  <a:gd name="connsiteY3" fmla="*/ 540268 h 543908"/>
                  <a:gd name="connsiteX4" fmla="*/ 8327 w 89283"/>
                  <a:gd name="connsiteY4" fmla="*/ 0 h 543908"/>
                  <a:gd name="connsiteX0" fmla="*/ 4928 w 85884"/>
                  <a:gd name="connsiteY0" fmla="*/ 0 h 543908"/>
                  <a:gd name="connsiteX1" fmla="*/ 85884 w 85884"/>
                  <a:gd name="connsiteY1" fmla="*/ 2190 h 543908"/>
                  <a:gd name="connsiteX2" fmla="*/ 64538 w 85884"/>
                  <a:gd name="connsiteY2" fmla="*/ 543908 h 543908"/>
                  <a:gd name="connsiteX3" fmla="*/ 10694 w 85884"/>
                  <a:gd name="connsiteY3" fmla="*/ 540268 h 543908"/>
                  <a:gd name="connsiteX4" fmla="*/ 4928 w 85884"/>
                  <a:gd name="connsiteY4" fmla="*/ 0 h 543908"/>
                  <a:gd name="connsiteX0" fmla="*/ 2447 w 83403"/>
                  <a:gd name="connsiteY0" fmla="*/ 0 h 543908"/>
                  <a:gd name="connsiteX1" fmla="*/ 83403 w 83403"/>
                  <a:gd name="connsiteY1" fmla="*/ 2190 h 543908"/>
                  <a:gd name="connsiteX2" fmla="*/ 62057 w 83403"/>
                  <a:gd name="connsiteY2" fmla="*/ 543908 h 543908"/>
                  <a:gd name="connsiteX3" fmla="*/ 8213 w 83403"/>
                  <a:gd name="connsiteY3" fmla="*/ 540268 h 543908"/>
                  <a:gd name="connsiteX4" fmla="*/ 2447 w 83403"/>
                  <a:gd name="connsiteY4" fmla="*/ 0 h 543908"/>
                  <a:gd name="connsiteX0" fmla="*/ 5406 w 86362"/>
                  <a:gd name="connsiteY0" fmla="*/ 0 h 543908"/>
                  <a:gd name="connsiteX1" fmla="*/ 86362 w 86362"/>
                  <a:gd name="connsiteY1" fmla="*/ 2190 h 543908"/>
                  <a:gd name="connsiteX2" fmla="*/ 65016 w 86362"/>
                  <a:gd name="connsiteY2" fmla="*/ 543908 h 543908"/>
                  <a:gd name="connsiteX3" fmla="*/ 11172 w 86362"/>
                  <a:gd name="connsiteY3" fmla="*/ 540268 h 543908"/>
                  <a:gd name="connsiteX4" fmla="*/ 5406 w 86362"/>
                  <a:gd name="connsiteY4" fmla="*/ 0 h 543908"/>
                  <a:gd name="connsiteX0" fmla="*/ 4611 w 85567"/>
                  <a:gd name="connsiteY0" fmla="*/ 0 h 543908"/>
                  <a:gd name="connsiteX1" fmla="*/ 85567 w 85567"/>
                  <a:gd name="connsiteY1" fmla="*/ 2190 h 543908"/>
                  <a:gd name="connsiteX2" fmla="*/ 64221 w 85567"/>
                  <a:gd name="connsiteY2" fmla="*/ 543908 h 543908"/>
                  <a:gd name="connsiteX3" fmla="*/ 10377 w 85567"/>
                  <a:gd name="connsiteY3" fmla="*/ 540268 h 543908"/>
                  <a:gd name="connsiteX4" fmla="*/ 4611 w 85567"/>
                  <a:gd name="connsiteY4" fmla="*/ 0 h 543908"/>
                  <a:gd name="connsiteX0" fmla="*/ 2400 w 83356"/>
                  <a:gd name="connsiteY0" fmla="*/ 0 h 543908"/>
                  <a:gd name="connsiteX1" fmla="*/ 83356 w 83356"/>
                  <a:gd name="connsiteY1" fmla="*/ 2190 h 543908"/>
                  <a:gd name="connsiteX2" fmla="*/ 62010 w 83356"/>
                  <a:gd name="connsiteY2" fmla="*/ 543908 h 543908"/>
                  <a:gd name="connsiteX3" fmla="*/ 8166 w 83356"/>
                  <a:gd name="connsiteY3" fmla="*/ 540268 h 543908"/>
                  <a:gd name="connsiteX4" fmla="*/ 2400 w 83356"/>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9787"/>
                  <a:gd name="connsiteY0" fmla="*/ 0 h 543908"/>
                  <a:gd name="connsiteX1" fmla="*/ 88357 w 89787"/>
                  <a:gd name="connsiteY1" fmla="*/ 2190 h 543908"/>
                  <a:gd name="connsiteX2" fmla="*/ 50114 w 89787"/>
                  <a:gd name="connsiteY2" fmla="*/ 228184 h 543908"/>
                  <a:gd name="connsiteX3" fmla="*/ 67011 w 89787"/>
                  <a:gd name="connsiteY3" fmla="*/ 543908 h 543908"/>
                  <a:gd name="connsiteX4" fmla="*/ 13167 w 89787"/>
                  <a:gd name="connsiteY4" fmla="*/ 540268 h 543908"/>
                  <a:gd name="connsiteX5" fmla="*/ 7401 w 89787"/>
                  <a:gd name="connsiteY5" fmla="*/ 0 h 543908"/>
                  <a:gd name="connsiteX0" fmla="*/ 7401 w 90349"/>
                  <a:gd name="connsiteY0" fmla="*/ 0 h 543908"/>
                  <a:gd name="connsiteX1" fmla="*/ 88357 w 90349"/>
                  <a:gd name="connsiteY1" fmla="*/ 2190 h 543908"/>
                  <a:gd name="connsiteX2" fmla="*/ 50114 w 90349"/>
                  <a:gd name="connsiteY2" fmla="*/ 228184 h 543908"/>
                  <a:gd name="connsiteX3" fmla="*/ 67011 w 90349"/>
                  <a:gd name="connsiteY3" fmla="*/ 543908 h 543908"/>
                  <a:gd name="connsiteX4" fmla="*/ 13167 w 90349"/>
                  <a:gd name="connsiteY4" fmla="*/ 540268 h 543908"/>
                  <a:gd name="connsiteX5" fmla="*/ 7401 w 90349"/>
                  <a:gd name="connsiteY5" fmla="*/ 0 h 543908"/>
                  <a:gd name="connsiteX0" fmla="*/ 7401 w 114170"/>
                  <a:gd name="connsiteY0" fmla="*/ 0 h 543908"/>
                  <a:gd name="connsiteX1" fmla="*/ 88357 w 114170"/>
                  <a:gd name="connsiteY1" fmla="*/ 2190 h 543908"/>
                  <a:gd name="connsiteX2" fmla="*/ 107827 w 114170"/>
                  <a:gd name="connsiteY2" fmla="*/ 247473 h 543908"/>
                  <a:gd name="connsiteX3" fmla="*/ 67011 w 114170"/>
                  <a:gd name="connsiteY3" fmla="*/ 543908 h 543908"/>
                  <a:gd name="connsiteX4" fmla="*/ 13167 w 114170"/>
                  <a:gd name="connsiteY4" fmla="*/ 540268 h 543908"/>
                  <a:gd name="connsiteX5" fmla="*/ 7401 w 114170"/>
                  <a:gd name="connsiteY5" fmla="*/ 0 h 543908"/>
                  <a:gd name="connsiteX0" fmla="*/ 7401 w 114170"/>
                  <a:gd name="connsiteY0" fmla="*/ 0 h 543908"/>
                  <a:gd name="connsiteX1" fmla="*/ 88357 w 114170"/>
                  <a:gd name="connsiteY1" fmla="*/ 2190 h 543908"/>
                  <a:gd name="connsiteX2" fmla="*/ 107827 w 114170"/>
                  <a:gd name="connsiteY2" fmla="*/ 247473 h 543908"/>
                  <a:gd name="connsiteX3" fmla="*/ 67011 w 114170"/>
                  <a:gd name="connsiteY3" fmla="*/ 543908 h 543908"/>
                  <a:gd name="connsiteX4" fmla="*/ 13167 w 114170"/>
                  <a:gd name="connsiteY4" fmla="*/ 540268 h 543908"/>
                  <a:gd name="connsiteX5" fmla="*/ 7401 w 114170"/>
                  <a:gd name="connsiteY5" fmla="*/ 0 h 543908"/>
                  <a:gd name="connsiteX0" fmla="*/ 7401 w 91155"/>
                  <a:gd name="connsiteY0" fmla="*/ 0 h 543908"/>
                  <a:gd name="connsiteX1" fmla="*/ 88357 w 91155"/>
                  <a:gd name="connsiteY1" fmla="*/ 2190 h 543908"/>
                  <a:gd name="connsiteX2" fmla="*/ 67011 w 91155"/>
                  <a:gd name="connsiteY2" fmla="*/ 543908 h 543908"/>
                  <a:gd name="connsiteX3" fmla="*/ 13167 w 91155"/>
                  <a:gd name="connsiteY3" fmla="*/ 540268 h 543908"/>
                  <a:gd name="connsiteX4" fmla="*/ 7401 w 91155"/>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527 w 81483"/>
                  <a:gd name="connsiteY0" fmla="*/ 0 h 543908"/>
                  <a:gd name="connsiteX1" fmla="*/ 81483 w 81483"/>
                  <a:gd name="connsiteY1" fmla="*/ 2190 h 543908"/>
                  <a:gd name="connsiteX2" fmla="*/ 60137 w 81483"/>
                  <a:gd name="connsiteY2" fmla="*/ 543908 h 543908"/>
                  <a:gd name="connsiteX3" fmla="*/ 6293 w 81483"/>
                  <a:gd name="connsiteY3" fmla="*/ 540268 h 543908"/>
                  <a:gd name="connsiteX4" fmla="*/ 527 w 81483"/>
                  <a:gd name="connsiteY4" fmla="*/ 0 h 543908"/>
                  <a:gd name="connsiteX0" fmla="*/ 1363 w 82319"/>
                  <a:gd name="connsiteY0" fmla="*/ 0 h 543908"/>
                  <a:gd name="connsiteX1" fmla="*/ 82319 w 82319"/>
                  <a:gd name="connsiteY1" fmla="*/ 2190 h 543908"/>
                  <a:gd name="connsiteX2" fmla="*/ 60973 w 82319"/>
                  <a:gd name="connsiteY2" fmla="*/ 543908 h 543908"/>
                  <a:gd name="connsiteX3" fmla="*/ 7129 w 82319"/>
                  <a:gd name="connsiteY3" fmla="*/ 540268 h 543908"/>
                  <a:gd name="connsiteX4" fmla="*/ 1363 w 82319"/>
                  <a:gd name="connsiteY4" fmla="*/ 0 h 543908"/>
                  <a:gd name="connsiteX0" fmla="*/ 16879 w 97835"/>
                  <a:gd name="connsiteY0" fmla="*/ 0 h 543908"/>
                  <a:gd name="connsiteX1" fmla="*/ 97835 w 97835"/>
                  <a:gd name="connsiteY1" fmla="*/ 2190 h 543908"/>
                  <a:gd name="connsiteX2" fmla="*/ 76489 w 97835"/>
                  <a:gd name="connsiteY2" fmla="*/ 543908 h 543908"/>
                  <a:gd name="connsiteX3" fmla="*/ 22645 w 97835"/>
                  <a:gd name="connsiteY3" fmla="*/ 540268 h 543908"/>
                  <a:gd name="connsiteX4" fmla="*/ 16879 w 97835"/>
                  <a:gd name="connsiteY4" fmla="*/ 0 h 543908"/>
                  <a:gd name="connsiteX0" fmla="*/ 6721 w 87677"/>
                  <a:gd name="connsiteY0" fmla="*/ 20353 h 564261"/>
                  <a:gd name="connsiteX1" fmla="*/ 87677 w 87677"/>
                  <a:gd name="connsiteY1" fmla="*/ 22543 h 564261"/>
                  <a:gd name="connsiteX2" fmla="*/ 66331 w 87677"/>
                  <a:gd name="connsiteY2" fmla="*/ 564261 h 564261"/>
                  <a:gd name="connsiteX3" fmla="*/ 12487 w 87677"/>
                  <a:gd name="connsiteY3" fmla="*/ 560621 h 564261"/>
                  <a:gd name="connsiteX4" fmla="*/ 5342 w 87677"/>
                  <a:gd name="connsiteY4" fmla="*/ 47160 h 564261"/>
                  <a:gd name="connsiteX5" fmla="*/ 6721 w 87677"/>
                  <a:gd name="connsiteY5" fmla="*/ 20353 h 564261"/>
                  <a:gd name="connsiteX0" fmla="*/ 6721 w 87677"/>
                  <a:gd name="connsiteY0" fmla="*/ 20353 h 564261"/>
                  <a:gd name="connsiteX1" fmla="*/ 87677 w 87677"/>
                  <a:gd name="connsiteY1" fmla="*/ 22543 h 564261"/>
                  <a:gd name="connsiteX2" fmla="*/ 66331 w 87677"/>
                  <a:gd name="connsiteY2" fmla="*/ 564261 h 564261"/>
                  <a:gd name="connsiteX3" fmla="*/ 12487 w 87677"/>
                  <a:gd name="connsiteY3" fmla="*/ 560621 h 564261"/>
                  <a:gd name="connsiteX4" fmla="*/ 5342 w 87677"/>
                  <a:gd name="connsiteY4" fmla="*/ 47160 h 564261"/>
                  <a:gd name="connsiteX5" fmla="*/ 6721 w 87677"/>
                  <a:gd name="connsiteY5" fmla="*/ 20353 h 564261"/>
                  <a:gd name="connsiteX0" fmla="*/ 6313 w 87269"/>
                  <a:gd name="connsiteY0" fmla="*/ 0 h 543908"/>
                  <a:gd name="connsiteX1" fmla="*/ 87269 w 87269"/>
                  <a:gd name="connsiteY1" fmla="*/ 2190 h 543908"/>
                  <a:gd name="connsiteX2" fmla="*/ 65923 w 87269"/>
                  <a:gd name="connsiteY2" fmla="*/ 543908 h 543908"/>
                  <a:gd name="connsiteX3" fmla="*/ 12079 w 87269"/>
                  <a:gd name="connsiteY3" fmla="*/ 540268 h 543908"/>
                  <a:gd name="connsiteX4" fmla="*/ 6313 w 87269"/>
                  <a:gd name="connsiteY4" fmla="*/ 0 h 543908"/>
                  <a:gd name="connsiteX0" fmla="*/ 7151 w 85539"/>
                  <a:gd name="connsiteY0" fmla="*/ 0 h 546136"/>
                  <a:gd name="connsiteX1" fmla="*/ 85539 w 85539"/>
                  <a:gd name="connsiteY1" fmla="*/ 4418 h 546136"/>
                  <a:gd name="connsiteX2" fmla="*/ 64193 w 85539"/>
                  <a:gd name="connsiteY2" fmla="*/ 546136 h 546136"/>
                  <a:gd name="connsiteX3" fmla="*/ 10349 w 85539"/>
                  <a:gd name="connsiteY3" fmla="*/ 542496 h 546136"/>
                  <a:gd name="connsiteX4" fmla="*/ 7151 w 85539"/>
                  <a:gd name="connsiteY4" fmla="*/ 0 h 546136"/>
                  <a:gd name="connsiteX0" fmla="*/ 7151 w 85539"/>
                  <a:gd name="connsiteY0" fmla="*/ 0 h 546136"/>
                  <a:gd name="connsiteX1" fmla="*/ 85539 w 85539"/>
                  <a:gd name="connsiteY1" fmla="*/ 4418 h 546136"/>
                  <a:gd name="connsiteX2" fmla="*/ 64193 w 85539"/>
                  <a:gd name="connsiteY2" fmla="*/ 546136 h 546136"/>
                  <a:gd name="connsiteX3" fmla="*/ 10349 w 85539"/>
                  <a:gd name="connsiteY3" fmla="*/ 542496 h 546136"/>
                  <a:gd name="connsiteX4" fmla="*/ 7151 w 85539"/>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669 w 87944"/>
                  <a:gd name="connsiteY0" fmla="*/ 0 h 546136"/>
                  <a:gd name="connsiteX1" fmla="*/ 87944 w 87944"/>
                  <a:gd name="connsiteY1" fmla="*/ 11780 h 546136"/>
                  <a:gd name="connsiteX2" fmla="*/ 64711 w 87944"/>
                  <a:gd name="connsiteY2" fmla="*/ 546136 h 546136"/>
                  <a:gd name="connsiteX3" fmla="*/ 10867 w 87944"/>
                  <a:gd name="connsiteY3" fmla="*/ 542496 h 546136"/>
                  <a:gd name="connsiteX4" fmla="*/ 7669 w 87944"/>
                  <a:gd name="connsiteY4" fmla="*/ 0 h 546136"/>
                  <a:gd name="connsiteX0" fmla="*/ 12648 w 92923"/>
                  <a:gd name="connsiteY0" fmla="*/ 0 h 546136"/>
                  <a:gd name="connsiteX1" fmla="*/ 92923 w 92923"/>
                  <a:gd name="connsiteY1" fmla="*/ 11780 h 546136"/>
                  <a:gd name="connsiteX2" fmla="*/ 69690 w 92923"/>
                  <a:gd name="connsiteY2" fmla="*/ 546136 h 546136"/>
                  <a:gd name="connsiteX3" fmla="*/ 15846 w 92923"/>
                  <a:gd name="connsiteY3" fmla="*/ 542496 h 546136"/>
                  <a:gd name="connsiteX4" fmla="*/ 12648 w 92923"/>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992"/>
                  <a:gd name="connsiteY0" fmla="*/ 1657 h 547793"/>
                  <a:gd name="connsiteX1" fmla="*/ 98992 w 98992"/>
                  <a:gd name="connsiteY1" fmla="*/ 0 h 547793"/>
                  <a:gd name="connsiteX2" fmla="*/ 74806 w 98992"/>
                  <a:gd name="connsiteY2" fmla="*/ 547793 h 547793"/>
                  <a:gd name="connsiteX3" fmla="*/ 20962 w 98992"/>
                  <a:gd name="connsiteY3" fmla="*/ 544153 h 547793"/>
                  <a:gd name="connsiteX4" fmla="*/ 17764 w 98992"/>
                  <a:gd name="connsiteY4" fmla="*/ 1657 h 547793"/>
                  <a:gd name="connsiteX0" fmla="*/ 17764 w 98992"/>
                  <a:gd name="connsiteY0" fmla="*/ 1657 h 547793"/>
                  <a:gd name="connsiteX1" fmla="*/ 98992 w 98992"/>
                  <a:gd name="connsiteY1" fmla="*/ 0 h 547793"/>
                  <a:gd name="connsiteX2" fmla="*/ 74806 w 98992"/>
                  <a:gd name="connsiteY2" fmla="*/ 547793 h 547793"/>
                  <a:gd name="connsiteX3" fmla="*/ 20962 w 98992"/>
                  <a:gd name="connsiteY3" fmla="*/ 544153 h 547793"/>
                  <a:gd name="connsiteX4" fmla="*/ 17764 w 98992"/>
                  <a:gd name="connsiteY4" fmla="*/ 1657 h 54779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100780"/>
                  <a:gd name="connsiteY0" fmla="*/ 1657 h 544153"/>
                  <a:gd name="connsiteX1" fmla="*/ 98992 w 100780"/>
                  <a:gd name="connsiteY1" fmla="*/ 0 h 544153"/>
                  <a:gd name="connsiteX2" fmla="*/ 73714 w 100780"/>
                  <a:gd name="connsiteY2" fmla="*/ 308431 h 544153"/>
                  <a:gd name="connsiteX3" fmla="*/ 71078 w 100780"/>
                  <a:gd name="connsiteY3" fmla="*/ 528960 h 544153"/>
                  <a:gd name="connsiteX4" fmla="*/ 20962 w 100780"/>
                  <a:gd name="connsiteY4" fmla="*/ 544153 h 544153"/>
                  <a:gd name="connsiteX5" fmla="*/ 17764 w 100780"/>
                  <a:gd name="connsiteY5" fmla="*/ 1657 h 544153"/>
                  <a:gd name="connsiteX0" fmla="*/ 17764 w 100097"/>
                  <a:gd name="connsiteY0" fmla="*/ 1657 h 544153"/>
                  <a:gd name="connsiteX1" fmla="*/ 98992 w 100097"/>
                  <a:gd name="connsiteY1" fmla="*/ 0 h 544153"/>
                  <a:gd name="connsiteX2" fmla="*/ 51045 w 100097"/>
                  <a:gd name="connsiteY2" fmla="*/ 318638 h 544153"/>
                  <a:gd name="connsiteX3" fmla="*/ 71078 w 100097"/>
                  <a:gd name="connsiteY3" fmla="*/ 528960 h 544153"/>
                  <a:gd name="connsiteX4" fmla="*/ 20962 w 100097"/>
                  <a:gd name="connsiteY4" fmla="*/ 544153 h 544153"/>
                  <a:gd name="connsiteX5" fmla="*/ 17764 w 100097"/>
                  <a:gd name="connsiteY5" fmla="*/ 1657 h 544153"/>
                  <a:gd name="connsiteX0" fmla="*/ 17764 w 101002"/>
                  <a:gd name="connsiteY0" fmla="*/ 1657 h 544153"/>
                  <a:gd name="connsiteX1" fmla="*/ 98992 w 101002"/>
                  <a:gd name="connsiteY1" fmla="*/ 0 h 544153"/>
                  <a:gd name="connsiteX2" fmla="*/ 51045 w 101002"/>
                  <a:gd name="connsiteY2" fmla="*/ 318638 h 544153"/>
                  <a:gd name="connsiteX3" fmla="*/ 71078 w 101002"/>
                  <a:gd name="connsiteY3" fmla="*/ 528960 h 544153"/>
                  <a:gd name="connsiteX4" fmla="*/ 20962 w 101002"/>
                  <a:gd name="connsiteY4" fmla="*/ 544153 h 544153"/>
                  <a:gd name="connsiteX5" fmla="*/ 17764 w 101002"/>
                  <a:gd name="connsiteY5" fmla="*/ 1657 h 544153"/>
                  <a:gd name="connsiteX0" fmla="*/ 17764 w 101002"/>
                  <a:gd name="connsiteY0" fmla="*/ 1657 h 544153"/>
                  <a:gd name="connsiteX1" fmla="*/ 98992 w 101002"/>
                  <a:gd name="connsiteY1" fmla="*/ 0 h 544153"/>
                  <a:gd name="connsiteX2" fmla="*/ 51045 w 101002"/>
                  <a:gd name="connsiteY2" fmla="*/ 318638 h 544153"/>
                  <a:gd name="connsiteX3" fmla="*/ 71078 w 101002"/>
                  <a:gd name="connsiteY3" fmla="*/ 528960 h 544153"/>
                  <a:gd name="connsiteX4" fmla="*/ 20962 w 101002"/>
                  <a:gd name="connsiteY4" fmla="*/ 544153 h 544153"/>
                  <a:gd name="connsiteX5" fmla="*/ 17764 w 101002"/>
                  <a:gd name="connsiteY5" fmla="*/ 1657 h 544153"/>
                  <a:gd name="connsiteX0" fmla="*/ 17764 w 101002"/>
                  <a:gd name="connsiteY0" fmla="*/ 1657 h 544153"/>
                  <a:gd name="connsiteX1" fmla="*/ 98992 w 101002"/>
                  <a:gd name="connsiteY1" fmla="*/ 0 h 544153"/>
                  <a:gd name="connsiteX2" fmla="*/ 51045 w 101002"/>
                  <a:gd name="connsiteY2" fmla="*/ 318638 h 544153"/>
                  <a:gd name="connsiteX3" fmla="*/ 71078 w 101002"/>
                  <a:gd name="connsiteY3" fmla="*/ 528960 h 544153"/>
                  <a:gd name="connsiteX4" fmla="*/ 20962 w 101002"/>
                  <a:gd name="connsiteY4" fmla="*/ 544153 h 544153"/>
                  <a:gd name="connsiteX5" fmla="*/ 17764 w 10100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9008"/>
                  <a:gd name="connsiteY0" fmla="*/ 1657 h 544153"/>
                  <a:gd name="connsiteX1" fmla="*/ 98992 w 99008"/>
                  <a:gd name="connsiteY1" fmla="*/ 0 h 544153"/>
                  <a:gd name="connsiteX2" fmla="*/ 51045 w 99008"/>
                  <a:gd name="connsiteY2" fmla="*/ 318638 h 544153"/>
                  <a:gd name="connsiteX3" fmla="*/ 71078 w 99008"/>
                  <a:gd name="connsiteY3" fmla="*/ 528960 h 544153"/>
                  <a:gd name="connsiteX4" fmla="*/ 20962 w 99008"/>
                  <a:gd name="connsiteY4" fmla="*/ 544153 h 544153"/>
                  <a:gd name="connsiteX5" fmla="*/ 17764 w 99008"/>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21004 w 102232"/>
                  <a:gd name="connsiteY0" fmla="*/ 1657 h 544153"/>
                  <a:gd name="connsiteX1" fmla="*/ 102232 w 102232"/>
                  <a:gd name="connsiteY1" fmla="*/ 0 h 544153"/>
                  <a:gd name="connsiteX2" fmla="*/ 54285 w 102232"/>
                  <a:gd name="connsiteY2" fmla="*/ 318638 h 544153"/>
                  <a:gd name="connsiteX3" fmla="*/ 74318 w 102232"/>
                  <a:gd name="connsiteY3" fmla="*/ 528960 h 544153"/>
                  <a:gd name="connsiteX4" fmla="*/ 24202 w 102232"/>
                  <a:gd name="connsiteY4" fmla="*/ 544153 h 544153"/>
                  <a:gd name="connsiteX5" fmla="*/ 21004 w 102232"/>
                  <a:gd name="connsiteY5" fmla="*/ 1657 h 544153"/>
                  <a:gd name="connsiteX0" fmla="*/ 20266 w 101494"/>
                  <a:gd name="connsiteY0" fmla="*/ 1657 h 544153"/>
                  <a:gd name="connsiteX1" fmla="*/ 101494 w 101494"/>
                  <a:gd name="connsiteY1" fmla="*/ 0 h 544153"/>
                  <a:gd name="connsiteX2" fmla="*/ 53547 w 101494"/>
                  <a:gd name="connsiteY2" fmla="*/ 318638 h 544153"/>
                  <a:gd name="connsiteX3" fmla="*/ 73580 w 101494"/>
                  <a:gd name="connsiteY3" fmla="*/ 528960 h 544153"/>
                  <a:gd name="connsiteX4" fmla="*/ 23464 w 101494"/>
                  <a:gd name="connsiteY4" fmla="*/ 544153 h 544153"/>
                  <a:gd name="connsiteX5" fmla="*/ 20266 w 101494"/>
                  <a:gd name="connsiteY5" fmla="*/ 1657 h 544153"/>
                  <a:gd name="connsiteX0" fmla="*/ 18811 w 100039"/>
                  <a:gd name="connsiteY0" fmla="*/ 1657 h 544153"/>
                  <a:gd name="connsiteX1" fmla="*/ 100039 w 100039"/>
                  <a:gd name="connsiteY1" fmla="*/ 0 h 544153"/>
                  <a:gd name="connsiteX2" fmla="*/ 52092 w 100039"/>
                  <a:gd name="connsiteY2" fmla="*/ 318638 h 544153"/>
                  <a:gd name="connsiteX3" fmla="*/ 72125 w 100039"/>
                  <a:gd name="connsiteY3" fmla="*/ 528960 h 544153"/>
                  <a:gd name="connsiteX4" fmla="*/ 22009 w 100039"/>
                  <a:gd name="connsiteY4" fmla="*/ 544153 h 544153"/>
                  <a:gd name="connsiteX5" fmla="*/ 18811 w 100039"/>
                  <a:gd name="connsiteY5" fmla="*/ 1657 h 544153"/>
                  <a:gd name="connsiteX0" fmla="*/ 18811 w 100039"/>
                  <a:gd name="connsiteY0" fmla="*/ 1657 h 544153"/>
                  <a:gd name="connsiteX1" fmla="*/ 100039 w 100039"/>
                  <a:gd name="connsiteY1" fmla="*/ 0 h 544153"/>
                  <a:gd name="connsiteX2" fmla="*/ 52092 w 100039"/>
                  <a:gd name="connsiteY2" fmla="*/ 318638 h 544153"/>
                  <a:gd name="connsiteX3" fmla="*/ 72125 w 100039"/>
                  <a:gd name="connsiteY3" fmla="*/ 528960 h 544153"/>
                  <a:gd name="connsiteX4" fmla="*/ 22009 w 100039"/>
                  <a:gd name="connsiteY4" fmla="*/ 544153 h 544153"/>
                  <a:gd name="connsiteX5" fmla="*/ 18811 w 100039"/>
                  <a:gd name="connsiteY5" fmla="*/ 1657 h 544153"/>
                  <a:gd name="connsiteX0" fmla="*/ 18811 w 100039"/>
                  <a:gd name="connsiteY0" fmla="*/ 1657 h 546507"/>
                  <a:gd name="connsiteX1" fmla="*/ 100039 w 100039"/>
                  <a:gd name="connsiteY1" fmla="*/ 0 h 546507"/>
                  <a:gd name="connsiteX2" fmla="*/ 52092 w 100039"/>
                  <a:gd name="connsiteY2" fmla="*/ 318638 h 546507"/>
                  <a:gd name="connsiteX3" fmla="*/ 77739 w 100039"/>
                  <a:gd name="connsiteY3" fmla="*/ 546507 h 546507"/>
                  <a:gd name="connsiteX4" fmla="*/ 22009 w 100039"/>
                  <a:gd name="connsiteY4" fmla="*/ 544153 h 546507"/>
                  <a:gd name="connsiteX5" fmla="*/ 18811 w 100039"/>
                  <a:gd name="connsiteY5" fmla="*/ 1657 h 546507"/>
                  <a:gd name="connsiteX0" fmla="*/ 18811 w 100039"/>
                  <a:gd name="connsiteY0" fmla="*/ 1657 h 546507"/>
                  <a:gd name="connsiteX1" fmla="*/ 100039 w 100039"/>
                  <a:gd name="connsiteY1" fmla="*/ 0 h 546507"/>
                  <a:gd name="connsiteX2" fmla="*/ 52092 w 100039"/>
                  <a:gd name="connsiteY2" fmla="*/ 318638 h 546507"/>
                  <a:gd name="connsiteX3" fmla="*/ 77739 w 100039"/>
                  <a:gd name="connsiteY3" fmla="*/ 546507 h 546507"/>
                  <a:gd name="connsiteX4" fmla="*/ 22009 w 100039"/>
                  <a:gd name="connsiteY4" fmla="*/ 544153 h 546507"/>
                  <a:gd name="connsiteX5" fmla="*/ 18811 w 100039"/>
                  <a:gd name="connsiteY5" fmla="*/ 1657 h 546507"/>
                  <a:gd name="connsiteX0" fmla="*/ 18811 w 100039"/>
                  <a:gd name="connsiteY0" fmla="*/ 1657 h 546507"/>
                  <a:gd name="connsiteX1" fmla="*/ 100039 w 100039"/>
                  <a:gd name="connsiteY1" fmla="*/ 0 h 546507"/>
                  <a:gd name="connsiteX2" fmla="*/ 52092 w 100039"/>
                  <a:gd name="connsiteY2" fmla="*/ 318638 h 546507"/>
                  <a:gd name="connsiteX3" fmla="*/ 77739 w 100039"/>
                  <a:gd name="connsiteY3" fmla="*/ 546507 h 546507"/>
                  <a:gd name="connsiteX4" fmla="*/ 22009 w 100039"/>
                  <a:gd name="connsiteY4" fmla="*/ 544153 h 546507"/>
                  <a:gd name="connsiteX5" fmla="*/ 18811 w 100039"/>
                  <a:gd name="connsiteY5" fmla="*/ 1657 h 546507"/>
                  <a:gd name="connsiteX0" fmla="*/ 18811 w 100039"/>
                  <a:gd name="connsiteY0" fmla="*/ 1657 h 544195"/>
                  <a:gd name="connsiteX1" fmla="*/ 100039 w 100039"/>
                  <a:gd name="connsiteY1" fmla="*/ 0 h 544195"/>
                  <a:gd name="connsiteX2" fmla="*/ 52092 w 100039"/>
                  <a:gd name="connsiteY2" fmla="*/ 318638 h 544195"/>
                  <a:gd name="connsiteX3" fmla="*/ 69329 w 100039"/>
                  <a:gd name="connsiteY3" fmla="*/ 544195 h 544195"/>
                  <a:gd name="connsiteX4" fmla="*/ 22009 w 100039"/>
                  <a:gd name="connsiteY4" fmla="*/ 544153 h 544195"/>
                  <a:gd name="connsiteX5" fmla="*/ 18811 w 100039"/>
                  <a:gd name="connsiteY5" fmla="*/ 1657 h 544195"/>
                  <a:gd name="connsiteX0" fmla="*/ 18811 w 100039"/>
                  <a:gd name="connsiteY0" fmla="*/ 1657 h 544195"/>
                  <a:gd name="connsiteX1" fmla="*/ 100039 w 100039"/>
                  <a:gd name="connsiteY1" fmla="*/ 0 h 544195"/>
                  <a:gd name="connsiteX2" fmla="*/ 52092 w 100039"/>
                  <a:gd name="connsiteY2" fmla="*/ 318638 h 544195"/>
                  <a:gd name="connsiteX3" fmla="*/ 69329 w 100039"/>
                  <a:gd name="connsiteY3" fmla="*/ 544195 h 544195"/>
                  <a:gd name="connsiteX4" fmla="*/ 22009 w 100039"/>
                  <a:gd name="connsiteY4" fmla="*/ 544153 h 544195"/>
                  <a:gd name="connsiteX5" fmla="*/ 18811 w 100039"/>
                  <a:gd name="connsiteY5" fmla="*/ 1657 h 544195"/>
                  <a:gd name="connsiteX0" fmla="*/ 18811 w 100039"/>
                  <a:gd name="connsiteY0" fmla="*/ 1657 h 544195"/>
                  <a:gd name="connsiteX1" fmla="*/ 100039 w 100039"/>
                  <a:gd name="connsiteY1" fmla="*/ 0 h 544195"/>
                  <a:gd name="connsiteX2" fmla="*/ 52092 w 100039"/>
                  <a:gd name="connsiteY2" fmla="*/ 318638 h 544195"/>
                  <a:gd name="connsiteX3" fmla="*/ 69329 w 100039"/>
                  <a:gd name="connsiteY3" fmla="*/ 544195 h 544195"/>
                  <a:gd name="connsiteX4" fmla="*/ 22009 w 100039"/>
                  <a:gd name="connsiteY4" fmla="*/ 544153 h 544195"/>
                  <a:gd name="connsiteX5" fmla="*/ 18811 w 100039"/>
                  <a:gd name="connsiteY5" fmla="*/ 1657 h 544195"/>
                  <a:gd name="connsiteX0" fmla="*/ 18811 w 100039"/>
                  <a:gd name="connsiteY0" fmla="*/ 1657 h 544195"/>
                  <a:gd name="connsiteX1" fmla="*/ 100039 w 100039"/>
                  <a:gd name="connsiteY1" fmla="*/ 0 h 544195"/>
                  <a:gd name="connsiteX2" fmla="*/ 52092 w 100039"/>
                  <a:gd name="connsiteY2" fmla="*/ 318638 h 544195"/>
                  <a:gd name="connsiteX3" fmla="*/ 69329 w 100039"/>
                  <a:gd name="connsiteY3" fmla="*/ 544195 h 544195"/>
                  <a:gd name="connsiteX4" fmla="*/ 22009 w 100039"/>
                  <a:gd name="connsiteY4" fmla="*/ 544153 h 544195"/>
                  <a:gd name="connsiteX5" fmla="*/ 18811 w 100039"/>
                  <a:gd name="connsiteY5" fmla="*/ 1657 h 544195"/>
                  <a:gd name="connsiteX0" fmla="*/ 18811 w 100039"/>
                  <a:gd name="connsiteY0" fmla="*/ 1657 h 549193"/>
                  <a:gd name="connsiteX1" fmla="*/ 100039 w 100039"/>
                  <a:gd name="connsiteY1" fmla="*/ 0 h 549193"/>
                  <a:gd name="connsiteX2" fmla="*/ 52092 w 100039"/>
                  <a:gd name="connsiteY2" fmla="*/ 318638 h 549193"/>
                  <a:gd name="connsiteX3" fmla="*/ 67259 w 100039"/>
                  <a:gd name="connsiteY3" fmla="*/ 549193 h 549193"/>
                  <a:gd name="connsiteX4" fmla="*/ 22009 w 100039"/>
                  <a:gd name="connsiteY4" fmla="*/ 544153 h 549193"/>
                  <a:gd name="connsiteX5" fmla="*/ 18811 w 100039"/>
                  <a:gd name="connsiteY5" fmla="*/ 1657 h 549193"/>
                  <a:gd name="connsiteX0" fmla="*/ 18811 w 100039"/>
                  <a:gd name="connsiteY0" fmla="*/ 1657 h 545538"/>
                  <a:gd name="connsiteX1" fmla="*/ 100039 w 100039"/>
                  <a:gd name="connsiteY1" fmla="*/ 0 h 545538"/>
                  <a:gd name="connsiteX2" fmla="*/ 52092 w 100039"/>
                  <a:gd name="connsiteY2" fmla="*/ 318638 h 545538"/>
                  <a:gd name="connsiteX3" fmla="*/ 64088 w 100039"/>
                  <a:gd name="connsiteY3" fmla="*/ 545538 h 545538"/>
                  <a:gd name="connsiteX4" fmla="*/ 22009 w 100039"/>
                  <a:gd name="connsiteY4" fmla="*/ 544153 h 545538"/>
                  <a:gd name="connsiteX5" fmla="*/ 18811 w 100039"/>
                  <a:gd name="connsiteY5" fmla="*/ 1657 h 545538"/>
                  <a:gd name="connsiteX0" fmla="*/ 18811 w 100039"/>
                  <a:gd name="connsiteY0" fmla="*/ 1657 h 545538"/>
                  <a:gd name="connsiteX1" fmla="*/ 100039 w 100039"/>
                  <a:gd name="connsiteY1" fmla="*/ 0 h 545538"/>
                  <a:gd name="connsiteX2" fmla="*/ 52092 w 100039"/>
                  <a:gd name="connsiteY2" fmla="*/ 318638 h 545538"/>
                  <a:gd name="connsiteX3" fmla="*/ 64088 w 100039"/>
                  <a:gd name="connsiteY3" fmla="*/ 545538 h 545538"/>
                  <a:gd name="connsiteX4" fmla="*/ 22009 w 100039"/>
                  <a:gd name="connsiteY4" fmla="*/ 544153 h 545538"/>
                  <a:gd name="connsiteX5" fmla="*/ 18811 w 100039"/>
                  <a:gd name="connsiteY5" fmla="*/ 1657 h 545538"/>
                  <a:gd name="connsiteX0" fmla="*/ 18811 w 100039"/>
                  <a:gd name="connsiteY0" fmla="*/ 1657 h 545538"/>
                  <a:gd name="connsiteX1" fmla="*/ 100039 w 100039"/>
                  <a:gd name="connsiteY1" fmla="*/ 0 h 545538"/>
                  <a:gd name="connsiteX2" fmla="*/ 52092 w 100039"/>
                  <a:gd name="connsiteY2" fmla="*/ 318638 h 545538"/>
                  <a:gd name="connsiteX3" fmla="*/ 64088 w 100039"/>
                  <a:gd name="connsiteY3" fmla="*/ 545538 h 545538"/>
                  <a:gd name="connsiteX4" fmla="*/ 22009 w 100039"/>
                  <a:gd name="connsiteY4" fmla="*/ 544153 h 545538"/>
                  <a:gd name="connsiteX5" fmla="*/ 18811 w 100039"/>
                  <a:gd name="connsiteY5" fmla="*/ 1657 h 545538"/>
                  <a:gd name="connsiteX0" fmla="*/ 18811 w 100039"/>
                  <a:gd name="connsiteY0" fmla="*/ 1657 h 545988"/>
                  <a:gd name="connsiteX1" fmla="*/ 100039 w 100039"/>
                  <a:gd name="connsiteY1" fmla="*/ 0 h 545988"/>
                  <a:gd name="connsiteX2" fmla="*/ 52092 w 100039"/>
                  <a:gd name="connsiteY2" fmla="*/ 318638 h 545988"/>
                  <a:gd name="connsiteX3" fmla="*/ 70425 w 100039"/>
                  <a:gd name="connsiteY3" fmla="*/ 545988 h 545988"/>
                  <a:gd name="connsiteX4" fmla="*/ 22009 w 100039"/>
                  <a:gd name="connsiteY4" fmla="*/ 544153 h 545988"/>
                  <a:gd name="connsiteX5" fmla="*/ 18811 w 100039"/>
                  <a:gd name="connsiteY5" fmla="*/ 1657 h 545988"/>
                  <a:gd name="connsiteX0" fmla="*/ 18811 w 100039"/>
                  <a:gd name="connsiteY0" fmla="*/ 1657 h 545988"/>
                  <a:gd name="connsiteX1" fmla="*/ 100039 w 100039"/>
                  <a:gd name="connsiteY1" fmla="*/ 0 h 545988"/>
                  <a:gd name="connsiteX2" fmla="*/ 52092 w 100039"/>
                  <a:gd name="connsiteY2" fmla="*/ 318638 h 545988"/>
                  <a:gd name="connsiteX3" fmla="*/ 70425 w 100039"/>
                  <a:gd name="connsiteY3" fmla="*/ 545988 h 545988"/>
                  <a:gd name="connsiteX4" fmla="*/ 22009 w 100039"/>
                  <a:gd name="connsiteY4" fmla="*/ 544153 h 545988"/>
                  <a:gd name="connsiteX5" fmla="*/ 18811 w 100039"/>
                  <a:gd name="connsiteY5" fmla="*/ 1657 h 545988"/>
                  <a:gd name="connsiteX0" fmla="*/ 17863 w 99091"/>
                  <a:gd name="connsiteY0" fmla="*/ 1657 h 597482"/>
                  <a:gd name="connsiteX1" fmla="*/ 99091 w 99091"/>
                  <a:gd name="connsiteY1" fmla="*/ 0 h 597482"/>
                  <a:gd name="connsiteX2" fmla="*/ 51144 w 99091"/>
                  <a:gd name="connsiteY2" fmla="*/ 318638 h 597482"/>
                  <a:gd name="connsiteX3" fmla="*/ 69477 w 99091"/>
                  <a:gd name="connsiteY3" fmla="*/ 545988 h 597482"/>
                  <a:gd name="connsiteX4" fmla="*/ 23185 w 99091"/>
                  <a:gd name="connsiteY4" fmla="*/ 597477 h 597482"/>
                  <a:gd name="connsiteX5" fmla="*/ 17863 w 99091"/>
                  <a:gd name="connsiteY5" fmla="*/ 1657 h 597482"/>
                  <a:gd name="connsiteX0" fmla="*/ 17863 w 99091"/>
                  <a:gd name="connsiteY0" fmla="*/ 1657 h 597489"/>
                  <a:gd name="connsiteX1" fmla="*/ 99091 w 99091"/>
                  <a:gd name="connsiteY1" fmla="*/ 0 h 597489"/>
                  <a:gd name="connsiteX2" fmla="*/ 51144 w 99091"/>
                  <a:gd name="connsiteY2" fmla="*/ 318638 h 597489"/>
                  <a:gd name="connsiteX3" fmla="*/ 73269 w 99091"/>
                  <a:gd name="connsiteY3" fmla="*/ 575799 h 597489"/>
                  <a:gd name="connsiteX4" fmla="*/ 23185 w 99091"/>
                  <a:gd name="connsiteY4" fmla="*/ 597477 h 597489"/>
                  <a:gd name="connsiteX5" fmla="*/ 17863 w 99091"/>
                  <a:gd name="connsiteY5" fmla="*/ 1657 h 597489"/>
                  <a:gd name="connsiteX0" fmla="*/ 17863 w 99091"/>
                  <a:gd name="connsiteY0" fmla="*/ 1657 h 597501"/>
                  <a:gd name="connsiteX1" fmla="*/ 99091 w 99091"/>
                  <a:gd name="connsiteY1" fmla="*/ 0 h 597501"/>
                  <a:gd name="connsiteX2" fmla="*/ 51144 w 99091"/>
                  <a:gd name="connsiteY2" fmla="*/ 318638 h 597501"/>
                  <a:gd name="connsiteX3" fmla="*/ 72434 w 99091"/>
                  <a:gd name="connsiteY3" fmla="*/ 587556 h 597501"/>
                  <a:gd name="connsiteX4" fmla="*/ 23185 w 99091"/>
                  <a:gd name="connsiteY4" fmla="*/ 597477 h 597501"/>
                  <a:gd name="connsiteX5" fmla="*/ 17863 w 99091"/>
                  <a:gd name="connsiteY5" fmla="*/ 1657 h 597501"/>
                  <a:gd name="connsiteX0" fmla="*/ 17863 w 99091"/>
                  <a:gd name="connsiteY0" fmla="*/ 1657 h 597501"/>
                  <a:gd name="connsiteX1" fmla="*/ 99091 w 99091"/>
                  <a:gd name="connsiteY1" fmla="*/ 0 h 597501"/>
                  <a:gd name="connsiteX2" fmla="*/ 51144 w 99091"/>
                  <a:gd name="connsiteY2" fmla="*/ 318638 h 597501"/>
                  <a:gd name="connsiteX3" fmla="*/ 72434 w 99091"/>
                  <a:gd name="connsiteY3" fmla="*/ 587556 h 597501"/>
                  <a:gd name="connsiteX4" fmla="*/ 23185 w 99091"/>
                  <a:gd name="connsiteY4" fmla="*/ 597477 h 597501"/>
                  <a:gd name="connsiteX5" fmla="*/ 17863 w 99091"/>
                  <a:gd name="connsiteY5" fmla="*/ 1657 h 597501"/>
                  <a:gd name="connsiteX0" fmla="*/ 17863 w 99091"/>
                  <a:gd name="connsiteY0" fmla="*/ 1657 h 597501"/>
                  <a:gd name="connsiteX1" fmla="*/ 99091 w 99091"/>
                  <a:gd name="connsiteY1" fmla="*/ 0 h 597501"/>
                  <a:gd name="connsiteX2" fmla="*/ 60589 w 99091"/>
                  <a:gd name="connsiteY2" fmla="*/ 310446 h 597501"/>
                  <a:gd name="connsiteX3" fmla="*/ 72434 w 99091"/>
                  <a:gd name="connsiteY3" fmla="*/ 587556 h 597501"/>
                  <a:gd name="connsiteX4" fmla="*/ 23185 w 99091"/>
                  <a:gd name="connsiteY4" fmla="*/ 597477 h 597501"/>
                  <a:gd name="connsiteX5" fmla="*/ 17863 w 99091"/>
                  <a:gd name="connsiteY5" fmla="*/ 1657 h 597501"/>
                  <a:gd name="connsiteX0" fmla="*/ 17863 w 99091"/>
                  <a:gd name="connsiteY0" fmla="*/ 1657 h 597501"/>
                  <a:gd name="connsiteX1" fmla="*/ 99091 w 99091"/>
                  <a:gd name="connsiteY1" fmla="*/ 0 h 597501"/>
                  <a:gd name="connsiteX2" fmla="*/ 60589 w 99091"/>
                  <a:gd name="connsiteY2" fmla="*/ 310446 h 597501"/>
                  <a:gd name="connsiteX3" fmla="*/ 72434 w 99091"/>
                  <a:gd name="connsiteY3" fmla="*/ 587556 h 597501"/>
                  <a:gd name="connsiteX4" fmla="*/ 23185 w 99091"/>
                  <a:gd name="connsiteY4" fmla="*/ 597477 h 597501"/>
                  <a:gd name="connsiteX5" fmla="*/ 17863 w 99091"/>
                  <a:gd name="connsiteY5" fmla="*/ 1657 h 597501"/>
                  <a:gd name="connsiteX0" fmla="*/ 20216 w 101444"/>
                  <a:gd name="connsiteY0" fmla="*/ 1657 h 587556"/>
                  <a:gd name="connsiteX1" fmla="*/ 101444 w 101444"/>
                  <a:gd name="connsiteY1" fmla="*/ 0 h 587556"/>
                  <a:gd name="connsiteX2" fmla="*/ 62942 w 101444"/>
                  <a:gd name="connsiteY2" fmla="*/ 310446 h 587556"/>
                  <a:gd name="connsiteX3" fmla="*/ 74787 w 101444"/>
                  <a:gd name="connsiteY3" fmla="*/ 587556 h 587556"/>
                  <a:gd name="connsiteX4" fmla="*/ 20493 w 101444"/>
                  <a:gd name="connsiteY4" fmla="*/ 585303 h 587556"/>
                  <a:gd name="connsiteX5" fmla="*/ 20216 w 101444"/>
                  <a:gd name="connsiteY5" fmla="*/ 1657 h 587556"/>
                  <a:gd name="connsiteX0" fmla="*/ 14194 w 95422"/>
                  <a:gd name="connsiteY0" fmla="*/ 1657 h 587556"/>
                  <a:gd name="connsiteX1" fmla="*/ 95422 w 95422"/>
                  <a:gd name="connsiteY1" fmla="*/ 0 h 587556"/>
                  <a:gd name="connsiteX2" fmla="*/ 56920 w 95422"/>
                  <a:gd name="connsiteY2" fmla="*/ 310446 h 587556"/>
                  <a:gd name="connsiteX3" fmla="*/ 68765 w 95422"/>
                  <a:gd name="connsiteY3" fmla="*/ 587556 h 587556"/>
                  <a:gd name="connsiteX4" fmla="*/ 14471 w 95422"/>
                  <a:gd name="connsiteY4" fmla="*/ 585303 h 587556"/>
                  <a:gd name="connsiteX5" fmla="*/ 14194 w 95422"/>
                  <a:gd name="connsiteY5" fmla="*/ 1657 h 587556"/>
                  <a:gd name="connsiteX0" fmla="*/ 15826 w 97054"/>
                  <a:gd name="connsiteY0" fmla="*/ 1657 h 587556"/>
                  <a:gd name="connsiteX1" fmla="*/ 97054 w 97054"/>
                  <a:gd name="connsiteY1" fmla="*/ 0 h 587556"/>
                  <a:gd name="connsiteX2" fmla="*/ 58552 w 97054"/>
                  <a:gd name="connsiteY2" fmla="*/ 310446 h 587556"/>
                  <a:gd name="connsiteX3" fmla="*/ 70397 w 97054"/>
                  <a:gd name="connsiteY3" fmla="*/ 587556 h 587556"/>
                  <a:gd name="connsiteX4" fmla="*/ 16103 w 97054"/>
                  <a:gd name="connsiteY4" fmla="*/ 585303 h 587556"/>
                  <a:gd name="connsiteX5" fmla="*/ 15826 w 97054"/>
                  <a:gd name="connsiteY5" fmla="*/ 1657 h 587556"/>
                  <a:gd name="connsiteX0" fmla="*/ 18642 w 99870"/>
                  <a:gd name="connsiteY0" fmla="*/ 1657 h 590764"/>
                  <a:gd name="connsiteX1" fmla="*/ 99870 w 99870"/>
                  <a:gd name="connsiteY1" fmla="*/ 0 h 590764"/>
                  <a:gd name="connsiteX2" fmla="*/ 61368 w 99870"/>
                  <a:gd name="connsiteY2" fmla="*/ 310446 h 590764"/>
                  <a:gd name="connsiteX3" fmla="*/ 73213 w 99870"/>
                  <a:gd name="connsiteY3" fmla="*/ 587556 h 590764"/>
                  <a:gd name="connsiteX4" fmla="*/ 12623 w 99870"/>
                  <a:gd name="connsiteY4" fmla="*/ 590764 h 590764"/>
                  <a:gd name="connsiteX5" fmla="*/ 18642 w 99870"/>
                  <a:gd name="connsiteY5" fmla="*/ 1657 h 590764"/>
                  <a:gd name="connsiteX0" fmla="*/ 23028 w 104256"/>
                  <a:gd name="connsiteY0" fmla="*/ 1657 h 597419"/>
                  <a:gd name="connsiteX1" fmla="*/ 104256 w 104256"/>
                  <a:gd name="connsiteY1" fmla="*/ 0 h 597419"/>
                  <a:gd name="connsiteX2" fmla="*/ 65754 w 104256"/>
                  <a:gd name="connsiteY2" fmla="*/ 310446 h 597419"/>
                  <a:gd name="connsiteX3" fmla="*/ 77599 w 104256"/>
                  <a:gd name="connsiteY3" fmla="*/ 587556 h 597419"/>
                  <a:gd name="connsiteX4" fmla="*/ 9336 w 104256"/>
                  <a:gd name="connsiteY4" fmla="*/ 597419 h 597419"/>
                  <a:gd name="connsiteX5" fmla="*/ 23028 w 104256"/>
                  <a:gd name="connsiteY5" fmla="*/ 1657 h 597419"/>
                  <a:gd name="connsiteX0" fmla="*/ 17953 w 99181"/>
                  <a:gd name="connsiteY0" fmla="*/ 1657 h 596265"/>
                  <a:gd name="connsiteX1" fmla="*/ 99181 w 99181"/>
                  <a:gd name="connsiteY1" fmla="*/ 0 h 596265"/>
                  <a:gd name="connsiteX2" fmla="*/ 60679 w 99181"/>
                  <a:gd name="connsiteY2" fmla="*/ 310446 h 596265"/>
                  <a:gd name="connsiteX3" fmla="*/ 72524 w 99181"/>
                  <a:gd name="connsiteY3" fmla="*/ 587556 h 596265"/>
                  <a:gd name="connsiteX4" fmla="*/ 13345 w 99181"/>
                  <a:gd name="connsiteY4" fmla="*/ 596265 h 596265"/>
                  <a:gd name="connsiteX5" fmla="*/ 17953 w 99181"/>
                  <a:gd name="connsiteY5" fmla="*/ 1657 h 596265"/>
                  <a:gd name="connsiteX0" fmla="*/ 17953 w 99181"/>
                  <a:gd name="connsiteY0" fmla="*/ 1657 h 596265"/>
                  <a:gd name="connsiteX1" fmla="*/ 99181 w 99181"/>
                  <a:gd name="connsiteY1" fmla="*/ 0 h 596265"/>
                  <a:gd name="connsiteX2" fmla="*/ 60679 w 99181"/>
                  <a:gd name="connsiteY2" fmla="*/ 310446 h 596265"/>
                  <a:gd name="connsiteX3" fmla="*/ 75596 w 99181"/>
                  <a:gd name="connsiteY3" fmla="*/ 594975 h 596265"/>
                  <a:gd name="connsiteX4" fmla="*/ 13345 w 99181"/>
                  <a:gd name="connsiteY4" fmla="*/ 596265 h 596265"/>
                  <a:gd name="connsiteX5" fmla="*/ 17953 w 99181"/>
                  <a:gd name="connsiteY5" fmla="*/ 1657 h 596265"/>
                  <a:gd name="connsiteX0" fmla="*/ 17953 w 99181"/>
                  <a:gd name="connsiteY0" fmla="*/ 1657 h 596265"/>
                  <a:gd name="connsiteX1" fmla="*/ 99181 w 99181"/>
                  <a:gd name="connsiteY1" fmla="*/ 0 h 596265"/>
                  <a:gd name="connsiteX2" fmla="*/ 66179 w 99181"/>
                  <a:gd name="connsiteY2" fmla="*/ 309008 h 596265"/>
                  <a:gd name="connsiteX3" fmla="*/ 75596 w 99181"/>
                  <a:gd name="connsiteY3" fmla="*/ 594975 h 596265"/>
                  <a:gd name="connsiteX4" fmla="*/ 13345 w 99181"/>
                  <a:gd name="connsiteY4" fmla="*/ 596265 h 596265"/>
                  <a:gd name="connsiteX5" fmla="*/ 17953 w 99181"/>
                  <a:gd name="connsiteY5" fmla="*/ 1657 h 59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81" h="596265">
                    <a:moveTo>
                      <a:pt x="17953" y="1657"/>
                    </a:moveTo>
                    <a:lnTo>
                      <a:pt x="99181" y="0"/>
                    </a:lnTo>
                    <a:cubicBezTo>
                      <a:pt x="91753" y="144472"/>
                      <a:pt x="92784" y="220721"/>
                      <a:pt x="66179" y="309008"/>
                    </a:cubicBezTo>
                    <a:cubicBezTo>
                      <a:pt x="82158" y="391880"/>
                      <a:pt x="97177" y="544592"/>
                      <a:pt x="75596" y="594975"/>
                    </a:cubicBezTo>
                    <a:cubicBezTo>
                      <a:pt x="55399" y="596044"/>
                      <a:pt x="33542" y="595196"/>
                      <a:pt x="13345" y="596265"/>
                    </a:cubicBezTo>
                    <a:cubicBezTo>
                      <a:pt x="-1574" y="361777"/>
                      <a:pt x="-8816" y="267408"/>
                      <a:pt x="17953" y="1657"/>
                    </a:cubicBezTo>
                    <a:close/>
                  </a:path>
                </a:pathLst>
              </a:custGeom>
              <a:gradFill>
                <a:gsLst>
                  <a:gs pos="0">
                    <a:srgbClr val="5A5A5A">
                      <a:lumMod val="60000"/>
                      <a:lumOff val="40000"/>
                    </a:srgbClr>
                  </a:gs>
                  <a:gs pos="100000">
                    <a:srgbClr val="5A5A5A"/>
                  </a:gs>
                </a:gsLst>
                <a:lin ang="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64" name="Rounded Rectangle 1"/>
              <p:cNvSpPr/>
              <p:nvPr/>
            </p:nvSpPr>
            <p:spPr>
              <a:xfrm rot="18931953">
                <a:off x="882872" y="4900492"/>
                <a:ext cx="2149846" cy="652688"/>
              </a:xfrm>
              <a:custGeom>
                <a:avLst/>
                <a:gdLst>
                  <a:gd name="connsiteX0" fmla="*/ 0 w 2770315"/>
                  <a:gd name="connsiteY0" fmla="*/ 106400 h 638386"/>
                  <a:gd name="connsiteX1" fmla="*/ 106400 w 2770315"/>
                  <a:gd name="connsiteY1" fmla="*/ 0 h 638386"/>
                  <a:gd name="connsiteX2" fmla="*/ 2663915 w 2770315"/>
                  <a:gd name="connsiteY2" fmla="*/ 0 h 638386"/>
                  <a:gd name="connsiteX3" fmla="*/ 2770315 w 2770315"/>
                  <a:gd name="connsiteY3" fmla="*/ 106400 h 638386"/>
                  <a:gd name="connsiteX4" fmla="*/ 2770315 w 2770315"/>
                  <a:gd name="connsiteY4" fmla="*/ 531986 h 638386"/>
                  <a:gd name="connsiteX5" fmla="*/ 2663915 w 2770315"/>
                  <a:gd name="connsiteY5" fmla="*/ 638386 h 638386"/>
                  <a:gd name="connsiteX6" fmla="*/ 106400 w 2770315"/>
                  <a:gd name="connsiteY6" fmla="*/ 638386 h 638386"/>
                  <a:gd name="connsiteX7" fmla="*/ 0 w 2770315"/>
                  <a:gd name="connsiteY7" fmla="*/ 531986 h 638386"/>
                  <a:gd name="connsiteX8" fmla="*/ 0 w 2770315"/>
                  <a:gd name="connsiteY8" fmla="*/ 106400 h 638386"/>
                  <a:gd name="connsiteX0" fmla="*/ 0 w 2770315"/>
                  <a:gd name="connsiteY0" fmla="*/ 106400 h 648110"/>
                  <a:gd name="connsiteX1" fmla="*/ 106400 w 2770315"/>
                  <a:gd name="connsiteY1" fmla="*/ 0 h 648110"/>
                  <a:gd name="connsiteX2" fmla="*/ 2663915 w 2770315"/>
                  <a:gd name="connsiteY2" fmla="*/ 0 h 648110"/>
                  <a:gd name="connsiteX3" fmla="*/ 2770315 w 2770315"/>
                  <a:gd name="connsiteY3" fmla="*/ 106400 h 648110"/>
                  <a:gd name="connsiteX4" fmla="*/ 2770315 w 2770315"/>
                  <a:gd name="connsiteY4" fmla="*/ 531986 h 648110"/>
                  <a:gd name="connsiteX5" fmla="*/ 2663915 w 2770315"/>
                  <a:gd name="connsiteY5" fmla="*/ 638386 h 648110"/>
                  <a:gd name="connsiteX6" fmla="*/ 89274 w 2770315"/>
                  <a:gd name="connsiteY6" fmla="*/ 648110 h 648110"/>
                  <a:gd name="connsiteX7" fmla="*/ 0 w 2770315"/>
                  <a:gd name="connsiteY7" fmla="*/ 531986 h 648110"/>
                  <a:gd name="connsiteX8" fmla="*/ 0 w 2770315"/>
                  <a:gd name="connsiteY8" fmla="*/ 106400 h 648110"/>
                  <a:gd name="connsiteX0" fmla="*/ 0 w 2770315"/>
                  <a:gd name="connsiteY0" fmla="*/ 106400 h 648146"/>
                  <a:gd name="connsiteX1" fmla="*/ 106400 w 2770315"/>
                  <a:gd name="connsiteY1" fmla="*/ 0 h 648146"/>
                  <a:gd name="connsiteX2" fmla="*/ 2663915 w 2770315"/>
                  <a:gd name="connsiteY2" fmla="*/ 0 h 648146"/>
                  <a:gd name="connsiteX3" fmla="*/ 2770315 w 2770315"/>
                  <a:gd name="connsiteY3" fmla="*/ 106400 h 648146"/>
                  <a:gd name="connsiteX4" fmla="*/ 2770315 w 2770315"/>
                  <a:gd name="connsiteY4" fmla="*/ 531986 h 648146"/>
                  <a:gd name="connsiteX5" fmla="*/ 2663915 w 2770315"/>
                  <a:gd name="connsiteY5" fmla="*/ 638386 h 648146"/>
                  <a:gd name="connsiteX6" fmla="*/ 85448 w 2770315"/>
                  <a:gd name="connsiteY6" fmla="*/ 648146 h 648146"/>
                  <a:gd name="connsiteX7" fmla="*/ 0 w 2770315"/>
                  <a:gd name="connsiteY7" fmla="*/ 531986 h 648146"/>
                  <a:gd name="connsiteX8" fmla="*/ 0 w 2770315"/>
                  <a:gd name="connsiteY8" fmla="*/ 106400 h 648146"/>
                  <a:gd name="connsiteX0" fmla="*/ 0 w 2770315"/>
                  <a:gd name="connsiteY0" fmla="*/ 106400 h 651900"/>
                  <a:gd name="connsiteX1" fmla="*/ 106400 w 2770315"/>
                  <a:gd name="connsiteY1" fmla="*/ 0 h 651900"/>
                  <a:gd name="connsiteX2" fmla="*/ 2663915 w 2770315"/>
                  <a:gd name="connsiteY2" fmla="*/ 0 h 651900"/>
                  <a:gd name="connsiteX3" fmla="*/ 2770315 w 2770315"/>
                  <a:gd name="connsiteY3" fmla="*/ 106400 h 651900"/>
                  <a:gd name="connsiteX4" fmla="*/ 2770315 w 2770315"/>
                  <a:gd name="connsiteY4" fmla="*/ 531986 h 651900"/>
                  <a:gd name="connsiteX5" fmla="*/ 2663915 w 2770315"/>
                  <a:gd name="connsiteY5" fmla="*/ 638386 h 651900"/>
                  <a:gd name="connsiteX6" fmla="*/ 93135 w 2770315"/>
                  <a:gd name="connsiteY6" fmla="*/ 651900 h 651900"/>
                  <a:gd name="connsiteX7" fmla="*/ 0 w 2770315"/>
                  <a:gd name="connsiteY7" fmla="*/ 531986 h 651900"/>
                  <a:gd name="connsiteX8" fmla="*/ 0 w 2770315"/>
                  <a:gd name="connsiteY8" fmla="*/ 106400 h 651900"/>
                  <a:gd name="connsiteX0" fmla="*/ 0 w 2770315"/>
                  <a:gd name="connsiteY0" fmla="*/ 106400 h 646179"/>
                  <a:gd name="connsiteX1" fmla="*/ 106400 w 2770315"/>
                  <a:gd name="connsiteY1" fmla="*/ 0 h 646179"/>
                  <a:gd name="connsiteX2" fmla="*/ 2663915 w 2770315"/>
                  <a:gd name="connsiteY2" fmla="*/ 0 h 646179"/>
                  <a:gd name="connsiteX3" fmla="*/ 2770315 w 2770315"/>
                  <a:gd name="connsiteY3" fmla="*/ 106400 h 646179"/>
                  <a:gd name="connsiteX4" fmla="*/ 2770315 w 2770315"/>
                  <a:gd name="connsiteY4" fmla="*/ 531986 h 646179"/>
                  <a:gd name="connsiteX5" fmla="*/ 2663915 w 2770315"/>
                  <a:gd name="connsiteY5" fmla="*/ 638386 h 646179"/>
                  <a:gd name="connsiteX6" fmla="*/ 91169 w 2770315"/>
                  <a:gd name="connsiteY6" fmla="*/ 646179 h 646179"/>
                  <a:gd name="connsiteX7" fmla="*/ 0 w 2770315"/>
                  <a:gd name="connsiteY7" fmla="*/ 531986 h 646179"/>
                  <a:gd name="connsiteX8" fmla="*/ 0 w 2770315"/>
                  <a:gd name="connsiteY8" fmla="*/ 106400 h 646179"/>
                  <a:gd name="connsiteX0" fmla="*/ 0 w 2770315"/>
                  <a:gd name="connsiteY0" fmla="*/ 106400 h 651864"/>
                  <a:gd name="connsiteX1" fmla="*/ 106400 w 2770315"/>
                  <a:gd name="connsiteY1" fmla="*/ 0 h 651864"/>
                  <a:gd name="connsiteX2" fmla="*/ 2663915 w 2770315"/>
                  <a:gd name="connsiteY2" fmla="*/ 0 h 651864"/>
                  <a:gd name="connsiteX3" fmla="*/ 2770315 w 2770315"/>
                  <a:gd name="connsiteY3" fmla="*/ 106400 h 651864"/>
                  <a:gd name="connsiteX4" fmla="*/ 2770315 w 2770315"/>
                  <a:gd name="connsiteY4" fmla="*/ 531986 h 651864"/>
                  <a:gd name="connsiteX5" fmla="*/ 2663915 w 2770315"/>
                  <a:gd name="connsiteY5" fmla="*/ 638386 h 651864"/>
                  <a:gd name="connsiteX6" fmla="*/ 96961 w 2770315"/>
                  <a:gd name="connsiteY6" fmla="*/ 651864 h 651864"/>
                  <a:gd name="connsiteX7" fmla="*/ 0 w 2770315"/>
                  <a:gd name="connsiteY7" fmla="*/ 531986 h 651864"/>
                  <a:gd name="connsiteX8" fmla="*/ 0 w 2770315"/>
                  <a:gd name="connsiteY8" fmla="*/ 106400 h 651864"/>
                  <a:gd name="connsiteX0" fmla="*/ 25064 w 2795379"/>
                  <a:gd name="connsiteY0" fmla="*/ 106400 h 651864"/>
                  <a:gd name="connsiteX1" fmla="*/ 131464 w 2795379"/>
                  <a:gd name="connsiteY1" fmla="*/ 0 h 651864"/>
                  <a:gd name="connsiteX2" fmla="*/ 2688979 w 2795379"/>
                  <a:gd name="connsiteY2" fmla="*/ 0 h 651864"/>
                  <a:gd name="connsiteX3" fmla="*/ 2795379 w 2795379"/>
                  <a:gd name="connsiteY3" fmla="*/ 106400 h 651864"/>
                  <a:gd name="connsiteX4" fmla="*/ 2795379 w 2795379"/>
                  <a:gd name="connsiteY4" fmla="*/ 531986 h 651864"/>
                  <a:gd name="connsiteX5" fmla="*/ 2688979 w 2795379"/>
                  <a:gd name="connsiteY5" fmla="*/ 638386 h 651864"/>
                  <a:gd name="connsiteX6" fmla="*/ 122025 w 2795379"/>
                  <a:gd name="connsiteY6" fmla="*/ 651864 h 651864"/>
                  <a:gd name="connsiteX7" fmla="*/ 0 w 2795379"/>
                  <a:gd name="connsiteY7" fmla="*/ 511176 h 651864"/>
                  <a:gd name="connsiteX8" fmla="*/ 25064 w 2795379"/>
                  <a:gd name="connsiteY8" fmla="*/ 106400 h 651864"/>
                  <a:gd name="connsiteX0" fmla="*/ 25064 w 2795379"/>
                  <a:gd name="connsiteY0" fmla="*/ 106400 h 651864"/>
                  <a:gd name="connsiteX1" fmla="*/ 131464 w 2795379"/>
                  <a:gd name="connsiteY1" fmla="*/ 0 h 651864"/>
                  <a:gd name="connsiteX2" fmla="*/ 2688979 w 2795379"/>
                  <a:gd name="connsiteY2" fmla="*/ 0 h 651864"/>
                  <a:gd name="connsiteX3" fmla="*/ 2795379 w 2795379"/>
                  <a:gd name="connsiteY3" fmla="*/ 106400 h 651864"/>
                  <a:gd name="connsiteX4" fmla="*/ 2795379 w 2795379"/>
                  <a:gd name="connsiteY4" fmla="*/ 531986 h 651864"/>
                  <a:gd name="connsiteX5" fmla="*/ 2688979 w 2795379"/>
                  <a:gd name="connsiteY5" fmla="*/ 638386 h 651864"/>
                  <a:gd name="connsiteX6" fmla="*/ 122025 w 2795379"/>
                  <a:gd name="connsiteY6" fmla="*/ 651864 h 651864"/>
                  <a:gd name="connsiteX7" fmla="*/ 0 w 2795379"/>
                  <a:gd name="connsiteY7" fmla="*/ 511176 h 651864"/>
                  <a:gd name="connsiteX8" fmla="*/ 25064 w 2795379"/>
                  <a:gd name="connsiteY8" fmla="*/ 106400 h 651864"/>
                  <a:gd name="connsiteX0" fmla="*/ 129510 w 2899825"/>
                  <a:gd name="connsiteY0" fmla="*/ 106400 h 651864"/>
                  <a:gd name="connsiteX1" fmla="*/ 235910 w 2899825"/>
                  <a:gd name="connsiteY1" fmla="*/ 0 h 651864"/>
                  <a:gd name="connsiteX2" fmla="*/ 2793425 w 2899825"/>
                  <a:gd name="connsiteY2" fmla="*/ 0 h 651864"/>
                  <a:gd name="connsiteX3" fmla="*/ 2899825 w 2899825"/>
                  <a:gd name="connsiteY3" fmla="*/ 106400 h 651864"/>
                  <a:gd name="connsiteX4" fmla="*/ 2899825 w 2899825"/>
                  <a:gd name="connsiteY4" fmla="*/ 531986 h 651864"/>
                  <a:gd name="connsiteX5" fmla="*/ 2793425 w 2899825"/>
                  <a:gd name="connsiteY5" fmla="*/ 638386 h 651864"/>
                  <a:gd name="connsiteX6" fmla="*/ 226471 w 2899825"/>
                  <a:gd name="connsiteY6" fmla="*/ 651864 h 651864"/>
                  <a:gd name="connsiteX7" fmla="*/ 129510 w 2899825"/>
                  <a:gd name="connsiteY7" fmla="*/ 106400 h 651864"/>
                  <a:gd name="connsiteX0" fmla="*/ 315592 w 2988946"/>
                  <a:gd name="connsiteY0" fmla="*/ 651864 h 651864"/>
                  <a:gd name="connsiteX1" fmla="*/ 325031 w 2988946"/>
                  <a:gd name="connsiteY1" fmla="*/ 0 h 651864"/>
                  <a:gd name="connsiteX2" fmla="*/ 2882546 w 2988946"/>
                  <a:gd name="connsiteY2" fmla="*/ 0 h 651864"/>
                  <a:gd name="connsiteX3" fmla="*/ 2988946 w 2988946"/>
                  <a:gd name="connsiteY3" fmla="*/ 106400 h 651864"/>
                  <a:gd name="connsiteX4" fmla="*/ 2988946 w 2988946"/>
                  <a:gd name="connsiteY4" fmla="*/ 531986 h 651864"/>
                  <a:gd name="connsiteX5" fmla="*/ 2882546 w 2988946"/>
                  <a:gd name="connsiteY5" fmla="*/ 638386 h 651864"/>
                  <a:gd name="connsiteX6" fmla="*/ 315592 w 2988946"/>
                  <a:gd name="connsiteY6" fmla="*/ 651864 h 651864"/>
                  <a:gd name="connsiteX0" fmla="*/ 226402 w 2899756"/>
                  <a:gd name="connsiteY0" fmla="*/ 651864 h 651864"/>
                  <a:gd name="connsiteX1" fmla="*/ 235841 w 2899756"/>
                  <a:gd name="connsiteY1" fmla="*/ 0 h 651864"/>
                  <a:gd name="connsiteX2" fmla="*/ 2793356 w 2899756"/>
                  <a:gd name="connsiteY2" fmla="*/ 0 h 651864"/>
                  <a:gd name="connsiteX3" fmla="*/ 2899756 w 2899756"/>
                  <a:gd name="connsiteY3" fmla="*/ 106400 h 651864"/>
                  <a:gd name="connsiteX4" fmla="*/ 2899756 w 2899756"/>
                  <a:gd name="connsiteY4" fmla="*/ 531986 h 651864"/>
                  <a:gd name="connsiteX5" fmla="*/ 2793356 w 2899756"/>
                  <a:gd name="connsiteY5" fmla="*/ 638386 h 651864"/>
                  <a:gd name="connsiteX6" fmla="*/ 226402 w 2899756"/>
                  <a:gd name="connsiteY6" fmla="*/ 651864 h 651864"/>
                  <a:gd name="connsiteX0" fmla="*/ 182108 w 2855462"/>
                  <a:gd name="connsiteY0" fmla="*/ 651864 h 651864"/>
                  <a:gd name="connsiteX1" fmla="*/ 191547 w 2855462"/>
                  <a:gd name="connsiteY1" fmla="*/ 0 h 651864"/>
                  <a:gd name="connsiteX2" fmla="*/ 2749062 w 2855462"/>
                  <a:gd name="connsiteY2" fmla="*/ 0 h 651864"/>
                  <a:gd name="connsiteX3" fmla="*/ 2855462 w 2855462"/>
                  <a:gd name="connsiteY3" fmla="*/ 106400 h 651864"/>
                  <a:gd name="connsiteX4" fmla="*/ 2855462 w 2855462"/>
                  <a:gd name="connsiteY4" fmla="*/ 531986 h 651864"/>
                  <a:gd name="connsiteX5" fmla="*/ 2749062 w 2855462"/>
                  <a:gd name="connsiteY5" fmla="*/ 638386 h 651864"/>
                  <a:gd name="connsiteX6" fmla="*/ 182108 w 2855462"/>
                  <a:gd name="connsiteY6" fmla="*/ 651864 h 651864"/>
                  <a:gd name="connsiteX0" fmla="*/ 267262 w 2940616"/>
                  <a:gd name="connsiteY0" fmla="*/ 651864 h 651864"/>
                  <a:gd name="connsiteX1" fmla="*/ 80827 w 2940616"/>
                  <a:gd name="connsiteY1" fmla="*/ 273828 h 651864"/>
                  <a:gd name="connsiteX2" fmla="*/ 276701 w 2940616"/>
                  <a:gd name="connsiteY2" fmla="*/ 0 h 651864"/>
                  <a:gd name="connsiteX3" fmla="*/ 2834216 w 2940616"/>
                  <a:gd name="connsiteY3" fmla="*/ 0 h 651864"/>
                  <a:gd name="connsiteX4" fmla="*/ 2940616 w 2940616"/>
                  <a:gd name="connsiteY4" fmla="*/ 106400 h 651864"/>
                  <a:gd name="connsiteX5" fmla="*/ 2940616 w 2940616"/>
                  <a:gd name="connsiteY5" fmla="*/ 531986 h 651864"/>
                  <a:gd name="connsiteX6" fmla="*/ 2834216 w 2940616"/>
                  <a:gd name="connsiteY6" fmla="*/ 638386 h 651864"/>
                  <a:gd name="connsiteX7" fmla="*/ 267262 w 2940616"/>
                  <a:gd name="connsiteY7" fmla="*/ 651864 h 651864"/>
                  <a:gd name="connsiteX0" fmla="*/ 251440 w 2924794"/>
                  <a:gd name="connsiteY0" fmla="*/ 651864 h 651864"/>
                  <a:gd name="connsiteX1" fmla="*/ 103370 w 2924794"/>
                  <a:gd name="connsiteY1" fmla="*/ 284949 h 651864"/>
                  <a:gd name="connsiteX2" fmla="*/ 260879 w 2924794"/>
                  <a:gd name="connsiteY2" fmla="*/ 0 h 651864"/>
                  <a:gd name="connsiteX3" fmla="*/ 2818394 w 2924794"/>
                  <a:gd name="connsiteY3" fmla="*/ 0 h 651864"/>
                  <a:gd name="connsiteX4" fmla="*/ 2924794 w 2924794"/>
                  <a:gd name="connsiteY4" fmla="*/ 106400 h 651864"/>
                  <a:gd name="connsiteX5" fmla="*/ 2924794 w 2924794"/>
                  <a:gd name="connsiteY5" fmla="*/ 531986 h 651864"/>
                  <a:gd name="connsiteX6" fmla="*/ 2818394 w 2924794"/>
                  <a:gd name="connsiteY6" fmla="*/ 638386 h 651864"/>
                  <a:gd name="connsiteX7" fmla="*/ 251440 w 2924794"/>
                  <a:gd name="connsiteY7" fmla="*/ 651864 h 651864"/>
                  <a:gd name="connsiteX0" fmla="*/ 251440 w 2924794"/>
                  <a:gd name="connsiteY0" fmla="*/ 653131 h 653131"/>
                  <a:gd name="connsiteX1" fmla="*/ 103370 w 2924794"/>
                  <a:gd name="connsiteY1" fmla="*/ 286216 h 653131"/>
                  <a:gd name="connsiteX2" fmla="*/ 260879 w 2924794"/>
                  <a:gd name="connsiteY2" fmla="*/ 1267 h 653131"/>
                  <a:gd name="connsiteX3" fmla="*/ 2818394 w 2924794"/>
                  <a:gd name="connsiteY3" fmla="*/ 1267 h 653131"/>
                  <a:gd name="connsiteX4" fmla="*/ 2924794 w 2924794"/>
                  <a:gd name="connsiteY4" fmla="*/ 107667 h 653131"/>
                  <a:gd name="connsiteX5" fmla="*/ 2924794 w 2924794"/>
                  <a:gd name="connsiteY5" fmla="*/ 533253 h 653131"/>
                  <a:gd name="connsiteX6" fmla="*/ 2818394 w 2924794"/>
                  <a:gd name="connsiteY6" fmla="*/ 639653 h 653131"/>
                  <a:gd name="connsiteX7" fmla="*/ 251440 w 2924794"/>
                  <a:gd name="connsiteY7" fmla="*/ 653131 h 653131"/>
                  <a:gd name="connsiteX0" fmla="*/ 148125 w 2821479"/>
                  <a:gd name="connsiteY0" fmla="*/ 653131 h 653835"/>
                  <a:gd name="connsiteX1" fmla="*/ 55 w 2821479"/>
                  <a:gd name="connsiteY1" fmla="*/ 286216 h 653835"/>
                  <a:gd name="connsiteX2" fmla="*/ 157564 w 2821479"/>
                  <a:gd name="connsiteY2" fmla="*/ 1267 h 653835"/>
                  <a:gd name="connsiteX3" fmla="*/ 2715079 w 2821479"/>
                  <a:gd name="connsiteY3" fmla="*/ 1267 h 653835"/>
                  <a:gd name="connsiteX4" fmla="*/ 2821479 w 2821479"/>
                  <a:gd name="connsiteY4" fmla="*/ 107667 h 653835"/>
                  <a:gd name="connsiteX5" fmla="*/ 2821479 w 2821479"/>
                  <a:gd name="connsiteY5" fmla="*/ 533253 h 653835"/>
                  <a:gd name="connsiteX6" fmla="*/ 2715079 w 2821479"/>
                  <a:gd name="connsiteY6" fmla="*/ 639653 h 653835"/>
                  <a:gd name="connsiteX7" fmla="*/ 148125 w 2821479"/>
                  <a:gd name="connsiteY7" fmla="*/ 653131 h 653835"/>
                  <a:gd name="connsiteX0" fmla="*/ 148125 w 2821479"/>
                  <a:gd name="connsiteY0" fmla="*/ 653131 h 653835"/>
                  <a:gd name="connsiteX1" fmla="*/ 55 w 2821479"/>
                  <a:gd name="connsiteY1" fmla="*/ 286216 h 653835"/>
                  <a:gd name="connsiteX2" fmla="*/ 157564 w 2821479"/>
                  <a:gd name="connsiteY2" fmla="*/ 1267 h 653835"/>
                  <a:gd name="connsiteX3" fmla="*/ 2715079 w 2821479"/>
                  <a:gd name="connsiteY3" fmla="*/ 1267 h 653835"/>
                  <a:gd name="connsiteX4" fmla="*/ 2821479 w 2821479"/>
                  <a:gd name="connsiteY4" fmla="*/ 107667 h 653835"/>
                  <a:gd name="connsiteX5" fmla="*/ 2821479 w 2821479"/>
                  <a:gd name="connsiteY5" fmla="*/ 533253 h 653835"/>
                  <a:gd name="connsiteX6" fmla="*/ 2715079 w 2821479"/>
                  <a:gd name="connsiteY6" fmla="*/ 639653 h 653835"/>
                  <a:gd name="connsiteX7" fmla="*/ 148125 w 2821479"/>
                  <a:gd name="connsiteY7" fmla="*/ 653131 h 653835"/>
                  <a:gd name="connsiteX0" fmla="*/ 148125 w 2821479"/>
                  <a:gd name="connsiteY0" fmla="*/ 653131 h 653835"/>
                  <a:gd name="connsiteX1" fmla="*/ 55 w 2821479"/>
                  <a:gd name="connsiteY1" fmla="*/ 286216 h 653835"/>
                  <a:gd name="connsiteX2" fmla="*/ 157564 w 2821479"/>
                  <a:gd name="connsiteY2" fmla="*/ 1267 h 653835"/>
                  <a:gd name="connsiteX3" fmla="*/ 2715079 w 2821479"/>
                  <a:gd name="connsiteY3" fmla="*/ 1267 h 653835"/>
                  <a:gd name="connsiteX4" fmla="*/ 2821479 w 2821479"/>
                  <a:gd name="connsiteY4" fmla="*/ 107667 h 653835"/>
                  <a:gd name="connsiteX5" fmla="*/ 2821479 w 2821479"/>
                  <a:gd name="connsiteY5" fmla="*/ 533253 h 653835"/>
                  <a:gd name="connsiteX6" fmla="*/ 2715079 w 2821479"/>
                  <a:gd name="connsiteY6" fmla="*/ 639653 h 653835"/>
                  <a:gd name="connsiteX7" fmla="*/ 148125 w 2821479"/>
                  <a:gd name="connsiteY7" fmla="*/ 653131 h 653835"/>
                  <a:gd name="connsiteX0" fmla="*/ 148125 w 3083702"/>
                  <a:gd name="connsiteY0" fmla="*/ 653131 h 653835"/>
                  <a:gd name="connsiteX1" fmla="*/ 55 w 3083702"/>
                  <a:gd name="connsiteY1" fmla="*/ 286216 h 653835"/>
                  <a:gd name="connsiteX2" fmla="*/ 157564 w 3083702"/>
                  <a:gd name="connsiteY2" fmla="*/ 1267 h 653835"/>
                  <a:gd name="connsiteX3" fmla="*/ 2715079 w 3083702"/>
                  <a:gd name="connsiteY3" fmla="*/ 1267 h 653835"/>
                  <a:gd name="connsiteX4" fmla="*/ 3083702 w 3083702"/>
                  <a:gd name="connsiteY4" fmla="*/ 58081 h 653835"/>
                  <a:gd name="connsiteX5" fmla="*/ 2821479 w 3083702"/>
                  <a:gd name="connsiteY5" fmla="*/ 533253 h 653835"/>
                  <a:gd name="connsiteX6" fmla="*/ 2715079 w 3083702"/>
                  <a:gd name="connsiteY6" fmla="*/ 639653 h 653835"/>
                  <a:gd name="connsiteX7" fmla="*/ 148125 w 3083702"/>
                  <a:gd name="connsiteY7" fmla="*/ 653131 h 653835"/>
                  <a:gd name="connsiteX0" fmla="*/ 148125 w 2944344"/>
                  <a:gd name="connsiteY0" fmla="*/ 653131 h 653835"/>
                  <a:gd name="connsiteX1" fmla="*/ 55 w 2944344"/>
                  <a:gd name="connsiteY1" fmla="*/ 286216 h 653835"/>
                  <a:gd name="connsiteX2" fmla="*/ 157564 w 2944344"/>
                  <a:gd name="connsiteY2" fmla="*/ 1267 h 653835"/>
                  <a:gd name="connsiteX3" fmla="*/ 2715079 w 2944344"/>
                  <a:gd name="connsiteY3" fmla="*/ 1267 h 653835"/>
                  <a:gd name="connsiteX4" fmla="*/ 2821479 w 2944344"/>
                  <a:gd name="connsiteY4" fmla="*/ 533253 h 653835"/>
                  <a:gd name="connsiteX5" fmla="*/ 2715079 w 2944344"/>
                  <a:gd name="connsiteY5" fmla="*/ 639653 h 653835"/>
                  <a:gd name="connsiteX6" fmla="*/ 148125 w 2944344"/>
                  <a:gd name="connsiteY6" fmla="*/ 653131 h 653835"/>
                  <a:gd name="connsiteX0" fmla="*/ 148125 w 3098468"/>
                  <a:gd name="connsiteY0" fmla="*/ 653131 h 653835"/>
                  <a:gd name="connsiteX1" fmla="*/ 55 w 3098468"/>
                  <a:gd name="connsiteY1" fmla="*/ 286216 h 653835"/>
                  <a:gd name="connsiteX2" fmla="*/ 157564 w 3098468"/>
                  <a:gd name="connsiteY2" fmla="*/ 1267 h 653835"/>
                  <a:gd name="connsiteX3" fmla="*/ 2715079 w 3098468"/>
                  <a:gd name="connsiteY3" fmla="*/ 1267 h 653835"/>
                  <a:gd name="connsiteX4" fmla="*/ 3095293 w 3098468"/>
                  <a:gd name="connsiteY4" fmla="*/ 281495 h 653835"/>
                  <a:gd name="connsiteX5" fmla="*/ 2715079 w 3098468"/>
                  <a:gd name="connsiteY5" fmla="*/ 639653 h 653835"/>
                  <a:gd name="connsiteX6" fmla="*/ 148125 w 3098468"/>
                  <a:gd name="connsiteY6" fmla="*/ 653131 h 653835"/>
                  <a:gd name="connsiteX0" fmla="*/ 148125 w 3098468"/>
                  <a:gd name="connsiteY0" fmla="*/ 653131 h 653835"/>
                  <a:gd name="connsiteX1" fmla="*/ 55 w 3098468"/>
                  <a:gd name="connsiteY1" fmla="*/ 286216 h 653835"/>
                  <a:gd name="connsiteX2" fmla="*/ 157564 w 3098468"/>
                  <a:gd name="connsiteY2" fmla="*/ 1267 h 653835"/>
                  <a:gd name="connsiteX3" fmla="*/ 2715079 w 3098468"/>
                  <a:gd name="connsiteY3" fmla="*/ 1267 h 653835"/>
                  <a:gd name="connsiteX4" fmla="*/ 3095293 w 3098468"/>
                  <a:gd name="connsiteY4" fmla="*/ 281495 h 653835"/>
                  <a:gd name="connsiteX5" fmla="*/ 3051198 w 3098468"/>
                  <a:gd name="connsiteY5" fmla="*/ 569174 h 653835"/>
                  <a:gd name="connsiteX6" fmla="*/ 148125 w 3098468"/>
                  <a:gd name="connsiteY6" fmla="*/ 653131 h 653835"/>
                  <a:gd name="connsiteX0" fmla="*/ 148125 w 3257855"/>
                  <a:gd name="connsiteY0" fmla="*/ 653131 h 653835"/>
                  <a:gd name="connsiteX1" fmla="*/ 55 w 3257855"/>
                  <a:gd name="connsiteY1" fmla="*/ 286216 h 653835"/>
                  <a:gd name="connsiteX2" fmla="*/ 157564 w 3257855"/>
                  <a:gd name="connsiteY2" fmla="*/ 1267 h 653835"/>
                  <a:gd name="connsiteX3" fmla="*/ 3047255 w 3257855"/>
                  <a:gd name="connsiteY3" fmla="*/ 15657 h 653835"/>
                  <a:gd name="connsiteX4" fmla="*/ 3095293 w 3257855"/>
                  <a:gd name="connsiteY4" fmla="*/ 281495 h 653835"/>
                  <a:gd name="connsiteX5" fmla="*/ 3051198 w 3257855"/>
                  <a:gd name="connsiteY5" fmla="*/ 569174 h 653835"/>
                  <a:gd name="connsiteX6" fmla="*/ 148125 w 3257855"/>
                  <a:gd name="connsiteY6" fmla="*/ 653131 h 653835"/>
                  <a:gd name="connsiteX0" fmla="*/ 148125 w 3111753"/>
                  <a:gd name="connsiteY0" fmla="*/ 653131 h 653835"/>
                  <a:gd name="connsiteX1" fmla="*/ 55 w 3111753"/>
                  <a:gd name="connsiteY1" fmla="*/ 286216 h 653835"/>
                  <a:gd name="connsiteX2" fmla="*/ 157564 w 3111753"/>
                  <a:gd name="connsiteY2" fmla="*/ 1267 h 653835"/>
                  <a:gd name="connsiteX3" fmla="*/ 3047255 w 3111753"/>
                  <a:gd name="connsiteY3" fmla="*/ 15657 h 653835"/>
                  <a:gd name="connsiteX4" fmla="*/ 3095293 w 3111753"/>
                  <a:gd name="connsiteY4" fmla="*/ 281495 h 653835"/>
                  <a:gd name="connsiteX5" fmla="*/ 3051198 w 3111753"/>
                  <a:gd name="connsiteY5" fmla="*/ 569174 h 653835"/>
                  <a:gd name="connsiteX6" fmla="*/ 148125 w 3111753"/>
                  <a:gd name="connsiteY6" fmla="*/ 653131 h 653835"/>
                  <a:gd name="connsiteX0" fmla="*/ 148125 w 3124848"/>
                  <a:gd name="connsiteY0" fmla="*/ 653131 h 653835"/>
                  <a:gd name="connsiteX1" fmla="*/ 55 w 3124848"/>
                  <a:gd name="connsiteY1" fmla="*/ 286216 h 653835"/>
                  <a:gd name="connsiteX2" fmla="*/ 157564 w 3124848"/>
                  <a:gd name="connsiteY2" fmla="*/ 1267 h 653835"/>
                  <a:gd name="connsiteX3" fmla="*/ 3069138 w 3124848"/>
                  <a:gd name="connsiteY3" fmla="*/ 19822 h 653835"/>
                  <a:gd name="connsiteX4" fmla="*/ 3095293 w 3124848"/>
                  <a:gd name="connsiteY4" fmla="*/ 281495 h 653835"/>
                  <a:gd name="connsiteX5" fmla="*/ 3051198 w 3124848"/>
                  <a:gd name="connsiteY5" fmla="*/ 569174 h 653835"/>
                  <a:gd name="connsiteX6" fmla="*/ 148125 w 3124848"/>
                  <a:gd name="connsiteY6" fmla="*/ 653131 h 653835"/>
                  <a:gd name="connsiteX0" fmla="*/ 148125 w 3128145"/>
                  <a:gd name="connsiteY0" fmla="*/ 653131 h 653835"/>
                  <a:gd name="connsiteX1" fmla="*/ 55 w 3128145"/>
                  <a:gd name="connsiteY1" fmla="*/ 286216 h 653835"/>
                  <a:gd name="connsiteX2" fmla="*/ 157564 w 3128145"/>
                  <a:gd name="connsiteY2" fmla="*/ 1267 h 653835"/>
                  <a:gd name="connsiteX3" fmla="*/ 3074123 w 3128145"/>
                  <a:gd name="connsiteY3" fmla="*/ 14744 h 653835"/>
                  <a:gd name="connsiteX4" fmla="*/ 3095293 w 3128145"/>
                  <a:gd name="connsiteY4" fmla="*/ 281495 h 653835"/>
                  <a:gd name="connsiteX5" fmla="*/ 3051198 w 3128145"/>
                  <a:gd name="connsiteY5" fmla="*/ 569174 h 653835"/>
                  <a:gd name="connsiteX6" fmla="*/ 148125 w 3128145"/>
                  <a:gd name="connsiteY6" fmla="*/ 653131 h 653835"/>
                  <a:gd name="connsiteX0" fmla="*/ 148125 w 3121484"/>
                  <a:gd name="connsiteY0" fmla="*/ 653131 h 653835"/>
                  <a:gd name="connsiteX1" fmla="*/ 55 w 3121484"/>
                  <a:gd name="connsiteY1" fmla="*/ 286216 h 653835"/>
                  <a:gd name="connsiteX2" fmla="*/ 157564 w 3121484"/>
                  <a:gd name="connsiteY2" fmla="*/ 1267 h 653835"/>
                  <a:gd name="connsiteX3" fmla="*/ 3074123 w 3121484"/>
                  <a:gd name="connsiteY3" fmla="*/ 14744 h 653835"/>
                  <a:gd name="connsiteX4" fmla="*/ 3095293 w 3121484"/>
                  <a:gd name="connsiteY4" fmla="*/ 281495 h 653835"/>
                  <a:gd name="connsiteX5" fmla="*/ 3051198 w 3121484"/>
                  <a:gd name="connsiteY5" fmla="*/ 569174 h 653835"/>
                  <a:gd name="connsiteX6" fmla="*/ 148125 w 3121484"/>
                  <a:gd name="connsiteY6" fmla="*/ 653131 h 653835"/>
                  <a:gd name="connsiteX0" fmla="*/ 148125 w 3124758"/>
                  <a:gd name="connsiteY0" fmla="*/ 653131 h 653835"/>
                  <a:gd name="connsiteX1" fmla="*/ 55 w 3124758"/>
                  <a:gd name="connsiteY1" fmla="*/ 286216 h 653835"/>
                  <a:gd name="connsiteX2" fmla="*/ 157564 w 3124758"/>
                  <a:gd name="connsiteY2" fmla="*/ 1267 h 653835"/>
                  <a:gd name="connsiteX3" fmla="*/ 3074123 w 3124758"/>
                  <a:gd name="connsiteY3" fmla="*/ 14744 h 653835"/>
                  <a:gd name="connsiteX4" fmla="*/ 3095293 w 3124758"/>
                  <a:gd name="connsiteY4" fmla="*/ 281495 h 653835"/>
                  <a:gd name="connsiteX5" fmla="*/ 3051198 w 3124758"/>
                  <a:gd name="connsiteY5" fmla="*/ 569174 h 653835"/>
                  <a:gd name="connsiteX6" fmla="*/ 148125 w 3124758"/>
                  <a:gd name="connsiteY6" fmla="*/ 653131 h 653835"/>
                  <a:gd name="connsiteX0" fmla="*/ 148125 w 3129350"/>
                  <a:gd name="connsiteY0" fmla="*/ 653131 h 653835"/>
                  <a:gd name="connsiteX1" fmla="*/ 55 w 3129350"/>
                  <a:gd name="connsiteY1" fmla="*/ 286216 h 653835"/>
                  <a:gd name="connsiteX2" fmla="*/ 157564 w 3129350"/>
                  <a:gd name="connsiteY2" fmla="*/ 1267 h 653835"/>
                  <a:gd name="connsiteX3" fmla="*/ 3074123 w 3129350"/>
                  <a:gd name="connsiteY3" fmla="*/ 14744 h 653835"/>
                  <a:gd name="connsiteX4" fmla="*/ 3107895 w 3129350"/>
                  <a:gd name="connsiteY4" fmla="*/ 283894 h 653835"/>
                  <a:gd name="connsiteX5" fmla="*/ 3051198 w 3129350"/>
                  <a:gd name="connsiteY5" fmla="*/ 569174 h 653835"/>
                  <a:gd name="connsiteX6" fmla="*/ 148125 w 3129350"/>
                  <a:gd name="connsiteY6" fmla="*/ 653131 h 653835"/>
                  <a:gd name="connsiteX0" fmla="*/ 148125 w 3124792"/>
                  <a:gd name="connsiteY0" fmla="*/ 653131 h 653835"/>
                  <a:gd name="connsiteX1" fmla="*/ 55 w 3124792"/>
                  <a:gd name="connsiteY1" fmla="*/ 286216 h 653835"/>
                  <a:gd name="connsiteX2" fmla="*/ 157564 w 3124792"/>
                  <a:gd name="connsiteY2" fmla="*/ 1267 h 653835"/>
                  <a:gd name="connsiteX3" fmla="*/ 3074123 w 3124792"/>
                  <a:gd name="connsiteY3" fmla="*/ 14744 h 653835"/>
                  <a:gd name="connsiteX4" fmla="*/ 3107895 w 3124792"/>
                  <a:gd name="connsiteY4" fmla="*/ 283894 h 653835"/>
                  <a:gd name="connsiteX5" fmla="*/ 3051198 w 3124792"/>
                  <a:gd name="connsiteY5" fmla="*/ 569174 h 653835"/>
                  <a:gd name="connsiteX6" fmla="*/ 148125 w 3124792"/>
                  <a:gd name="connsiteY6" fmla="*/ 653131 h 653835"/>
                  <a:gd name="connsiteX0" fmla="*/ 148125 w 3124792"/>
                  <a:gd name="connsiteY0" fmla="*/ 653131 h 653835"/>
                  <a:gd name="connsiteX1" fmla="*/ 55 w 3124792"/>
                  <a:gd name="connsiteY1" fmla="*/ 286216 h 653835"/>
                  <a:gd name="connsiteX2" fmla="*/ 157564 w 3124792"/>
                  <a:gd name="connsiteY2" fmla="*/ 1267 h 653835"/>
                  <a:gd name="connsiteX3" fmla="*/ 3074123 w 3124792"/>
                  <a:gd name="connsiteY3" fmla="*/ 14744 h 653835"/>
                  <a:gd name="connsiteX4" fmla="*/ 3107895 w 3124792"/>
                  <a:gd name="connsiteY4" fmla="*/ 283894 h 653835"/>
                  <a:gd name="connsiteX5" fmla="*/ 3051198 w 3124792"/>
                  <a:gd name="connsiteY5" fmla="*/ 569174 h 653835"/>
                  <a:gd name="connsiteX6" fmla="*/ 148125 w 3124792"/>
                  <a:gd name="connsiteY6" fmla="*/ 653131 h 653835"/>
                  <a:gd name="connsiteX0" fmla="*/ 148125 w 3120364"/>
                  <a:gd name="connsiteY0" fmla="*/ 653131 h 653835"/>
                  <a:gd name="connsiteX1" fmla="*/ 55 w 3120364"/>
                  <a:gd name="connsiteY1" fmla="*/ 286216 h 653835"/>
                  <a:gd name="connsiteX2" fmla="*/ 157564 w 3120364"/>
                  <a:gd name="connsiteY2" fmla="*/ 1267 h 653835"/>
                  <a:gd name="connsiteX3" fmla="*/ 3074123 w 3120364"/>
                  <a:gd name="connsiteY3" fmla="*/ 14744 h 653835"/>
                  <a:gd name="connsiteX4" fmla="*/ 3107895 w 3120364"/>
                  <a:gd name="connsiteY4" fmla="*/ 283894 h 653835"/>
                  <a:gd name="connsiteX5" fmla="*/ 3051198 w 3120364"/>
                  <a:gd name="connsiteY5" fmla="*/ 569174 h 653835"/>
                  <a:gd name="connsiteX6" fmla="*/ 148125 w 3120364"/>
                  <a:gd name="connsiteY6" fmla="*/ 653131 h 653835"/>
                  <a:gd name="connsiteX0" fmla="*/ 148125 w 3124711"/>
                  <a:gd name="connsiteY0" fmla="*/ 653131 h 653835"/>
                  <a:gd name="connsiteX1" fmla="*/ 55 w 3124711"/>
                  <a:gd name="connsiteY1" fmla="*/ 286216 h 653835"/>
                  <a:gd name="connsiteX2" fmla="*/ 157564 w 3124711"/>
                  <a:gd name="connsiteY2" fmla="*/ 1267 h 653835"/>
                  <a:gd name="connsiteX3" fmla="*/ 3074123 w 3124711"/>
                  <a:gd name="connsiteY3" fmla="*/ 14744 h 653835"/>
                  <a:gd name="connsiteX4" fmla="*/ 3107895 w 3124711"/>
                  <a:gd name="connsiteY4" fmla="*/ 283894 h 653835"/>
                  <a:gd name="connsiteX5" fmla="*/ 3051198 w 3124711"/>
                  <a:gd name="connsiteY5" fmla="*/ 569174 h 653835"/>
                  <a:gd name="connsiteX6" fmla="*/ 148125 w 3124711"/>
                  <a:gd name="connsiteY6" fmla="*/ 653131 h 653835"/>
                  <a:gd name="connsiteX0" fmla="*/ 148125 w 3124711"/>
                  <a:gd name="connsiteY0" fmla="*/ 653131 h 653835"/>
                  <a:gd name="connsiteX1" fmla="*/ 55 w 3124711"/>
                  <a:gd name="connsiteY1" fmla="*/ 286216 h 653835"/>
                  <a:gd name="connsiteX2" fmla="*/ 157564 w 3124711"/>
                  <a:gd name="connsiteY2" fmla="*/ 1267 h 653835"/>
                  <a:gd name="connsiteX3" fmla="*/ 3074123 w 3124711"/>
                  <a:gd name="connsiteY3" fmla="*/ 14744 h 653835"/>
                  <a:gd name="connsiteX4" fmla="*/ 3107895 w 3124711"/>
                  <a:gd name="connsiteY4" fmla="*/ 283894 h 653835"/>
                  <a:gd name="connsiteX5" fmla="*/ 3086512 w 3124711"/>
                  <a:gd name="connsiteY5" fmla="*/ 578910 h 653835"/>
                  <a:gd name="connsiteX6" fmla="*/ 148125 w 3124711"/>
                  <a:gd name="connsiteY6" fmla="*/ 653131 h 653835"/>
                  <a:gd name="connsiteX0" fmla="*/ 148125 w 3129057"/>
                  <a:gd name="connsiteY0" fmla="*/ 653131 h 653835"/>
                  <a:gd name="connsiteX1" fmla="*/ 55 w 3129057"/>
                  <a:gd name="connsiteY1" fmla="*/ 286216 h 653835"/>
                  <a:gd name="connsiteX2" fmla="*/ 157564 w 3129057"/>
                  <a:gd name="connsiteY2" fmla="*/ 1267 h 653835"/>
                  <a:gd name="connsiteX3" fmla="*/ 3074123 w 3129057"/>
                  <a:gd name="connsiteY3" fmla="*/ 14744 h 653835"/>
                  <a:gd name="connsiteX4" fmla="*/ 3107895 w 3129057"/>
                  <a:gd name="connsiteY4" fmla="*/ 283894 h 653835"/>
                  <a:gd name="connsiteX5" fmla="*/ 3086512 w 3129057"/>
                  <a:gd name="connsiteY5" fmla="*/ 578910 h 653835"/>
                  <a:gd name="connsiteX6" fmla="*/ 148125 w 3129057"/>
                  <a:gd name="connsiteY6" fmla="*/ 653131 h 653835"/>
                  <a:gd name="connsiteX0" fmla="*/ 148125 w 3130151"/>
                  <a:gd name="connsiteY0" fmla="*/ 653131 h 653835"/>
                  <a:gd name="connsiteX1" fmla="*/ 55 w 3130151"/>
                  <a:gd name="connsiteY1" fmla="*/ 286216 h 653835"/>
                  <a:gd name="connsiteX2" fmla="*/ 157564 w 3130151"/>
                  <a:gd name="connsiteY2" fmla="*/ 1267 h 653835"/>
                  <a:gd name="connsiteX3" fmla="*/ 3074123 w 3130151"/>
                  <a:gd name="connsiteY3" fmla="*/ 14744 h 653835"/>
                  <a:gd name="connsiteX4" fmla="*/ 3107895 w 3130151"/>
                  <a:gd name="connsiteY4" fmla="*/ 283894 h 653835"/>
                  <a:gd name="connsiteX5" fmla="*/ 3086512 w 3130151"/>
                  <a:gd name="connsiteY5" fmla="*/ 578910 h 653835"/>
                  <a:gd name="connsiteX6" fmla="*/ 148125 w 3130151"/>
                  <a:gd name="connsiteY6" fmla="*/ 653131 h 653835"/>
                  <a:gd name="connsiteX0" fmla="*/ 148125 w 3130151"/>
                  <a:gd name="connsiteY0" fmla="*/ 653131 h 653835"/>
                  <a:gd name="connsiteX1" fmla="*/ 55 w 3130151"/>
                  <a:gd name="connsiteY1" fmla="*/ 286216 h 653835"/>
                  <a:gd name="connsiteX2" fmla="*/ 157564 w 3130151"/>
                  <a:gd name="connsiteY2" fmla="*/ 1267 h 653835"/>
                  <a:gd name="connsiteX3" fmla="*/ 3074123 w 3130151"/>
                  <a:gd name="connsiteY3" fmla="*/ 14744 h 653835"/>
                  <a:gd name="connsiteX4" fmla="*/ 3107895 w 3130151"/>
                  <a:gd name="connsiteY4" fmla="*/ 283894 h 653835"/>
                  <a:gd name="connsiteX5" fmla="*/ 3086512 w 3130151"/>
                  <a:gd name="connsiteY5" fmla="*/ 578910 h 653835"/>
                  <a:gd name="connsiteX6" fmla="*/ 148125 w 3130151"/>
                  <a:gd name="connsiteY6" fmla="*/ 653131 h 653835"/>
                  <a:gd name="connsiteX0" fmla="*/ 148125 w 3126116"/>
                  <a:gd name="connsiteY0" fmla="*/ 653131 h 653835"/>
                  <a:gd name="connsiteX1" fmla="*/ 55 w 3126116"/>
                  <a:gd name="connsiteY1" fmla="*/ 286216 h 653835"/>
                  <a:gd name="connsiteX2" fmla="*/ 157564 w 3126116"/>
                  <a:gd name="connsiteY2" fmla="*/ 1267 h 653835"/>
                  <a:gd name="connsiteX3" fmla="*/ 3074123 w 3126116"/>
                  <a:gd name="connsiteY3" fmla="*/ 14744 h 653835"/>
                  <a:gd name="connsiteX4" fmla="*/ 3107895 w 3126116"/>
                  <a:gd name="connsiteY4" fmla="*/ 283894 h 653835"/>
                  <a:gd name="connsiteX5" fmla="*/ 3086512 w 3126116"/>
                  <a:gd name="connsiteY5" fmla="*/ 578910 h 653835"/>
                  <a:gd name="connsiteX6" fmla="*/ 148125 w 3126116"/>
                  <a:gd name="connsiteY6" fmla="*/ 653131 h 653835"/>
                  <a:gd name="connsiteX0" fmla="*/ 148125 w 3126792"/>
                  <a:gd name="connsiteY0" fmla="*/ 653131 h 653835"/>
                  <a:gd name="connsiteX1" fmla="*/ 55 w 3126792"/>
                  <a:gd name="connsiteY1" fmla="*/ 286216 h 653835"/>
                  <a:gd name="connsiteX2" fmla="*/ 157564 w 3126792"/>
                  <a:gd name="connsiteY2" fmla="*/ 1267 h 653835"/>
                  <a:gd name="connsiteX3" fmla="*/ 3074123 w 3126792"/>
                  <a:gd name="connsiteY3" fmla="*/ 14744 h 653835"/>
                  <a:gd name="connsiteX4" fmla="*/ 3107895 w 3126792"/>
                  <a:gd name="connsiteY4" fmla="*/ 283894 h 653835"/>
                  <a:gd name="connsiteX5" fmla="*/ 3086512 w 3126792"/>
                  <a:gd name="connsiteY5" fmla="*/ 578910 h 653835"/>
                  <a:gd name="connsiteX6" fmla="*/ 148125 w 3126792"/>
                  <a:gd name="connsiteY6" fmla="*/ 653131 h 653835"/>
                  <a:gd name="connsiteX0" fmla="*/ 148125 w 3128855"/>
                  <a:gd name="connsiteY0" fmla="*/ 653131 h 653835"/>
                  <a:gd name="connsiteX1" fmla="*/ 55 w 3128855"/>
                  <a:gd name="connsiteY1" fmla="*/ 286216 h 653835"/>
                  <a:gd name="connsiteX2" fmla="*/ 157564 w 3128855"/>
                  <a:gd name="connsiteY2" fmla="*/ 1267 h 653835"/>
                  <a:gd name="connsiteX3" fmla="*/ 3074123 w 3128855"/>
                  <a:gd name="connsiteY3" fmla="*/ 14744 h 653835"/>
                  <a:gd name="connsiteX4" fmla="*/ 3107895 w 3128855"/>
                  <a:gd name="connsiteY4" fmla="*/ 283894 h 653835"/>
                  <a:gd name="connsiteX5" fmla="*/ 3086512 w 3128855"/>
                  <a:gd name="connsiteY5" fmla="*/ 578910 h 653835"/>
                  <a:gd name="connsiteX6" fmla="*/ 148125 w 3128855"/>
                  <a:gd name="connsiteY6" fmla="*/ 653131 h 653835"/>
                  <a:gd name="connsiteX0" fmla="*/ 148125 w 3126187"/>
                  <a:gd name="connsiteY0" fmla="*/ 653131 h 653835"/>
                  <a:gd name="connsiteX1" fmla="*/ 55 w 3126187"/>
                  <a:gd name="connsiteY1" fmla="*/ 286216 h 653835"/>
                  <a:gd name="connsiteX2" fmla="*/ 157564 w 3126187"/>
                  <a:gd name="connsiteY2" fmla="*/ 1267 h 653835"/>
                  <a:gd name="connsiteX3" fmla="*/ 3074123 w 3126187"/>
                  <a:gd name="connsiteY3" fmla="*/ 14744 h 653835"/>
                  <a:gd name="connsiteX4" fmla="*/ 3107895 w 3126187"/>
                  <a:gd name="connsiteY4" fmla="*/ 283894 h 653835"/>
                  <a:gd name="connsiteX5" fmla="*/ 3086512 w 3126187"/>
                  <a:gd name="connsiteY5" fmla="*/ 578910 h 653835"/>
                  <a:gd name="connsiteX6" fmla="*/ 148125 w 3126187"/>
                  <a:gd name="connsiteY6" fmla="*/ 653131 h 653835"/>
                  <a:gd name="connsiteX0" fmla="*/ 148125 w 3130530"/>
                  <a:gd name="connsiteY0" fmla="*/ 653131 h 653835"/>
                  <a:gd name="connsiteX1" fmla="*/ 55 w 3130530"/>
                  <a:gd name="connsiteY1" fmla="*/ 286216 h 653835"/>
                  <a:gd name="connsiteX2" fmla="*/ 157564 w 3130530"/>
                  <a:gd name="connsiteY2" fmla="*/ 1267 h 653835"/>
                  <a:gd name="connsiteX3" fmla="*/ 3074123 w 3130530"/>
                  <a:gd name="connsiteY3" fmla="*/ 14744 h 653835"/>
                  <a:gd name="connsiteX4" fmla="*/ 3107895 w 3130530"/>
                  <a:gd name="connsiteY4" fmla="*/ 283894 h 653835"/>
                  <a:gd name="connsiteX5" fmla="*/ 3086512 w 3130530"/>
                  <a:gd name="connsiteY5" fmla="*/ 578910 h 653835"/>
                  <a:gd name="connsiteX6" fmla="*/ 148125 w 3130530"/>
                  <a:gd name="connsiteY6" fmla="*/ 653131 h 653835"/>
                  <a:gd name="connsiteX0" fmla="*/ 148125 w 3128705"/>
                  <a:gd name="connsiteY0" fmla="*/ 653131 h 653835"/>
                  <a:gd name="connsiteX1" fmla="*/ 55 w 3128705"/>
                  <a:gd name="connsiteY1" fmla="*/ 286216 h 653835"/>
                  <a:gd name="connsiteX2" fmla="*/ 157564 w 3128705"/>
                  <a:gd name="connsiteY2" fmla="*/ 1267 h 653835"/>
                  <a:gd name="connsiteX3" fmla="*/ 3074123 w 3128705"/>
                  <a:gd name="connsiteY3" fmla="*/ 14744 h 653835"/>
                  <a:gd name="connsiteX4" fmla="*/ 3107895 w 3128705"/>
                  <a:gd name="connsiteY4" fmla="*/ 283894 h 653835"/>
                  <a:gd name="connsiteX5" fmla="*/ 3086512 w 3128705"/>
                  <a:gd name="connsiteY5" fmla="*/ 578910 h 653835"/>
                  <a:gd name="connsiteX6" fmla="*/ 148125 w 3128705"/>
                  <a:gd name="connsiteY6" fmla="*/ 653131 h 653835"/>
                  <a:gd name="connsiteX0" fmla="*/ 148125 w 3129297"/>
                  <a:gd name="connsiteY0" fmla="*/ 653131 h 653835"/>
                  <a:gd name="connsiteX1" fmla="*/ 55 w 3129297"/>
                  <a:gd name="connsiteY1" fmla="*/ 286216 h 653835"/>
                  <a:gd name="connsiteX2" fmla="*/ 157564 w 3129297"/>
                  <a:gd name="connsiteY2" fmla="*/ 1267 h 653835"/>
                  <a:gd name="connsiteX3" fmla="*/ 3074123 w 3129297"/>
                  <a:gd name="connsiteY3" fmla="*/ 14744 h 653835"/>
                  <a:gd name="connsiteX4" fmla="*/ 3107895 w 3129297"/>
                  <a:gd name="connsiteY4" fmla="*/ 283894 h 653835"/>
                  <a:gd name="connsiteX5" fmla="*/ 3086512 w 3129297"/>
                  <a:gd name="connsiteY5" fmla="*/ 578910 h 653835"/>
                  <a:gd name="connsiteX6" fmla="*/ 148125 w 3129297"/>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33755"/>
                  <a:gd name="connsiteY0" fmla="*/ 653131 h 653835"/>
                  <a:gd name="connsiteX1" fmla="*/ 55 w 3133755"/>
                  <a:gd name="connsiteY1" fmla="*/ 286216 h 653835"/>
                  <a:gd name="connsiteX2" fmla="*/ 157564 w 3133755"/>
                  <a:gd name="connsiteY2" fmla="*/ 1267 h 653835"/>
                  <a:gd name="connsiteX3" fmla="*/ 3076616 w 3133755"/>
                  <a:gd name="connsiteY3" fmla="*/ 12205 h 653835"/>
                  <a:gd name="connsiteX4" fmla="*/ 3107895 w 3133755"/>
                  <a:gd name="connsiteY4" fmla="*/ 283894 h 653835"/>
                  <a:gd name="connsiteX5" fmla="*/ 3091894 w 3133755"/>
                  <a:gd name="connsiteY5" fmla="*/ 573426 h 653835"/>
                  <a:gd name="connsiteX6" fmla="*/ 148125 w 3133755"/>
                  <a:gd name="connsiteY6" fmla="*/ 653131 h 653835"/>
                  <a:gd name="connsiteX0" fmla="*/ 148125 w 3126356"/>
                  <a:gd name="connsiteY0" fmla="*/ 653131 h 653835"/>
                  <a:gd name="connsiteX1" fmla="*/ 55 w 3126356"/>
                  <a:gd name="connsiteY1" fmla="*/ 286216 h 653835"/>
                  <a:gd name="connsiteX2" fmla="*/ 157564 w 3126356"/>
                  <a:gd name="connsiteY2" fmla="*/ 1267 h 653835"/>
                  <a:gd name="connsiteX3" fmla="*/ 3076616 w 3126356"/>
                  <a:gd name="connsiteY3" fmla="*/ 12205 h 653835"/>
                  <a:gd name="connsiteX4" fmla="*/ 3107895 w 3126356"/>
                  <a:gd name="connsiteY4" fmla="*/ 283894 h 653835"/>
                  <a:gd name="connsiteX5" fmla="*/ 3070161 w 3126356"/>
                  <a:gd name="connsiteY5" fmla="*/ 573628 h 653835"/>
                  <a:gd name="connsiteX6" fmla="*/ 148125 w 3126356"/>
                  <a:gd name="connsiteY6" fmla="*/ 653131 h 653835"/>
                  <a:gd name="connsiteX0" fmla="*/ 153501 w 3126349"/>
                  <a:gd name="connsiteY0" fmla="*/ 647647 h 648365"/>
                  <a:gd name="connsiteX1" fmla="*/ 48 w 3126349"/>
                  <a:gd name="connsiteY1" fmla="*/ 286216 h 648365"/>
                  <a:gd name="connsiteX2" fmla="*/ 157557 w 3126349"/>
                  <a:gd name="connsiteY2" fmla="*/ 1267 h 648365"/>
                  <a:gd name="connsiteX3" fmla="*/ 3076609 w 3126349"/>
                  <a:gd name="connsiteY3" fmla="*/ 12205 h 648365"/>
                  <a:gd name="connsiteX4" fmla="*/ 3107888 w 3126349"/>
                  <a:gd name="connsiteY4" fmla="*/ 283894 h 648365"/>
                  <a:gd name="connsiteX5" fmla="*/ 3070154 w 3126349"/>
                  <a:gd name="connsiteY5" fmla="*/ 573628 h 648365"/>
                  <a:gd name="connsiteX6" fmla="*/ 153501 w 3126349"/>
                  <a:gd name="connsiteY6" fmla="*/ 647647 h 648365"/>
                  <a:gd name="connsiteX0" fmla="*/ 153501 w 3126349"/>
                  <a:gd name="connsiteY0" fmla="*/ 647647 h 648365"/>
                  <a:gd name="connsiteX1" fmla="*/ 48 w 3126349"/>
                  <a:gd name="connsiteY1" fmla="*/ 286216 h 648365"/>
                  <a:gd name="connsiteX2" fmla="*/ 157557 w 3126349"/>
                  <a:gd name="connsiteY2" fmla="*/ 1267 h 648365"/>
                  <a:gd name="connsiteX3" fmla="*/ 3076609 w 3126349"/>
                  <a:gd name="connsiteY3" fmla="*/ 12205 h 648365"/>
                  <a:gd name="connsiteX4" fmla="*/ 3107888 w 3126349"/>
                  <a:gd name="connsiteY4" fmla="*/ 283894 h 648365"/>
                  <a:gd name="connsiteX5" fmla="*/ 3070154 w 3126349"/>
                  <a:gd name="connsiteY5" fmla="*/ 573628 h 648365"/>
                  <a:gd name="connsiteX6" fmla="*/ 153501 w 3126349"/>
                  <a:gd name="connsiteY6" fmla="*/ 647647 h 648365"/>
                  <a:gd name="connsiteX0" fmla="*/ 164358 w 3126339"/>
                  <a:gd name="connsiteY0" fmla="*/ 647546 h 648264"/>
                  <a:gd name="connsiteX1" fmla="*/ 38 w 3126339"/>
                  <a:gd name="connsiteY1" fmla="*/ 286216 h 648264"/>
                  <a:gd name="connsiteX2" fmla="*/ 157547 w 3126339"/>
                  <a:gd name="connsiteY2" fmla="*/ 1267 h 648264"/>
                  <a:gd name="connsiteX3" fmla="*/ 3076599 w 3126339"/>
                  <a:gd name="connsiteY3" fmla="*/ 12205 h 648264"/>
                  <a:gd name="connsiteX4" fmla="*/ 3107878 w 3126339"/>
                  <a:gd name="connsiteY4" fmla="*/ 283894 h 648264"/>
                  <a:gd name="connsiteX5" fmla="*/ 3070144 w 3126339"/>
                  <a:gd name="connsiteY5" fmla="*/ 573628 h 648264"/>
                  <a:gd name="connsiteX6" fmla="*/ 164358 w 3126339"/>
                  <a:gd name="connsiteY6" fmla="*/ 647546 h 648264"/>
                  <a:gd name="connsiteX0" fmla="*/ 164358 w 3126339"/>
                  <a:gd name="connsiteY0" fmla="*/ 647546 h 648264"/>
                  <a:gd name="connsiteX1" fmla="*/ 38 w 3126339"/>
                  <a:gd name="connsiteY1" fmla="*/ 286216 h 648264"/>
                  <a:gd name="connsiteX2" fmla="*/ 157547 w 3126339"/>
                  <a:gd name="connsiteY2" fmla="*/ 1267 h 648264"/>
                  <a:gd name="connsiteX3" fmla="*/ 3076599 w 3126339"/>
                  <a:gd name="connsiteY3" fmla="*/ 12205 h 648264"/>
                  <a:gd name="connsiteX4" fmla="*/ 3107878 w 3126339"/>
                  <a:gd name="connsiteY4" fmla="*/ 283894 h 648264"/>
                  <a:gd name="connsiteX5" fmla="*/ 3070144 w 3126339"/>
                  <a:gd name="connsiteY5" fmla="*/ 573628 h 648264"/>
                  <a:gd name="connsiteX6" fmla="*/ 164358 w 3126339"/>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8544"/>
                  <a:gd name="connsiteY0" fmla="*/ 647546 h 648264"/>
                  <a:gd name="connsiteX1" fmla="*/ 38 w 3128544"/>
                  <a:gd name="connsiteY1" fmla="*/ 286216 h 648264"/>
                  <a:gd name="connsiteX2" fmla="*/ 157547 w 3128544"/>
                  <a:gd name="connsiteY2" fmla="*/ 1267 h 648264"/>
                  <a:gd name="connsiteX3" fmla="*/ 3076599 w 3128544"/>
                  <a:gd name="connsiteY3" fmla="*/ 12205 h 648264"/>
                  <a:gd name="connsiteX4" fmla="*/ 3107878 w 3128544"/>
                  <a:gd name="connsiteY4" fmla="*/ 283894 h 648264"/>
                  <a:gd name="connsiteX5" fmla="*/ 3083137 w 3128544"/>
                  <a:gd name="connsiteY5" fmla="*/ 585784 h 648264"/>
                  <a:gd name="connsiteX6" fmla="*/ 164358 w 3128544"/>
                  <a:gd name="connsiteY6" fmla="*/ 647546 h 648264"/>
                  <a:gd name="connsiteX0" fmla="*/ 164358 w 3128544"/>
                  <a:gd name="connsiteY0" fmla="*/ 647546 h 648264"/>
                  <a:gd name="connsiteX1" fmla="*/ 38 w 3128544"/>
                  <a:gd name="connsiteY1" fmla="*/ 286216 h 648264"/>
                  <a:gd name="connsiteX2" fmla="*/ 157547 w 3128544"/>
                  <a:gd name="connsiteY2" fmla="*/ 1267 h 648264"/>
                  <a:gd name="connsiteX3" fmla="*/ 3076599 w 3128544"/>
                  <a:gd name="connsiteY3" fmla="*/ 12205 h 648264"/>
                  <a:gd name="connsiteX4" fmla="*/ 3107878 w 3128544"/>
                  <a:gd name="connsiteY4" fmla="*/ 283894 h 648264"/>
                  <a:gd name="connsiteX5" fmla="*/ 3083137 w 3128544"/>
                  <a:gd name="connsiteY5" fmla="*/ 585784 h 648264"/>
                  <a:gd name="connsiteX6" fmla="*/ 164358 w 3128544"/>
                  <a:gd name="connsiteY6" fmla="*/ 647546 h 648264"/>
                  <a:gd name="connsiteX0" fmla="*/ 164370 w 3128556"/>
                  <a:gd name="connsiteY0" fmla="*/ 647546 h 649792"/>
                  <a:gd name="connsiteX1" fmla="*/ 50 w 3128556"/>
                  <a:gd name="connsiteY1" fmla="*/ 286216 h 649792"/>
                  <a:gd name="connsiteX2" fmla="*/ 157559 w 3128556"/>
                  <a:gd name="connsiteY2" fmla="*/ 1267 h 649792"/>
                  <a:gd name="connsiteX3" fmla="*/ 3076611 w 3128556"/>
                  <a:gd name="connsiteY3" fmla="*/ 12205 h 649792"/>
                  <a:gd name="connsiteX4" fmla="*/ 3107890 w 3128556"/>
                  <a:gd name="connsiteY4" fmla="*/ 283894 h 649792"/>
                  <a:gd name="connsiteX5" fmla="*/ 3083149 w 3128556"/>
                  <a:gd name="connsiteY5" fmla="*/ 585784 h 649792"/>
                  <a:gd name="connsiteX6" fmla="*/ 164370 w 3128556"/>
                  <a:gd name="connsiteY6" fmla="*/ 647546 h 649792"/>
                  <a:gd name="connsiteX0" fmla="*/ 164370 w 3128556"/>
                  <a:gd name="connsiteY0" fmla="*/ 647546 h 650276"/>
                  <a:gd name="connsiteX1" fmla="*/ 50 w 3128556"/>
                  <a:gd name="connsiteY1" fmla="*/ 286216 h 650276"/>
                  <a:gd name="connsiteX2" fmla="*/ 157559 w 3128556"/>
                  <a:gd name="connsiteY2" fmla="*/ 1267 h 650276"/>
                  <a:gd name="connsiteX3" fmla="*/ 3076611 w 3128556"/>
                  <a:gd name="connsiteY3" fmla="*/ 12205 h 650276"/>
                  <a:gd name="connsiteX4" fmla="*/ 3107890 w 3128556"/>
                  <a:gd name="connsiteY4" fmla="*/ 283894 h 650276"/>
                  <a:gd name="connsiteX5" fmla="*/ 3083149 w 3128556"/>
                  <a:gd name="connsiteY5" fmla="*/ 585784 h 650276"/>
                  <a:gd name="connsiteX6" fmla="*/ 164370 w 3128556"/>
                  <a:gd name="connsiteY6" fmla="*/ 647546 h 650276"/>
                  <a:gd name="connsiteX0" fmla="*/ 164370 w 3128556"/>
                  <a:gd name="connsiteY0" fmla="*/ 647546 h 650276"/>
                  <a:gd name="connsiteX1" fmla="*/ 50 w 3128556"/>
                  <a:gd name="connsiteY1" fmla="*/ 286216 h 650276"/>
                  <a:gd name="connsiteX2" fmla="*/ 157559 w 3128556"/>
                  <a:gd name="connsiteY2" fmla="*/ 1267 h 650276"/>
                  <a:gd name="connsiteX3" fmla="*/ 3076611 w 3128556"/>
                  <a:gd name="connsiteY3" fmla="*/ 12205 h 650276"/>
                  <a:gd name="connsiteX4" fmla="*/ 3107890 w 3128556"/>
                  <a:gd name="connsiteY4" fmla="*/ 283894 h 650276"/>
                  <a:gd name="connsiteX5" fmla="*/ 3083149 w 3128556"/>
                  <a:gd name="connsiteY5" fmla="*/ 585784 h 650276"/>
                  <a:gd name="connsiteX6" fmla="*/ 164370 w 3128556"/>
                  <a:gd name="connsiteY6" fmla="*/ 647546 h 650276"/>
                  <a:gd name="connsiteX0" fmla="*/ 164381 w 3128567"/>
                  <a:gd name="connsiteY0" fmla="*/ 647546 h 649801"/>
                  <a:gd name="connsiteX1" fmla="*/ 61 w 3128567"/>
                  <a:gd name="connsiteY1" fmla="*/ 286216 h 649801"/>
                  <a:gd name="connsiteX2" fmla="*/ 157570 w 3128567"/>
                  <a:gd name="connsiteY2" fmla="*/ 1267 h 649801"/>
                  <a:gd name="connsiteX3" fmla="*/ 3076622 w 3128567"/>
                  <a:gd name="connsiteY3" fmla="*/ 12205 h 649801"/>
                  <a:gd name="connsiteX4" fmla="*/ 3107901 w 3128567"/>
                  <a:gd name="connsiteY4" fmla="*/ 283894 h 649801"/>
                  <a:gd name="connsiteX5" fmla="*/ 3083160 w 3128567"/>
                  <a:gd name="connsiteY5" fmla="*/ 585784 h 649801"/>
                  <a:gd name="connsiteX6" fmla="*/ 164381 w 3128567"/>
                  <a:gd name="connsiteY6" fmla="*/ 647546 h 649801"/>
                  <a:gd name="connsiteX0" fmla="*/ 164379 w 3128565"/>
                  <a:gd name="connsiteY0" fmla="*/ 647546 h 650540"/>
                  <a:gd name="connsiteX1" fmla="*/ 59 w 3128565"/>
                  <a:gd name="connsiteY1" fmla="*/ 286216 h 650540"/>
                  <a:gd name="connsiteX2" fmla="*/ 157568 w 3128565"/>
                  <a:gd name="connsiteY2" fmla="*/ 1267 h 650540"/>
                  <a:gd name="connsiteX3" fmla="*/ 3076620 w 3128565"/>
                  <a:gd name="connsiteY3" fmla="*/ 12205 h 650540"/>
                  <a:gd name="connsiteX4" fmla="*/ 3107899 w 3128565"/>
                  <a:gd name="connsiteY4" fmla="*/ 283894 h 650540"/>
                  <a:gd name="connsiteX5" fmla="*/ 3083158 w 3128565"/>
                  <a:gd name="connsiteY5" fmla="*/ 585784 h 650540"/>
                  <a:gd name="connsiteX6" fmla="*/ 164379 w 3128565"/>
                  <a:gd name="connsiteY6" fmla="*/ 647546 h 650540"/>
                  <a:gd name="connsiteX0" fmla="*/ 164376 w 3128562"/>
                  <a:gd name="connsiteY0" fmla="*/ 647546 h 650803"/>
                  <a:gd name="connsiteX1" fmla="*/ 56 w 3128562"/>
                  <a:gd name="connsiteY1" fmla="*/ 286216 h 650803"/>
                  <a:gd name="connsiteX2" fmla="*/ 157565 w 3128562"/>
                  <a:gd name="connsiteY2" fmla="*/ 1267 h 650803"/>
                  <a:gd name="connsiteX3" fmla="*/ 3076617 w 3128562"/>
                  <a:gd name="connsiteY3" fmla="*/ 12205 h 650803"/>
                  <a:gd name="connsiteX4" fmla="*/ 3107896 w 3128562"/>
                  <a:gd name="connsiteY4" fmla="*/ 283894 h 650803"/>
                  <a:gd name="connsiteX5" fmla="*/ 3083155 w 3128562"/>
                  <a:gd name="connsiteY5" fmla="*/ 585784 h 650803"/>
                  <a:gd name="connsiteX6" fmla="*/ 164376 w 3128562"/>
                  <a:gd name="connsiteY6" fmla="*/ 647546 h 650803"/>
                  <a:gd name="connsiteX0" fmla="*/ 164385 w 3128571"/>
                  <a:gd name="connsiteY0" fmla="*/ 647546 h 650041"/>
                  <a:gd name="connsiteX1" fmla="*/ 65 w 3128571"/>
                  <a:gd name="connsiteY1" fmla="*/ 286216 h 650041"/>
                  <a:gd name="connsiteX2" fmla="*/ 157574 w 3128571"/>
                  <a:gd name="connsiteY2" fmla="*/ 1267 h 650041"/>
                  <a:gd name="connsiteX3" fmla="*/ 3076626 w 3128571"/>
                  <a:gd name="connsiteY3" fmla="*/ 12205 h 650041"/>
                  <a:gd name="connsiteX4" fmla="*/ 3107905 w 3128571"/>
                  <a:gd name="connsiteY4" fmla="*/ 283894 h 650041"/>
                  <a:gd name="connsiteX5" fmla="*/ 3083164 w 3128571"/>
                  <a:gd name="connsiteY5" fmla="*/ 585784 h 650041"/>
                  <a:gd name="connsiteX6" fmla="*/ 164385 w 3128571"/>
                  <a:gd name="connsiteY6" fmla="*/ 647546 h 650041"/>
                  <a:gd name="connsiteX0" fmla="*/ 164393 w 3128579"/>
                  <a:gd name="connsiteY0" fmla="*/ 647546 h 649153"/>
                  <a:gd name="connsiteX1" fmla="*/ 73 w 3128579"/>
                  <a:gd name="connsiteY1" fmla="*/ 286216 h 649153"/>
                  <a:gd name="connsiteX2" fmla="*/ 157582 w 3128579"/>
                  <a:gd name="connsiteY2" fmla="*/ 1267 h 649153"/>
                  <a:gd name="connsiteX3" fmla="*/ 3076634 w 3128579"/>
                  <a:gd name="connsiteY3" fmla="*/ 12205 h 649153"/>
                  <a:gd name="connsiteX4" fmla="*/ 3107913 w 3128579"/>
                  <a:gd name="connsiteY4" fmla="*/ 283894 h 649153"/>
                  <a:gd name="connsiteX5" fmla="*/ 3083172 w 3128579"/>
                  <a:gd name="connsiteY5" fmla="*/ 585784 h 649153"/>
                  <a:gd name="connsiteX6" fmla="*/ 164393 w 3128579"/>
                  <a:gd name="connsiteY6" fmla="*/ 647546 h 649153"/>
                  <a:gd name="connsiteX0" fmla="*/ 164412 w 3128598"/>
                  <a:gd name="connsiteY0" fmla="*/ 647546 h 647546"/>
                  <a:gd name="connsiteX1" fmla="*/ 92 w 3128598"/>
                  <a:gd name="connsiteY1" fmla="*/ 286216 h 647546"/>
                  <a:gd name="connsiteX2" fmla="*/ 157601 w 3128598"/>
                  <a:gd name="connsiteY2" fmla="*/ 1267 h 647546"/>
                  <a:gd name="connsiteX3" fmla="*/ 3076653 w 3128598"/>
                  <a:gd name="connsiteY3" fmla="*/ 12205 h 647546"/>
                  <a:gd name="connsiteX4" fmla="*/ 3107932 w 3128598"/>
                  <a:gd name="connsiteY4" fmla="*/ 283894 h 647546"/>
                  <a:gd name="connsiteX5" fmla="*/ 3083191 w 3128598"/>
                  <a:gd name="connsiteY5" fmla="*/ 585784 h 647546"/>
                  <a:gd name="connsiteX6" fmla="*/ 164412 w 3128598"/>
                  <a:gd name="connsiteY6" fmla="*/ 647546 h 647546"/>
                  <a:gd name="connsiteX0" fmla="*/ 164369 w 3128555"/>
                  <a:gd name="connsiteY0" fmla="*/ 647546 h 649562"/>
                  <a:gd name="connsiteX1" fmla="*/ 49 w 3128555"/>
                  <a:gd name="connsiteY1" fmla="*/ 286216 h 649562"/>
                  <a:gd name="connsiteX2" fmla="*/ 157558 w 3128555"/>
                  <a:gd name="connsiteY2" fmla="*/ 1267 h 649562"/>
                  <a:gd name="connsiteX3" fmla="*/ 3076610 w 3128555"/>
                  <a:gd name="connsiteY3" fmla="*/ 12205 h 649562"/>
                  <a:gd name="connsiteX4" fmla="*/ 3107889 w 3128555"/>
                  <a:gd name="connsiteY4" fmla="*/ 283894 h 649562"/>
                  <a:gd name="connsiteX5" fmla="*/ 3083148 w 3128555"/>
                  <a:gd name="connsiteY5" fmla="*/ 585784 h 649562"/>
                  <a:gd name="connsiteX6" fmla="*/ 164369 w 3128555"/>
                  <a:gd name="connsiteY6" fmla="*/ 647546 h 649562"/>
                  <a:gd name="connsiteX0" fmla="*/ 164351 w 3128537"/>
                  <a:gd name="connsiteY0" fmla="*/ 647546 h 649762"/>
                  <a:gd name="connsiteX1" fmla="*/ 31 w 3128537"/>
                  <a:gd name="connsiteY1" fmla="*/ 286216 h 649762"/>
                  <a:gd name="connsiteX2" fmla="*/ 157540 w 3128537"/>
                  <a:gd name="connsiteY2" fmla="*/ 1267 h 649762"/>
                  <a:gd name="connsiteX3" fmla="*/ 3076592 w 3128537"/>
                  <a:gd name="connsiteY3" fmla="*/ 12205 h 649762"/>
                  <a:gd name="connsiteX4" fmla="*/ 3107871 w 3128537"/>
                  <a:gd name="connsiteY4" fmla="*/ 283894 h 649762"/>
                  <a:gd name="connsiteX5" fmla="*/ 3083130 w 3128537"/>
                  <a:gd name="connsiteY5" fmla="*/ 585784 h 649762"/>
                  <a:gd name="connsiteX6" fmla="*/ 164351 w 3128537"/>
                  <a:gd name="connsiteY6" fmla="*/ 647546 h 649762"/>
                  <a:gd name="connsiteX0" fmla="*/ 164366 w 3128552"/>
                  <a:gd name="connsiteY0" fmla="*/ 647546 h 650272"/>
                  <a:gd name="connsiteX1" fmla="*/ 46 w 3128552"/>
                  <a:gd name="connsiteY1" fmla="*/ 286216 h 650272"/>
                  <a:gd name="connsiteX2" fmla="*/ 157555 w 3128552"/>
                  <a:gd name="connsiteY2" fmla="*/ 1267 h 650272"/>
                  <a:gd name="connsiteX3" fmla="*/ 3076607 w 3128552"/>
                  <a:gd name="connsiteY3" fmla="*/ 12205 h 650272"/>
                  <a:gd name="connsiteX4" fmla="*/ 3107886 w 3128552"/>
                  <a:gd name="connsiteY4" fmla="*/ 283894 h 650272"/>
                  <a:gd name="connsiteX5" fmla="*/ 3083145 w 3128552"/>
                  <a:gd name="connsiteY5" fmla="*/ 585784 h 650272"/>
                  <a:gd name="connsiteX6" fmla="*/ 164366 w 3128552"/>
                  <a:gd name="connsiteY6" fmla="*/ 647546 h 650272"/>
                  <a:gd name="connsiteX0" fmla="*/ 164362 w 3128548"/>
                  <a:gd name="connsiteY0" fmla="*/ 647546 h 651633"/>
                  <a:gd name="connsiteX1" fmla="*/ 42 w 3128548"/>
                  <a:gd name="connsiteY1" fmla="*/ 286216 h 651633"/>
                  <a:gd name="connsiteX2" fmla="*/ 157551 w 3128548"/>
                  <a:gd name="connsiteY2" fmla="*/ 1267 h 651633"/>
                  <a:gd name="connsiteX3" fmla="*/ 3076603 w 3128548"/>
                  <a:gd name="connsiteY3" fmla="*/ 12205 h 651633"/>
                  <a:gd name="connsiteX4" fmla="*/ 3107882 w 3128548"/>
                  <a:gd name="connsiteY4" fmla="*/ 283894 h 651633"/>
                  <a:gd name="connsiteX5" fmla="*/ 3083141 w 3128548"/>
                  <a:gd name="connsiteY5" fmla="*/ 585784 h 651633"/>
                  <a:gd name="connsiteX6" fmla="*/ 164362 w 3128548"/>
                  <a:gd name="connsiteY6" fmla="*/ 647546 h 651633"/>
                  <a:gd name="connsiteX0" fmla="*/ 164362 w 3128548"/>
                  <a:gd name="connsiteY0" fmla="*/ 647546 h 652239"/>
                  <a:gd name="connsiteX1" fmla="*/ 42 w 3128548"/>
                  <a:gd name="connsiteY1" fmla="*/ 286216 h 652239"/>
                  <a:gd name="connsiteX2" fmla="*/ 157551 w 3128548"/>
                  <a:gd name="connsiteY2" fmla="*/ 1267 h 652239"/>
                  <a:gd name="connsiteX3" fmla="*/ 3076603 w 3128548"/>
                  <a:gd name="connsiteY3" fmla="*/ 12205 h 652239"/>
                  <a:gd name="connsiteX4" fmla="*/ 3107882 w 3128548"/>
                  <a:gd name="connsiteY4" fmla="*/ 283894 h 652239"/>
                  <a:gd name="connsiteX5" fmla="*/ 3083141 w 3128548"/>
                  <a:gd name="connsiteY5" fmla="*/ 585784 h 652239"/>
                  <a:gd name="connsiteX6" fmla="*/ 164362 w 3128548"/>
                  <a:gd name="connsiteY6" fmla="*/ 647546 h 652239"/>
                  <a:gd name="connsiteX0" fmla="*/ 164375 w 3128561"/>
                  <a:gd name="connsiteY0" fmla="*/ 647546 h 649796"/>
                  <a:gd name="connsiteX1" fmla="*/ 55 w 3128561"/>
                  <a:gd name="connsiteY1" fmla="*/ 286216 h 649796"/>
                  <a:gd name="connsiteX2" fmla="*/ 157564 w 3128561"/>
                  <a:gd name="connsiteY2" fmla="*/ 1267 h 649796"/>
                  <a:gd name="connsiteX3" fmla="*/ 3076616 w 3128561"/>
                  <a:gd name="connsiteY3" fmla="*/ 12205 h 649796"/>
                  <a:gd name="connsiteX4" fmla="*/ 3107895 w 3128561"/>
                  <a:gd name="connsiteY4" fmla="*/ 283894 h 649796"/>
                  <a:gd name="connsiteX5" fmla="*/ 3083154 w 3128561"/>
                  <a:gd name="connsiteY5" fmla="*/ 585784 h 649796"/>
                  <a:gd name="connsiteX6" fmla="*/ 164375 w 3128561"/>
                  <a:gd name="connsiteY6" fmla="*/ 647546 h 649796"/>
                  <a:gd name="connsiteX0" fmla="*/ 164389 w 3128575"/>
                  <a:gd name="connsiteY0" fmla="*/ 647546 h 648283"/>
                  <a:gd name="connsiteX1" fmla="*/ 69 w 3128575"/>
                  <a:gd name="connsiteY1" fmla="*/ 286216 h 648283"/>
                  <a:gd name="connsiteX2" fmla="*/ 157578 w 3128575"/>
                  <a:gd name="connsiteY2" fmla="*/ 1267 h 648283"/>
                  <a:gd name="connsiteX3" fmla="*/ 3076630 w 3128575"/>
                  <a:gd name="connsiteY3" fmla="*/ 12205 h 648283"/>
                  <a:gd name="connsiteX4" fmla="*/ 3107909 w 3128575"/>
                  <a:gd name="connsiteY4" fmla="*/ 283894 h 648283"/>
                  <a:gd name="connsiteX5" fmla="*/ 3083168 w 3128575"/>
                  <a:gd name="connsiteY5" fmla="*/ 585784 h 648283"/>
                  <a:gd name="connsiteX6" fmla="*/ 164389 w 3128575"/>
                  <a:gd name="connsiteY6" fmla="*/ 647546 h 648283"/>
                  <a:gd name="connsiteX0" fmla="*/ 164379 w 3128565"/>
                  <a:gd name="connsiteY0" fmla="*/ 647546 h 649571"/>
                  <a:gd name="connsiteX1" fmla="*/ 59 w 3128565"/>
                  <a:gd name="connsiteY1" fmla="*/ 286216 h 649571"/>
                  <a:gd name="connsiteX2" fmla="*/ 157568 w 3128565"/>
                  <a:gd name="connsiteY2" fmla="*/ 1267 h 649571"/>
                  <a:gd name="connsiteX3" fmla="*/ 3076620 w 3128565"/>
                  <a:gd name="connsiteY3" fmla="*/ 12205 h 649571"/>
                  <a:gd name="connsiteX4" fmla="*/ 3107899 w 3128565"/>
                  <a:gd name="connsiteY4" fmla="*/ 283894 h 649571"/>
                  <a:gd name="connsiteX5" fmla="*/ 3083158 w 3128565"/>
                  <a:gd name="connsiteY5" fmla="*/ 585784 h 649571"/>
                  <a:gd name="connsiteX6" fmla="*/ 164379 w 3128565"/>
                  <a:gd name="connsiteY6" fmla="*/ 647546 h 649571"/>
                  <a:gd name="connsiteX0" fmla="*/ 164371 w 3128557"/>
                  <a:gd name="connsiteY0" fmla="*/ 647546 h 650276"/>
                  <a:gd name="connsiteX1" fmla="*/ 51 w 3128557"/>
                  <a:gd name="connsiteY1" fmla="*/ 286216 h 650276"/>
                  <a:gd name="connsiteX2" fmla="*/ 157560 w 3128557"/>
                  <a:gd name="connsiteY2" fmla="*/ 1267 h 650276"/>
                  <a:gd name="connsiteX3" fmla="*/ 3076612 w 3128557"/>
                  <a:gd name="connsiteY3" fmla="*/ 12205 h 650276"/>
                  <a:gd name="connsiteX4" fmla="*/ 3107891 w 3128557"/>
                  <a:gd name="connsiteY4" fmla="*/ 283894 h 650276"/>
                  <a:gd name="connsiteX5" fmla="*/ 3083150 w 3128557"/>
                  <a:gd name="connsiteY5" fmla="*/ 585784 h 650276"/>
                  <a:gd name="connsiteX6" fmla="*/ 164371 w 3128557"/>
                  <a:gd name="connsiteY6" fmla="*/ 647546 h 650276"/>
                  <a:gd name="connsiteX0" fmla="*/ 164369 w 3128555"/>
                  <a:gd name="connsiteY0" fmla="*/ 647546 h 650027"/>
                  <a:gd name="connsiteX1" fmla="*/ 49 w 3128555"/>
                  <a:gd name="connsiteY1" fmla="*/ 286216 h 650027"/>
                  <a:gd name="connsiteX2" fmla="*/ 157558 w 3128555"/>
                  <a:gd name="connsiteY2" fmla="*/ 1267 h 650027"/>
                  <a:gd name="connsiteX3" fmla="*/ 3076610 w 3128555"/>
                  <a:gd name="connsiteY3" fmla="*/ 12205 h 650027"/>
                  <a:gd name="connsiteX4" fmla="*/ 3107889 w 3128555"/>
                  <a:gd name="connsiteY4" fmla="*/ 283894 h 650027"/>
                  <a:gd name="connsiteX5" fmla="*/ 3083148 w 3128555"/>
                  <a:gd name="connsiteY5" fmla="*/ 585784 h 650027"/>
                  <a:gd name="connsiteX6" fmla="*/ 164369 w 3128555"/>
                  <a:gd name="connsiteY6" fmla="*/ 647546 h 650027"/>
                  <a:gd name="connsiteX0" fmla="*/ 164369 w 3128555"/>
                  <a:gd name="connsiteY0" fmla="*/ 647546 h 649138"/>
                  <a:gd name="connsiteX1" fmla="*/ 49 w 3128555"/>
                  <a:gd name="connsiteY1" fmla="*/ 286216 h 649138"/>
                  <a:gd name="connsiteX2" fmla="*/ 157558 w 3128555"/>
                  <a:gd name="connsiteY2" fmla="*/ 1267 h 649138"/>
                  <a:gd name="connsiteX3" fmla="*/ 3076610 w 3128555"/>
                  <a:gd name="connsiteY3" fmla="*/ 12205 h 649138"/>
                  <a:gd name="connsiteX4" fmla="*/ 3107889 w 3128555"/>
                  <a:gd name="connsiteY4" fmla="*/ 283894 h 649138"/>
                  <a:gd name="connsiteX5" fmla="*/ 3083148 w 3128555"/>
                  <a:gd name="connsiteY5" fmla="*/ 585784 h 649138"/>
                  <a:gd name="connsiteX6" fmla="*/ 164369 w 3128555"/>
                  <a:gd name="connsiteY6" fmla="*/ 647546 h 649138"/>
                  <a:gd name="connsiteX0" fmla="*/ 164359 w 3128545"/>
                  <a:gd name="connsiteY0" fmla="*/ 647546 h 648414"/>
                  <a:gd name="connsiteX1" fmla="*/ 39 w 3128545"/>
                  <a:gd name="connsiteY1" fmla="*/ 286216 h 648414"/>
                  <a:gd name="connsiteX2" fmla="*/ 157548 w 3128545"/>
                  <a:gd name="connsiteY2" fmla="*/ 1267 h 648414"/>
                  <a:gd name="connsiteX3" fmla="*/ 3076600 w 3128545"/>
                  <a:gd name="connsiteY3" fmla="*/ 12205 h 648414"/>
                  <a:gd name="connsiteX4" fmla="*/ 3107879 w 3128545"/>
                  <a:gd name="connsiteY4" fmla="*/ 283894 h 648414"/>
                  <a:gd name="connsiteX5" fmla="*/ 3083138 w 3128545"/>
                  <a:gd name="connsiteY5" fmla="*/ 585784 h 648414"/>
                  <a:gd name="connsiteX6" fmla="*/ 164359 w 3128545"/>
                  <a:gd name="connsiteY6" fmla="*/ 647546 h 648414"/>
                  <a:gd name="connsiteX0" fmla="*/ 164381 w 3128567"/>
                  <a:gd name="connsiteY0" fmla="*/ 647546 h 649800"/>
                  <a:gd name="connsiteX1" fmla="*/ 61 w 3128567"/>
                  <a:gd name="connsiteY1" fmla="*/ 286216 h 649800"/>
                  <a:gd name="connsiteX2" fmla="*/ 157570 w 3128567"/>
                  <a:gd name="connsiteY2" fmla="*/ 1267 h 649800"/>
                  <a:gd name="connsiteX3" fmla="*/ 3076622 w 3128567"/>
                  <a:gd name="connsiteY3" fmla="*/ 12205 h 649800"/>
                  <a:gd name="connsiteX4" fmla="*/ 3107901 w 3128567"/>
                  <a:gd name="connsiteY4" fmla="*/ 283894 h 649800"/>
                  <a:gd name="connsiteX5" fmla="*/ 3083160 w 3128567"/>
                  <a:gd name="connsiteY5" fmla="*/ 585784 h 649800"/>
                  <a:gd name="connsiteX6" fmla="*/ 164381 w 3128567"/>
                  <a:gd name="connsiteY6" fmla="*/ 647546 h 649800"/>
                  <a:gd name="connsiteX0" fmla="*/ 164373 w 3128559"/>
                  <a:gd name="connsiteY0" fmla="*/ 647546 h 650535"/>
                  <a:gd name="connsiteX1" fmla="*/ 53 w 3128559"/>
                  <a:gd name="connsiteY1" fmla="*/ 286216 h 650535"/>
                  <a:gd name="connsiteX2" fmla="*/ 157562 w 3128559"/>
                  <a:gd name="connsiteY2" fmla="*/ 1267 h 650535"/>
                  <a:gd name="connsiteX3" fmla="*/ 3076614 w 3128559"/>
                  <a:gd name="connsiteY3" fmla="*/ 12205 h 650535"/>
                  <a:gd name="connsiteX4" fmla="*/ 3107893 w 3128559"/>
                  <a:gd name="connsiteY4" fmla="*/ 283894 h 650535"/>
                  <a:gd name="connsiteX5" fmla="*/ 3083152 w 3128559"/>
                  <a:gd name="connsiteY5" fmla="*/ 585784 h 650535"/>
                  <a:gd name="connsiteX6" fmla="*/ 164373 w 3128559"/>
                  <a:gd name="connsiteY6" fmla="*/ 647546 h 650535"/>
                  <a:gd name="connsiteX0" fmla="*/ 164340 w 3128526"/>
                  <a:gd name="connsiteY0" fmla="*/ 647541 h 650522"/>
                  <a:gd name="connsiteX1" fmla="*/ 20 w 3128526"/>
                  <a:gd name="connsiteY1" fmla="*/ 286211 h 650522"/>
                  <a:gd name="connsiteX2" fmla="*/ 157529 w 3128526"/>
                  <a:gd name="connsiteY2" fmla="*/ 1262 h 650522"/>
                  <a:gd name="connsiteX3" fmla="*/ 3076581 w 3128526"/>
                  <a:gd name="connsiteY3" fmla="*/ 12200 h 650522"/>
                  <a:gd name="connsiteX4" fmla="*/ 3107860 w 3128526"/>
                  <a:gd name="connsiteY4" fmla="*/ 283889 h 650522"/>
                  <a:gd name="connsiteX5" fmla="*/ 3083119 w 3128526"/>
                  <a:gd name="connsiteY5" fmla="*/ 585779 h 650522"/>
                  <a:gd name="connsiteX6" fmla="*/ 164340 w 3128526"/>
                  <a:gd name="connsiteY6" fmla="*/ 647541 h 650522"/>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69526 w 3128565"/>
                  <a:gd name="connsiteY6"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69526 w 3128565"/>
                  <a:gd name="connsiteY6"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158089 w 3128565"/>
                  <a:gd name="connsiteY6" fmla="*/ 631132 h 652173"/>
                  <a:gd name="connsiteX7" fmla="*/ 169526 w 3128565"/>
                  <a:gd name="connsiteY7"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156395 w 3128565"/>
                  <a:gd name="connsiteY6" fmla="*/ 632859 h 652173"/>
                  <a:gd name="connsiteX7" fmla="*/ 169526 w 3128565"/>
                  <a:gd name="connsiteY7"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156395 w 3128565"/>
                  <a:gd name="connsiteY6" fmla="*/ 632859 h 652173"/>
                  <a:gd name="connsiteX7" fmla="*/ 169526 w 3128565"/>
                  <a:gd name="connsiteY7"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156395 w 3128565"/>
                  <a:gd name="connsiteY6" fmla="*/ 632859 h 652173"/>
                  <a:gd name="connsiteX7" fmla="*/ 169526 w 3128565"/>
                  <a:gd name="connsiteY7" fmla="*/ 649206 h 652173"/>
                  <a:gd name="connsiteX0" fmla="*/ 169526 w 3167726"/>
                  <a:gd name="connsiteY0" fmla="*/ 649206 h 652173"/>
                  <a:gd name="connsiteX1" fmla="*/ 59 w 3167726"/>
                  <a:gd name="connsiteY1" fmla="*/ 286212 h 652173"/>
                  <a:gd name="connsiteX2" fmla="*/ 157568 w 3167726"/>
                  <a:gd name="connsiteY2" fmla="*/ 1263 h 652173"/>
                  <a:gd name="connsiteX3" fmla="*/ 3076620 w 3167726"/>
                  <a:gd name="connsiteY3" fmla="*/ 12201 h 652173"/>
                  <a:gd name="connsiteX4" fmla="*/ 3107899 w 3167726"/>
                  <a:gd name="connsiteY4" fmla="*/ 283890 h 652173"/>
                  <a:gd name="connsiteX5" fmla="*/ 3134118 w 3167726"/>
                  <a:gd name="connsiteY5" fmla="*/ 573456 h 652173"/>
                  <a:gd name="connsiteX6" fmla="*/ 1156395 w 3167726"/>
                  <a:gd name="connsiteY6" fmla="*/ 632859 h 652173"/>
                  <a:gd name="connsiteX7" fmla="*/ 169526 w 3167726"/>
                  <a:gd name="connsiteY7" fmla="*/ 649206 h 652173"/>
                  <a:gd name="connsiteX0" fmla="*/ 169526 w 3167726"/>
                  <a:gd name="connsiteY0" fmla="*/ 649206 h 652173"/>
                  <a:gd name="connsiteX1" fmla="*/ 59 w 3167726"/>
                  <a:gd name="connsiteY1" fmla="*/ 286212 h 652173"/>
                  <a:gd name="connsiteX2" fmla="*/ 157568 w 3167726"/>
                  <a:gd name="connsiteY2" fmla="*/ 1263 h 652173"/>
                  <a:gd name="connsiteX3" fmla="*/ 3076620 w 3167726"/>
                  <a:gd name="connsiteY3" fmla="*/ 12201 h 652173"/>
                  <a:gd name="connsiteX4" fmla="*/ 3107899 w 3167726"/>
                  <a:gd name="connsiteY4" fmla="*/ 283890 h 652173"/>
                  <a:gd name="connsiteX5" fmla="*/ 3134118 w 3167726"/>
                  <a:gd name="connsiteY5" fmla="*/ 573456 h 652173"/>
                  <a:gd name="connsiteX6" fmla="*/ 1156395 w 3167726"/>
                  <a:gd name="connsiteY6" fmla="*/ 632859 h 652173"/>
                  <a:gd name="connsiteX7" fmla="*/ 169526 w 3167726"/>
                  <a:gd name="connsiteY7" fmla="*/ 649206 h 652173"/>
                  <a:gd name="connsiteX0" fmla="*/ 169526 w 3134118"/>
                  <a:gd name="connsiteY0" fmla="*/ 649206 h 652173"/>
                  <a:gd name="connsiteX1" fmla="*/ 59 w 3134118"/>
                  <a:gd name="connsiteY1" fmla="*/ 286212 h 652173"/>
                  <a:gd name="connsiteX2" fmla="*/ 157568 w 3134118"/>
                  <a:gd name="connsiteY2" fmla="*/ 1263 h 652173"/>
                  <a:gd name="connsiteX3" fmla="*/ 3076620 w 3134118"/>
                  <a:gd name="connsiteY3" fmla="*/ 12201 h 652173"/>
                  <a:gd name="connsiteX4" fmla="*/ 3107899 w 3134118"/>
                  <a:gd name="connsiteY4" fmla="*/ 283890 h 652173"/>
                  <a:gd name="connsiteX5" fmla="*/ 3134118 w 3134118"/>
                  <a:gd name="connsiteY5" fmla="*/ 573456 h 652173"/>
                  <a:gd name="connsiteX6" fmla="*/ 1156395 w 3134118"/>
                  <a:gd name="connsiteY6" fmla="*/ 632859 h 652173"/>
                  <a:gd name="connsiteX7" fmla="*/ 169526 w 3134118"/>
                  <a:gd name="connsiteY7" fmla="*/ 649206 h 652173"/>
                  <a:gd name="connsiteX0" fmla="*/ 169526 w 3134118"/>
                  <a:gd name="connsiteY0" fmla="*/ 649206 h 652173"/>
                  <a:gd name="connsiteX1" fmla="*/ 59 w 3134118"/>
                  <a:gd name="connsiteY1" fmla="*/ 286212 h 652173"/>
                  <a:gd name="connsiteX2" fmla="*/ 157568 w 3134118"/>
                  <a:gd name="connsiteY2" fmla="*/ 1263 h 652173"/>
                  <a:gd name="connsiteX3" fmla="*/ 3076620 w 3134118"/>
                  <a:gd name="connsiteY3" fmla="*/ 12201 h 652173"/>
                  <a:gd name="connsiteX4" fmla="*/ 3107899 w 3134118"/>
                  <a:gd name="connsiteY4" fmla="*/ 283890 h 652173"/>
                  <a:gd name="connsiteX5" fmla="*/ 3134118 w 3134118"/>
                  <a:gd name="connsiteY5" fmla="*/ 573456 h 652173"/>
                  <a:gd name="connsiteX6" fmla="*/ 1156395 w 3134118"/>
                  <a:gd name="connsiteY6" fmla="*/ 632859 h 652173"/>
                  <a:gd name="connsiteX7" fmla="*/ 169526 w 313411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076620 w 3146888"/>
                  <a:gd name="connsiteY3" fmla="*/ 12201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076620 w 3146888"/>
                  <a:gd name="connsiteY3" fmla="*/ 12201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076620 w 3146888"/>
                  <a:gd name="connsiteY3" fmla="*/ 12201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72181"/>
                  <a:gd name="connsiteY0" fmla="*/ 649206 h 652173"/>
                  <a:gd name="connsiteX1" fmla="*/ 59 w 3172181"/>
                  <a:gd name="connsiteY1" fmla="*/ 286212 h 652173"/>
                  <a:gd name="connsiteX2" fmla="*/ 157568 w 3172181"/>
                  <a:gd name="connsiteY2" fmla="*/ 1263 h 652173"/>
                  <a:gd name="connsiteX3" fmla="*/ 3134085 w 3172181"/>
                  <a:gd name="connsiteY3" fmla="*/ 11703 h 652173"/>
                  <a:gd name="connsiteX4" fmla="*/ 3107899 w 3172181"/>
                  <a:gd name="connsiteY4" fmla="*/ 283890 h 652173"/>
                  <a:gd name="connsiteX5" fmla="*/ 3146888 w 3172181"/>
                  <a:gd name="connsiteY5" fmla="*/ 573346 h 652173"/>
                  <a:gd name="connsiteX6" fmla="*/ 1156395 w 3172181"/>
                  <a:gd name="connsiteY6" fmla="*/ 632859 h 652173"/>
                  <a:gd name="connsiteX7" fmla="*/ 169526 w 3172181"/>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4085 w 3146888"/>
                  <a:gd name="connsiteY3" fmla="*/ 11703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4085 w 3146888"/>
                  <a:gd name="connsiteY3" fmla="*/ 11703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4085 w 3146888"/>
                  <a:gd name="connsiteY3" fmla="*/ 11703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4085 w 3146888"/>
                  <a:gd name="connsiteY3" fmla="*/ 11703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21375 w 3146888"/>
                  <a:gd name="connsiteY3" fmla="*/ 17756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21375 w 3146888"/>
                  <a:gd name="connsiteY3" fmla="*/ 17756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7367 w 3146888"/>
                  <a:gd name="connsiteY3" fmla="*/ 20588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7367 w 3146888"/>
                  <a:gd name="connsiteY3" fmla="*/ 20588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7367 w 3146888"/>
                  <a:gd name="connsiteY3" fmla="*/ 20588 h 652173"/>
                  <a:gd name="connsiteX4" fmla="*/ 3107899 w 3146888"/>
                  <a:gd name="connsiteY4" fmla="*/ 283890 h 652173"/>
                  <a:gd name="connsiteX5" fmla="*/ 3146888 w 3146888"/>
                  <a:gd name="connsiteY5" fmla="*/ 573346 h 652173"/>
                  <a:gd name="connsiteX6" fmla="*/ 169526 w 3146888"/>
                  <a:gd name="connsiteY6" fmla="*/ 649206 h 652173"/>
                  <a:gd name="connsiteX0" fmla="*/ 101247 w 3158510"/>
                  <a:gd name="connsiteY0" fmla="*/ 640977 h 644010"/>
                  <a:gd name="connsiteX1" fmla="*/ 11681 w 3158510"/>
                  <a:gd name="connsiteY1" fmla="*/ 286205 h 644010"/>
                  <a:gd name="connsiteX2" fmla="*/ 169190 w 3158510"/>
                  <a:gd name="connsiteY2" fmla="*/ 1256 h 644010"/>
                  <a:gd name="connsiteX3" fmla="*/ 3148989 w 3158510"/>
                  <a:gd name="connsiteY3" fmla="*/ 20581 h 644010"/>
                  <a:gd name="connsiteX4" fmla="*/ 3119521 w 3158510"/>
                  <a:gd name="connsiteY4" fmla="*/ 283883 h 644010"/>
                  <a:gd name="connsiteX5" fmla="*/ 3158510 w 3158510"/>
                  <a:gd name="connsiteY5" fmla="*/ 573339 h 644010"/>
                  <a:gd name="connsiteX6" fmla="*/ 101247 w 3158510"/>
                  <a:gd name="connsiteY6" fmla="*/ 640977 h 644010"/>
                  <a:gd name="connsiteX0" fmla="*/ 91049 w 3148312"/>
                  <a:gd name="connsiteY0" fmla="*/ 640977 h 640977"/>
                  <a:gd name="connsiteX1" fmla="*/ 1483 w 3148312"/>
                  <a:gd name="connsiteY1" fmla="*/ 286205 h 640977"/>
                  <a:gd name="connsiteX2" fmla="*/ 158992 w 3148312"/>
                  <a:gd name="connsiteY2" fmla="*/ 1256 h 640977"/>
                  <a:gd name="connsiteX3" fmla="*/ 3138791 w 3148312"/>
                  <a:gd name="connsiteY3" fmla="*/ 20581 h 640977"/>
                  <a:gd name="connsiteX4" fmla="*/ 3109323 w 3148312"/>
                  <a:gd name="connsiteY4" fmla="*/ 283883 h 640977"/>
                  <a:gd name="connsiteX5" fmla="*/ 3148312 w 3148312"/>
                  <a:gd name="connsiteY5" fmla="*/ 573339 h 640977"/>
                  <a:gd name="connsiteX6" fmla="*/ 91049 w 3148312"/>
                  <a:gd name="connsiteY6" fmla="*/ 640977 h 640977"/>
                  <a:gd name="connsiteX0" fmla="*/ 91049 w 3148312"/>
                  <a:gd name="connsiteY0" fmla="*/ 640977 h 640977"/>
                  <a:gd name="connsiteX1" fmla="*/ 1483 w 3148312"/>
                  <a:gd name="connsiteY1" fmla="*/ 286205 h 640977"/>
                  <a:gd name="connsiteX2" fmla="*/ 158992 w 3148312"/>
                  <a:gd name="connsiteY2" fmla="*/ 1256 h 640977"/>
                  <a:gd name="connsiteX3" fmla="*/ 3138791 w 3148312"/>
                  <a:gd name="connsiteY3" fmla="*/ 20581 h 640977"/>
                  <a:gd name="connsiteX4" fmla="*/ 3109323 w 3148312"/>
                  <a:gd name="connsiteY4" fmla="*/ 283883 h 640977"/>
                  <a:gd name="connsiteX5" fmla="*/ 3148312 w 3148312"/>
                  <a:gd name="connsiteY5" fmla="*/ 573339 h 640977"/>
                  <a:gd name="connsiteX6" fmla="*/ 91049 w 3148312"/>
                  <a:gd name="connsiteY6" fmla="*/ 640977 h 640977"/>
                  <a:gd name="connsiteX0" fmla="*/ 91610 w 3148873"/>
                  <a:gd name="connsiteY0" fmla="*/ 640977 h 640977"/>
                  <a:gd name="connsiteX1" fmla="*/ 2044 w 3148873"/>
                  <a:gd name="connsiteY1" fmla="*/ 286205 h 640977"/>
                  <a:gd name="connsiteX2" fmla="*/ 159553 w 3148873"/>
                  <a:gd name="connsiteY2" fmla="*/ 1256 h 640977"/>
                  <a:gd name="connsiteX3" fmla="*/ 3139352 w 3148873"/>
                  <a:gd name="connsiteY3" fmla="*/ 20581 h 640977"/>
                  <a:gd name="connsiteX4" fmla="*/ 3109884 w 3148873"/>
                  <a:gd name="connsiteY4" fmla="*/ 283883 h 640977"/>
                  <a:gd name="connsiteX5" fmla="*/ 3148873 w 3148873"/>
                  <a:gd name="connsiteY5" fmla="*/ 573339 h 640977"/>
                  <a:gd name="connsiteX6" fmla="*/ 91610 w 3148873"/>
                  <a:gd name="connsiteY6" fmla="*/ 640977 h 640977"/>
                  <a:gd name="connsiteX0" fmla="*/ 104019 w 3161282"/>
                  <a:gd name="connsiteY0" fmla="*/ 641011 h 641011"/>
                  <a:gd name="connsiteX1" fmla="*/ 1624 w 3161282"/>
                  <a:gd name="connsiteY1" fmla="*/ 280409 h 641011"/>
                  <a:gd name="connsiteX2" fmla="*/ 171962 w 3161282"/>
                  <a:gd name="connsiteY2" fmla="*/ 1290 h 641011"/>
                  <a:gd name="connsiteX3" fmla="*/ 3151761 w 3161282"/>
                  <a:gd name="connsiteY3" fmla="*/ 20615 h 641011"/>
                  <a:gd name="connsiteX4" fmla="*/ 3122293 w 3161282"/>
                  <a:gd name="connsiteY4" fmla="*/ 283917 h 641011"/>
                  <a:gd name="connsiteX5" fmla="*/ 3161282 w 3161282"/>
                  <a:gd name="connsiteY5" fmla="*/ 573373 h 641011"/>
                  <a:gd name="connsiteX6" fmla="*/ 104019 w 3161282"/>
                  <a:gd name="connsiteY6" fmla="*/ 641011 h 641011"/>
                  <a:gd name="connsiteX0" fmla="*/ 105662 w 3162925"/>
                  <a:gd name="connsiteY0" fmla="*/ 634387 h 634387"/>
                  <a:gd name="connsiteX1" fmla="*/ 3267 w 3162925"/>
                  <a:gd name="connsiteY1" fmla="*/ 273785 h 634387"/>
                  <a:gd name="connsiteX2" fmla="*/ 90659 w 3162925"/>
                  <a:gd name="connsiteY2" fmla="*/ 1327 h 634387"/>
                  <a:gd name="connsiteX3" fmla="*/ 3153404 w 3162925"/>
                  <a:gd name="connsiteY3" fmla="*/ 13991 h 634387"/>
                  <a:gd name="connsiteX4" fmla="*/ 3123936 w 3162925"/>
                  <a:gd name="connsiteY4" fmla="*/ 277293 h 634387"/>
                  <a:gd name="connsiteX5" fmla="*/ 3162925 w 3162925"/>
                  <a:gd name="connsiteY5" fmla="*/ 566749 h 634387"/>
                  <a:gd name="connsiteX6" fmla="*/ 105662 w 3162925"/>
                  <a:gd name="connsiteY6" fmla="*/ 634387 h 634387"/>
                  <a:gd name="connsiteX0" fmla="*/ 105662 w 3162925"/>
                  <a:gd name="connsiteY0" fmla="*/ 634387 h 634387"/>
                  <a:gd name="connsiteX1" fmla="*/ 3267 w 3162925"/>
                  <a:gd name="connsiteY1" fmla="*/ 273785 h 634387"/>
                  <a:gd name="connsiteX2" fmla="*/ 90660 w 3162925"/>
                  <a:gd name="connsiteY2" fmla="*/ 1327 h 634387"/>
                  <a:gd name="connsiteX3" fmla="*/ 3153404 w 3162925"/>
                  <a:gd name="connsiteY3" fmla="*/ 13991 h 634387"/>
                  <a:gd name="connsiteX4" fmla="*/ 3123936 w 3162925"/>
                  <a:gd name="connsiteY4" fmla="*/ 277293 h 634387"/>
                  <a:gd name="connsiteX5" fmla="*/ 3162925 w 3162925"/>
                  <a:gd name="connsiteY5" fmla="*/ 566749 h 634387"/>
                  <a:gd name="connsiteX6" fmla="*/ 105662 w 3162925"/>
                  <a:gd name="connsiteY6" fmla="*/ 634387 h 634387"/>
                  <a:gd name="connsiteX0" fmla="*/ 102843 w 3160106"/>
                  <a:gd name="connsiteY0" fmla="*/ 633060 h 633060"/>
                  <a:gd name="connsiteX1" fmla="*/ 448 w 3160106"/>
                  <a:gd name="connsiteY1" fmla="*/ 272458 h 633060"/>
                  <a:gd name="connsiteX2" fmla="*/ 87841 w 3160106"/>
                  <a:gd name="connsiteY2" fmla="*/ 0 h 633060"/>
                  <a:gd name="connsiteX3" fmla="*/ 3150585 w 3160106"/>
                  <a:gd name="connsiteY3" fmla="*/ 12664 h 633060"/>
                  <a:gd name="connsiteX4" fmla="*/ 3121117 w 3160106"/>
                  <a:gd name="connsiteY4" fmla="*/ 275966 h 633060"/>
                  <a:gd name="connsiteX5" fmla="*/ 3160106 w 3160106"/>
                  <a:gd name="connsiteY5" fmla="*/ 565422 h 633060"/>
                  <a:gd name="connsiteX6" fmla="*/ 102843 w 3160106"/>
                  <a:gd name="connsiteY6" fmla="*/ 633060 h 633060"/>
                  <a:gd name="connsiteX0" fmla="*/ 102511 w 3159774"/>
                  <a:gd name="connsiteY0" fmla="*/ 627175 h 627175"/>
                  <a:gd name="connsiteX1" fmla="*/ 116 w 3159774"/>
                  <a:gd name="connsiteY1" fmla="*/ 266573 h 627175"/>
                  <a:gd name="connsiteX2" fmla="*/ 93953 w 3159774"/>
                  <a:gd name="connsiteY2" fmla="*/ 0 h 627175"/>
                  <a:gd name="connsiteX3" fmla="*/ 3150253 w 3159774"/>
                  <a:gd name="connsiteY3" fmla="*/ 6779 h 627175"/>
                  <a:gd name="connsiteX4" fmla="*/ 3120785 w 3159774"/>
                  <a:gd name="connsiteY4" fmla="*/ 270081 h 627175"/>
                  <a:gd name="connsiteX5" fmla="*/ 3159774 w 3159774"/>
                  <a:gd name="connsiteY5" fmla="*/ 559537 h 627175"/>
                  <a:gd name="connsiteX6" fmla="*/ 102511 w 3159774"/>
                  <a:gd name="connsiteY6" fmla="*/ 627175 h 627175"/>
                  <a:gd name="connsiteX0" fmla="*/ 102489 w 3159752"/>
                  <a:gd name="connsiteY0" fmla="*/ 627175 h 627175"/>
                  <a:gd name="connsiteX1" fmla="*/ 94 w 3159752"/>
                  <a:gd name="connsiteY1" fmla="*/ 266573 h 627175"/>
                  <a:gd name="connsiteX2" fmla="*/ 93931 w 3159752"/>
                  <a:gd name="connsiteY2" fmla="*/ 0 h 627175"/>
                  <a:gd name="connsiteX3" fmla="*/ 3150231 w 3159752"/>
                  <a:gd name="connsiteY3" fmla="*/ 6779 h 627175"/>
                  <a:gd name="connsiteX4" fmla="*/ 3120763 w 3159752"/>
                  <a:gd name="connsiteY4" fmla="*/ 270081 h 627175"/>
                  <a:gd name="connsiteX5" fmla="*/ 3159752 w 3159752"/>
                  <a:gd name="connsiteY5" fmla="*/ 559537 h 627175"/>
                  <a:gd name="connsiteX6" fmla="*/ 102489 w 3159752"/>
                  <a:gd name="connsiteY6" fmla="*/ 627175 h 627175"/>
                  <a:gd name="connsiteX0" fmla="*/ 103968 w 3161231"/>
                  <a:gd name="connsiteY0" fmla="*/ 627175 h 627175"/>
                  <a:gd name="connsiteX1" fmla="*/ 1573 w 3161231"/>
                  <a:gd name="connsiteY1" fmla="*/ 266573 h 627175"/>
                  <a:gd name="connsiteX2" fmla="*/ 95410 w 3161231"/>
                  <a:gd name="connsiteY2" fmla="*/ 0 h 627175"/>
                  <a:gd name="connsiteX3" fmla="*/ 3151710 w 3161231"/>
                  <a:gd name="connsiteY3" fmla="*/ 6779 h 627175"/>
                  <a:gd name="connsiteX4" fmla="*/ 3122242 w 3161231"/>
                  <a:gd name="connsiteY4" fmla="*/ 270081 h 627175"/>
                  <a:gd name="connsiteX5" fmla="*/ 3161231 w 3161231"/>
                  <a:gd name="connsiteY5" fmla="*/ 559537 h 627175"/>
                  <a:gd name="connsiteX6" fmla="*/ 103968 w 3161231"/>
                  <a:gd name="connsiteY6" fmla="*/ 627175 h 627175"/>
                  <a:gd name="connsiteX0" fmla="*/ 386394 w 3443657"/>
                  <a:gd name="connsiteY0" fmla="*/ 627175 h 627175"/>
                  <a:gd name="connsiteX1" fmla="*/ 377836 w 3443657"/>
                  <a:gd name="connsiteY1" fmla="*/ 0 h 627175"/>
                  <a:gd name="connsiteX2" fmla="*/ 3434136 w 3443657"/>
                  <a:gd name="connsiteY2" fmla="*/ 6779 h 627175"/>
                  <a:gd name="connsiteX3" fmla="*/ 3404668 w 3443657"/>
                  <a:gd name="connsiteY3" fmla="*/ 270081 h 627175"/>
                  <a:gd name="connsiteX4" fmla="*/ 3443657 w 3443657"/>
                  <a:gd name="connsiteY4" fmla="*/ 559537 h 627175"/>
                  <a:gd name="connsiteX5" fmla="*/ 386394 w 3443657"/>
                  <a:gd name="connsiteY5" fmla="*/ 627175 h 627175"/>
                  <a:gd name="connsiteX0" fmla="*/ 251380 w 3308643"/>
                  <a:gd name="connsiteY0" fmla="*/ 627175 h 627175"/>
                  <a:gd name="connsiteX1" fmla="*/ 242822 w 3308643"/>
                  <a:gd name="connsiteY1" fmla="*/ 0 h 627175"/>
                  <a:gd name="connsiteX2" fmla="*/ 3299122 w 3308643"/>
                  <a:gd name="connsiteY2" fmla="*/ 6779 h 627175"/>
                  <a:gd name="connsiteX3" fmla="*/ 3269654 w 3308643"/>
                  <a:gd name="connsiteY3" fmla="*/ 270081 h 627175"/>
                  <a:gd name="connsiteX4" fmla="*/ 3308643 w 3308643"/>
                  <a:gd name="connsiteY4" fmla="*/ 559537 h 627175"/>
                  <a:gd name="connsiteX5" fmla="*/ 251380 w 3308643"/>
                  <a:gd name="connsiteY5" fmla="*/ 627175 h 627175"/>
                  <a:gd name="connsiteX0" fmla="*/ 70615 w 3127878"/>
                  <a:gd name="connsiteY0" fmla="*/ 627175 h 627175"/>
                  <a:gd name="connsiteX1" fmla="*/ 62057 w 3127878"/>
                  <a:gd name="connsiteY1" fmla="*/ 0 h 627175"/>
                  <a:gd name="connsiteX2" fmla="*/ 3118357 w 3127878"/>
                  <a:gd name="connsiteY2" fmla="*/ 6779 h 627175"/>
                  <a:gd name="connsiteX3" fmla="*/ 3088889 w 3127878"/>
                  <a:gd name="connsiteY3" fmla="*/ 270081 h 627175"/>
                  <a:gd name="connsiteX4" fmla="*/ 3127878 w 3127878"/>
                  <a:gd name="connsiteY4" fmla="*/ 559537 h 627175"/>
                  <a:gd name="connsiteX5" fmla="*/ 70615 w 3127878"/>
                  <a:gd name="connsiteY5" fmla="*/ 627175 h 627175"/>
                  <a:gd name="connsiteX0" fmla="*/ 93687 w 3150950"/>
                  <a:gd name="connsiteY0" fmla="*/ 627175 h 627175"/>
                  <a:gd name="connsiteX1" fmla="*/ 85129 w 3150950"/>
                  <a:gd name="connsiteY1" fmla="*/ 0 h 627175"/>
                  <a:gd name="connsiteX2" fmla="*/ 3141429 w 3150950"/>
                  <a:gd name="connsiteY2" fmla="*/ 6779 h 627175"/>
                  <a:gd name="connsiteX3" fmla="*/ 3111961 w 3150950"/>
                  <a:gd name="connsiteY3" fmla="*/ 270081 h 627175"/>
                  <a:gd name="connsiteX4" fmla="*/ 3150950 w 3150950"/>
                  <a:gd name="connsiteY4" fmla="*/ 559537 h 627175"/>
                  <a:gd name="connsiteX5" fmla="*/ 93687 w 3150950"/>
                  <a:gd name="connsiteY5" fmla="*/ 627175 h 627175"/>
                  <a:gd name="connsiteX0" fmla="*/ 105148 w 3162411"/>
                  <a:gd name="connsiteY0" fmla="*/ 627175 h 627175"/>
                  <a:gd name="connsiteX1" fmla="*/ 96590 w 3162411"/>
                  <a:gd name="connsiteY1" fmla="*/ 0 h 627175"/>
                  <a:gd name="connsiteX2" fmla="*/ 3152890 w 3162411"/>
                  <a:gd name="connsiteY2" fmla="*/ 6779 h 627175"/>
                  <a:gd name="connsiteX3" fmla="*/ 3123422 w 3162411"/>
                  <a:gd name="connsiteY3" fmla="*/ 270081 h 627175"/>
                  <a:gd name="connsiteX4" fmla="*/ 3162411 w 3162411"/>
                  <a:gd name="connsiteY4" fmla="*/ 559537 h 627175"/>
                  <a:gd name="connsiteX5" fmla="*/ 105148 w 3162411"/>
                  <a:gd name="connsiteY5" fmla="*/ 627175 h 627175"/>
                  <a:gd name="connsiteX0" fmla="*/ 105369 w 3162632"/>
                  <a:gd name="connsiteY0" fmla="*/ 627175 h 627175"/>
                  <a:gd name="connsiteX1" fmla="*/ 96811 w 3162632"/>
                  <a:gd name="connsiteY1" fmla="*/ 0 h 627175"/>
                  <a:gd name="connsiteX2" fmla="*/ 3153111 w 3162632"/>
                  <a:gd name="connsiteY2" fmla="*/ 6779 h 627175"/>
                  <a:gd name="connsiteX3" fmla="*/ 3123643 w 3162632"/>
                  <a:gd name="connsiteY3" fmla="*/ 270081 h 627175"/>
                  <a:gd name="connsiteX4" fmla="*/ 3162632 w 3162632"/>
                  <a:gd name="connsiteY4" fmla="*/ 559537 h 627175"/>
                  <a:gd name="connsiteX5" fmla="*/ 105369 w 3162632"/>
                  <a:gd name="connsiteY5" fmla="*/ 627175 h 627175"/>
                  <a:gd name="connsiteX0" fmla="*/ 267608 w 3324871"/>
                  <a:gd name="connsiteY0" fmla="*/ 627175 h 627175"/>
                  <a:gd name="connsiteX1" fmla="*/ 169685 w 3324871"/>
                  <a:gd name="connsiteY1" fmla="*/ 268486 h 627175"/>
                  <a:gd name="connsiteX2" fmla="*/ 259050 w 3324871"/>
                  <a:gd name="connsiteY2" fmla="*/ 0 h 627175"/>
                  <a:gd name="connsiteX3" fmla="*/ 3315350 w 3324871"/>
                  <a:gd name="connsiteY3" fmla="*/ 6779 h 627175"/>
                  <a:gd name="connsiteX4" fmla="*/ 3285882 w 3324871"/>
                  <a:gd name="connsiteY4" fmla="*/ 270081 h 627175"/>
                  <a:gd name="connsiteX5" fmla="*/ 3324871 w 3324871"/>
                  <a:gd name="connsiteY5" fmla="*/ 559537 h 627175"/>
                  <a:gd name="connsiteX6" fmla="*/ 267608 w 3324871"/>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101343 w 3158606"/>
                  <a:gd name="connsiteY0" fmla="*/ 627175 h 627175"/>
                  <a:gd name="connsiteX1" fmla="*/ 3420 w 3158606"/>
                  <a:gd name="connsiteY1" fmla="*/ 268486 h 627175"/>
                  <a:gd name="connsiteX2" fmla="*/ 92785 w 3158606"/>
                  <a:gd name="connsiteY2" fmla="*/ 0 h 627175"/>
                  <a:gd name="connsiteX3" fmla="*/ 3149085 w 3158606"/>
                  <a:gd name="connsiteY3" fmla="*/ 6779 h 627175"/>
                  <a:gd name="connsiteX4" fmla="*/ 3119617 w 3158606"/>
                  <a:gd name="connsiteY4" fmla="*/ 270081 h 627175"/>
                  <a:gd name="connsiteX5" fmla="*/ 3158606 w 3158606"/>
                  <a:gd name="connsiteY5" fmla="*/ 559537 h 627175"/>
                  <a:gd name="connsiteX6" fmla="*/ 101343 w 3158606"/>
                  <a:gd name="connsiteY6" fmla="*/ 627175 h 627175"/>
                  <a:gd name="connsiteX0" fmla="*/ 101343 w 3158606"/>
                  <a:gd name="connsiteY0" fmla="*/ 627175 h 627175"/>
                  <a:gd name="connsiteX1" fmla="*/ 3420 w 3158606"/>
                  <a:gd name="connsiteY1" fmla="*/ 268486 h 627175"/>
                  <a:gd name="connsiteX2" fmla="*/ 92785 w 3158606"/>
                  <a:gd name="connsiteY2" fmla="*/ 0 h 627175"/>
                  <a:gd name="connsiteX3" fmla="*/ 3149085 w 3158606"/>
                  <a:gd name="connsiteY3" fmla="*/ 6779 h 627175"/>
                  <a:gd name="connsiteX4" fmla="*/ 3119617 w 3158606"/>
                  <a:gd name="connsiteY4" fmla="*/ 270081 h 627175"/>
                  <a:gd name="connsiteX5" fmla="*/ 3158606 w 3158606"/>
                  <a:gd name="connsiteY5" fmla="*/ 559537 h 627175"/>
                  <a:gd name="connsiteX6" fmla="*/ 101343 w 3158606"/>
                  <a:gd name="connsiteY6" fmla="*/ 627175 h 627175"/>
                  <a:gd name="connsiteX0" fmla="*/ 101343 w 3158606"/>
                  <a:gd name="connsiteY0" fmla="*/ 627175 h 627175"/>
                  <a:gd name="connsiteX1" fmla="*/ 3420 w 3158606"/>
                  <a:gd name="connsiteY1" fmla="*/ 268486 h 627175"/>
                  <a:gd name="connsiteX2" fmla="*/ 92785 w 3158606"/>
                  <a:gd name="connsiteY2" fmla="*/ 0 h 627175"/>
                  <a:gd name="connsiteX3" fmla="*/ 3149085 w 3158606"/>
                  <a:gd name="connsiteY3" fmla="*/ 6779 h 627175"/>
                  <a:gd name="connsiteX4" fmla="*/ 3119617 w 3158606"/>
                  <a:gd name="connsiteY4" fmla="*/ 270081 h 627175"/>
                  <a:gd name="connsiteX5" fmla="*/ 3158606 w 3158606"/>
                  <a:gd name="connsiteY5" fmla="*/ 559537 h 627175"/>
                  <a:gd name="connsiteX6" fmla="*/ 101343 w 3158606"/>
                  <a:gd name="connsiteY6" fmla="*/ 627175 h 627175"/>
                  <a:gd name="connsiteX0" fmla="*/ 102368 w 3159631"/>
                  <a:gd name="connsiteY0" fmla="*/ 627175 h 627175"/>
                  <a:gd name="connsiteX1" fmla="*/ 4445 w 3159631"/>
                  <a:gd name="connsiteY1" fmla="*/ 268486 h 627175"/>
                  <a:gd name="connsiteX2" fmla="*/ 93810 w 3159631"/>
                  <a:gd name="connsiteY2" fmla="*/ 0 h 627175"/>
                  <a:gd name="connsiteX3" fmla="*/ 3150110 w 3159631"/>
                  <a:gd name="connsiteY3" fmla="*/ 6779 h 627175"/>
                  <a:gd name="connsiteX4" fmla="*/ 3120642 w 3159631"/>
                  <a:gd name="connsiteY4" fmla="*/ 270081 h 627175"/>
                  <a:gd name="connsiteX5" fmla="*/ 3159631 w 3159631"/>
                  <a:gd name="connsiteY5" fmla="*/ 559537 h 627175"/>
                  <a:gd name="connsiteX6" fmla="*/ 102368 w 3159631"/>
                  <a:gd name="connsiteY6" fmla="*/ 627175 h 627175"/>
                  <a:gd name="connsiteX0" fmla="*/ 102237 w 3159500"/>
                  <a:gd name="connsiteY0" fmla="*/ 627175 h 627175"/>
                  <a:gd name="connsiteX1" fmla="*/ 4314 w 3159500"/>
                  <a:gd name="connsiteY1" fmla="*/ 268486 h 627175"/>
                  <a:gd name="connsiteX2" fmla="*/ 93679 w 3159500"/>
                  <a:gd name="connsiteY2" fmla="*/ 0 h 627175"/>
                  <a:gd name="connsiteX3" fmla="*/ 3149979 w 3159500"/>
                  <a:gd name="connsiteY3" fmla="*/ 6779 h 627175"/>
                  <a:gd name="connsiteX4" fmla="*/ 3120511 w 3159500"/>
                  <a:gd name="connsiteY4" fmla="*/ 270081 h 627175"/>
                  <a:gd name="connsiteX5" fmla="*/ 3159500 w 3159500"/>
                  <a:gd name="connsiteY5" fmla="*/ 559537 h 627175"/>
                  <a:gd name="connsiteX6" fmla="*/ 102237 w 3159500"/>
                  <a:gd name="connsiteY6" fmla="*/ 627175 h 627175"/>
                  <a:gd name="connsiteX0" fmla="*/ 102237 w 3159500"/>
                  <a:gd name="connsiteY0" fmla="*/ 627175 h 627175"/>
                  <a:gd name="connsiteX1" fmla="*/ 4314 w 3159500"/>
                  <a:gd name="connsiteY1" fmla="*/ 268486 h 627175"/>
                  <a:gd name="connsiteX2" fmla="*/ 93679 w 3159500"/>
                  <a:gd name="connsiteY2" fmla="*/ 0 h 627175"/>
                  <a:gd name="connsiteX3" fmla="*/ 3149979 w 3159500"/>
                  <a:gd name="connsiteY3" fmla="*/ 6779 h 627175"/>
                  <a:gd name="connsiteX4" fmla="*/ 3120511 w 3159500"/>
                  <a:gd name="connsiteY4" fmla="*/ 270081 h 627175"/>
                  <a:gd name="connsiteX5" fmla="*/ 3159500 w 3159500"/>
                  <a:gd name="connsiteY5" fmla="*/ 559537 h 627175"/>
                  <a:gd name="connsiteX6" fmla="*/ 102237 w 3159500"/>
                  <a:gd name="connsiteY6" fmla="*/ 627175 h 627175"/>
                  <a:gd name="connsiteX0" fmla="*/ 99156 w 3156419"/>
                  <a:gd name="connsiteY0" fmla="*/ 627175 h 627175"/>
                  <a:gd name="connsiteX1" fmla="*/ 4456 w 3156419"/>
                  <a:gd name="connsiteY1" fmla="*/ 271430 h 627175"/>
                  <a:gd name="connsiteX2" fmla="*/ 90598 w 3156419"/>
                  <a:gd name="connsiteY2" fmla="*/ 0 h 627175"/>
                  <a:gd name="connsiteX3" fmla="*/ 3146898 w 3156419"/>
                  <a:gd name="connsiteY3" fmla="*/ 6779 h 627175"/>
                  <a:gd name="connsiteX4" fmla="*/ 3117430 w 3156419"/>
                  <a:gd name="connsiteY4" fmla="*/ 270081 h 627175"/>
                  <a:gd name="connsiteX5" fmla="*/ 3156419 w 3156419"/>
                  <a:gd name="connsiteY5" fmla="*/ 559537 h 627175"/>
                  <a:gd name="connsiteX6" fmla="*/ 99156 w 3156419"/>
                  <a:gd name="connsiteY6" fmla="*/ 627175 h 627175"/>
                  <a:gd name="connsiteX0" fmla="*/ 111408 w 3168671"/>
                  <a:gd name="connsiteY0" fmla="*/ 627175 h 627175"/>
                  <a:gd name="connsiteX1" fmla="*/ 3939 w 3168671"/>
                  <a:gd name="connsiteY1" fmla="*/ 271540 h 627175"/>
                  <a:gd name="connsiteX2" fmla="*/ 102850 w 3168671"/>
                  <a:gd name="connsiteY2" fmla="*/ 0 h 627175"/>
                  <a:gd name="connsiteX3" fmla="*/ 3159150 w 3168671"/>
                  <a:gd name="connsiteY3" fmla="*/ 6779 h 627175"/>
                  <a:gd name="connsiteX4" fmla="*/ 3129682 w 3168671"/>
                  <a:gd name="connsiteY4" fmla="*/ 270081 h 627175"/>
                  <a:gd name="connsiteX5" fmla="*/ 3168671 w 3168671"/>
                  <a:gd name="connsiteY5" fmla="*/ 559537 h 627175"/>
                  <a:gd name="connsiteX6" fmla="*/ 111408 w 3168671"/>
                  <a:gd name="connsiteY6" fmla="*/ 627175 h 627175"/>
                  <a:gd name="connsiteX0" fmla="*/ 111408 w 3168671"/>
                  <a:gd name="connsiteY0" fmla="*/ 627175 h 627175"/>
                  <a:gd name="connsiteX1" fmla="*/ 3939 w 3168671"/>
                  <a:gd name="connsiteY1" fmla="*/ 271541 h 627175"/>
                  <a:gd name="connsiteX2" fmla="*/ 102850 w 3168671"/>
                  <a:gd name="connsiteY2" fmla="*/ 0 h 627175"/>
                  <a:gd name="connsiteX3" fmla="*/ 3159150 w 3168671"/>
                  <a:gd name="connsiteY3" fmla="*/ 6779 h 627175"/>
                  <a:gd name="connsiteX4" fmla="*/ 3129682 w 3168671"/>
                  <a:gd name="connsiteY4" fmla="*/ 270081 h 627175"/>
                  <a:gd name="connsiteX5" fmla="*/ 3168671 w 3168671"/>
                  <a:gd name="connsiteY5" fmla="*/ 559537 h 627175"/>
                  <a:gd name="connsiteX6" fmla="*/ 111408 w 3168671"/>
                  <a:gd name="connsiteY6" fmla="*/ 627175 h 627175"/>
                  <a:gd name="connsiteX0" fmla="*/ 111408 w 3168671"/>
                  <a:gd name="connsiteY0" fmla="*/ 627175 h 627175"/>
                  <a:gd name="connsiteX1" fmla="*/ 3939 w 3168671"/>
                  <a:gd name="connsiteY1" fmla="*/ 271541 h 627175"/>
                  <a:gd name="connsiteX2" fmla="*/ 102850 w 3168671"/>
                  <a:gd name="connsiteY2" fmla="*/ 0 h 627175"/>
                  <a:gd name="connsiteX3" fmla="*/ 3159150 w 3168671"/>
                  <a:gd name="connsiteY3" fmla="*/ 6779 h 627175"/>
                  <a:gd name="connsiteX4" fmla="*/ 3129682 w 3168671"/>
                  <a:gd name="connsiteY4" fmla="*/ 270081 h 627175"/>
                  <a:gd name="connsiteX5" fmla="*/ 3168671 w 3168671"/>
                  <a:gd name="connsiteY5" fmla="*/ 559537 h 627175"/>
                  <a:gd name="connsiteX6" fmla="*/ 111408 w 3168671"/>
                  <a:gd name="connsiteY6" fmla="*/ 627175 h 627175"/>
                  <a:gd name="connsiteX0" fmla="*/ 108361 w 3165624"/>
                  <a:gd name="connsiteY0" fmla="*/ 627175 h 627175"/>
                  <a:gd name="connsiteX1" fmla="*/ 892 w 3165624"/>
                  <a:gd name="connsiteY1" fmla="*/ 271541 h 627175"/>
                  <a:gd name="connsiteX2" fmla="*/ 99803 w 3165624"/>
                  <a:gd name="connsiteY2" fmla="*/ 0 h 627175"/>
                  <a:gd name="connsiteX3" fmla="*/ 3156103 w 3165624"/>
                  <a:gd name="connsiteY3" fmla="*/ 6779 h 627175"/>
                  <a:gd name="connsiteX4" fmla="*/ 3126635 w 3165624"/>
                  <a:gd name="connsiteY4" fmla="*/ 270081 h 627175"/>
                  <a:gd name="connsiteX5" fmla="*/ 3165624 w 3165624"/>
                  <a:gd name="connsiteY5" fmla="*/ 559537 h 627175"/>
                  <a:gd name="connsiteX6" fmla="*/ 108361 w 3165624"/>
                  <a:gd name="connsiteY6" fmla="*/ 627175 h 627175"/>
                  <a:gd name="connsiteX0" fmla="*/ 108361 w 3165624"/>
                  <a:gd name="connsiteY0" fmla="*/ 627175 h 627175"/>
                  <a:gd name="connsiteX1" fmla="*/ 892 w 3165624"/>
                  <a:gd name="connsiteY1" fmla="*/ 271541 h 627175"/>
                  <a:gd name="connsiteX2" fmla="*/ 99803 w 3165624"/>
                  <a:gd name="connsiteY2" fmla="*/ 0 h 627175"/>
                  <a:gd name="connsiteX3" fmla="*/ 3156103 w 3165624"/>
                  <a:gd name="connsiteY3" fmla="*/ 6779 h 627175"/>
                  <a:gd name="connsiteX4" fmla="*/ 3126635 w 3165624"/>
                  <a:gd name="connsiteY4" fmla="*/ 270081 h 627175"/>
                  <a:gd name="connsiteX5" fmla="*/ 3165624 w 3165624"/>
                  <a:gd name="connsiteY5" fmla="*/ 559537 h 627175"/>
                  <a:gd name="connsiteX6" fmla="*/ 108361 w 3165624"/>
                  <a:gd name="connsiteY6" fmla="*/ 627175 h 627175"/>
                  <a:gd name="connsiteX0" fmla="*/ 108361 w 3165624"/>
                  <a:gd name="connsiteY0" fmla="*/ 627175 h 627175"/>
                  <a:gd name="connsiteX1" fmla="*/ 892 w 3165624"/>
                  <a:gd name="connsiteY1" fmla="*/ 271541 h 627175"/>
                  <a:gd name="connsiteX2" fmla="*/ 99803 w 3165624"/>
                  <a:gd name="connsiteY2" fmla="*/ 0 h 627175"/>
                  <a:gd name="connsiteX3" fmla="*/ 3156103 w 3165624"/>
                  <a:gd name="connsiteY3" fmla="*/ 6779 h 627175"/>
                  <a:gd name="connsiteX4" fmla="*/ 3126635 w 3165624"/>
                  <a:gd name="connsiteY4" fmla="*/ 270081 h 627175"/>
                  <a:gd name="connsiteX5" fmla="*/ 3165624 w 3165624"/>
                  <a:gd name="connsiteY5" fmla="*/ 559537 h 627175"/>
                  <a:gd name="connsiteX6" fmla="*/ 108361 w 3165624"/>
                  <a:gd name="connsiteY6" fmla="*/ 627175 h 627175"/>
                  <a:gd name="connsiteX0" fmla="*/ 108764 w 3166027"/>
                  <a:gd name="connsiteY0" fmla="*/ 627175 h 627175"/>
                  <a:gd name="connsiteX1" fmla="*/ 1295 w 3166027"/>
                  <a:gd name="connsiteY1" fmla="*/ 271541 h 627175"/>
                  <a:gd name="connsiteX2" fmla="*/ 100206 w 3166027"/>
                  <a:gd name="connsiteY2" fmla="*/ 0 h 627175"/>
                  <a:gd name="connsiteX3" fmla="*/ 3156506 w 3166027"/>
                  <a:gd name="connsiteY3" fmla="*/ 6779 h 627175"/>
                  <a:gd name="connsiteX4" fmla="*/ 3127038 w 3166027"/>
                  <a:gd name="connsiteY4" fmla="*/ 270081 h 627175"/>
                  <a:gd name="connsiteX5" fmla="*/ 3166027 w 3166027"/>
                  <a:gd name="connsiteY5" fmla="*/ 559537 h 627175"/>
                  <a:gd name="connsiteX6" fmla="*/ 108764 w 3166027"/>
                  <a:gd name="connsiteY6" fmla="*/ 627175 h 627175"/>
                  <a:gd name="connsiteX0" fmla="*/ 108764 w 3166027"/>
                  <a:gd name="connsiteY0" fmla="*/ 627175 h 627175"/>
                  <a:gd name="connsiteX1" fmla="*/ 1295 w 3166027"/>
                  <a:gd name="connsiteY1" fmla="*/ 271541 h 627175"/>
                  <a:gd name="connsiteX2" fmla="*/ 100206 w 3166027"/>
                  <a:gd name="connsiteY2" fmla="*/ 0 h 627175"/>
                  <a:gd name="connsiteX3" fmla="*/ 3156506 w 3166027"/>
                  <a:gd name="connsiteY3" fmla="*/ 6779 h 627175"/>
                  <a:gd name="connsiteX4" fmla="*/ 3127038 w 3166027"/>
                  <a:gd name="connsiteY4" fmla="*/ 270081 h 627175"/>
                  <a:gd name="connsiteX5" fmla="*/ 3166027 w 3166027"/>
                  <a:gd name="connsiteY5" fmla="*/ 559537 h 627175"/>
                  <a:gd name="connsiteX6" fmla="*/ 108764 w 3166027"/>
                  <a:gd name="connsiteY6" fmla="*/ 627175 h 627175"/>
                  <a:gd name="connsiteX0" fmla="*/ 95995 w 3166027"/>
                  <a:gd name="connsiteY0" fmla="*/ 627285 h 627285"/>
                  <a:gd name="connsiteX1" fmla="*/ 1295 w 3166027"/>
                  <a:gd name="connsiteY1" fmla="*/ 271541 h 627285"/>
                  <a:gd name="connsiteX2" fmla="*/ 100206 w 3166027"/>
                  <a:gd name="connsiteY2" fmla="*/ 0 h 627285"/>
                  <a:gd name="connsiteX3" fmla="*/ 3156506 w 3166027"/>
                  <a:gd name="connsiteY3" fmla="*/ 6779 h 627285"/>
                  <a:gd name="connsiteX4" fmla="*/ 3127038 w 3166027"/>
                  <a:gd name="connsiteY4" fmla="*/ 270081 h 627285"/>
                  <a:gd name="connsiteX5" fmla="*/ 3166027 w 3166027"/>
                  <a:gd name="connsiteY5" fmla="*/ 559537 h 627285"/>
                  <a:gd name="connsiteX6" fmla="*/ 95995 w 3166027"/>
                  <a:gd name="connsiteY6" fmla="*/ 627285 h 627285"/>
                  <a:gd name="connsiteX0" fmla="*/ 102007 w 3172039"/>
                  <a:gd name="connsiteY0" fmla="*/ 627285 h 627285"/>
                  <a:gd name="connsiteX1" fmla="*/ 1100 w 3172039"/>
                  <a:gd name="connsiteY1" fmla="*/ 289420 h 627285"/>
                  <a:gd name="connsiteX2" fmla="*/ 106218 w 3172039"/>
                  <a:gd name="connsiteY2" fmla="*/ 0 h 627285"/>
                  <a:gd name="connsiteX3" fmla="*/ 3162518 w 3172039"/>
                  <a:gd name="connsiteY3" fmla="*/ 6779 h 627285"/>
                  <a:gd name="connsiteX4" fmla="*/ 3133050 w 3172039"/>
                  <a:gd name="connsiteY4" fmla="*/ 270081 h 627285"/>
                  <a:gd name="connsiteX5" fmla="*/ 3172039 w 3172039"/>
                  <a:gd name="connsiteY5" fmla="*/ 559537 h 627285"/>
                  <a:gd name="connsiteX6" fmla="*/ 102007 w 3172039"/>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8229"/>
                  <a:gd name="connsiteY0" fmla="*/ 627285 h 627285"/>
                  <a:gd name="connsiteX1" fmla="*/ 1022 w 3178229"/>
                  <a:gd name="connsiteY1" fmla="*/ 304300 h 627285"/>
                  <a:gd name="connsiteX2" fmla="*/ 109184 w 3178229"/>
                  <a:gd name="connsiteY2" fmla="*/ 0 h 627285"/>
                  <a:gd name="connsiteX3" fmla="*/ 3165484 w 3178229"/>
                  <a:gd name="connsiteY3" fmla="*/ 6779 h 627285"/>
                  <a:gd name="connsiteX4" fmla="*/ 3136016 w 3178229"/>
                  <a:gd name="connsiteY4" fmla="*/ 270081 h 627285"/>
                  <a:gd name="connsiteX5" fmla="*/ 3178228 w 3178229"/>
                  <a:gd name="connsiteY5" fmla="*/ 562479 h 627285"/>
                  <a:gd name="connsiteX6" fmla="*/ 104973 w 3178229"/>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4187 w 3181391"/>
                  <a:gd name="connsiteY4" fmla="*/ 268413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9637 w 3181391"/>
                  <a:gd name="connsiteY4" fmla="*/ 270052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9637 w 3181391"/>
                  <a:gd name="connsiteY4" fmla="*/ 270052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9637 w 3181391"/>
                  <a:gd name="connsiteY4" fmla="*/ 270052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50401 w 3181391"/>
                  <a:gd name="connsiteY4" fmla="*/ 259849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9467 w 3181391"/>
                  <a:gd name="connsiteY4" fmla="*/ 253203 h 627285"/>
                  <a:gd name="connsiteX5" fmla="*/ 3181391 w 3181391"/>
                  <a:gd name="connsiteY5" fmla="*/ 559480 h 627285"/>
                  <a:gd name="connsiteX6" fmla="*/ 104973 w 3181391"/>
                  <a:gd name="connsiteY6" fmla="*/ 627285 h 627285"/>
                  <a:gd name="connsiteX0" fmla="*/ 104973 w 3179564"/>
                  <a:gd name="connsiteY0" fmla="*/ 627285 h 627285"/>
                  <a:gd name="connsiteX1" fmla="*/ 1022 w 3179564"/>
                  <a:gd name="connsiteY1" fmla="*/ 304300 h 627285"/>
                  <a:gd name="connsiteX2" fmla="*/ 109184 w 3179564"/>
                  <a:gd name="connsiteY2" fmla="*/ 0 h 627285"/>
                  <a:gd name="connsiteX3" fmla="*/ 3165484 w 3179564"/>
                  <a:gd name="connsiteY3" fmla="*/ 6779 h 627285"/>
                  <a:gd name="connsiteX4" fmla="*/ 3139467 w 3179564"/>
                  <a:gd name="connsiteY4" fmla="*/ 253203 h 627285"/>
                  <a:gd name="connsiteX5" fmla="*/ 3179564 w 3179564"/>
                  <a:gd name="connsiteY5" fmla="*/ 557811 h 627285"/>
                  <a:gd name="connsiteX6" fmla="*/ 104973 w 3179564"/>
                  <a:gd name="connsiteY6" fmla="*/ 627285 h 627285"/>
                  <a:gd name="connsiteX0" fmla="*/ 104973 w 3179531"/>
                  <a:gd name="connsiteY0" fmla="*/ 627285 h 627285"/>
                  <a:gd name="connsiteX1" fmla="*/ 1022 w 3179531"/>
                  <a:gd name="connsiteY1" fmla="*/ 304300 h 627285"/>
                  <a:gd name="connsiteX2" fmla="*/ 109184 w 3179531"/>
                  <a:gd name="connsiteY2" fmla="*/ 0 h 627285"/>
                  <a:gd name="connsiteX3" fmla="*/ 3165484 w 3179531"/>
                  <a:gd name="connsiteY3" fmla="*/ 6779 h 627285"/>
                  <a:gd name="connsiteX4" fmla="*/ 3139467 w 3179531"/>
                  <a:gd name="connsiteY4" fmla="*/ 253203 h 627285"/>
                  <a:gd name="connsiteX5" fmla="*/ 3179531 w 3179531"/>
                  <a:gd name="connsiteY5" fmla="*/ 554441 h 627285"/>
                  <a:gd name="connsiteX6" fmla="*/ 104973 w 3179531"/>
                  <a:gd name="connsiteY6" fmla="*/ 627285 h 627285"/>
                  <a:gd name="connsiteX0" fmla="*/ 104973 w 3181359"/>
                  <a:gd name="connsiteY0" fmla="*/ 627285 h 627285"/>
                  <a:gd name="connsiteX1" fmla="*/ 1022 w 3181359"/>
                  <a:gd name="connsiteY1" fmla="*/ 304300 h 627285"/>
                  <a:gd name="connsiteX2" fmla="*/ 109184 w 3181359"/>
                  <a:gd name="connsiteY2" fmla="*/ 0 h 627285"/>
                  <a:gd name="connsiteX3" fmla="*/ 3165484 w 3181359"/>
                  <a:gd name="connsiteY3" fmla="*/ 6779 h 627285"/>
                  <a:gd name="connsiteX4" fmla="*/ 3139467 w 3181359"/>
                  <a:gd name="connsiteY4" fmla="*/ 253203 h 627285"/>
                  <a:gd name="connsiteX5" fmla="*/ 3181359 w 3181359"/>
                  <a:gd name="connsiteY5" fmla="*/ 556110 h 627285"/>
                  <a:gd name="connsiteX6" fmla="*/ 104973 w 3181359"/>
                  <a:gd name="connsiteY6" fmla="*/ 627285 h 627285"/>
                  <a:gd name="connsiteX0" fmla="*/ 104973 w 3181359"/>
                  <a:gd name="connsiteY0" fmla="*/ 627285 h 627285"/>
                  <a:gd name="connsiteX1" fmla="*/ 1022 w 3181359"/>
                  <a:gd name="connsiteY1" fmla="*/ 304300 h 627285"/>
                  <a:gd name="connsiteX2" fmla="*/ 109184 w 3181359"/>
                  <a:gd name="connsiteY2" fmla="*/ 0 h 627285"/>
                  <a:gd name="connsiteX3" fmla="*/ 3165484 w 3181359"/>
                  <a:gd name="connsiteY3" fmla="*/ 6779 h 627285"/>
                  <a:gd name="connsiteX4" fmla="*/ 3139467 w 3181359"/>
                  <a:gd name="connsiteY4" fmla="*/ 253203 h 627285"/>
                  <a:gd name="connsiteX5" fmla="*/ 3181359 w 3181359"/>
                  <a:gd name="connsiteY5" fmla="*/ 556110 h 627285"/>
                  <a:gd name="connsiteX6" fmla="*/ 104973 w 3181359"/>
                  <a:gd name="connsiteY6" fmla="*/ 627285 h 627285"/>
                  <a:gd name="connsiteX0" fmla="*/ 104973 w 3181359"/>
                  <a:gd name="connsiteY0" fmla="*/ 627285 h 627285"/>
                  <a:gd name="connsiteX1" fmla="*/ 1022 w 3181359"/>
                  <a:gd name="connsiteY1" fmla="*/ 304300 h 627285"/>
                  <a:gd name="connsiteX2" fmla="*/ 109184 w 3181359"/>
                  <a:gd name="connsiteY2" fmla="*/ 0 h 627285"/>
                  <a:gd name="connsiteX3" fmla="*/ 3165484 w 3181359"/>
                  <a:gd name="connsiteY3" fmla="*/ 6779 h 627285"/>
                  <a:gd name="connsiteX4" fmla="*/ 3139467 w 3181359"/>
                  <a:gd name="connsiteY4" fmla="*/ 253203 h 627285"/>
                  <a:gd name="connsiteX5" fmla="*/ 3181359 w 3181359"/>
                  <a:gd name="connsiteY5" fmla="*/ 556110 h 627285"/>
                  <a:gd name="connsiteX6" fmla="*/ 104973 w 3181359"/>
                  <a:gd name="connsiteY6" fmla="*/ 627285 h 627285"/>
                  <a:gd name="connsiteX0" fmla="*/ 105022 w 3181408"/>
                  <a:gd name="connsiteY0" fmla="*/ 629065 h 629065"/>
                  <a:gd name="connsiteX1" fmla="*/ 1071 w 3181408"/>
                  <a:gd name="connsiteY1" fmla="*/ 306080 h 629065"/>
                  <a:gd name="connsiteX2" fmla="*/ 107285 w 3181408"/>
                  <a:gd name="connsiteY2" fmla="*/ 0 h 629065"/>
                  <a:gd name="connsiteX3" fmla="*/ 3165533 w 3181408"/>
                  <a:gd name="connsiteY3" fmla="*/ 8559 h 629065"/>
                  <a:gd name="connsiteX4" fmla="*/ 3139516 w 3181408"/>
                  <a:gd name="connsiteY4" fmla="*/ 254983 h 629065"/>
                  <a:gd name="connsiteX5" fmla="*/ 3181408 w 3181408"/>
                  <a:gd name="connsiteY5" fmla="*/ 557890 h 629065"/>
                  <a:gd name="connsiteX6" fmla="*/ 105022 w 3181408"/>
                  <a:gd name="connsiteY6" fmla="*/ 629065 h 629065"/>
                  <a:gd name="connsiteX0" fmla="*/ 105022 w 3181408"/>
                  <a:gd name="connsiteY0" fmla="*/ 629065 h 629065"/>
                  <a:gd name="connsiteX1" fmla="*/ 1071 w 3181408"/>
                  <a:gd name="connsiteY1" fmla="*/ 306080 h 629065"/>
                  <a:gd name="connsiteX2" fmla="*/ 107285 w 3181408"/>
                  <a:gd name="connsiteY2" fmla="*/ 0 h 629065"/>
                  <a:gd name="connsiteX3" fmla="*/ 3165533 w 3181408"/>
                  <a:gd name="connsiteY3" fmla="*/ 8559 h 629065"/>
                  <a:gd name="connsiteX4" fmla="*/ 3139516 w 3181408"/>
                  <a:gd name="connsiteY4" fmla="*/ 254983 h 629065"/>
                  <a:gd name="connsiteX5" fmla="*/ 3181408 w 3181408"/>
                  <a:gd name="connsiteY5" fmla="*/ 557890 h 629065"/>
                  <a:gd name="connsiteX6" fmla="*/ 105022 w 3181408"/>
                  <a:gd name="connsiteY6" fmla="*/ 629065 h 629065"/>
                  <a:gd name="connsiteX0" fmla="*/ 99214 w 3181408"/>
                  <a:gd name="connsiteY0" fmla="*/ 627318 h 627318"/>
                  <a:gd name="connsiteX1" fmla="*/ 1071 w 3181408"/>
                  <a:gd name="connsiteY1" fmla="*/ 306080 h 627318"/>
                  <a:gd name="connsiteX2" fmla="*/ 107285 w 3181408"/>
                  <a:gd name="connsiteY2" fmla="*/ 0 h 627318"/>
                  <a:gd name="connsiteX3" fmla="*/ 3165533 w 3181408"/>
                  <a:gd name="connsiteY3" fmla="*/ 8559 h 627318"/>
                  <a:gd name="connsiteX4" fmla="*/ 3139516 w 3181408"/>
                  <a:gd name="connsiteY4" fmla="*/ 254983 h 627318"/>
                  <a:gd name="connsiteX5" fmla="*/ 3181408 w 3181408"/>
                  <a:gd name="connsiteY5" fmla="*/ 557890 h 627318"/>
                  <a:gd name="connsiteX6" fmla="*/ 99214 w 3181408"/>
                  <a:gd name="connsiteY6" fmla="*/ 627318 h 627318"/>
                  <a:gd name="connsiteX0" fmla="*/ 101161 w 3181408"/>
                  <a:gd name="connsiteY0" fmla="*/ 629097 h 629097"/>
                  <a:gd name="connsiteX1" fmla="*/ 1071 w 3181408"/>
                  <a:gd name="connsiteY1" fmla="*/ 306080 h 629097"/>
                  <a:gd name="connsiteX2" fmla="*/ 107285 w 3181408"/>
                  <a:gd name="connsiteY2" fmla="*/ 0 h 629097"/>
                  <a:gd name="connsiteX3" fmla="*/ 3165533 w 3181408"/>
                  <a:gd name="connsiteY3" fmla="*/ 8559 h 629097"/>
                  <a:gd name="connsiteX4" fmla="*/ 3139516 w 3181408"/>
                  <a:gd name="connsiteY4" fmla="*/ 254983 h 629097"/>
                  <a:gd name="connsiteX5" fmla="*/ 3181408 w 3181408"/>
                  <a:gd name="connsiteY5" fmla="*/ 557890 h 629097"/>
                  <a:gd name="connsiteX6" fmla="*/ 101161 w 3181408"/>
                  <a:gd name="connsiteY6" fmla="*/ 629097 h 629097"/>
                  <a:gd name="connsiteX0" fmla="*/ 106969 w 3181408"/>
                  <a:gd name="connsiteY0" fmla="*/ 630843 h 630843"/>
                  <a:gd name="connsiteX1" fmla="*/ 1071 w 3181408"/>
                  <a:gd name="connsiteY1" fmla="*/ 306080 h 630843"/>
                  <a:gd name="connsiteX2" fmla="*/ 107285 w 3181408"/>
                  <a:gd name="connsiteY2" fmla="*/ 0 h 630843"/>
                  <a:gd name="connsiteX3" fmla="*/ 3165533 w 3181408"/>
                  <a:gd name="connsiteY3" fmla="*/ 8559 h 630843"/>
                  <a:gd name="connsiteX4" fmla="*/ 3139516 w 3181408"/>
                  <a:gd name="connsiteY4" fmla="*/ 254983 h 630843"/>
                  <a:gd name="connsiteX5" fmla="*/ 3181408 w 3181408"/>
                  <a:gd name="connsiteY5" fmla="*/ 557890 h 630843"/>
                  <a:gd name="connsiteX6" fmla="*/ 106969 w 3181408"/>
                  <a:gd name="connsiteY6" fmla="*/ 630843 h 630843"/>
                  <a:gd name="connsiteX0" fmla="*/ 110794 w 3181408"/>
                  <a:gd name="connsiteY0" fmla="*/ 627218 h 627218"/>
                  <a:gd name="connsiteX1" fmla="*/ 1071 w 3181408"/>
                  <a:gd name="connsiteY1" fmla="*/ 306080 h 627218"/>
                  <a:gd name="connsiteX2" fmla="*/ 107285 w 3181408"/>
                  <a:gd name="connsiteY2" fmla="*/ 0 h 627218"/>
                  <a:gd name="connsiteX3" fmla="*/ 3165533 w 3181408"/>
                  <a:gd name="connsiteY3" fmla="*/ 8559 h 627218"/>
                  <a:gd name="connsiteX4" fmla="*/ 3139516 w 3181408"/>
                  <a:gd name="connsiteY4" fmla="*/ 254983 h 627218"/>
                  <a:gd name="connsiteX5" fmla="*/ 3181408 w 3181408"/>
                  <a:gd name="connsiteY5" fmla="*/ 557890 h 627218"/>
                  <a:gd name="connsiteX6" fmla="*/ 110794 w 3181408"/>
                  <a:gd name="connsiteY6" fmla="*/ 627218 h 627218"/>
                  <a:gd name="connsiteX0" fmla="*/ 105022 w 3181408"/>
                  <a:gd name="connsiteY0" fmla="*/ 629064 h 629064"/>
                  <a:gd name="connsiteX1" fmla="*/ 1071 w 3181408"/>
                  <a:gd name="connsiteY1" fmla="*/ 306080 h 629064"/>
                  <a:gd name="connsiteX2" fmla="*/ 107285 w 3181408"/>
                  <a:gd name="connsiteY2" fmla="*/ 0 h 629064"/>
                  <a:gd name="connsiteX3" fmla="*/ 3165533 w 3181408"/>
                  <a:gd name="connsiteY3" fmla="*/ 8559 h 629064"/>
                  <a:gd name="connsiteX4" fmla="*/ 3139516 w 3181408"/>
                  <a:gd name="connsiteY4" fmla="*/ 254983 h 629064"/>
                  <a:gd name="connsiteX5" fmla="*/ 3181408 w 3181408"/>
                  <a:gd name="connsiteY5" fmla="*/ 557890 h 629064"/>
                  <a:gd name="connsiteX6" fmla="*/ 105022 w 3181408"/>
                  <a:gd name="connsiteY6" fmla="*/ 629064 h 629064"/>
                  <a:gd name="connsiteX0" fmla="*/ 74352 w 3150738"/>
                  <a:gd name="connsiteY0" fmla="*/ 629064 h 629064"/>
                  <a:gd name="connsiteX1" fmla="*/ 3374 w 3150738"/>
                  <a:gd name="connsiteY1" fmla="*/ 321960 h 629064"/>
                  <a:gd name="connsiteX2" fmla="*/ 76615 w 3150738"/>
                  <a:gd name="connsiteY2" fmla="*/ 0 h 629064"/>
                  <a:gd name="connsiteX3" fmla="*/ 3134863 w 3150738"/>
                  <a:gd name="connsiteY3" fmla="*/ 8559 h 629064"/>
                  <a:gd name="connsiteX4" fmla="*/ 3108846 w 3150738"/>
                  <a:gd name="connsiteY4" fmla="*/ 254983 h 629064"/>
                  <a:gd name="connsiteX5" fmla="*/ 3150738 w 3150738"/>
                  <a:gd name="connsiteY5" fmla="*/ 557890 h 629064"/>
                  <a:gd name="connsiteX6" fmla="*/ 74352 w 3150738"/>
                  <a:gd name="connsiteY6" fmla="*/ 629064 h 629064"/>
                  <a:gd name="connsiteX0" fmla="*/ 74352 w 3150738"/>
                  <a:gd name="connsiteY0" fmla="*/ 629064 h 629064"/>
                  <a:gd name="connsiteX1" fmla="*/ 3374 w 3150738"/>
                  <a:gd name="connsiteY1" fmla="*/ 321960 h 629064"/>
                  <a:gd name="connsiteX2" fmla="*/ 76615 w 3150738"/>
                  <a:gd name="connsiteY2" fmla="*/ 0 h 629064"/>
                  <a:gd name="connsiteX3" fmla="*/ 3134863 w 3150738"/>
                  <a:gd name="connsiteY3" fmla="*/ 8559 h 629064"/>
                  <a:gd name="connsiteX4" fmla="*/ 3108846 w 3150738"/>
                  <a:gd name="connsiteY4" fmla="*/ 254983 h 629064"/>
                  <a:gd name="connsiteX5" fmla="*/ 3150738 w 3150738"/>
                  <a:gd name="connsiteY5" fmla="*/ 557890 h 629064"/>
                  <a:gd name="connsiteX6" fmla="*/ 74352 w 3150738"/>
                  <a:gd name="connsiteY6" fmla="*/ 629064 h 629064"/>
                  <a:gd name="connsiteX0" fmla="*/ 74352 w 3150738"/>
                  <a:gd name="connsiteY0" fmla="*/ 629064 h 629064"/>
                  <a:gd name="connsiteX1" fmla="*/ 3374 w 3150738"/>
                  <a:gd name="connsiteY1" fmla="*/ 321960 h 629064"/>
                  <a:gd name="connsiteX2" fmla="*/ 76615 w 3150738"/>
                  <a:gd name="connsiteY2" fmla="*/ 0 h 629064"/>
                  <a:gd name="connsiteX3" fmla="*/ 3134863 w 3150738"/>
                  <a:gd name="connsiteY3" fmla="*/ 8559 h 629064"/>
                  <a:gd name="connsiteX4" fmla="*/ 3108846 w 3150738"/>
                  <a:gd name="connsiteY4" fmla="*/ 254983 h 629064"/>
                  <a:gd name="connsiteX5" fmla="*/ 3150738 w 3150738"/>
                  <a:gd name="connsiteY5" fmla="*/ 557890 h 629064"/>
                  <a:gd name="connsiteX6" fmla="*/ 74352 w 3150738"/>
                  <a:gd name="connsiteY6" fmla="*/ 629064 h 629064"/>
                  <a:gd name="connsiteX0" fmla="*/ 74352 w 3150738"/>
                  <a:gd name="connsiteY0" fmla="*/ 629064 h 629064"/>
                  <a:gd name="connsiteX1" fmla="*/ 3374 w 3150738"/>
                  <a:gd name="connsiteY1" fmla="*/ 321960 h 629064"/>
                  <a:gd name="connsiteX2" fmla="*/ 76615 w 3150738"/>
                  <a:gd name="connsiteY2" fmla="*/ 0 h 629064"/>
                  <a:gd name="connsiteX3" fmla="*/ 3134863 w 3150738"/>
                  <a:gd name="connsiteY3" fmla="*/ 8559 h 629064"/>
                  <a:gd name="connsiteX4" fmla="*/ 3108846 w 3150738"/>
                  <a:gd name="connsiteY4" fmla="*/ 254983 h 629064"/>
                  <a:gd name="connsiteX5" fmla="*/ 3150738 w 3150738"/>
                  <a:gd name="connsiteY5" fmla="*/ 557890 h 629064"/>
                  <a:gd name="connsiteX6" fmla="*/ 74352 w 3150738"/>
                  <a:gd name="connsiteY6" fmla="*/ 629064 h 629064"/>
                  <a:gd name="connsiteX0" fmla="*/ 73438 w 3149824"/>
                  <a:gd name="connsiteY0" fmla="*/ 629064 h 629064"/>
                  <a:gd name="connsiteX1" fmla="*/ 2460 w 3149824"/>
                  <a:gd name="connsiteY1" fmla="*/ 321960 h 629064"/>
                  <a:gd name="connsiteX2" fmla="*/ 75701 w 3149824"/>
                  <a:gd name="connsiteY2" fmla="*/ 0 h 629064"/>
                  <a:gd name="connsiteX3" fmla="*/ 3133949 w 3149824"/>
                  <a:gd name="connsiteY3" fmla="*/ 8559 h 629064"/>
                  <a:gd name="connsiteX4" fmla="*/ 3107932 w 3149824"/>
                  <a:gd name="connsiteY4" fmla="*/ 254983 h 629064"/>
                  <a:gd name="connsiteX5" fmla="*/ 3149824 w 3149824"/>
                  <a:gd name="connsiteY5" fmla="*/ 557890 h 629064"/>
                  <a:gd name="connsiteX6" fmla="*/ 73438 w 3149824"/>
                  <a:gd name="connsiteY6" fmla="*/ 629064 h 629064"/>
                  <a:gd name="connsiteX0" fmla="*/ 73507 w 3149893"/>
                  <a:gd name="connsiteY0" fmla="*/ 629064 h 629064"/>
                  <a:gd name="connsiteX1" fmla="*/ 2529 w 3149893"/>
                  <a:gd name="connsiteY1" fmla="*/ 321960 h 629064"/>
                  <a:gd name="connsiteX2" fmla="*/ 75770 w 3149893"/>
                  <a:gd name="connsiteY2" fmla="*/ 0 h 629064"/>
                  <a:gd name="connsiteX3" fmla="*/ 3134018 w 3149893"/>
                  <a:gd name="connsiteY3" fmla="*/ 8559 h 629064"/>
                  <a:gd name="connsiteX4" fmla="*/ 3108001 w 3149893"/>
                  <a:gd name="connsiteY4" fmla="*/ 254983 h 629064"/>
                  <a:gd name="connsiteX5" fmla="*/ 3149893 w 3149893"/>
                  <a:gd name="connsiteY5" fmla="*/ 557890 h 629064"/>
                  <a:gd name="connsiteX6" fmla="*/ 73507 w 3149893"/>
                  <a:gd name="connsiteY6" fmla="*/ 629064 h 629064"/>
                  <a:gd name="connsiteX0" fmla="*/ 73507 w 3149893"/>
                  <a:gd name="connsiteY0" fmla="*/ 629064 h 629064"/>
                  <a:gd name="connsiteX1" fmla="*/ 2529 w 3149893"/>
                  <a:gd name="connsiteY1" fmla="*/ 321960 h 629064"/>
                  <a:gd name="connsiteX2" fmla="*/ 75770 w 3149893"/>
                  <a:gd name="connsiteY2" fmla="*/ 0 h 629064"/>
                  <a:gd name="connsiteX3" fmla="*/ 3134018 w 3149893"/>
                  <a:gd name="connsiteY3" fmla="*/ 8559 h 629064"/>
                  <a:gd name="connsiteX4" fmla="*/ 3108001 w 3149893"/>
                  <a:gd name="connsiteY4" fmla="*/ 254983 h 629064"/>
                  <a:gd name="connsiteX5" fmla="*/ 3149893 w 3149893"/>
                  <a:gd name="connsiteY5" fmla="*/ 557890 h 629064"/>
                  <a:gd name="connsiteX6" fmla="*/ 73507 w 3149893"/>
                  <a:gd name="connsiteY6" fmla="*/ 629064 h 629064"/>
                  <a:gd name="connsiteX0" fmla="*/ 73507 w 3149893"/>
                  <a:gd name="connsiteY0" fmla="*/ 629064 h 629064"/>
                  <a:gd name="connsiteX1" fmla="*/ 2529 w 3149893"/>
                  <a:gd name="connsiteY1" fmla="*/ 321960 h 629064"/>
                  <a:gd name="connsiteX2" fmla="*/ 75770 w 3149893"/>
                  <a:gd name="connsiteY2" fmla="*/ 0 h 629064"/>
                  <a:gd name="connsiteX3" fmla="*/ 3134018 w 3149893"/>
                  <a:gd name="connsiteY3" fmla="*/ 8559 h 629064"/>
                  <a:gd name="connsiteX4" fmla="*/ 3108001 w 3149893"/>
                  <a:gd name="connsiteY4" fmla="*/ 254983 h 629064"/>
                  <a:gd name="connsiteX5" fmla="*/ 3149893 w 3149893"/>
                  <a:gd name="connsiteY5" fmla="*/ 557890 h 629064"/>
                  <a:gd name="connsiteX6" fmla="*/ 73507 w 3149893"/>
                  <a:gd name="connsiteY6" fmla="*/ 629064 h 629064"/>
                  <a:gd name="connsiteX0" fmla="*/ 73507 w 3149893"/>
                  <a:gd name="connsiteY0" fmla="*/ 629064 h 629064"/>
                  <a:gd name="connsiteX1" fmla="*/ 2529 w 3149893"/>
                  <a:gd name="connsiteY1" fmla="*/ 321960 h 629064"/>
                  <a:gd name="connsiteX2" fmla="*/ 75770 w 3149893"/>
                  <a:gd name="connsiteY2" fmla="*/ 0 h 629064"/>
                  <a:gd name="connsiteX3" fmla="*/ 3134018 w 3149893"/>
                  <a:gd name="connsiteY3" fmla="*/ 8559 h 629064"/>
                  <a:gd name="connsiteX4" fmla="*/ 3108001 w 3149893"/>
                  <a:gd name="connsiteY4" fmla="*/ 254983 h 629064"/>
                  <a:gd name="connsiteX5" fmla="*/ 3149893 w 3149893"/>
                  <a:gd name="connsiteY5" fmla="*/ 557890 h 629064"/>
                  <a:gd name="connsiteX6" fmla="*/ 73507 w 3149893"/>
                  <a:gd name="connsiteY6" fmla="*/ 629064 h 629064"/>
                  <a:gd name="connsiteX0" fmla="*/ 75261 w 3151647"/>
                  <a:gd name="connsiteY0" fmla="*/ 629064 h 629064"/>
                  <a:gd name="connsiteX1" fmla="*/ 2334 w 3151647"/>
                  <a:gd name="connsiteY1" fmla="*/ 320180 h 629064"/>
                  <a:gd name="connsiteX2" fmla="*/ 77524 w 3151647"/>
                  <a:gd name="connsiteY2" fmla="*/ 0 h 629064"/>
                  <a:gd name="connsiteX3" fmla="*/ 3135772 w 3151647"/>
                  <a:gd name="connsiteY3" fmla="*/ 8559 h 629064"/>
                  <a:gd name="connsiteX4" fmla="*/ 3109755 w 3151647"/>
                  <a:gd name="connsiteY4" fmla="*/ 254983 h 629064"/>
                  <a:gd name="connsiteX5" fmla="*/ 3151647 w 3151647"/>
                  <a:gd name="connsiteY5" fmla="*/ 557890 h 629064"/>
                  <a:gd name="connsiteX6" fmla="*/ 75261 w 3151647"/>
                  <a:gd name="connsiteY6" fmla="*/ 629064 h 629064"/>
                  <a:gd name="connsiteX0" fmla="*/ 75261 w 3151647"/>
                  <a:gd name="connsiteY0" fmla="*/ 629064 h 629064"/>
                  <a:gd name="connsiteX1" fmla="*/ 2334 w 3151647"/>
                  <a:gd name="connsiteY1" fmla="*/ 320180 h 629064"/>
                  <a:gd name="connsiteX2" fmla="*/ 77524 w 3151647"/>
                  <a:gd name="connsiteY2" fmla="*/ 0 h 629064"/>
                  <a:gd name="connsiteX3" fmla="*/ 3135772 w 3151647"/>
                  <a:gd name="connsiteY3" fmla="*/ 8559 h 629064"/>
                  <a:gd name="connsiteX4" fmla="*/ 3109755 w 3151647"/>
                  <a:gd name="connsiteY4" fmla="*/ 254983 h 629064"/>
                  <a:gd name="connsiteX5" fmla="*/ 3151647 w 3151647"/>
                  <a:gd name="connsiteY5" fmla="*/ 557890 h 629064"/>
                  <a:gd name="connsiteX6" fmla="*/ 75261 w 3151647"/>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3270 w 3149656"/>
                  <a:gd name="connsiteY0" fmla="*/ 629064 h 629064"/>
                  <a:gd name="connsiteX1" fmla="*/ 343 w 3149656"/>
                  <a:gd name="connsiteY1" fmla="*/ 320180 h 629064"/>
                  <a:gd name="connsiteX2" fmla="*/ 75533 w 3149656"/>
                  <a:gd name="connsiteY2" fmla="*/ 0 h 629064"/>
                  <a:gd name="connsiteX3" fmla="*/ 3133781 w 3149656"/>
                  <a:gd name="connsiteY3" fmla="*/ 8559 h 629064"/>
                  <a:gd name="connsiteX4" fmla="*/ 3107764 w 3149656"/>
                  <a:gd name="connsiteY4" fmla="*/ 254983 h 629064"/>
                  <a:gd name="connsiteX5" fmla="*/ 3149656 w 3149656"/>
                  <a:gd name="connsiteY5" fmla="*/ 557890 h 629064"/>
                  <a:gd name="connsiteX6" fmla="*/ 73270 w 3149656"/>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4876 w 3151262"/>
                  <a:gd name="connsiteY0" fmla="*/ 629064 h 629064"/>
                  <a:gd name="connsiteX1" fmla="*/ 0 w 3151262"/>
                  <a:gd name="connsiteY1" fmla="*/ 318400 h 629064"/>
                  <a:gd name="connsiteX2" fmla="*/ 77139 w 3151262"/>
                  <a:gd name="connsiteY2" fmla="*/ 0 h 629064"/>
                  <a:gd name="connsiteX3" fmla="*/ 3135387 w 3151262"/>
                  <a:gd name="connsiteY3" fmla="*/ 8559 h 629064"/>
                  <a:gd name="connsiteX4" fmla="*/ 3109370 w 3151262"/>
                  <a:gd name="connsiteY4" fmla="*/ 254983 h 629064"/>
                  <a:gd name="connsiteX5" fmla="*/ 3151262 w 3151262"/>
                  <a:gd name="connsiteY5" fmla="*/ 557890 h 629064"/>
                  <a:gd name="connsiteX6" fmla="*/ 74876 w 3151262"/>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108837 w 3153210"/>
                  <a:gd name="connsiteY4" fmla="*/ 257336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108837 w 3153210"/>
                  <a:gd name="connsiteY4" fmla="*/ 257336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7724 w 3153210"/>
                  <a:gd name="connsiteY3" fmla="*/ 7041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6998 w 3153210"/>
                  <a:gd name="connsiteY3" fmla="*/ 18757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1338 w 3153210"/>
                  <a:gd name="connsiteY3" fmla="*/ 709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1338 w 3153210"/>
                  <a:gd name="connsiteY3" fmla="*/ 7095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098508 w 3153210"/>
                  <a:gd name="connsiteY3" fmla="*/ 1263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4500 w 3153210"/>
                  <a:gd name="connsiteY3" fmla="*/ 409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4500 w 3153210"/>
                  <a:gd name="connsiteY3" fmla="*/ 4096 h 629064"/>
                  <a:gd name="connsiteX4" fmla="*/ 3084672 w 3153210"/>
                  <a:gd name="connsiteY4" fmla="*/ 257545 h 629064"/>
                  <a:gd name="connsiteX5" fmla="*/ 3153210 w 3153210"/>
                  <a:gd name="connsiteY5" fmla="*/ 557890 h 629064"/>
                  <a:gd name="connsiteX6" fmla="*/ 76824 w 3153210"/>
                  <a:gd name="connsiteY6" fmla="*/ 629064 h 62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3210" h="629064">
                    <a:moveTo>
                      <a:pt x="76824" y="629064"/>
                    </a:moveTo>
                    <a:cubicBezTo>
                      <a:pt x="18190" y="503349"/>
                      <a:pt x="12940" y="436046"/>
                      <a:pt x="0" y="316621"/>
                    </a:cubicBezTo>
                    <a:cubicBezTo>
                      <a:pt x="3755" y="210534"/>
                      <a:pt x="-2072" y="102246"/>
                      <a:pt x="79087" y="0"/>
                    </a:cubicBezTo>
                    <a:lnTo>
                      <a:pt x="3114500" y="4096"/>
                    </a:lnTo>
                    <a:cubicBezTo>
                      <a:pt x="3078878" y="104219"/>
                      <a:pt x="3086877" y="197973"/>
                      <a:pt x="3084672" y="257545"/>
                    </a:cubicBezTo>
                    <a:cubicBezTo>
                      <a:pt x="3092758" y="334631"/>
                      <a:pt x="3112558" y="448344"/>
                      <a:pt x="3153210" y="557890"/>
                    </a:cubicBezTo>
                    <a:lnTo>
                      <a:pt x="76824" y="629064"/>
                    </a:lnTo>
                    <a:close/>
                  </a:path>
                </a:pathLst>
              </a:custGeom>
              <a:gradFill>
                <a:gsLst>
                  <a:gs pos="54000">
                    <a:srgbClr val="000000">
                      <a:lumMod val="85000"/>
                      <a:lumOff val="15000"/>
                    </a:srgbClr>
                  </a:gs>
                  <a:gs pos="81000">
                    <a:srgbClr val="000000">
                      <a:lumMod val="65000"/>
                      <a:lumOff val="35000"/>
                    </a:srgbClr>
                  </a:gs>
                  <a:gs pos="25758">
                    <a:srgbClr val="FFFFFF">
                      <a:lumMod val="65000"/>
                    </a:srgbClr>
                  </a:gs>
                  <a:gs pos="19000">
                    <a:srgbClr val="EDEDED">
                      <a:lumMod val="25000"/>
                    </a:srgbClr>
                  </a:gs>
                  <a:gs pos="50000">
                    <a:srgbClr val="FFFFFF">
                      <a:lumMod val="75000"/>
                    </a:srgbClr>
                  </a:gs>
                  <a:gs pos="0">
                    <a:srgbClr val="000000">
                      <a:lumMod val="65000"/>
                      <a:lumOff val="35000"/>
                    </a:srgbClr>
                  </a:gs>
                  <a:gs pos="100000">
                    <a:srgbClr val="000000"/>
                  </a:gs>
                </a:gsLst>
                <a:lin ang="540000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65" name="Rounded Rectangle 67"/>
              <p:cNvSpPr/>
              <p:nvPr/>
            </p:nvSpPr>
            <p:spPr>
              <a:xfrm rot="2700000" flipH="1">
                <a:off x="3041108" y="4329833"/>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66" name="Rounded Rectangle 68"/>
              <p:cNvSpPr/>
              <p:nvPr/>
            </p:nvSpPr>
            <p:spPr>
              <a:xfrm rot="2700000" flipH="1">
                <a:off x="3010376" y="429910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67" name="Rounded Rectangle 69"/>
              <p:cNvSpPr/>
              <p:nvPr/>
            </p:nvSpPr>
            <p:spPr>
              <a:xfrm rot="2700000" flipH="1">
                <a:off x="2979641" y="4268366"/>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68" name="Rounded Rectangle 70"/>
              <p:cNvSpPr/>
              <p:nvPr/>
            </p:nvSpPr>
            <p:spPr>
              <a:xfrm rot="2700000" flipH="1">
                <a:off x="2948906" y="423763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69" name="Rounded Rectangle 71"/>
              <p:cNvSpPr/>
              <p:nvPr/>
            </p:nvSpPr>
            <p:spPr>
              <a:xfrm rot="2700000" flipH="1">
                <a:off x="2918171" y="4206896"/>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70" name="Rounded Rectangle 72"/>
              <p:cNvSpPr/>
              <p:nvPr/>
            </p:nvSpPr>
            <p:spPr>
              <a:xfrm rot="2700000" flipH="1">
                <a:off x="2887436" y="417616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71" name="Rounded Rectangle 74"/>
              <p:cNvSpPr/>
              <p:nvPr/>
            </p:nvSpPr>
            <p:spPr>
              <a:xfrm rot="2700000" flipH="1">
                <a:off x="2856701" y="4145426"/>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72" name="Rectangle 4"/>
              <p:cNvSpPr/>
              <p:nvPr/>
            </p:nvSpPr>
            <p:spPr>
              <a:xfrm rot="18598006">
                <a:off x="1118972" y="5650153"/>
                <a:ext cx="188405" cy="642599"/>
              </a:xfrm>
              <a:custGeom>
                <a:avLst/>
                <a:gdLst>
                  <a:gd name="connsiteX0" fmla="*/ 0 w 311084"/>
                  <a:gd name="connsiteY0" fmla="*/ 0 h 652925"/>
                  <a:gd name="connsiteX1" fmla="*/ 311084 w 311084"/>
                  <a:gd name="connsiteY1" fmla="*/ 0 h 652925"/>
                  <a:gd name="connsiteX2" fmla="*/ 311084 w 311084"/>
                  <a:gd name="connsiteY2" fmla="*/ 652925 h 652925"/>
                  <a:gd name="connsiteX3" fmla="*/ 0 w 311084"/>
                  <a:gd name="connsiteY3" fmla="*/ 652925 h 652925"/>
                  <a:gd name="connsiteX4" fmla="*/ 0 w 311084"/>
                  <a:gd name="connsiteY4" fmla="*/ 0 h 652925"/>
                  <a:gd name="connsiteX0" fmla="*/ 76652 w 311084"/>
                  <a:gd name="connsiteY0" fmla="*/ 3405 h 652925"/>
                  <a:gd name="connsiteX1" fmla="*/ 311084 w 311084"/>
                  <a:gd name="connsiteY1" fmla="*/ 0 h 652925"/>
                  <a:gd name="connsiteX2" fmla="*/ 311084 w 311084"/>
                  <a:gd name="connsiteY2" fmla="*/ 652925 h 652925"/>
                  <a:gd name="connsiteX3" fmla="*/ 0 w 311084"/>
                  <a:gd name="connsiteY3" fmla="*/ 652925 h 652925"/>
                  <a:gd name="connsiteX4" fmla="*/ 76652 w 311084"/>
                  <a:gd name="connsiteY4" fmla="*/ 3405 h 652925"/>
                  <a:gd name="connsiteX0" fmla="*/ 112077 w 346509"/>
                  <a:gd name="connsiteY0" fmla="*/ 3405 h 652925"/>
                  <a:gd name="connsiteX1" fmla="*/ 346509 w 346509"/>
                  <a:gd name="connsiteY1" fmla="*/ 0 h 652925"/>
                  <a:gd name="connsiteX2" fmla="*/ 346509 w 346509"/>
                  <a:gd name="connsiteY2" fmla="*/ 652925 h 652925"/>
                  <a:gd name="connsiteX3" fmla="*/ 35425 w 346509"/>
                  <a:gd name="connsiteY3" fmla="*/ 652925 h 652925"/>
                  <a:gd name="connsiteX4" fmla="*/ 112077 w 346509"/>
                  <a:gd name="connsiteY4" fmla="*/ 3405 h 652925"/>
                  <a:gd name="connsiteX0" fmla="*/ 90358 w 324790"/>
                  <a:gd name="connsiteY0" fmla="*/ 3405 h 652925"/>
                  <a:gd name="connsiteX1" fmla="*/ 324790 w 324790"/>
                  <a:gd name="connsiteY1" fmla="*/ 0 h 652925"/>
                  <a:gd name="connsiteX2" fmla="*/ 324790 w 324790"/>
                  <a:gd name="connsiteY2" fmla="*/ 652925 h 652925"/>
                  <a:gd name="connsiteX3" fmla="*/ 87332 w 324790"/>
                  <a:gd name="connsiteY3" fmla="*/ 652718 h 652925"/>
                  <a:gd name="connsiteX4" fmla="*/ 90358 w 324790"/>
                  <a:gd name="connsiteY4" fmla="*/ 3405 h 652925"/>
                  <a:gd name="connsiteX0" fmla="*/ 133870 w 368302"/>
                  <a:gd name="connsiteY0" fmla="*/ 3405 h 652925"/>
                  <a:gd name="connsiteX1" fmla="*/ 368302 w 368302"/>
                  <a:gd name="connsiteY1" fmla="*/ 0 h 652925"/>
                  <a:gd name="connsiteX2" fmla="*/ 368302 w 368302"/>
                  <a:gd name="connsiteY2" fmla="*/ 652925 h 652925"/>
                  <a:gd name="connsiteX3" fmla="*/ 130844 w 368302"/>
                  <a:gd name="connsiteY3" fmla="*/ 652718 h 652925"/>
                  <a:gd name="connsiteX4" fmla="*/ 133870 w 368302"/>
                  <a:gd name="connsiteY4" fmla="*/ 3405 h 652925"/>
                  <a:gd name="connsiteX0" fmla="*/ 175130 w 409562"/>
                  <a:gd name="connsiteY0" fmla="*/ 3405 h 652925"/>
                  <a:gd name="connsiteX1" fmla="*/ 409562 w 409562"/>
                  <a:gd name="connsiteY1" fmla="*/ 0 h 652925"/>
                  <a:gd name="connsiteX2" fmla="*/ 409562 w 409562"/>
                  <a:gd name="connsiteY2" fmla="*/ 652925 h 652925"/>
                  <a:gd name="connsiteX3" fmla="*/ 91150 w 409562"/>
                  <a:gd name="connsiteY3" fmla="*/ 622169 h 652925"/>
                  <a:gd name="connsiteX4" fmla="*/ 175130 w 409562"/>
                  <a:gd name="connsiteY4" fmla="*/ 3405 h 652925"/>
                  <a:gd name="connsiteX0" fmla="*/ 173334 w 407766"/>
                  <a:gd name="connsiteY0" fmla="*/ 3405 h 652925"/>
                  <a:gd name="connsiteX1" fmla="*/ 407766 w 407766"/>
                  <a:gd name="connsiteY1" fmla="*/ 0 h 652925"/>
                  <a:gd name="connsiteX2" fmla="*/ 407766 w 407766"/>
                  <a:gd name="connsiteY2" fmla="*/ 652925 h 652925"/>
                  <a:gd name="connsiteX3" fmla="*/ 92382 w 407766"/>
                  <a:gd name="connsiteY3" fmla="*/ 625781 h 652925"/>
                  <a:gd name="connsiteX4" fmla="*/ 173334 w 407766"/>
                  <a:gd name="connsiteY4" fmla="*/ 3405 h 652925"/>
                  <a:gd name="connsiteX0" fmla="*/ 173334 w 407766"/>
                  <a:gd name="connsiteY0" fmla="*/ 3405 h 662629"/>
                  <a:gd name="connsiteX1" fmla="*/ 407766 w 407766"/>
                  <a:gd name="connsiteY1" fmla="*/ 0 h 662629"/>
                  <a:gd name="connsiteX2" fmla="*/ 176053 w 407766"/>
                  <a:gd name="connsiteY2" fmla="*/ 662629 h 662629"/>
                  <a:gd name="connsiteX3" fmla="*/ 92382 w 407766"/>
                  <a:gd name="connsiteY3" fmla="*/ 625781 h 662629"/>
                  <a:gd name="connsiteX4" fmla="*/ 173334 w 407766"/>
                  <a:gd name="connsiteY4" fmla="*/ 3405 h 662629"/>
                  <a:gd name="connsiteX0" fmla="*/ 173334 w 407766"/>
                  <a:gd name="connsiteY0" fmla="*/ 3405 h 651792"/>
                  <a:gd name="connsiteX1" fmla="*/ 407766 w 407766"/>
                  <a:gd name="connsiteY1" fmla="*/ 0 h 651792"/>
                  <a:gd name="connsiteX2" fmla="*/ 166971 w 407766"/>
                  <a:gd name="connsiteY2" fmla="*/ 651792 h 651792"/>
                  <a:gd name="connsiteX3" fmla="*/ 92382 w 407766"/>
                  <a:gd name="connsiteY3" fmla="*/ 625781 h 651792"/>
                  <a:gd name="connsiteX4" fmla="*/ 173334 w 407766"/>
                  <a:gd name="connsiteY4" fmla="*/ 3405 h 651792"/>
                  <a:gd name="connsiteX0" fmla="*/ 169125 w 410781"/>
                  <a:gd name="connsiteY0" fmla="*/ 9460 h 651792"/>
                  <a:gd name="connsiteX1" fmla="*/ 410781 w 410781"/>
                  <a:gd name="connsiteY1" fmla="*/ 0 h 651792"/>
                  <a:gd name="connsiteX2" fmla="*/ 169986 w 410781"/>
                  <a:gd name="connsiteY2" fmla="*/ 651792 h 651792"/>
                  <a:gd name="connsiteX3" fmla="*/ 95397 w 410781"/>
                  <a:gd name="connsiteY3" fmla="*/ 625781 h 651792"/>
                  <a:gd name="connsiteX4" fmla="*/ 169125 w 410781"/>
                  <a:gd name="connsiteY4" fmla="*/ 9460 h 651792"/>
                  <a:gd name="connsiteX0" fmla="*/ 169125 w 208655"/>
                  <a:gd name="connsiteY0" fmla="*/ 0 h 642332"/>
                  <a:gd name="connsiteX1" fmla="*/ 208655 w 208655"/>
                  <a:gd name="connsiteY1" fmla="*/ 6196 h 642332"/>
                  <a:gd name="connsiteX2" fmla="*/ 169986 w 208655"/>
                  <a:gd name="connsiteY2" fmla="*/ 642332 h 642332"/>
                  <a:gd name="connsiteX3" fmla="*/ 95397 w 208655"/>
                  <a:gd name="connsiteY3" fmla="*/ 616321 h 642332"/>
                  <a:gd name="connsiteX4" fmla="*/ 169125 w 208655"/>
                  <a:gd name="connsiteY4" fmla="*/ 0 h 642332"/>
                  <a:gd name="connsiteX0" fmla="*/ 165030 w 211784"/>
                  <a:gd name="connsiteY0" fmla="*/ 0 h 636277"/>
                  <a:gd name="connsiteX1" fmla="*/ 211784 w 211784"/>
                  <a:gd name="connsiteY1" fmla="*/ 141 h 636277"/>
                  <a:gd name="connsiteX2" fmla="*/ 173115 w 211784"/>
                  <a:gd name="connsiteY2" fmla="*/ 636277 h 636277"/>
                  <a:gd name="connsiteX3" fmla="*/ 98526 w 211784"/>
                  <a:gd name="connsiteY3" fmla="*/ 610266 h 636277"/>
                  <a:gd name="connsiteX4" fmla="*/ 165030 w 211784"/>
                  <a:gd name="connsiteY4" fmla="*/ 0 h 636277"/>
                  <a:gd name="connsiteX0" fmla="*/ 165030 w 219009"/>
                  <a:gd name="connsiteY0" fmla="*/ 5914 h 642191"/>
                  <a:gd name="connsiteX1" fmla="*/ 219009 w 219009"/>
                  <a:gd name="connsiteY1" fmla="*/ 0 h 642191"/>
                  <a:gd name="connsiteX2" fmla="*/ 173115 w 219009"/>
                  <a:gd name="connsiteY2" fmla="*/ 642191 h 642191"/>
                  <a:gd name="connsiteX3" fmla="*/ 98526 w 219009"/>
                  <a:gd name="connsiteY3" fmla="*/ 616180 h 642191"/>
                  <a:gd name="connsiteX4" fmla="*/ 165030 w 219009"/>
                  <a:gd name="connsiteY4" fmla="*/ 5914 h 642191"/>
                  <a:gd name="connsiteX0" fmla="*/ 165030 w 215981"/>
                  <a:gd name="connsiteY0" fmla="*/ 9527 h 645804"/>
                  <a:gd name="connsiteX1" fmla="*/ 215981 w 215981"/>
                  <a:gd name="connsiteY1" fmla="*/ 0 h 645804"/>
                  <a:gd name="connsiteX2" fmla="*/ 173115 w 215981"/>
                  <a:gd name="connsiteY2" fmla="*/ 645804 h 645804"/>
                  <a:gd name="connsiteX3" fmla="*/ 98526 w 215981"/>
                  <a:gd name="connsiteY3" fmla="*/ 619793 h 645804"/>
                  <a:gd name="connsiteX4" fmla="*/ 165030 w 215981"/>
                  <a:gd name="connsiteY4" fmla="*/ 9527 h 645804"/>
                  <a:gd name="connsiteX0" fmla="*/ 165030 w 215982"/>
                  <a:gd name="connsiteY0" fmla="*/ 9527 h 645804"/>
                  <a:gd name="connsiteX1" fmla="*/ 215982 w 215982"/>
                  <a:gd name="connsiteY1" fmla="*/ 0 h 645804"/>
                  <a:gd name="connsiteX2" fmla="*/ 173116 w 215982"/>
                  <a:gd name="connsiteY2" fmla="*/ 645804 h 645804"/>
                  <a:gd name="connsiteX3" fmla="*/ 98527 w 215982"/>
                  <a:gd name="connsiteY3" fmla="*/ 619793 h 645804"/>
                  <a:gd name="connsiteX4" fmla="*/ 165030 w 215982"/>
                  <a:gd name="connsiteY4" fmla="*/ 9527 h 645804"/>
                  <a:gd name="connsiteX0" fmla="*/ 145631 w 196583"/>
                  <a:gd name="connsiteY0" fmla="*/ 9527 h 645804"/>
                  <a:gd name="connsiteX1" fmla="*/ 196583 w 196583"/>
                  <a:gd name="connsiteY1" fmla="*/ 0 h 645804"/>
                  <a:gd name="connsiteX2" fmla="*/ 153717 w 196583"/>
                  <a:gd name="connsiteY2" fmla="*/ 645804 h 645804"/>
                  <a:gd name="connsiteX3" fmla="*/ 79128 w 196583"/>
                  <a:gd name="connsiteY3" fmla="*/ 619793 h 645804"/>
                  <a:gd name="connsiteX4" fmla="*/ 145631 w 196583"/>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733 w 166099"/>
                  <a:gd name="connsiteY0" fmla="*/ 2887 h 645804"/>
                  <a:gd name="connsiteX1" fmla="*/ 166099 w 166099"/>
                  <a:gd name="connsiteY1" fmla="*/ 0 h 645804"/>
                  <a:gd name="connsiteX2" fmla="*/ 123233 w 166099"/>
                  <a:gd name="connsiteY2" fmla="*/ 645804 h 645804"/>
                  <a:gd name="connsiteX3" fmla="*/ 48644 w 166099"/>
                  <a:gd name="connsiteY3" fmla="*/ 619793 h 645804"/>
                  <a:gd name="connsiteX4" fmla="*/ 115733 w 166099"/>
                  <a:gd name="connsiteY4" fmla="*/ 2887 h 645804"/>
                  <a:gd name="connsiteX0" fmla="*/ 115734 w 166099"/>
                  <a:gd name="connsiteY0" fmla="*/ 2887 h 645804"/>
                  <a:gd name="connsiteX1" fmla="*/ 166099 w 166099"/>
                  <a:gd name="connsiteY1" fmla="*/ 0 h 645804"/>
                  <a:gd name="connsiteX2" fmla="*/ 123233 w 166099"/>
                  <a:gd name="connsiteY2" fmla="*/ 645804 h 645804"/>
                  <a:gd name="connsiteX3" fmla="*/ 48644 w 166099"/>
                  <a:gd name="connsiteY3" fmla="*/ 619793 h 645804"/>
                  <a:gd name="connsiteX4" fmla="*/ 115734 w 166099"/>
                  <a:gd name="connsiteY4" fmla="*/ 2887 h 645804"/>
                  <a:gd name="connsiteX0" fmla="*/ 119433 w 169798"/>
                  <a:gd name="connsiteY0" fmla="*/ 2887 h 645804"/>
                  <a:gd name="connsiteX1" fmla="*/ 169798 w 169798"/>
                  <a:gd name="connsiteY1" fmla="*/ 0 h 645804"/>
                  <a:gd name="connsiteX2" fmla="*/ 126932 w 169798"/>
                  <a:gd name="connsiteY2" fmla="*/ 645804 h 645804"/>
                  <a:gd name="connsiteX3" fmla="*/ 52343 w 169798"/>
                  <a:gd name="connsiteY3" fmla="*/ 619793 h 645804"/>
                  <a:gd name="connsiteX4" fmla="*/ 119433 w 169798"/>
                  <a:gd name="connsiteY4" fmla="*/ 2887 h 645804"/>
                  <a:gd name="connsiteX0" fmla="*/ 132931 w 183296"/>
                  <a:gd name="connsiteY0" fmla="*/ 2887 h 645804"/>
                  <a:gd name="connsiteX1" fmla="*/ 183296 w 183296"/>
                  <a:gd name="connsiteY1" fmla="*/ 0 h 645804"/>
                  <a:gd name="connsiteX2" fmla="*/ 140430 w 183296"/>
                  <a:gd name="connsiteY2" fmla="*/ 645804 h 645804"/>
                  <a:gd name="connsiteX3" fmla="*/ 65841 w 183296"/>
                  <a:gd name="connsiteY3" fmla="*/ 619793 h 645804"/>
                  <a:gd name="connsiteX4" fmla="*/ 132931 w 183296"/>
                  <a:gd name="connsiteY4" fmla="*/ 2887 h 645804"/>
                  <a:gd name="connsiteX0" fmla="*/ 132931 w 183296"/>
                  <a:gd name="connsiteY0" fmla="*/ 2887 h 645804"/>
                  <a:gd name="connsiteX1" fmla="*/ 183296 w 183296"/>
                  <a:gd name="connsiteY1" fmla="*/ 0 h 645804"/>
                  <a:gd name="connsiteX2" fmla="*/ 140430 w 183296"/>
                  <a:gd name="connsiteY2" fmla="*/ 645804 h 645804"/>
                  <a:gd name="connsiteX3" fmla="*/ 65841 w 183296"/>
                  <a:gd name="connsiteY3" fmla="*/ 619793 h 645804"/>
                  <a:gd name="connsiteX4" fmla="*/ 132931 w 183296"/>
                  <a:gd name="connsiteY4" fmla="*/ 2887 h 645804"/>
                  <a:gd name="connsiteX0" fmla="*/ 132931 w 183296"/>
                  <a:gd name="connsiteY0" fmla="*/ 2887 h 645804"/>
                  <a:gd name="connsiteX1" fmla="*/ 183296 w 183296"/>
                  <a:gd name="connsiteY1" fmla="*/ 0 h 645804"/>
                  <a:gd name="connsiteX2" fmla="*/ 140430 w 183296"/>
                  <a:gd name="connsiteY2" fmla="*/ 645804 h 645804"/>
                  <a:gd name="connsiteX3" fmla="*/ 65841 w 183296"/>
                  <a:gd name="connsiteY3" fmla="*/ 619793 h 645804"/>
                  <a:gd name="connsiteX4" fmla="*/ 132931 w 183296"/>
                  <a:gd name="connsiteY4" fmla="*/ 2887 h 645804"/>
                  <a:gd name="connsiteX0" fmla="*/ 132931 w 183296"/>
                  <a:gd name="connsiteY0" fmla="*/ 2887 h 645804"/>
                  <a:gd name="connsiteX1" fmla="*/ 183296 w 183296"/>
                  <a:gd name="connsiteY1" fmla="*/ 0 h 645804"/>
                  <a:gd name="connsiteX2" fmla="*/ 140430 w 183296"/>
                  <a:gd name="connsiteY2" fmla="*/ 645804 h 645804"/>
                  <a:gd name="connsiteX3" fmla="*/ 65841 w 183296"/>
                  <a:gd name="connsiteY3" fmla="*/ 619793 h 645804"/>
                  <a:gd name="connsiteX4" fmla="*/ 132931 w 183296"/>
                  <a:gd name="connsiteY4" fmla="*/ 2887 h 645804"/>
                  <a:gd name="connsiteX0" fmla="*/ 132931 w 183296"/>
                  <a:gd name="connsiteY0" fmla="*/ 2887 h 642545"/>
                  <a:gd name="connsiteX1" fmla="*/ 183296 w 183296"/>
                  <a:gd name="connsiteY1" fmla="*/ 0 h 642545"/>
                  <a:gd name="connsiteX2" fmla="*/ 137807 w 183296"/>
                  <a:gd name="connsiteY2" fmla="*/ 642545 h 642545"/>
                  <a:gd name="connsiteX3" fmla="*/ 65841 w 183296"/>
                  <a:gd name="connsiteY3" fmla="*/ 619793 h 642545"/>
                  <a:gd name="connsiteX4" fmla="*/ 132931 w 183296"/>
                  <a:gd name="connsiteY4" fmla="*/ 2887 h 64254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13279 w 163644"/>
                  <a:gd name="connsiteY0" fmla="*/ 2887 h 629505"/>
                  <a:gd name="connsiteX1" fmla="*/ 163644 w 163644"/>
                  <a:gd name="connsiteY1" fmla="*/ 0 h 629505"/>
                  <a:gd name="connsiteX2" fmla="*/ 107663 w 163644"/>
                  <a:gd name="connsiteY2" fmla="*/ 629505 h 629505"/>
                  <a:gd name="connsiteX3" fmla="*/ 46189 w 163644"/>
                  <a:gd name="connsiteY3" fmla="*/ 619793 h 629505"/>
                  <a:gd name="connsiteX4" fmla="*/ 113279 w 163644"/>
                  <a:gd name="connsiteY4" fmla="*/ 2887 h 629505"/>
                  <a:gd name="connsiteX0" fmla="*/ 105091 w 155456"/>
                  <a:gd name="connsiteY0" fmla="*/ 2887 h 629505"/>
                  <a:gd name="connsiteX1" fmla="*/ 155456 w 155456"/>
                  <a:gd name="connsiteY1" fmla="*/ 0 h 629505"/>
                  <a:gd name="connsiteX2" fmla="*/ 99475 w 155456"/>
                  <a:gd name="connsiteY2" fmla="*/ 629505 h 629505"/>
                  <a:gd name="connsiteX3" fmla="*/ 38001 w 155456"/>
                  <a:gd name="connsiteY3" fmla="*/ 619793 h 629505"/>
                  <a:gd name="connsiteX4" fmla="*/ 105091 w 155456"/>
                  <a:gd name="connsiteY4" fmla="*/ 2887 h 629505"/>
                  <a:gd name="connsiteX0" fmla="*/ 120967 w 171332"/>
                  <a:gd name="connsiteY0" fmla="*/ 2887 h 629505"/>
                  <a:gd name="connsiteX1" fmla="*/ 171332 w 171332"/>
                  <a:gd name="connsiteY1" fmla="*/ 0 h 629505"/>
                  <a:gd name="connsiteX2" fmla="*/ 115351 w 171332"/>
                  <a:gd name="connsiteY2" fmla="*/ 629505 h 629505"/>
                  <a:gd name="connsiteX3" fmla="*/ 53877 w 171332"/>
                  <a:gd name="connsiteY3" fmla="*/ 619793 h 629505"/>
                  <a:gd name="connsiteX4" fmla="*/ 120967 w 171332"/>
                  <a:gd name="connsiteY4" fmla="*/ 2887 h 629505"/>
                  <a:gd name="connsiteX0" fmla="*/ 125439 w 175804"/>
                  <a:gd name="connsiteY0" fmla="*/ 2887 h 629505"/>
                  <a:gd name="connsiteX1" fmla="*/ 175804 w 175804"/>
                  <a:gd name="connsiteY1" fmla="*/ 0 h 629505"/>
                  <a:gd name="connsiteX2" fmla="*/ 119823 w 175804"/>
                  <a:gd name="connsiteY2" fmla="*/ 629505 h 629505"/>
                  <a:gd name="connsiteX3" fmla="*/ 58349 w 175804"/>
                  <a:gd name="connsiteY3" fmla="*/ 619793 h 629505"/>
                  <a:gd name="connsiteX4" fmla="*/ 125439 w 175804"/>
                  <a:gd name="connsiteY4" fmla="*/ 2887 h 629505"/>
                  <a:gd name="connsiteX0" fmla="*/ 125439 w 175804"/>
                  <a:gd name="connsiteY0" fmla="*/ 2887 h 629505"/>
                  <a:gd name="connsiteX1" fmla="*/ 175804 w 175804"/>
                  <a:gd name="connsiteY1" fmla="*/ 0 h 629505"/>
                  <a:gd name="connsiteX2" fmla="*/ 119823 w 175804"/>
                  <a:gd name="connsiteY2" fmla="*/ 629505 h 629505"/>
                  <a:gd name="connsiteX3" fmla="*/ 58349 w 175804"/>
                  <a:gd name="connsiteY3" fmla="*/ 619793 h 629505"/>
                  <a:gd name="connsiteX4" fmla="*/ 125439 w 175804"/>
                  <a:gd name="connsiteY4" fmla="*/ 2887 h 629505"/>
                  <a:gd name="connsiteX0" fmla="*/ 125439 w 175804"/>
                  <a:gd name="connsiteY0" fmla="*/ 2887 h 629505"/>
                  <a:gd name="connsiteX1" fmla="*/ 175804 w 175804"/>
                  <a:gd name="connsiteY1" fmla="*/ 0 h 629505"/>
                  <a:gd name="connsiteX2" fmla="*/ 119823 w 175804"/>
                  <a:gd name="connsiteY2" fmla="*/ 629505 h 629505"/>
                  <a:gd name="connsiteX3" fmla="*/ 58349 w 175804"/>
                  <a:gd name="connsiteY3" fmla="*/ 619793 h 629505"/>
                  <a:gd name="connsiteX4" fmla="*/ 125439 w 175804"/>
                  <a:gd name="connsiteY4" fmla="*/ 2887 h 629505"/>
                  <a:gd name="connsiteX0" fmla="*/ 125439 w 175804"/>
                  <a:gd name="connsiteY0" fmla="*/ 2887 h 629505"/>
                  <a:gd name="connsiteX1" fmla="*/ 175804 w 175804"/>
                  <a:gd name="connsiteY1" fmla="*/ 0 h 629505"/>
                  <a:gd name="connsiteX2" fmla="*/ 119823 w 175804"/>
                  <a:gd name="connsiteY2" fmla="*/ 629505 h 629505"/>
                  <a:gd name="connsiteX3" fmla="*/ 58349 w 175804"/>
                  <a:gd name="connsiteY3" fmla="*/ 619793 h 629505"/>
                  <a:gd name="connsiteX4" fmla="*/ 125439 w 175804"/>
                  <a:gd name="connsiteY4" fmla="*/ 2887 h 629505"/>
                  <a:gd name="connsiteX0" fmla="*/ 120847 w 178976"/>
                  <a:gd name="connsiteY0" fmla="*/ 543 h 629505"/>
                  <a:gd name="connsiteX1" fmla="*/ 178976 w 178976"/>
                  <a:gd name="connsiteY1" fmla="*/ 0 h 629505"/>
                  <a:gd name="connsiteX2" fmla="*/ 122995 w 178976"/>
                  <a:gd name="connsiteY2" fmla="*/ 629505 h 629505"/>
                  <a:gd name="connsiteX3" fmla="*/ 61521 w 178976"/>
                  <a:gd name="connsiteY3" fmla="*/ 619793 h 629505"/>
                  <a:gd name="connsiteX4" fmla="*/ 120847 w 178976"/>
                  <a:gd name="connsiteY4" fmla="*/ 543 h 629505"/>
                  <a:gd name="connsiteX0" fmla="*/ 116885 w 175014"/>
                  <a:gd name="connsiteY0" fmla="*/ 543 h 629505"/>
                  <a:gd name="connsiteX1" fmla="*/ 175014 w 175014"/>
                  <a:gd name="connsiteY1" fmla="*/ 0 h 629505"/>
                  <a:gd name="connsiteX2" fmla="*/ 119033 w 175014"/>
                  <a:gd name="connsiteY2" fmla="*/ 629505 h 629505"/>
                  <a:gd name="connsiteX3" fmla="*/ 57559 w 175014"/>
                  <a:gd name="connsiteY3" fmla="*/ 619793 h 629505"/>
                  <a:gd name="connsiteX4" fmla="*/ 116885 w 175014"/>
                  <a:gd name="connsiteY4" fmla="*/ 543 h 629505"/>
                  <a:gd name="connsiteX0" fmla="*/ 113416 w 171545"/>
                  <a:gd name="connsiteY0" fmla="*/ 543 h 629505"/>
                  <a:gd name="connsiteX1" fmla="*/ 171545 w 171545"/>
                  <a:gd name="connsiteY1" fmla="*/ 0 h 629505"/>
                  <a:gd name="connsiteX2" fmla="*/ 115564 w 171545"/>
                  <a:gd name="connsiteY2" fmla="*/ 629505 h 629505"/>
                  <a:gd name="connsiteX3" fmla="*/ 54090 w 171545"/>
                  <a:gd name="connsiteY3" fmla="*/ 619793 h 629505"/>
                  <a:gd name="connsiteX4" fmla="*/ 113416 w 171545"/>
                  <a:gd name="connsiteY4" fmla="*/ 543 h 629505"/>
                  <a:gd name="connsiteX0" fmla="*/ 117988 w 176117"/>
                  <a:gd name="connsiteY0" fmla="*/ 543 h 629505"/>
                  <a:gd name="connsiteX1" fmla="*/ 176117 w 176117"/>
                  <a:gd name="connsiteY1" fmla="*/ 0 h 629505"/>
                  <a:gd name="connsiteX2" fmla="*/ 120136 w 176117"/>
                  <a:gd name="connsiteY2" fmla="*/ 629505 h 629505"/>
                  <a:gd name="connsiteX3" fmla="*/ 58662 w 176117"/>
                  <a:gd name="connsiteY3" fmla="*/ 619793 h 629505"/>
                  <a:gd name="connsiteX4" fmla="*/ 117988 w 176117"/>
                  <a:gd name="connsiteY4" fmla="*/ 543 h 629505"/>
                  <a:gd name="connsiteX0" fmla="*/ 117967 w 176096"/>
                  <a:gd name="connsiteY0" fmla="*/ 543 h 629505"/>
                  <a:gd name="connsiteX1" fmla="*/ 176096 w 176096"/>
                  <a:gd name="connsiteY1" fmla="*/ 0 h 629505"/>
                  <a:gd name="connsiteX2" fmla="*/ 120115 w 176096"/>
                  <a:gd name="connsiteY2" fmla="*/ 629505 h 629505"/>
                  <a:gd name="connsiteX3" fmla="*/ 58641 w 176096"/>
                  <a:gd name="connsiteY3" fmla="*/ 619793 h 629505"/>
                  <a:gd name="connsiteX4" fmla="*/ 117967 w 176096"/>
                  <a:gd name="connsiteY4" fmla="*/ 543 h 62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96" h="629505">
                    <a:moveTo>
                      <a:pt x="117967" y="543"/>
                    </a:moveTo>
                    <a:lnTo>
                      <a:pt x="176096" y="0"/>
                    </a:lnTo>
                    <a:cubicBezTo>
                      <a:pt x="52466" y="117464"/>
                      <a:pt x="42996" y="522450"/>
                      <a:pt x="120115" y="629505"/>
                    </a:cubicBezTo>
                    <a:lnTo>
                      <a:pt x="58641" y="619793"/>
                    </a:lnTo>
                    <a:cubicBezTo>
                      <a:pt x="-37929" y="574378"/>
                      <a:pt x="-13218" y="21962"/>
                      <a:pt x="117967" y="543"/>
                    </a:cubicBezTo>
                    <a:close/>
                  </a:path>
                </a:pathLst>
              </a:custGeom>
              <a:solidFill>
                <a:srgbClr val="000000">
                  <a:lumMod val="85000"/>
                  <a:lumOff val="15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73" name="Rounded Rectangle 76"/>
              <p:cNvSpPr/>
              <p:nvPr/>
            </p:nvSpPr>
            <p:spPr>
              <a:xfrm rot="2700000" flipH="1">
                <a:off x="2825966" y="411469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106" name="Rounded Rectangle 77"/>
              <p:cNvSpPr/>
              <p:nvPr/>
            </p:nvSpPr>
            <p:spPr>
              <a:xfrm rot="2700000" flipH="1">
                <a:off x="2795232" y="4083956"/>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107" name="Rounded Rectangle 78"/>
              <p:cNvSpPr/>
              <p:nvPr/>
            </p:nvSpPr>
            <p:spPr>
              <a:xfrm rot="2700000" flipH="1">
                <a:off x="2764497" y="405322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grpSp>
        <p:sp>
          <p:nvSpPr>
            <p:cNvPr id="55" name="Donut 57"/>
            <p:cNvSpPr/>
            <p:nvPr/>
          </p:nvSpPr>
          <p:spPr>
            <a:xfrm rot="18900000">
              <a:off x="2551691" y="948003"/>
              <a:ext cx="3200816" cy="3202755"/>
            </a:xfrm>
            <a:prstGeom prst="donut">
              <a:avLst>
                <a:gd name="adj" fmla="val 4932"/>
              </a:avLst>
            </a:prstGeom>
            <a:gradFill flip="none" rotWithShape="1">
              <a:gsLst>
                <a:gs pos="0">
                  <a:srgbClr val="A5A5A5"/>
                </a:gs>
                <a:gs pos="100000">
                  <a:srgbClr val="5A5A5A"/>
                </a:gs>
                <a:gs pos="0">
                  <a:srgbClr val="5A5A5A">
                    <a:lumMod val="20000"/>
                    <a:lumOff val="80000"/>
                  </a:srgbClr>
                </a:gs>
              </a:gsLst>
              <a:path path="circle">
                <a:fillToRect l="50000" t="50000" r="50000" b="50000"/>
              </a:path>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srgbClr val="909DA6">
                    <a:lumMod val="40000"/>
                    <a:lumOff val="60000"/>
                  </a:srgbClr>
                </a:solidFill>
                <a:latin typeface="Calibri" panose="020F0502020204030204"/>
                <a:ea typeface="+mn-ea"/>
                <a:cs typeface="+mn-cs"/>
              </a:endParaRPr>
            </a:p>
          </p:txBody>
        </p:sp>
        <p:sp>
          <p:nvSpPr>
            <p:cNvPr id="56" name="Donut 58"/>
            <p:cNvSpPr/>
            <p:nvPr/>
          </p:nvSpPr>
          <p:spPr>
            <a:xfrm rot="18900000">
              <a:off x="2585017" y="991932"/>
              <a:ext cx="3134164" cy="3114456"/>
            </a:xfrm>
            <a:prstGeom prst="donut">
              <a:avLst>
                <a:gd name="adj" fmla="val 3324"/>
              </a:avLst>
            </a:prstGeom>
            <a:gradFill flip="none" rotWithShape="1">
              <a:gsLst>
                <a:gs pos="0">
                  <a:srgbClr val="5A5A5A"/>
                </a:gs>
                <a:gs pos="100000">
                  <a:srgbClr val="FFFFFF"/>
                </a:gs>
              </a:gsLst>
              <a:lin ang="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srgbClr val="909DA6">
                    <a:lumMod val="40000"/>
                    <a:lumOff val="60000"/>
                  </a:srgbClr>
                </a:solidFill>
                <a:latin typeface="Calibri" panose="020F0502020204030204"/>
                <a:ea typeface="+mn-ea"/>
                <a:cs typeface="+mn-cs"/>
              </a:endParaRPr>
            </a:p>
          </p:txBody>
        </p:sp>
        <p:sp>
          <p:nvSpPr>
            <p:cNvPr id="57" name="Donut 59"/>
            <p:cNvSpPr/>
            <p:nvPr/>
          </p:nvSpPr>
          <p:spPr>
            <a:xfrm rot="18900000">
              <a:off x="2616287" y="1023182"/>
              <a:ext cx="3071625" cy="3052398"/>
            </a:xfrm>
            <a:prstGeom prst="donut">
              <a:avLst>
                <a:gd name="adj" fmla="val 2520"/>
              </a:avLst>
            </a:prstGeom>
            <a:gradFill flip="none" rotWithShape="1">
              <a:gsLst>
                <a:gs pos="0">
                  <a:srgbClr val="A5A5A5"/>
                </a:gs>
                <a:gs pos="100000">
                  <a:srgbClr val="000000">
                    <a:lumMod val="85000"/>
                    <a:lumOff val="15000"/>
                  </a:srgbClr>
                </a:gs>
              </a:gsLst>
              <a:path path="circle">
                <a:fillToRect l="100000" t="100000"/>
              </a:path>
              <a:tileRect r="-100000" b="-100000"/>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srgbClr val="909DA6">
                    <a:lumMod val="40000"/>
                    <a:lumOff val="60000"/>
                  </a:srgbClr>
                </a:solidFill>
                <a:latin typeface="Calibri" panose="020F0502020204030204"/>
                <a:ea typeface="+mn-ea"/>
                <a:cs typeface="+mn-cs"/>
              </a:endParaRPr>
            </a:p>
          </p:txBody>
        </p:sp>
        <p:sp>
          <p:nvSpPr>
            <p:cNvPr id="58" name="Freeform 60"/>
            <p:cNvSpPr/>
            <p:nvPr/>
          </p:nvSpPr>
          <p:spPr>
            <a:xfrm rot="3125134">
              <a:off x="2648801" y="1195112"/>
              <a:ext cx="2655974" cy="2661474"/>
            </a:xfrm>
            <a:custGeom>
              <a:avLst/>
              <a:gdLst>
                <a:gd name="connsiteX0" fmla="*/ 334983 w 2682202"/>
                <a:gd name="connsiteY0" fmla="*/ 270452 h 2670532"/>
                <a:gd name="connsiteX1" fmla="*/ 533838 w 2682202"/>
                <a:gd name="connsiteY1" fmla="*/ 71598 h 2670532"/>
                <a:gd name="connsiteX2" fmla="*/ 629585 w 2682202"/>
                <a:gd name="connsiteY2" fmla="*/ 0 h 2670532"/>
                <a:gd name="connsiteX3" fmla="*/ 628397 w 2682202"/>
                <a:gd name="connsiteY3" fmla="*/ 1588 h 2670532"/>
                <a:gd name="connsiteX4" fmla="*/ 377863 w 2682202"/>
                <a:gd name="connsiteY4" fmla="*/ 821779 h 2670532"/>
                <a:gd name="connsiteX5" fmla="*/ 1844825 w 2682202"/>
                <a:gd name="connsiteY5" fmla="*/ 2288737 h 2670532"/>
                <a:gd name="connsiteX6" fmla="*/ 2665017 w 2682202"/>
                <a:gd name="connsiteY6" fmla="*/ 2038203 h 2670532"/>
                <a:gd name="connsiteX7" fmla="*/ 2682202 w 2682202"/>
                <a:gd name="connsiteY7" fmla="*/ 2025353 h 2670532"/>
                <a:gd name="connsiteX8" fmla="*/ 2598941 w 2682202"/>
                <a:gd name="connsiteY8" fmla="*/ 2136696 h 2670532"/>
                <a:gd name="connsiteX9" fmla="*/ 1466962 w 2682202"/>
                <a:gd name="connsiteY9" fmla="*/ 2670532 h 2670532"/>
                <a:gd name="connsiteX10" fmla="*/ 0 w 2682202"/>
                <a:gd name="connsiteY10" fmla="*/ 1203574 h 2670532"/>
                <a:gd name="connsiteX11" fmla="*/ 334983 w 2682202"/>
                <a:gd name="connsiteY11" fmla="*/ 270452 h 2670532"/>
                <a:gd name="connsiteX0" fmla="*/ 334983 w 2665017"/>
                <a:gd name="connsiteY0" fmla="*/ 270452 h 2670532"/>
                <a:gd name="connsiteX1" fmla="*/ 533838 w 2665017"/>
                <a:gd name="connsiteY1" fmla="*/ 71598 h 2670532"/>
                <a:gd name="connsiteX2" fmla="*/ 629585 w 2665017"/>
                <a:gd name="connsiteY2" fmla="*/ 0 h 2670532"/>
                <a:gd name="connsiteX3" fmla="*/ 628397 w 2665017"/>
                <a:gd name="connsiteY3" fmla="*/ 1588 h 2670532"/>
                <a:gd name="connsiteX4" fmla="*/ 377863 w 2665017"/>
                <a:gd name="connsiteY4" fmla="*/ 821779 h 2670532"/>
                <a:gd name="connsiteX5" fmla="*/ 1844825 w 2665017"/>
                <a:gd name="connsiteY5" fmla="*/ 2288737 h 2670532"/>
                <a:gd name="connsiteX6" fmla="*/ 2665017 w 2665017"/>
                <a:gd name="connsiteY6" fmla="*/ 2038203 h 2670532"/>
                <a:gd name="connsiteX7" fmla="*/ 2598941 w 2665017"/>
                <a:gd name="connsiteY7" fmla="*/ 2136696 h 2670532"/>
                <a:gd name="connsiteX8" fmla="*/ 1466962 w 2665017"/>
                <a:gd name="connsiteY8" fmla="*/ 2670532 h 2670532"/>
                <a:gd name="connsiteX9" fmla="*/ 0 w 2665017"/>
                <a:gd name="connsiteY9" fmla="*/ 1203574 h 2670532"/>
                <a:gd name="connsiteX10" fmla="*/ 334983 w 2665017"/>
                <a:gd name="connsiteY10" fmla="*/ 270452 h 2670532"/>
                <a:gd name="connsiteX0" fmla="*/ 334983 w 2665017"/>
                <a:gd name="connsiteY0" fmla="*/ 270452 h 2670539"/>
                <a:gd name="connsiteX1" fmla="*/ 533838 w 2665017"/>
                <a:gd name="connsiteY1" fmla="*/ 71598 h 2670539"/>
                <a:gd name="connsiteX2" fmla="*/ 629585 w 2665017"/>
                <a:gd name="connsiteY2" fmla="*/ 0 h 2670539"/>
                <a:gd name="connsiteX3" fmla="*/ 628397 w 2665017"/>
                <a:gd name="connsiteY3" fmla="*/ 1588 h 2670539"/>
                <a:gd name="connsiteX4" fmla="*/ 377863 w 2665017"/>
                <a:gd name="connsiteY4" fmla="*/ 821779 h 2670539"/>
                <a:gd name="connsiteX5" fmla="*/ 1844825 w 2665017"/>
                <a:gd name="connsiteY5" fmla="*/ 2288737 h 2670539"/>
                <a:gd name="connsiteX6" fmla="*/ 2665017 w 2665017"/>
                <a:gd name="connsiteY6" fmla="*/ 2038203 h 2670539"/>
                <a:gd name="connsiteX7" fmla="*/ 2598941 w 2665017"/>
                <a:gd name="connsiteY7" fmla="*/ 2136696 h 2670539"/>
                <a:gd name="connsiteX8" fmla="*/ 1466962 w 2665017"/>
                <a:gd name="connsiteY8" fmla="*/ 2670532 h 2670539"/>
                <a:gd name="connsiteX9" fmla="*/ 0 w 2665017"/>
                <a:gd name="connsiteY9" fmla="*/ 1203574 h 2670539"/>
                <a:gd name="connsiteX10" fmla="*/ 334983 w 2665017"/>
                <a:gd name="connsiteY10" fmla="*/ 270452 h 2670539"/>
                <a:gd name="connsiteX0" fmla="*/ 334983 w 2665017"/>
                <a:gd name="connsiteY0" fmla="*/ 270452 h 2670539"/>
                <a:gd name="connsiteX1" fmla="*/ 533838 w 2665017"/>
                <a:gd name="connsiteY1" fmla="*/ 71598 h 2670539"/>
                <a:gd name="connsiteX2" fmla="*/ 629585 w 2665017"/>
                <a:gd name="connsiteY2" fmla="*/ 0 h 2670539"/>
                <a:gd name="connsiteX3" fmla="*/ 628397 w 2665017"/>
                <a:gd name="connsiteY3" fmla="*/ 1588 h 2670539"/>
                <a:gd name="connsiteX4" fmla="*/ 377863 w 2665017"/>
                <a:gd name="connsiteY4" fmla="*/ 821779 h 2670539"/>
                <a:gd name="connsiteX5" fmla="*/ 1844825 w 2665017"/>
                <a:gd name="connsiteY5" fmla="*/ 2288737 h 2670539"/>
                <a:gd name="connsiteX6" fmla="*/ 2665017 w 2665017"/>
                <a:gd name="connsiteY6" fmla="*/ 2038203 h 2670539"/>
                <a:gd name="connsiteX7" fmla="*/ 2598941 w 2665017"/>
                <a:gd name="connsiteY7" fmla="*/ 2136696 h 2670539"/>
                <a:gd name="connsiteX8" fmla="*/ 1466962 w 2665017"/>
                <a:gd name="connsiteY8" fmla="*/ 2670532 h 2670539"/>
                <a:gd name="connsiteX9" fmla="*/ 0 w 2665017"/>
                <a:gd name="connsiteY9" fmla="*/ 1203574 h 2670539"/>
                <a:gd name="connsiteX10" fmla="*/ 334983 w 2665017"/>
                <a:gd name="connsiteY10" fmla="*/ 270452 h 2670539"/>
                <a:gd name="connsiteX0" fmla="*/ 334983 w 2665017"/>
                <a:gd name="connsiteY0" fmla="*/ 270452 h 2670539"/>
                <a:gd name="connsiteX1" fmla="*/ 533838 w 2665017"/>
                <a:gd name="connsiteY1" fmla="*/ 71598 h 2670539"/>
                <a:gd name="connsiteX2" fmla="*/ 629585 w 2665017"/>
                <a:gd name="connsiteY2" fmla="*/ 0 h 2670539"/>
                <a:gd name="connsiteX3" fmla="*/ 628397 w 2665017"/>
                <a:gd name="connsiteY3" fmla="*/ 1588 h 2670539"/>
                <a:gd name="connsiteX4" fmla="*/ 377863 w 2665017"/>
                <a:gd name="connsiteY4" fmla="*/ 821779 h 2670539"/>
                <a:gd name="connsiteX5" fmla="*/ 1844825 w 2665017"/>
                <a:gd name="connsiteY5" fmla="*/ 2288737 h 2670539"/>
                <a:gd name="connsiteX6" fmla="*/ 2665017 w 2665017"/>
                <a:gd name="connsiteY6" fmla="*/ 2038203 h 2670539"/>
                <a:gd name="connsiteX7" fmla="*/ 2598941 w 2665017"/>
                <a:gd name="connsiteY7" fmla="*/ 2136696 h 2670539"/>
                <a:gd name="connsiteX8" fmla="*/ 1466962 w 2665017"/>
                <a:gd name="connsiteY8" fmla="*/ 2670532 h 2670539"/>
                <a:gd name="connsiteX9" fmla="*/ 0 w 2665017"/>
                <a:gd name="connsiteY9" fmla="*/ 1203574 h 2670539"/>
                <a:gd name="connsiteX10" fmla="*/ 334983 w 2665017"/>
                <a:gd name="connsiteY10" fmla="*/ 270452 h 2670539"/>
                <a:gd name="connsiteX0" fmla="*/ 334983 w 2665017"/>
                <a:gd name="connsiteY0" fmla="*/ 270452 h 2670539"/>
                <a:gd name="connsiteX1" fmla="*/ 533838 w 2665017"/>
                <a:gd name="connsiteY1" fmla="*/ 71598 h 2670539"/>
                <a:gd name="connsiteX2" fmla="*/ 629585 w 2665017"/>
                <a:gd name="connsiteY2" fmla="*/ 0 h 2670539"/>
                <a:gd name="connsiteX3" fmla="*/ 628397 w 2665017"/>
                <a:gd name="connsiteY3" fmla="*/ 1588 h 2670539"/>
                <a:gd name="connsiteX4" fmla="*/ 377863 w 2665017"/>
                <a:gd name="connsiteY4" fmla="*/ 821779 h 2670539"/>
                <a:gd name="connsiteX5" fmla="*/ 1844825 w 2665017"/>
                <a:gd name="connsiteY5" fmla="*/ 2288737 h 2670539"/>
                <a:gd name="connsiteX6" fmla="*/ 2665017 w 2665017"/>
                <a:gd name="connsiteY6" fmla="*/ 2038203 h 2670539"/>
                <a:gd name="connsiteX7" fmla="*/ 2598941 w 2665017"/>
                <a:gd name="connsiteY7" fmla="*/ 2136696 h 2670539"/>
                <a:gd name="connsiteX8" fmla="*/ 1466962 w 2665017"/>
                <a:gd name="connsiteY8" fmla="*/ 2670532 h 2670539"/>
                <a:gd name="connsiteX9" fmla="*/ 0 w 2665017"/>
                <a:gd name="connsiteY9" fmla="*/ 1203574 h 2670539"/>
                <a:gd name="connsiteX10" fmla="*/ 334983 w 2665017"/>
                <a:gd name="connsiteY10" fmla="*/ 270452 h 267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5017" h="2670539">
                  <a:moveTo>
                    <a:pt x="334983" y="270452"/>
                  </a:moveTo>
                  <a:cubicBezTo>
                    <a:pt x="394774" y="198002"/>
                    <a:pt x="461387" y="131389"/>
                    <a:pt x="533838" y="71598"/>
                  </a:cubicBezTo>
                  <a:lnTo>
                    <a:pt x="629585" y="0"/>
                  </a:lnTo>
                  <a:lnTo>
                    <a:pt x="628397" y="1588"/>
                  </a:lnTo>
                  <a:cubicBezTo>
                    <a:pt x="470223" y="235716"/>
                    <a:pt x="377863" y="517962"/>
                    <a:pt x="377863" y="821779"/>
                  </a:cubicBezTo>
                  <a:cubicBezTo>
                    <a:pt x="377863" y="1631958"/>
                    <a:pt x="1034644" y="2288737"/>
                    <a:pt x="1844825" y="2288737"/>
                  </a:cubicBezTo>
                  <a:cubicBezTo>
                    <a:pt x="2152545" y="2283727"/>
                    <a:pt x="2439246" y="2190814"/>
                    <a:pt x="2665017" y="2038203"/>
                  </a:cubicBezTo>
                  <a:lnTo>
                    <a:pt x="2598941" y="2136696"/>
                  </a:lnTo>
                  <a:cubicBezTo>
                    <a:pt x="2329879" y="2462723"/>
                    <a:pt x="1938008" y="2666365"/>
                    <a:pt x="1466962" y="2670532"/>
                  </a:cubicBezTo>
                  <a:cubicBezTo>
                    <a:pt x="654830" y="2673037"/>
                    <a:pt x="0" y="2013753"/>
                    <a:pt x="0" y="1203574"/>
                  </a:cubicBezTo>
                  <a:cubicBezTo>
                    <a:pt x="0" y="849121"/>
                    <a:pt x="125712" y="524029"/>
                    <a:pt x="334983" y="270452"/>
                  </a:cubicBezTo>
                  <a:close/>
                </a:path>
              </a:pathLst>
            </a:custGeom>
            <a:gradFill flip="none" rotWithShape="1">
              <a:gsLst>
                <a:gs pos="90000">
                  <a:srgbClr val="000000">
                    <a:lumMod val="50000"/>
                    <a:lumOff val="50000"/>
                    <a:alpha val="64000"/>
                  </a:srgbClr>
                </a:gs>
                <a:gs pos="63000">
                  <a:srgbClr val="FFFFFF">
                    <a:alpha val="24000"/>
                  </a:srgbClr>
                </a:gs>
              </a:gsLst>
              <a:lin ang="7800000" scaled="0"/>
              <a:tileRect/>
            </a:gradFill>
            <a:ln w="12700" cap="flat" cmpd="sng" algn="ctr">
              <a:noFill/>
              <a:prstDash val="solid"/>
              <a:miter lim="800000"/>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prstClr val="white"/>
                </a:solidFill>
                <a:latin typeface="Calibri"/>
              </a:endParaRPr>
            </a:p>
          </p:txBody>
        </p:sp>
      </p:grpSp>
      <p:sp>
        <p:nvSpPr>
          <p:cNvPr id="113" name="CuadroTexto 112"/>
          <p:cNvSpPr txBox="1"/>
          <p:nvPr/>
        </p:nvSpPr>
        <p:spPr>
          <a:xfrm>
            <a:off x="3820968" y="3582335"/>
            <a:ext cx="184666" cy="369332"/>
          </a:xfrm>
          <a:prstGeom prst="rect">
            <a:avLst/>
          </a:prstGeom>
          <a:noFill/>
        </p:spPr>
        <p:txBody>
          <a:bodyPr wrap="none" rtlCol="0">
            <a:spAutoFit/>
          </a:bodyPr>
          <a:lstStyle/>
          <a:p>
            <a:endParaRPr lang="es-ES" dirty="0"/>
          </a:p>
        </p:txBody>
      </p:sp>
      <p:sp>
        <p:nvSpPr>
          <p:cNvPr id="46" name="Text Placeholder 2"/>
          <p:cNvSpPr txBox="1">
            <a:spLocks/>
          </p:cNvSpPr>
          <p:nvPr/>
        </p:nvSpPr>
        <p:spPr bwMode="auto">
          <a:xfrm>
            <a:off x="1447801" y="248275"/>
            <a:ext cx="7603670" cy="71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algn="r" eaLnBrk="1" hangingPunct="1"/>
            <a:r>
              <a:rPr lang="en-US" altLang="en-US" sz="3600" b="1" dirty="0">
                <a:solidFill>
                  <a:schemeClr val="bg1"/>
                </a:solidFill>
              </a:rPr>
              <a:t>Why This Webinar is </a:t>
            </a:r>
            <a:r>
              <a:rPr lang="en-US" altLang="en-US" sz="3600" b="1" dirty="0" smtClean="0">
                <a:solidFill>
                  <a:schemeClr val="bg1"/>
                </a:solidFill>
              </a:rPr>
              <a:t>Needed?</a:t>
            </a:r>
            <a:endParaRPr lang="en-US" altLang="en-US" sz="3600" b="1" dirty="0">
              <a:solidFill>
                <a:schemeClr val="bg1"/>
              </a:solidFill>
            </a:endParaRPr>
          </a:p>
          <a:p>
            <a:pPr algn="r" eaLnBrk="1" hangingPunct="1"/>
            <a:endParaRPr lang="en-US" altLang="en-US" sz="3600" b="1" dirty="0">
              <a:solidFill>
                <a:schemeClr val="bg1"/>
              </a:solidFill>
            </a:endParaRPr>
          </a:p>
        </p:txBody>
      </p:sp>
      <p:sp>
        <p:nvSpPr>
          <p:cNvPr id="40" name="TextBox 39"/>
          <p:cNvSpPr txBox="1"/>
          <p:nvPr/>
        </p:nvSpPr>
        <p:spPr>
          <a:xfrm>
            <a:off x="533400" y="2819400"/>
            <a:ext cx="1841500" cy="769441"/>
          </a:xfrm>
          <a:prstGeom prst="rect">
            <a:avLst/>
          </a:prstGeom>
          <a:noFill/>
        </p:spPr>
        <p:txBody>
          <a:bodyPr wrap="square">
            <a:spAutoFit/>
          </a:bodyPr>
          <a:lstStyle/>
          <a:p>
            <a:pPr algn="ctr">
              <a:defRPr/>
            </a:pPr>
            <a:r>
              <a:rPr lang="en-US" sz="2200" dirty="0" smtClean="0">
                <a:solidFill>
                  <a:srgbClr val="000000"/>
                </a:solidFill>
                <a:latin typeface="+mn-lt"/>
                <a:ea typeface="ＭＳ Ｐゴシック" panose="020B0600070205080204" pitchFamily="34" charset="-128"/>
              </a:rPr>
              <a:t>Uniform Guidance</a:t>
            </a:r>
            <a:endParaRPr lang="en-US" sz="2200" dirty="0">
              <a:solidFill>
                <a:srgbClr val="000000"/>
              </a:solidFill>
              <a:latin typeface="+mn-lt"/>
              <a:ea typeface="ＭＳ Ｐゴシック" panose="020B0600070205080204" pitchFamily="34" charset="-128"/>
            </a:endParaRPr>
          </a:p>
        </p:txBody>
      </p:sp>
      <p:sp>
        <p:nvSpPr>
          <p:cNvPr id="41" name="TextBox 40"/>
          <p:cNvSpPr txBox="1"/>
          <p:nvPr/>
        </p:nvSpPr>
        <p:spPr>
          <a:xfrm>
            <a:off x="76200" y="3683000"/>
            <a:ext cx="2925763" cy="430887"/>
          </a:xfrm>
          <a:prstGeom prst="rect">
            <a:avLst/>
          </a:prstGeom>
          <a:noFill/>
        </p:spPr>
        <p:txBody>
          <a:bodyPr>
            <a:spAutoFit/>
          </a:bodyPr>
          <a:lstStyle/>
          <a:p>
            <a:pPr algn="ctr">
              <a:defRPr/>
            </a:pPr>
            <a:r>
              <a:rPr lang="en-US" sz="2200" dirty="0" smtClean="0">
                <a:solidFill>
                  <a:srgbClr val="000000"/>
                </a:solidFill>
                <a:latin typeface="+mn-lt"/>
                <a:ea typeface="ＭＳ Ｐゴシック" panose="020B0600070205080204" pitchFamily="34" charset="-128"/>
              </a:rPr>
              <a:t>Criteria</a:t>
            </a:r>
            <a:endParaRPr lang="en-US" sz="2200" dirty="0">
              <a:solidFill>
                <a:srgbClr val="000000"/>
              </a:solidFill>
              <a:latin typeface="+mn-lt"/>
              <a:ea typeface="ＭＳ Ｐゴシック" panose="020B0600070205080204" pitchFamily="34" charset="-128"/>
            </a:endParaRPr>
          </a:p>
        </p:txBody>
      </p:sp>
      <p:sp>
        <p:nvSpPr>
          <p:cNvPr id="42" name="TextBox 84"/>
          <p:cNvSpPr txBox="1">
            <a:spLocks noChangeArrowheads="1"/>
          </p:cNvSpPr>
          <p:nvPr/>
        </p:nvSpPr>
        <p:spPr bwMode="auto">
          <a:xfrm>
            <a:off x="228600" y="4183559"/>
            <a:ext cx="27479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algn="ctr"/>
            <a:r>
              <a:rPr lang="en-US" altLang="en-US" sz="2200" dirty="0" smtClean="0">
                <a:solidFill>
                  <a:srgbClr val="000000"/>
                </a:solidFill>
                <a:latin typeface="+mn-lt"/>
              </a:rPr>
              <a:t>Measuring</a:t>
            </a:r>
          </a:p>
          <a:p>
            <a:pPr algn="ctr"/>
            <a:r>
              <a:rPr lang="en-US" altLang="en-US" sz="2200" dirty="0" smtClean="0">
                <a:solidFill>
                  <a:srgbClr val="000000"/>
                </a:solidFill>
                <a:latin typeface="+mn-lt"/>
              </a:rPr>
              <a:t>Benefit</a:t>
            </a:r>
            <a:endParaRPr lang="en-US" altLang="en-US" sz="2200" dirty="0">
              <a:solidFill>
                <a:srgbClr val="000000"/>
              </a:solidFill>
              <a:latin typeface="+mn-lt"/>
            </a:endParaRPr>
          </a:p>
        </p:txBody>
      </p:sp>
      <p:sp>
        <p:nvSpPr>
          <p:cNvPr id="43" name="TextBox 42"/>
          <p:cNvSpPr txBox="1"/>
          <p:nvPr/>
        </p:nvSpPr>
        <p:spPr>
          <a:xfrm>
            <a:off x="76200" y="5054025"/>
            <a:ext cx="3249011" cy="430887"/>
          </a:xfrm>
          <a:prstGeom prst="rect">
            <a:avLst/>
          </a:prstGeom>
          <a:noFill/>
        </p:spPr>
        <p:txBody>
          <a:bodyPr wrap="square">
            <a:spAutoFit/>
          </a:bodyPr>
          <a:lstStyle/>
          <a:p>
            <a:pPr algn="ctr">
              <a:defRPr/>
            </a:pPr>
            <a:r>
              <a:rPr lang="en-US" sz="2200" dirty="0" smtClean="0">
                <a:solidFill>
                  <a:srgbClr val="000000"/>
                </a:solidFill>
                <a:latin typeface="+mn-lt"/>
                <a:ea typeface="ＭＳ Ｐゴシック" panose="020B0600070205080204" pitchFamily="34" charset="-128"/>
              </a:rPr>
              <a:t>Key Change</a:t>
            </a:r>
            <a:endParaRPr lang="en-US" sz="2200" dirty="0">
              <a:solidFill>
                <a:srgbClr val="000000"/>
              </a:solidFill>
              <a:latin typeface="+mn-lt"/>
              <a:ea typeface="ＭＳ Ｐゴシック" panose="020B0600070205080204" pitchFamily="34" charset="-128"/>
            </a:endParaRPr>
          </a:p>
        </p:txBody>
      </p:sp>
      <p:sp>
        <p:nvSpPr>
          <p:cNvPr id="109" name="Pentagon 128"/>
          <p:cNvSpPr/>
          <p:nvPr/>
        </p:nvSpPr>
        <p:spPr>
          <a:xfrm>
            <a:off x="4073516" y="3505200"/>
            <a:ext cx="5029200" cy="1048506"/>
          </a:xfrm>
          <a:prstGeom prst="homePlate">
            <a:avLst>
              <a:gd name="adj" fmla="val 27101"/>
            </a:avLst>
          </a:prstGeom>
          <a:gradFill>
            <a:gsLst>
              <a:gs pos="0">
                <a:srgbClr val="92D050"/>
              </a:gs>
              <a:gs pos="100000">
                <a:srgbClr val="92D050">
                  <a:lumMod val="75000"/>
                </a:srgbClr>
              </a:gs>
            </a:gsLst>
            <a:lin ang="0" scaled="1"/>
          </a:gradFill>
          <a:ln w="12700" cap="flat" cmpd="sng" algn="ctr">
            <a:noFill/>
            <a:prstDash val="solid"/>
            <a:miter lim="800000"/>
          </a:ln>
          <a:effectLst/>
        </p:spPr>
        <p:txBody>
          <a:bodyPr anchor="ctr"/>
          <a:lstStyle/>
          <a:p>
            <a:pPr marL="342900" lvl="0" indent="-342900" eaLnBrk="1" fontAlgn="auto" hangingPunct="1">
              <a:spcBef>
                <a:spcPts val="600"/>
              </a:spcBef>
              <a:spcAft>
                <a:spcPts val="0"/>
              </a:spcAft>
              <a:buFont typeface="Arial" panose="020B0604020202020204" pitchFamily="34" charset="0"/>
              <a:buChar char="•"/>
              <a:defRPr/>
            </a:pPr>
            <a:r>
              <a:rPr lang="en-US" sz="2200" kern="0" dirty="0">
                <a:solidFill>
                  <a:schemeClr val="tx1"/>
                </a:solidFill>
                <a:latin typeface="Arial"/>
                <a:ea typeface="ＭＳ Ｐゴシック" panose="020B0600070205080204" pitchFamily="34" charset="-128"/>
              </a:rPr>
              <a:t>Understand cost allocation principles</a:t>
            </a:r>
          </a:p>
        </p:txBody>
      </p:sp>
      <p:sp>
        <p:nvSpPr>
          <p:cNvPr id="111" name="Pentagon 130"/>
          <p:cNvSpPr/>
          <p:nvPr/>
        </p:nvSpPr>
        <p:spPr>
          <a:xfrm>
            <a:off x="4038600" y="5562600"/>
            <a:ext cx="5029200" cy="1046931"/>
          </a:xfrm>
          <a:prstGeom prst="homePlate">
            <a:avLst>
              <a:gd name="adj" fmla="val 27101"/>
            </a:avLst>
          </a:prstGeom>
          <a:solidFill>
            <a:srgbClr val="BBE0E3"/>
          </a:solidFill>
          <a:ln w="12700" cap="flat" cmpd="sng" algn="ctr">
            <a:noFill/>
            <a:prstDash val="solid"/>
            <a:miter lim="800000"/>
          </a:ln>
          <a:effectLst/>
        </p:spPr>
        <p:txBody>
          <a:bodyPr anchor="ctr"/>
          <a:lstStyle/>
          <a:p>
            <a:pPr marL="285750" indent="-285750" eaLnBrk="1" fontAlgn="auto" hangingPunct="1">
              <a:spcBef>
                <a:spcPts val="0"/>
              </a:spcBef>
              <a:spcAft>
                <a:spcPts val="0"/>
              </a:spcAft>
              <a:buFont typeface="Arial" panose="020B0604020202020204" pitchFamily="34" charset="0"/>
              <a:buChar char="•"/>
              <a:defRPr/>
            </a:pPr>
            <a:r>
              <a:rPr lang="en-US" sz="2200" kern="0" dirty="0">
                <a:solidFill>
                  <a:schemeClr val="tx1"/>
                </a:solidFill>
              </a:rPr>
              <a:t>Learn </a:t>
            </a:r>
            <a:r>
              <a:rPr lang="en-US" sz="2200" kern="0" dirty="0" smtClean="0">
                <a:solidFill>
                  <a:schemeClr val="tx1"/>
                </a:solidFill>
              </a:rPr>
              <a:t>of changes </a:t>
            </a:r>
            <a:r>
              <a:rPr lang="en-US" sz="2200" kern="0" dirty="0">
                <a:solidFill>
                  <a:schemeClr val="tx1"/>
                </a:solidFill>
              </a:rPr>
              <a:t>to the documentation standard for </a:t>
            </a:r>
            <a:r>
              <a:rPr lang="en-US" sz="2200" kern="0" dirty="0" smtClean="0">
                <a:solidFill>
                  <a:schemeClr val="tx1"/>
                </a:solidFill>
              </a:rPr>
              <a:t>distributing </a:t>
            </a:r>
            <a:r>
              <a:rPr lang="en-US" sz="2200" kern="0" dirty="0">
                <a:solidFill>
                  <a:schemeClr val="tx1"/>
                </a:solidFill>
              </a:rPr>
              <a:t>personnel expenses</a:t>
            </a:r>
          </a:p>
        </p:txBody>
      </p:sp>
      <p:sp>
        <p:nvSpPr>
          <p:cNvPr id="110" name="Pentagon 129"/>
          <p:cNvSpPr/>
          <p:nvPr/>
        </p:nvSpPr>
        <p:spPr>
          <a:xfrm>
            <a:off x="4073516" y="4517504"/>
            <a:ext cx="5029200" cy="1045096"/>
          </a:xfrm>
          <a:prstGeom prst="homePlate">
            <a:avLst>
              <a:gd name="adj" fmla="val 31661"/>
            </a:avLst>
          </a:prstGeom>
          <a:solidFill>
            <a:srgbClr val="FEBE00"/>
          </a:solidFill>
          <a:ln w="12700" cap="flat" cmpd="sng" algn="ctr">
            <a:noFill/>
            <a:prstDash val="solid"/>
            <a:miter lim="800000"/>
          </a:ln>
          <a:effectLst/>
        </p:spPr>
        <p:txBody>
          <a:bodyPr anchor="ctr"/>
          <a:lstStyle/>
          <a:p>
            <a:pPr marL="342900" lvl="0" indent="-342900" eaLnBrk="1" fontAlgn="auto" hangingPunct="1">
              <a:spcBef>
                <a:spcPts val="600"/>
              </a:spcBef>
              <a:spcAft>
                <a:spcPts val="0"/>
              </a:spcAft>
              <a:buFont typeface="Arial" panose="020B0604020202020204" pitchFamily="34" charset="0"/>
              <a:buChar char="•"/>
              <a:defRPr/>
            </a:pPr>
            <a:r>
              <a:rPr lang="en-US" sz="2200" kern="0" dirty="0">
                <a:solidFill>
                  <a:schemeClr val="tx1"/>
                </a:solidFill>
                <a:latin typeface="Arial"/>
                <a:ea typeface="ＭＳ Ｐゴシック" panose="020B0600070205080204" pitchFamily="34" charset="-128"/>
              </a:rPr>
              <a:t>Identify appropriate bases for allocating costs</a:t>
            </a:r>
          </a:p>
        </p:txBody>
      </p:sp>
      <p:sp>
        <p:nvSpPr>
          <p:cNvPr id="116" name="Forma libre 115"/>
          <p:cNvSpPr/>
          <p:nvPr/>
        </p:nvSpPr>
        <p:spPr>
          <a:xfrm>
            <a:off x="3582158" y="4939280"/>
            <a:ext cx="477621" cy="1613920"/>
          </a:xfrm>
          <a:custGeom>
            <a:avLst/>
            <a:gdLst>
              <a:gd name="connsiteX0" fmla="*/ 0 w 477621"/>
              <a:gd name="connsiteY0" fmla="*/ 0 h 1780312"/>
              <a:gd name="connsiteX1" fmla="*/ 477621 w 477621"/>
              <a:gd name="connsiteY1" fmla="*/ 662189 h 1780312"/>
              <a:gd name="connsiteX2" fmla="*/ 477621 w 477621"/>
              <a:gd name="connsiteY2" fmla="*/ 1780312 h 1780312"/>
              <a:gd name="connsiteX3" fmla="*/ 32565 w 477621"/>
              <a:gd name="connsiteY3" fmla="*/ 629622 h 1780312"/>
              <a:gd name="connsiteX4" fmla="*/ 0 w 477621"/>
              <a:gd name="connsiteY4" fmla="*/ 0 h 178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621" h="1780312">
                <a:moveTo>
                  <a:pt x="0" y="0"/>
                </a:moveTo>
                <a:lnTo>
                  <a:pt x="477621" y="662189"/>
                </a:lnTo>
                <a:lnTo>
                  <a:pt x="477621" y="1780312"/>
                </a:lnTo>
                <a:lnTo>
                  <a:pt x="32565" y="629622"/>
                </a:lnTo>
                <a:lnTo>
                  <a:pt x="0" y="0"/>
                </a:lnTo>
                <a:close/>
              </a:path>
            </a:pathLst>
          </a:custGeom>
          <a:solidFill>
            <a:srgbClr val="A2B9BB"/>
          </a:solidFill>
          <a:ln>
            <a:solidFill>
              <a:srgbClr val="A2B9B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08" name="Pentagon 85"/>
          <p:cNvSpPr/>
          <p:nvPr/>
        </p:nvSpPr>
        <p:spPr>
          <a:xfrm>
            <a:off x="4073516" y="2514600"/>
            <a:ext cx="5029200" cy="990600"/>
          </a:xfrm>
          <a:prstGeom prst="homePlate">
            <a:avLst>
              <a:gd name="adj" fmla="val 27101"/>
            </a:avLst>
          </a:prstGeom>
          <a:solidFill>
            <a:srgbClr val="FF5050"/>
          </a:solidFill>
          <a:ln w="12700" cap="flat" cmpd="sng" algn="ctr">
            <a:noFill/>
            <a:prstDash val="solid"/>
            <a:miter lim="800000"/>
          </a:ln>
          <a:effectLst/>
        </p:spPr>
        <p:txBody>
          <a:bodyPr anchor="ctr"/>
          <a:lstStyle/>
          <a:p>
            <a:pPr marL="285750" lvl="0" indent="-285750" eaLnBrk="1" fontAlgn="auto" hangingPunct="1">
              <a:spcBef>
                <a:spcPts val="0"/>
              </a:spcBef>
              <a:spcAft>
                <a:spcPts val="0"/>
              </a:spcAft>
              <a:buFont typeface="Arial" panose="020B0604020202020204" pitchFamily="34" charset="0"/>
              <a:buChar char="•"/>
              <a:defRPr/>
            </a:pPr>
            <a:r>
              <a:rPr lang="en-US" sz="2200" kern="0" dirty="0">
                <a:solidFill>
                  <a:srgbClr val="000000"/>
                </a:solidFill>
                <a:latin typeface="Arial"/>
              </a:rPr>
              <a:t>Define cost allocation terms</a:t>
            </a:r>
          </a:p>
          <a:p>
            <a:pPr marL="285750" lvl="0" indent="-285750" eaLnBrk="1" fontAlgn="auto" hangingPunct="1">
              <a:spcBef>
                <a:spcPts val="0"/>
              </a:spcBef>
              <a:spcAft>
                <a:spcPts val="0"/>
              </a:spcAft>
              <a:buFont typeface="Arial" panose="020B0604020202020204" pitchFamily="34" charset="0"/>
              <a:buChar char="•"/>
              <a:defRPr/>
            </a:pPr>
            <a:r>
              <a:rPr lang="en-US" sz="2200" kern="0" dirty="0">
                <a:solidFill>
                  <a:srgbClr val="000000"/>
                </a:solidFill>
                <a:latin typeface="Arial"/>
              </a:rPr>
              <a:t>Identify cost allocation </a:t>
            </a:r>
            <a:r>
              <a:rPr lang="en-US" sz="2200" kern="0" dirty="0" smtClean="0">
                <a:solidFill>
                  <a:srgbClr val="000000"/>
                </a:solidFill>
                <a:latin typeface="Arial"/>
              </a:rPr>
              <a:t>requirements</a:t>
            </a:r>
            <a:endParaRPr lang="en-US" sz="2200" kern="0" dirty="0">
              <a:solidFill>
                <a:srgbClr val="000000"/>
              </a:solidFill>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5"/>
          <p:cNvSpPr>
            <a:spLocks noChangeArrowheads="1"/>
          </p:cNvSpPr>
          <p:nvPr/>
        </p:nvSpPr>
        <p:spPr bwMode="auto">
          <a:xfrm>
            <a:off x="3571875" y="1735422"/>
            <a:ext cx="5114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algn="r"/>
            <a:r>
              <a:rPr lang="en-US" altLang="en-US" sz="3200" b="1" dirty="0" smtClean="0">
                <a:solidFill>
                  <a:srgbClr val="FF9900"/>
                </a:solidFill>
              </a:rPr>
              <a:t>2 CFR 200.402 </a:t>
            </a:r>
            <a:r>
              <a:rPr lang="en-US" altLang="en-US" sz="3200" b="1" dirty="0">
                <a:solidFill>
                  <a:srgbClr val="FF9900"/>
                </a:solidFill>
              </a:rPr>
              <a:t>&amp; </a:t>
            </a:r>
            <a:r>
              <a:rPr lang="en-US" altLang="en-US" sz="3200" b="1" dirty="0" smtClean="0">
                <a:solidFill>
                  <a:srgbClr val="FF9900"/>
                </a:solidFill>
              </a:rPr>
              <a:t>200.404</a:t>
            </a:r>
            <a:r>
              <a:rPr lang="en-US" altLang="en-US" sz="3200" b="1" dirty="0">
                <a:solidFill>
                  <a:srgbClr val="FF9900"/>
                </a:solidFill>
              </a:rPr>
              <a:t> </a:t>
            </a:r>
          </a:p>
        </p:txBody>
      </p:sp>
      <p:grpSp>
        <p:nvGrpSpPr>
          <p:cNvPr id="56324" name="Group 6"/>
          <p:cNvGrpSpPr>
            <a:grpSpLocks/>
          </p:cNvGrpSpPr>
          <p:nvPr/>
        </p:nvGrpSpPr>
        <p:grpSpPr bwMode="auto">
          <a:xfrm>
            <a:off x="304800" y="2667000"/>
            <a:ext cx="8534400" cy="5151438"/>
            <a:chOff x="41564" y="619567"/>
            <a:chExt cx="8534400" cy="5150792"/>
          </a:xfrm>
        </p:grpSpPr>
        <p:sp>
          <p:nvSpPr>
            <p:cNvPr id="11" name="Rectangle 10"/>
            <p:cNvSpPr/>
            <p:nvPr/>
          </p:nvSpPr>
          <p:spPr>
            <a:xfrm>
              <a:off x="117764" y="1259250"/>
              <a:ext cx="8458200" cy="4176188"/>
            </a:xfrm>
            <a:prstGeom prst="rect">
              <a:avLst/>
            </a:pr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56329" name="Rectangle 11"/>
            <p:cNvSpPr>
              <a:spLocks noChangeArrowheads="1"/>
            </p:cNvSpPr>
            <p:nvPr/>
          </p:nvSpPr>
          <p:spPr bwMode="auto">
            <a:xfrm>
              <a:off x="41564" y="619567"/>
              <a:ext cx="3962400" cy="515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663" indent="-347663">
                <a:defRPr sz="1200">
                  <a:solidFill>
                    <a:schemeClr val="tx2"/>
                  </a:solidFill>
                  <a:latin typeface="Arial" panose="020B0604020202020204" pitchFamily="34" charset="0"/>
                  <a:ea typeface="MS PGothic" panose="020B0600070205080204" pitchFamily="34" charset="-128"/>
                </a:defRPr>
              </a:lvl1pPr>
              <a:lvl2pPr marL="800100" indent="-34290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eaLnBrk="1" hangingPunct="1">
                <a:spcBef>
                  <a:spcPct val="20000"/>
                </a:spcBef>
                <a:buFontTx/>
                <a:buChar char="•"/>
              </a:pPr>
              <a:r>
                <a:rPr lang="en-US" altLang="en-US" sz="2400" dirty="0" smtClean="0">
                  <a:solidFill>
                    <a:srgbClr val="000000"/>
                  </a:solidFill>
                </a:rPr>
                <a:t>Reasonable Costs</a:t>
              </a:r>
              <a:endParaRPr lang="en-US" altLang="en-US" sz="2400" dirty="0">
                <a:solidFill>
                  <a:srgbClr val="000000"/>
                </a:solidFill>
              </a:endParaRPr>
            </a:p>
            <a:p>
              <a:pPr lvl="1">
                <a:lnSpc>
                  <a:spcPct val="90000"/>
                </a:lnSpc>
                <a:spcBef>
                  <a:spcPct val="20000"/>
                </a:spcBef>
                <a:buFont typeface="Arial" panose="020B0604020202020204" pitchFamily="34" charset="0"/>
                <a:buChar char="‒"/>
              </a:pPr>
              <a:r>
                <a:rPr lang="en-US" altLang="en-US" sz="2200" dirty="0">
                  <a:solidFill>
                    <a:srgbClr val="000000"/>
                  </a:solidFill>
                </a:rPr>
                <a:t>A cost is reasonable if, in its nature and amount, it does not exceed that which would be incurred by a </a:t>
              </a:r>
              <a:r>
                <a:rPr lang="en-US" altLang="en-US" sz="2200" u="sng" dirty="0">
                  <a:solidFill>
                    <a:srgbClr val="000000"/>
                  </a:solidFill>
                </a:rPr>
                <a:t>prudent </a:t>
              </a:r>
              <a:r>
                <a:rPr lang="en-US" altLang="en-US" sz="2200" u="sng" dirty="0" smtClean="0">
                  <a:solidFill>
                    <a:srgbClr val="000000"/>
                  </a:solidFill>
                </a:rPr>
                <a:t>person</a:t>
              </a:r>
              <a:r>
                <a:rPr lang="en-US" altLang="en-US" sz="2200" dirty="0" smtClean="0">
                  <a:solidFill>
                    <a:srgbClr val="000000"/>
                  </a:solidFill>
                </a:rPr>
                <a:t> under </a:t>
              </a:r>
              <a:r>
                <a:rPr lang="en-US" altLang="en-US" sz="2200" dirty="0">
                  <a:solidFill>
                    <a:srgbClr val="000000"/>
                  </a:solidFill>
                </a:rPr>
                <a:t>the circumstances prevailing at the time the decision was made to incur the cost.</a:t>
              </a:r>
            </a:p>
            <a:p>
              <a:pPr lvl="1">
                <a:spcBef>
                  <a:spcPct val="20000"/>
                </a:spcBef>
                <a:buFont typeface="Arial" panose="020B0604020202020204" pitchFamily="34" charset="0"/>
                <a:buChar char="‒"/>
              </a:pPr>
              <a:endParaRPr lang="en-US" altLang="en-US" sz="2400" dirty="0">
                <a:solidFill>
                  <a:srgbClr val="000000"/>
                </a:solidFill>
              </a:endParaRPr>
            </a:p>
          </p:txBody>
        </p:sp>
      </p:grpSp>
      <p:sp>
        <p:nvSpPr>
          <p:cNvPr id="56325" name="TextBox 1"/>
          <p:cNvSpPr txBox="1">
            <a:spLocks noChangeArrowheads="1"/>
          </p:cNvSpPr>
          <p:nvPr/>
        </p:nvSpPr>
        <p:spPr bwMode="auto">
          <a:xfrm>
            <a:off x="5842429" y="2667000"/>
            <a:ext cx="2790825"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marL="342900" indent="-342900">
              <a:buFont typeface="Arial" panose="020B0604020202020204" pitchFamily="34" charset="0"/>
              <a:buChar char="•"/>
            </a:pPr>
            <a:r>
              <a:rPr lang="en-US" altLang="en-US" sz="2400" dirty="0" smtClean="0">
                <a:solidFill>
                  <a:srgbClr val="000000"/>
                </a:solidFill>
              </a:rPr>
              <a:t>Total Costs</a:t>
            </a:r>
          </a:p>
          <a:p>
            <a:pPr marL="457200" lvl="1" indent="0">
              <a:lnSpc>
                <a:spcPct val="90000"/>
              </a:lnSpc>
              <a:spcBef>
                <a:spcPct val="20000"/>
              </a:spcBef>
              <a:buFont typeface="Arial" panose="020B0604020202020204" pitchFamily="34" charset="0"/>
              <a:buChar char="‒"/>
            </a:pPr>
            <a:r>
              <a:rPr lang="en-US" altLang="en-US" sz="2200" dirty="0" smtClean="0">
                <a:solidFill>
                  <a:srgbClr val="000000"/>
                </a:solidFill>
              </a:rPr>
              <a:t>   Sum </a:t>
            </a:r>
            <a:r>
              <a:rPr lang="en-US" altLang="en-US" sz="2200" dirty="0">
                <a:solidFill>
                  <a:srgbClr val="000000"/>
                </a:solidFill>
              </a:rPr>
              <a:t>of the </a:t>
            </a:r>
            <a:r>
              <a:rPr lang="en-US" altLang="en-US" sz="2200" u="sng" dirty="0">
                <a:solidFill>
                  <a:srgbClr val="000000"/>
                </a:solidFill>
              </a:rPr>
              <a:t>allowable direct </a:t>
            </a:r>
            <a:r>
              <a:rPr lang="en-US" altLang="en-US" sz="2200" dirty="0">
                <a:solidFill>
                  <a:srgbClr val="000000"/>
                </a:solidFill>
              </a:rPr>
              <a:t>and </a:t>
            </a:r>
            <a:r>
              <a:rPr lang="en-US" altLang="en-US" sz="2200" u="sng" dirty="0">
                <a:solidFill>
                  <a:srgbClr val="000000"/>
                </a:solidFill>
              </a:rPr>
              <a:t>allocable indirect</a:t>
            </a:r>
            <a:r>
              <a:rPr lang="en-US" altLang="en-US" sz="2200" dirty="0">
                <a:solidFill>
                  <a:srgbClr val="000000"/>
                </a:solidFill>
              </a:rPr>
              <a:t> costs less any applicable credits.</a:t>
            </a:r>
          </a:p>
          <a:p>
            <a:pPr marL="1085850" lvl="1" indent="-342900">
              <a:buFont typeface="Arial" panose="020B0604020202020204" pitchFamily="34" charset="0"/>
              <a:buChar char="•"/>
            </a:pPr>
            <a:endParaRPr lang="en-US" altLang="en-US" sz="2000" dirty="0" smtClean="0">
              <a:solidFill>
                <a:srgbClr val="000000"/>
              </a:solidFill>
            </a:endParaRPr>
          </a:p>
        </p:txBody>
      </p:sp>
      <p:sp>
        <p:nvSpPr>
          <p:cNvPr id="3" name="Title 2"/>
          <p:cNvSpPr>
            <a:spLocks noGrp="1"/>
          </p:cNvSpPr>
          <p:nvPr>
            <p:ph type="title"/>
          </p:nvPr>
        </p:nvSpPr>
        <p:spPr/>
        <p:txBody>
          <a:bodyPr/>
          <a:lstStyle/>
          <a:p>
            <a:r>
              <a:rPr lang="en-US" dirty="0" smtClean="0"/>
              <a:t>Other Definitions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3581400"/>
            <a:ext cx="1293083" cy="1569924"/>
          </a:xfrm>
          <a:prstGeom prst="rect">
            <a:avLst/>
          </a:prstGeom>
          <a:ln>
            <a:noFill/>
          </a:ln>
          <a:effectLst>
            <a:softEdge rad="112500"/>
          </a:effectLst>
        </p:spPr>
      </p:pic>
    </p:spTree>
    <p:extLst>
      <p:ext uri="{BB962C8B-B14F-4D97-AF65-F5344CB8AC3E}">
        <p14:creationId xmlns:p14="http://schemas.microsoft.com/office/powerpoint/2010/main" val="2069429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Allocation Principles</a:t>
            </a:r>
            <a:endParaRPr lang="en-US" dirty="0"/>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723B91-CE10-4F20-890A-0852E224685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Round Same Side Corner Rectangle 33"/>
          <p:cNvSpPr/>
          <p:nvPr/>
        </p:nvSpPr>
        <p:spPr bwMode="auto">
          <a:xfrm rot="16200000">
            <a:off x="1214554" y="2365656"/>
            <a:ext cx="1434868" cy="3711575"/>
          </a:xfrm>
          <a:prstGeom prst="round2SameRect">
            <a:avLst>
              <a:gd name="adj1" fmla="val 50000"/>
              <a:gd name="adj2" fmla="val 0"/>
            </a:avLst>
          </a:prstGeom>
          <a:gradFill flip="none" rotWithShape="1">
            <a:gsLst>
              <a:gs pos="0">
                <a:srgbClr val="92D050">
                  <a:lumMod val="50000"/>
                </a:srgbClr>
              </a:gs>
              <a:gs pos="3000">
                <a:srgbClr val="92D050"/>
              </a:gs>
              <a:gs pos="100000">
                <a:srgbClr val="92D050">
                  <a:lumMod val="75000"/>
                </a:srgbClr>
              </a:gs>
            </a:gsLst>
            <a:lin ang="1620000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a:ea typeface="+mn-ea"/>
              <a:cs typeface="+mn-cs"/>
            </a:endParaRPr>
          </a:p>
        </p:txBody>
      </p:sp>
      <p:sp>
        <p:nvSpPr>
          <p:cNvPr id="7" name="TextBox 83"/>
          <p:cNvSpPr txBox="1"/>
          <p:nvPr/>
        </p:nvSpPr>
        <p:spPr>
          <a:xfrm>
            <a:off x="685800" y="3581400"/>
            <a:ext cx="2082800" cy="1200329"/>
          </a:xfrm>
          <a:prstGeom prst="rect">
            <a:avLst/>
          </a:prstGeom>
          <a:noFill/>
        </p:spPr>
        <p:txBody>
          <a:bodyPr>
            <a:spAutoFit/>
          </a:bodyPr>
          <a:lstStyle/>
          <a:p>
            <a:pPr algn="ctr">
              <a:defRPr/>
            </a:pPr>
            <a:r>
              <a:rPr lang="en-US" sz="2400" dirty="0">
                <a:solidFill>
                  <a:schemeClr val="tx1"/>
                </a:solidFill>
                <a:ea typeface="ＭＳ Ｐゴシック" panose="020B0600070205080204" pitchFamily="34" charset="-128"/>
              </a:rPr>
              <a:t>Learning objectives for this section</a:t>
            </a:r>
          </a:p>
        </p:txBody>
      </p:sp>
      <p:sp>
        <p:nvSpPr>
          <p:cNvPr id="8" name="Pentagon 37"/>
          <p:cNvSpPr/>
          <p:nvPr/>
        </p:nvSpPr>
        <p:spPr bwMode="auto">
          <a:xfrm>
            <a:off x="4278936" y="2819400"/>
            <a:ext cx="4874590" cy="1524001"/>
          </a:xfrm>
          <a:prstGeom prst="homePlate">
            <a:avLst>
              <a:gd name="adj" fmla="val 27101"/>
            </a:avLst>
          </a:prstGeom>
          <a:gradFill>
            <a:gsLst>
              <a:gs pos="0">
                <a:srgbClr val="92D050"/>
              </a:gs>
              <a:gs pos="100000">
                <a:srgbClr val="92D050">
                  <a:lumMod val="75000"/>
                </a:srgbClr>
              </a:gs>
            </a:gsLst>
            <a:lin ang="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a:ea typeface="+mn-ea"/>
              <a:cs typeface="+mn-cs"/>
            </a:endParaRPr>
          </a:p>
        </p:txBody>
      </p:sp>
      <p:sp>
        <p:nvSpPr>
          <p:cNvPr id="9" name="TextBox 23555"/>
          <p:cNvSpPr txBox="1">
            <a:spLocks noChangeArrowheads="1"/>
          </p:cNvSpPr>
          <p:nvPr/>
        </p:nvSpPr>
        <p:spPr bwMode="auto">
          <a:xfrm>
            <a:off x="4252912" y="3124200"/>
            <a:ext cx="42052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marL="285750" indent="-285750">
              <a:buFont typeface="Arial" panose="020B0604020202020204" pitchFamily="34" charset="0"/>
              <a:buChar char="•"/>
              <a:defRPr/>
            </a:pPr>
            <a:r>
              <a:rPr lang="en-US" altLang="en-US" sz="2400" dirty="0">
                <a:solidFill>
                  <a:srgbClr val="000000"/>
                </a:solidFill>
              </a:rPr>
              <a:t>Understand cost allocation principles</a:t>
            </a:r>
          </a:p>
        </p:txBody>
      </p:sp>
      <p:sp>
        <p:nvSpPr>
          <p:cNvPr id="10" name="Forma libre 1"/>
          <p:cNvSpPr/>
          <p:nvPr/>
        </p:nvSpPr>
        <p:spPr>
          <a:xfrm>
            <a:off x="3778250" y="2817813"/>
            <a:ext cx="500063" cy="2127250"/>
          </a:xfrm>
          <a:custGeom>
            <a:avLst/>
            <a:gdLst>
              <a:gd name="connsiteX0" fmla="*/ 500063 w 500063"/>
              <a:gd name="connsiteY0" fmla="*/ 0 h 2127250"/>
              <a:gd name="connsiteX1" fmla="*/ 7938 w 500063"/>
              <a:gd name="connsiteY1" fmla="*/ 698500 h 2127250"/>
              <a:gd name="connsiteX2" fmla="*/ 0 w 500063"/>
              <a:gd name="connsiteY2" fmla="*/ 2127250 h 2127250"/>
              <a:gd name="connsiteX3" fmla="*/ 500063 w 500063"/>
              <a:gd name="connsiteY3" fmla="*/ 1524000 h 2127250"/>
              <a:gd name="connsiteX4" fmla="*/ 500063 w 500063"/>
              <a:gd name="connsiteY4" fmla="*/ 0 h 212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3" h="2127250">
                <a:moveTo>
                  <a:pt x="500063" y="0"/>
                </a:moveTo>
                <a:lnTo>
                  <a:pt x="7938" y="698500"/>
                </a:lnTo>
                <a:lnTo>
                  <a:pt x="0" y="2127250"/>
                </a:lnTo>
                <a:lnTo>
                  <a:pt x="500063" y="1524000"/>
                </a:lnTo>
                <a:lnTo>
                  <a:pt x="500063" y="0"/>
                </a:lnTo>
                <a:close/>
              </a:path>
            </a:pathLst>
          </a:custGeom>
          <a:solidFill>
            <a:srgbClr val="6EAB2E"/>
          </a:solidFill>
          <a:ln>
            <a:solidFill>
              <a:srgbClr val="6EAB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grpSp>
        <p:nvGrpSpPr>
          <p:cNvPr id="11" name="Group 50"/>
          <p:cNvGrpSpPr>
            <a:grpSpLocks noChangeAspect="1"/>
          </p:cNvGrpSpPr>
          <p:nvPr/>
        </p:nvGrpSpPr>
        <p:grpSpPr bwMode="auto">
          <a:xfrm>
            <a:off x="2824201" y="2208266"/>
            <a:ext cx="3376110" cy="4649734"/>
            <a:chOff x="2551691" y="948003"/>
            <a:chExt cx="3200816" cy="4410188"/>
          </a:xfrm>
        </p:grpSpPr>
        <p:grpSp>
          <p:nvGrpSpPr>
            <p:cNvPr id="12" name="Group 51"/>
            <p:cNvGrpSpPr>
              <a:grpSpLocks/>
            </p:cNvGrpSpPr>
            <p:nvPr/>
          </p:nvGrpSpPr>
          <p:grpSpPr bwMode="auto">
            <a:xfrm rot="-2700000">
              <a:off x="3473895" y="4361175"/>
              <a:ext cx="1151094" cy="997016"/>
              <a:chOff x="1849696" y="4020245"/>
              <a:chExt cx="1278280" cy="1107178"/>
            </a:xfrm>
          </p:grpSpPr>
          <p:sp>
            <p:nvSpPr>
              <p:cNvPr id="17" name="Rectangle 2"/>
              <p:cNvSpPr/>
              <p:nvPr/>
            </p:nvSpPr>
            <p:spPr>
              <a:xfrm>
                <a:off x="2474460" y="4279076"/>
                <a:ext cx="432232" cy="391119"/>
              </a:xfrm>
              <a:custGeom>
                <a:avLst/>
                <a:gdLst>
                  <a:gd name="connsiteX0" fmla="*/ 0 w 266700"/>
                  <a:gd name="connsiteY0" fmla="*/ 0 h 209550"/>
                  <a:gd name="connsiteX1" fmla="*/ 266700 w 266700"/>
                  <a:gd name="connsiteY1" fmla="*/ 0 h 209550"/>
                  <a:gd name="connsiteX2" fmla="*/ 266700 w 266700"/>
                  <a:gd name="connsiteY2" fmla="*/ 209550 h 209550"/>
                  <a:gd name="connsiteX3" fmla="*/ 0 w 266700"/>
                  <a:gd name="connsiteY3" fmla="*/ 209550 h 209550"/>
                  <a:gd name="connsiteX4" fmla="*/ 0 w 266700"/>
                  <a:gd name="connsiteY4" fmla="*/ 0 h 209550"/>
                  <a:gd name="connsiteX0" fmla="*/ 88106 w 354806"/>
                  <a:gd name="connsiteY0" fmla="*/ 38100 h 247650"/>
                  <a:gd name="connsiteX1" fmla="*/ 354806 w 354806"/>
                  <a:gd name="connsiteY1" fmla="*/ 38100 h 247650"/>
                  <a:gd name="connsiteX2" fmla="*/ 354806 w 354806"/>
                  <a:gd name="connsiteY2" fmla="*/ 247650 h 247650"/>
                  <a:gd name="connsiteX3" fmla="*/ 0 w 354806"/>
                  <a:gd name="connsiteY3" fmla="*/ 0 h 247650"/>
                  <a:gd name="connsiteX4" fmla="*/ 88106 w 354806"/>
                  <a:gd name="connsiteY4" fmla="*/ 38100 h 247650"/>
                  <a:gd name="connsiteX0" fmla="*/ 88106 w 411956"/>
                  <a:gd name="connsiteY0" fmla="*/ 38100 h 397668"/>
                  <a:gd name="connsiteX1" fmla="*/ 354806 w 411956"/>
                  <a:gd name="connsiteY1" fmla="*/ 38100 h 397668"/>
                  <a:gd name="connsiteX2" fmla="*/ 411956 w 411956"/>
                  <a:gd name="connsiteY2" fmla="*/ 397668 h 397668"/>
                  <a:gd name="connsiteX3" fmla="*/ 0 w 411956"/>
                  <a:gd name="connsiteY3" fmla="*/ 0 h 397668"/>
                  <a:gd name="connsiteX4" fmla="*/ 88106 w 411956"/>
                  <a:gd name="connsiteY4" fmla="*/ 38100 h 397668"/>
                  <a:gd name="connsiteX0" fmla="*/ 88106 w 411956"/>
                  <a:gd name="connsiteY0" fmla="*/ 38100 h 397668"/>
                  <a:gd name="connsiteX1" fmla="*/ 390525 w 411956"/>
                  <a:gd name="connsiteY1" fmla="*/ 307182 h 397668"/>
                  <a:gd name="connsiteX2" fmla="*/ 411956 w 411956"/>
                  <a:gd name="connsiteY2" fmla="*/ 397668 h 397668"/>
                  <a:gd name="connsiteX3" fmla="*/ 0 w 411956"/>
                  <a:gd name="connsiteY3" fmla="*/ 0 h 397668"/>
                  <a:gd name="connsiteX4" fmla="*/ 88106 w 411956"/>
                  <a:gd name="connsiteY4" fmla="*/ 38100 h 397668"/>
                  <a:gd name="connsiteX0" fmla="*/ 92868 w 411956"/>
                  <a:gd name="connsiteY0" fmla="*/ 21431 h 397668"/>
                  <a:gd name="connsiteX1" fmla="*/ 390525 w 411956"/>
                  <a:gd name="connsiteY1" fmla="*/ 307182 h 397668"/>
                  <a:gd name="connsiteX2" fmla="*/ 411956 w 411956"/>
                  <a:gd name="connsiteY2" fmla="*/ 397668 h 397668"/>
                  <a:gd name="connsiteX3" fmla="*/ 0 w 411956"/>
                  <a:gd name="connsiteY3" fmla="*/ 0 h 397668"/>
                  <a:gd name="connsiteX4" fmla="*/ 92868 w 411956"/>
                  <a:gd name="connsiteY4" fmla="*/ 21431 h 397668"/>
                  <a:gd name="connsiteX0" fmla="*/ 92868 w 411956"/>
                  <a:gd name="connsiteY0" fmla="*/ 25376 h 401613"/>
                  <a:gd name="connsiteX1" fmla="*/ 390525 w 411956"/>
                  <a:gd name="connsiteY1" fmla="*/ 311127 h 401613"/>
                  <a:gd name="connsiteX2" fmla="*/ 411956 w 411956"/>
                  <a:gd name="connsiteY2" fmla="*/ 401613 h 401613"/>
                  <a:gd name="connsiteX3" fmla="*/ 0 w 411956"/>
                  <a:gd name="connsiteY3" fmla="*/ 3945 h 401613"/>
                  <a:gd name="connsiteX4" fmla="*/ 92868 w 411956"/>
                  <a:gd name="connsiteY4" fmla="*/ 25376 h 401613"/>
                  <a:gd name="connsiteX0" fmla="*/ 92868 w 411956"/>
                  <a:gd name="connsiteY0" fmla="*/ 25606 h 401843"/>
                  <a:gd name="connsiteX1" fmla="*/ 390525 w 411956"/>
                  <a:gd name="connsiteY1" fmla="*/ 311357 h 401843"/>
                  <a:gd name="connsiteX2" fmla="*/ 411956 w 411956"/>
                  <a:gd name="connsiteY2" fmla="*/ 401843 h 401843"/>
                  <a:gd name="connsiteX3" fmla="*/ 0 w 411956"/>
                  <a:gd name="connsiteY3" fmla="*/ 4175 h 401843"/>
                  <a:gd name="connsiteX4" fmla="*/ 92868 w 411956"/>
                  <a:gd name="connsiteY4" fmla="*/ 25606 h 401843"/>
                  <a:gd name="connsiteX0" fmla="*/ 92868 w 414173"/>
                  <a:gd name="connsiteY0" fmla="*/ 25606 h 401843"/>
                  <a:gd name="connsiteX1" fmla="*/ 390525 w 414173"/>
                  <a:gd name="connsiteY1" fmla="*/ 311357 h 401843"/>
                  <a:gd name="connsiteX2" fmla="*/ 411956 w 414173"/>
                  <a:gd name="connsiteY2" fmla="*/ 401843 h 401843"/>
                  <a:gd name="connsiteX3" fmla="*/ 0 w 414173"/>
                  <a:gd name="connsiteY3" fmla="*/ 4175 h 401843"/>
                  <a:gd name="connsiteX4" fmla="*/ 92868 w 414173"/>
                  <a:gd name="connsiteY4" fmla="*/ 25606 h 401843"/>
                  <a:gd name="connsiteX0" fmla="*/ 92868 w 414173"/>
                  <a:gd name="connsiteY0" fmla="*/ 25606 h 401843"/>
                  <a:gd name="connsiteX1" fmla="*/ 390525 w 414173"/>
                  <a:gd name="connsiteY1" fmla="*/ 311357 h 401843"/>
                  <a:gd name="connsiteX2" fmla="*/ 411956 w 414173"/>
                  <a:gd name="connsiteY2" fmla="*/ 401843 h 401843"/>
                  <a:gd name="connsiteX3" fmla="*/ 0 w 414173"/>
                  <a:gd name="connsiteY3" fmla="*/ 4175 h 401843"/>
                  <a:gd name="connsiteX4" fmla="*/ 92868 w 414173"/>
                  <a:gd name="connsiteY4" fmla="*/ 25606 h 401843"/>
                  <a:gd name="connsiteX0" fmla="*/ 92868 w 414173"/>
                  <a:gd name="connsiteY0" fmla="*/ 25606 h 401843"/>
                  <a:gd name="connsiteX1" fmla="*/ 390525 w 414173"/>
                  <a:gd name="connsiteY1" fmla="*/ 311357 h 401843"/>
                  <a:gd name="connsiteX2" fmla="*/ 411956 w 414173"/>
                  <a:gd name="connsiteY2" fmla="*/ 401843 h 401843"/>
                  <a:gd name="connsiteX3" fmla="*/ 0 w 414173"/>
                  <a:gd name="connsiteY3" fmla="*/ 4175 h 401843"/>
                  <a:gd name="connsiteX4" fmla="*/ 92868 w 414173"/>
                  <a:gd name="connsiteY4" fmla="*/ 25606 h 401843"/>
                  <a:gd name="connsiteX0" fmla="*/ 92868 w 414173"/>
                  <a:gd name="connsiteY0" fmla="*/ 25606 h 401843"/>
                  <a:gd name="connsiteX1" fmla="*/ 390525 w 414173"/>
                  <a:gd name="connsiteY1" fmla="*/ 311357 h 401843"/>
                  <a:gd name="connsiteX2" fmla="*/ 411956 w 414173"/>
                  <a:gd name="connsiteY2" fmla="*/ 401843 h 401843"/>
                  <a:gd name="connsiteX3" fmla="*/ 0 w 414173"/>
                  <a:gd name="connsiteY3" fmla="*/ 4175 h 401843"/>
                  <a:gd name="connsiteX4" fmla="*/ 92868 w 414173"/>
                  <a:gd name="connsiteY4" fmla="*/ 25606 h 401843"/>
                  <a:gd name="connsiteX0" fmla="*/ 92868 w 411956"/>
                  <a:gd name="connsiteY0" fmla="*/ 25606 h 401843"/>
                  <a:gd name="connsiteX1" fmla="*/ 390525 w 411956"/>
                  <a:gd name="connsiteY1" fmla="*/ 311357 h 401843"/>
                  <a:gd name="connsiteX2" fmla="*/ 411956 w 411956"/>
                  <a:gd name="connsiteY2" fmla="*/ 401843 h 401843"/>
                  <a:gd name="connsiteX3" fmla="*/ 0 w 411956"/>
                  <a:gd name="connsiteY3" fmla="*/ 4175 h 401843"/>
                  <a:gd name="connsiteX4" fmla="*/ 92868 w 411956"/>
                  <a:gd name="connsiteY4" fmla="*/ 25606 h 401843"/>
                  <a:gd name="connsiteX0" fmla="*/ 92868 w 411956"/>
                  <a:gd name="connsiteY0" fmla="*/ 25606 h 401843"/>
                  <a:gd name="connsiteX1" fmla="*/ 333965 w 411956"/>
                  <a:gd name="connsiteY1" fmla="*/ 301930 h 401843"/>
                  <a:gd name="connsiteX2" fmla="*/ 411956 w 411956"/>
                  <a:gd name="connsiteY2" fmla="*/ 401843 h 401843"/>
                  <a:gd name="connsiteX3" fmla="*/ 0 w 411956"/>
                  <a:gd name="connsiteY3" fmla="*/ 4175 h 401843"/>
                  <a:gd name="connsiteX4" fmla="*/ 92868 w 411956"/>
                  <a:gd name="connsiteY4" fmla="*/ 25606 h 401843"/>
                  <a:gd name="connsiteX0" fmla="*/ 135288 w 411956"/>
                  <a:gd name="connsiteY0" fmla="*/ 84280 h 399242"/>
                  <a:gd name="connsiteX1" fmla="*/ 333965 w 411956"/>
                  <a:gd name="connsiteY1" fmla="*/ 299329 h 399242"/>
                  <a:gd name="connsiteX2" fmla="*/ 411956 w 411956"/>
                  <a:gd name="connsiteY2" fmla="*/ 399242 h 399242"/>
                  <a:gd name="connsiteX3" fmla="*/ 0 w 411956"/>
                  <a:gd name="connsiteY3" fmla="*/ 1574 h 399242"/>
                  <a:gd name="connsiteX4" fmla="*/ 135288 w 411956"/>
                  <a:gd name="connsiteY4" fmla="*/ 84280 h 399242"/>
                  <a:gd name="connsiteX0" fmla="*/ 92867 w 411956"/>
                  <a:gd name="connsiteY0" fmla="*/ 21484 h 402434"/>
                  <a:gd name="connsiteX1" fmla="*/ 333965 w 411956"/>
                  <a:gd name="connsiteY1" fmla="*/ 302521 h 402434"/>
                  <a:gd name="connsiteX2" fmla="*/ 411956 w 411956"/>
                  <a:gd name="connsiteY2" fmla="*/ 402434 h 402434"/>
                  <a:gd name="connsiteX3" fmla="*/ 0 w 411956"/>
                  <a:gd name="connsiteY3" fmla="*/ 4766 h 402434"/>
                  <a:gd name="connsiteX4" fmla="*/ 92867 w 411956"/>
                  <a:gd name="connsiteY4" fmla="*/ 21484 h 402434"/>
                  <a:gd name="connsiteX0" fmla="*/ 78726 w 411956"/>
                  <a:gd name="connsiteY0" fmla="*/ 21484 h 402434"/>
                  <a:gd name="connsiteX1" fmla="*/ 333965 w 411956"/>
                  <a:gd name="connsiteY1" fmla="*/ 302521 h 402434"/>
                  <a:gd name="connsiteX2" fmla="*/ 411956 w 411956"/>
                  <a:gd name="connsiteY2" fmla="*/ 402434 h 402434"/>
                  <a:gd name="connsiteX3" fmla="*/ 0 w 411956"/>
                  <a:gd name="connsiteY3" fmla="*/ 4766 h 402434"/>
                  <a:gd name="connsiteX4" fmla="*/ 78726 w 411956"/>
                  <a:gd name="connsiteY4" fmla="*/ 21484 h 402434"/>
                  <a:gd name="connsiteX0" fmla="*/ 78726 w 411956"/>
                  <a:gd name="connsiteY0" fmla="*/ 21484 h 402434"/>
                  <a:gd name="connsiteX1" fmla="*/ 390526 w 411956"/>
                  <a:gd name="connsiteY1" fmla="*/ 330801 h 402434"/>
                  <a:gd name="connsiteX2" fmla="*/ 411956 w 411956"/>
                  <a:gd name="connsiteY2" fmla="*/ 402434 h 402434"/>
                  <a:gd name="connsiteX3" fmla="*/ 0 w 411956"/>
                  <a:gd name="connsiteY3" fmla="*/ 4766 h 402434"/>
                  <a:gd name="connsiteX4" fmla="*/ 78726 w 411956"/>
                  <a:gd name="connsiteY4" fmla="*/ 21484 h 402434"/>
                  <a:gd name="connsiteX0" fmla="*/ 78726 w 411956"/>
                  <a:gd name="connsiteY0" fmla="*/ 10585 h 405676"/>
                  <a:gd name="connsiteX1" fmla="*/ 390526 w 411956"/>
                  <a:gd name="connsiteY1" fmla="*/ 334043 h 405676"/>
                  <a:gd name="connsiteX2" fmla="*/ 411956 w 411956"/>
                  <a:gd name="connsiteY2" fmla="*/ 405676 h 405676"/>
                  <a:gd name="connsiteX3" fmla="*/ 0 w 411956"/>
                  <a:gd name="connsiteY3" fmla="*/ 8008 h 405676"/>
                  <a:gd name="connsiteX4" fmla="*/ 78726 w 411956"/>
                  <a:gd name="connsiteY4" fmla="*/ 10585 h 405676"/>
                  <a:gd name="connsiteX0" fmla="*/ 83439 w 411956"/>
                  <a:gd name="connsiteY0" fmla="*/ 1040 h 462118"/>
                  <a:gd name="connsiteX1" fmla="*/ 390526 w 411956"/>
                  <a:gd name="connsiteY1" fmla="*/ 390485 h 462118"/>
                  <a:gd name="connsiteX2" fmla="*/ 411956 w 411956"/>
                  <a:gd name="connsiteY2" fmla="*/ 462118 h 462118"/>
                  <a:gd name="connsiteX3" fmla="*/ 0 w 411956"/>
                  <a:gd name="connsiteY3" fmla="*/ 64450 h 462118"/>
                  <a:gd name="connsiteX4" fmla="*/ 83439 w 411956"/>
                  <a:gd name="connsiteY4" fmla="*/ 1040 h 462118"/>
                  <a:gd name="connsiteX0" fmla="*/ 97580 w 411956"/>
                  <a:gd name="connsiteY0" fmla="*/ 25607 h 401844"/>
                  <a:gd name="connsiteX1" fmla="*/ 390526 w 411956"/>
                  <a:gd name="connsiteY1" fmla="*/ 330211 h 401844"/>
                  <a:gd name="connsiteX2" fmla="*/ 411956 w 411956"/>
                  <a:gd name="connsiteY2" fmla="*/ 401844 h 401844"/>
                  <a:gd name="connsiteX3" fmla="*/ 0 w 411956"/>
                  <a:gd name="connsiteY3" fmla="*/ 4176 h 401844"/>
                  <a:gd name="connsiteX4" fmla="*/ 97580 w 411956"/>
                  <a:gd name="connsiteY4" fmla="*/ 25607 h 401844"/>
                  <a:gd name="connsiteX0" fmla="*/ 97580 w 461809"/>
                  <a:gd name="connsiteY0" fmla="*/ 25607 h 401844"/>
                  <a:gd name="connsiteX1" fmla="*/ 461228 w 461809"/>
                  <a:gd name="connsiteY1" fmla="*/ 334924 h 401844"/>
                  <a:gd name="connsiteX2" fmla="*/ 411956 w 461809"/>
                  <a:gd name="connsiteY2" fmla="*/ 401844 h 401844"/>
                  <a:gd name="connsiteX3" fmla="*/ 0 w 461809"/>
                  <a:gd name="connsiteY3" fmla="*/ 4176 h 401844"/>
                  <a:gd name="connsiteX4" fmla="*/ 97580 w 461809"/>
                  <a:gd name="connsiteY4" fmla="*/ 25607 h 401844"/>
                  <a:gd name="connsiteX0" fmla="*/ 97580 w 411956"/>
                  <a:gd name="connsiteY0" fmla="*/ 25607 h 401844"/>
                  <a:gd name="connsiteX1" fmla="*/ 404667 w 411956"/>
                  <a:gd name="connsiteY1" fmla="*/ 33492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404667 w 411956"/>
                  <a:gd name="connsiteY1" fmla="*/ 33492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404667 w 411956"/>
                  <a:gd name="connsiteY1" fmla="*/ 33492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404667 w 411956"/>
                  <a:gd name="connsiteY1" fmla="*/ 33492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5240 w 411956"/>
                  <a:gd name="connsiteY1" fmla="*/ 330210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9954 w 411956"/>
                  <a:gd name="connsiteY1" fmla="*/ 334923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9954 w 411956"/>
                  <a:gd name="connsiteY1" fmla="*/ 334923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9954 w 411956"/>
                  <a:gd name="connsiteY1" fmla="*/ 339542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81846 w 411956"/>
                  <a:gd name="connsiteY1" fmla="*/ 325685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409007 w 411956"/>
                  <a:gd name="connsiteY1" fmla="*/ 33030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0899 w 411956"/>
                  <a:gd name="connsiteY1" fmla="*/ 325685 h 401844"/>
                  <a:gd name="connsiteX2" fmla="*/ 411956 w 411956"/>
                  <a:gd name="connsiteY2" fmla="*/ 401844 h 401844"/>
                  <a:gd name="connsiteX3" fmla="*/ 0 w 411956"/>
                  <a:gd name="connsiteY3" fmla="*/ 4176 h 401844"/>
                  <a:gd name="connsiteX4" fmla="*/ 97580 w 411956"/>
                  <a:gd name="connsiteY4" fmla="*/ 25607 h 401844"/>
                  <a:gd name="connsiteX0" fmla="*/ 97580 w 402902"/>
                  <a:gd name="connsiteY0" fmla="*/ 25607 h 392607"/>
                  <a:gd name="connsiteX1" fmla="*/ 390899 w 402902"/>
                  <a:gd name="connsiteY1" fmla="*/ 325685 h 392607"/>
                  <a:gd name="connsiteX2" fmla="*/ 402902 w 402902"/>
                  <a:gd name="connsiteY2" fmla="*/ 392607 h 392607"/>
                  <a:gd name="connsiteX3" fmla="*/ 0 w 402902"/>
                  <a:gd name="connsiteY3" fmla="*/ 4176 h 392607"/>
                  <a:gd name="connsiteX4" fmla="*/ 97580 w 402902"/>
                  <a:gd name="connsiteY4" fmla="*/ 25607 h 392607"/>
                  <a:gd name="connsiteX0" fmla="*/ 97580 w 402902"/>
                  <a:gd name="connsiteY0" fmla="*/ 25607 h 392607"/>
                  <a:gd name="connsiteX1" fmla="*/ 390899 w 402902"/>
                  <a:gd name="connsiteY1" fmla="*/ 325685 h 392607"/>
                  <a:gd name="connsiteX2" fmla="*/ 402902 w 402902"/>
                  <a:gd name="connsiteY2" fmla="*/ 392607 h 392607"/>
                  <a:gd name="connsiteX3" fmla="*/ 0 w 402902"/>
                  <a:gd name="connsiteY3" fmla="*/ 4176 h 392607"/>
                  <a:gd name="connsiteX4" fmla="*/ 97580 w 402902"/>
                  <a:gd name="connsiteY4" fmla="*/ 25607 h 392607"/>
                  <a:gd name="connsiteX0" fmla="*/ 97580 w 408217"/>
                  <a:gd name="connsiteY0" fmla="*/ 25607 h 403467"/>
                  <a:gd name="connsiteX1" fmla="*/ 390899 w 408217"/>
                  <a:gd name="connsiteY1" fmla="*/ 325685 h 403467"/>
                  <a:gd name="connsiteX2" fmla="*/ 408217 w 408217"/>
                  <a:gd name="connsiteY2" fmla="*/ 403467 h 403467"/>
                  <a:gd name="connsiteX3" fmla="*/ 0 w 408217"/>
                  <a:gd name="connsiteY3" fmla="*/ 4176 h 403467"/>
                  <a:gd name="connsiteX4" fmla="*/ 97580 w 408217"/>
                  <a:gd name="connsiteY4" fmla="*/ 25607 h 403467"/>
                  <a:gd name="connsiteX0" fmla="*/ 97580 w 408217"/>
                  <a:gd name="connsiteY0" fmla="*/ 25607 h 403467"/>
                  <a:gd name="connsiteX1" fmla="*/ 390899 w 408217"/>
                  <a:gd name="connsiteY1" fmla="*/ 325685 h 403467"/>
                  <a:gd name="connsiteX2" fmla="*/ 408217 w 408217"/>
                  <a:gd name="connsiteY2" fmla="*/ 403467 h 403467"/>
                  <a:gd name="connsiteX3" fmla="*/ 0 w 408217"/>
                  <a:gd name="connsiteY3" fmla="*/ 4176 h 403467"/>
                  <a:gd name="connsiteX4" fmla="*/ 97580 w 408217"/>
                  <a:gd name="connsiteY4" fmla="*/ 25607 h 403467"/>
                  <a:gd name="connsiteX0" fmla="*/ 97580 w 408217"/>
                  <a:gd name="connsiteY0" fmla="*/ 25607 h 403467"/>
                  <a:gd name="connsiteX1" fmla="*/ 395120 w 408217"/>
                  <a:gd name="connsiteY1" fmla="*/ 325685 h 403467"/>
                  <a:gd name="connsiteX2" fmla="*/ 408217 w 408217"/>
                  <a:gd name="connsiteY2" fmla="*/ 403467 h 403467"/>
                  <a:gd name="connsiteX3" fmla="*/ 0 w 408217"/>
                  <a:gd name="connsiteY3" fmla="*/ 4176 h 403467"/>
                  <a:gd name="connsiteX4" fmla="*/ 97580 w 408217"/>
                  <a:gd name="connsiteY4" fmla="*/ 25607 h 403467"/>
                  <a:gd name="connsiteX0" fmla="*/ 97580 w 408217"/>
                  <a:gd name="connsiteY0" fmla="*/ 25607 h 403467"/>
                  <a:gd name="connsiteX1" fmla="*/ 395120 w 408217"/>
                  <a:gd name="connsiteY1" fmla="*/ 325685 h 403467"/>
                  <a:gd name="connsiteX2" fmla="*/ 408217 w 408217"/>
                  <a:gd name="connsiteY2" fmla="*/ 403467 h 403467"/>
                  <a:gd name="connsiteX3" fmla="*/ 0 w 408217"/>
                  <a:gd name="connsiteY3" fmla="*/ 4176 h 403467"/>
                  <a:gd name="connsiteX4" fmla="*/ 97580 w 408217"/>
                  <a:gd name="connsiteY4" fmla="*/ 25607 h 403467"/>
                  <a:gd name="connsiteX0" fmla="*/ 97580 w 399775"/>
                  <a:gd name="connsiteY0" fmla="*/ 25607 h 407793"/>
                  <a:gd name="connsiteX1" fmla="*/ 395120 w 399775"/>
                  <a:gd name="connsiteY1" fmla="*/ 325685 h 407793"/>
                  <a:gd name="connsiteX2" fmla="*/ 399775 w 399775"/>
                  <a:gd name="connsiteY2" fmla="*/ 407793 h 407793"/>
                  <a:gd name="connsiteX3" fmla="*/ 0 w 399775"/>
                  <a:gd name="connsiteY3" fmla="*/ 4176 h 407793"/>
                  <a:gd name="connsiteX4" fmla="*/ 97580 w 399775"/>
                  <a:gd name="connsiteY4" fmla="*/ 25607 h 407793"/>
                  <a:gd name="connsiteX0" fmla="*/ 97580 w 408218"/>
                  <a:gd name="connsiteY0" fmla="*/ 25607 h 403467"/>
                  <a:gd name="connsiteX1" fmla="*/ 395120 w 408218"/>
                  <a:gd name="connsiteY1" fmla="*/ 325685 h 403467"/>
                  <a:gd name="connsiteX2" fmla="*/ 408218 w 408218"/>
                  <a:gd name="connsiteY2" fmla="*/ 403467 h 403467"/>
                  <a:gd name="connsiteX3" fmla="*/ 0 w 408218"/>
                  <a:gd name="connsiteY3" fmla="*/ 4176 h 403467"/>
                  <a:gd name="connsiteX4" fmla="*/ 97580 w 408218"/>
                  <a:gd name="connsiteY4" fmla="*/ 25607 h 403467"/>
                  <a:gd name="connsiteX0" fmla="*/ 97580 w 399776"/>
                  <a:gd name="connsiteY0" fmla="*/ 25607 h 399141"/>
                  <a:gd name="connsiteX1" fmla="*/ 395120 w 399776"/>
                  <a:gd name="connsiteY1" fmla="*/ 325685 h 399141"/>
                  <a:gd name="connsiteX2" fmla="*/ 399776 w 399776"/>
                  <a:gd name="connsiteY2" fmla="*/ 399141 h 399141"/>
                  <a:gd name="connsiteX3" fmla="*/ 0 w 399776"/>
                  <a:gd name="connsiteY3" fmla="*/ 4176 h 399141"/>
                  <a:gd name="connsiteX4" fmla="*/ 97580 w 399776"/>
                  <a:gd name="connsiteY4" fmla="*/ 25607 h 399141"/>
                  <a:gd name="connsiteX0" fmla="*/ 97580 w 403997"/>
                  <a:gd name="connsiteY0" fmla="*/ 25607 h 399141"/>
                  <a:gd name="connsiteX1" fmla="*/ 395120 w 403997"/>
                  <a:gd name="connsiteY1" fmla="*/ 325685 h 399141"/>
                  <a:gd name="connsiteX2" fmla="*/ 403997 w 403997"/>
                  <a:gd name="connsiteY2" fmla="*/ 399141 h 399141"/>
                  <a:gd name="connsiteX3" fmla="*/ 0 w 403997"/>
                  <a:gd name="connsiteY3" fmla="*/ 4176 h 399141"/>
                  <a:gd name="connsiteX4" fmla="*/ 97580 w 403997"/>
                  <a:gd name="connsiteY4" fmla="*/ 25607 h 399141"/>
                  <a:gd name="connsiteX0" fmla="*/ 97580 w 403997"/>
                  <a:gd name="connsiteY0" fmla="*/ 25607 h 399141"/>
                  <a:gd name="connsiteX1" fmla="*/ 399341 w 403997"/>
                  <a:gd name="connsiteY1" fmla="*/ 330011 h 399141"/>
                  <a:gd name="connsiteX2" fmla="*/ 403997 w 403997"/>
                  <a:gd name="connsiteY2" fmla="*/ 399141 h 399141"/>
                  <a:gd name="connsiteX3" fmla="*/ 0 w 403997"/>
                  <a:gd name="connsiteY3" fmla="*/ 4176 h 399141"/>
                  <a:gd name="connsiteX4" fmla="*/ 97580 w 403997"/>
                  <a:gd name="connsiteY4" fmla="*/ 25607 h 399141"/>
                  <a:gd name="connsiteX0" fmla="*/ 104763 w 411180"/>
                  <a:gd name="connsiteY0" fmla="*/ 27804 h 401338"/>
                  <a:gd name="connsiteX1" fmla="*/ 406524 w 411180"/>
                  <a:gd name="connsiteY1" fmla="*/ 332208 h 401338"/>
                  <a:gd name="connsiteX2" fmla="*/ 411180 w 411180"/>
                  <a:gd name="connsiteY2" fmla="*/ 401338 h 401338"/>
                  <a:gd name="connsiteX3" fmla="*/ 0 w 411180"/>
                  <a:gd name="connsiteY3" fmla="*/ 3920 h 401338"/>
                  <a:gd name="connsiteX4" fmla="*/ 104763 w 411180"/>
                  <a:gd name="connsiteY4" fmla="*/ 27804 h 401338"/>
                  <a:gd name="connsiteX0" fmla="*/ 104763 w 411180"/>
                  <a:gd name="connsiteY0" fmla="*/ 27804 h 440590"/>
                  <a:gd name="connsiteX1" fmla="*/ 406524 w 411180"/>
                  <a:gd name="connsiteY1" fmla="*/ 332208 h 440590"/>
                  <a:gd name="connsiteX2" fmla="*/ 411180 w 411180"/>
                  <a:gd name="connsiteY2" fmla="*/ 440590 h 440590"/>
                  <a:gd name="connsiteX3" fmla="*/ 0 w 411180"/>
                  <a:gd name="connsiteY3" fmla="*/ 3920 h 440590"/>
                  <a:gd name="connsiteX4" fmla="*/ 104763 w 411180"/>
                  <a:gd name="connsiteY4" fmla="*/ 27804 h 440590"/>
                  <a:gd name="connsiteX0" fmla="*/ 104763 w 408134"/>
                  <a:gd name="connsiteY0" fmla="*/ 27804 h 403791"/>
                  <a:gd name="connsiteX1" fmla="*/ 406524 w 408134"/>
                  <a:gd name="connsiteY1" fmla="*/ 332208 h 403791"/>
                  <a:gd name="connsiteX2" fmla="*/ 399209 w 408134"/>
                  <a:gd name="connsiteY2" fmla="*/ 403791 h 403791"/>
                  <a:gd name="connsiteX3" fmla="*/ 0 w 408134"/>
                  <a:gd name="connsiteY3" fmla="*/ 3920 h 403791"/>
                  <a:gd name="connsiteX4" fmla="*/ 104763 w 408134"/>
                  <a:gd name="connsiteY4" fmla="*/ 27804 h 40379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85608 w 389162"/>
                  <a:gd name="connsiteY0" fmla="*/ 30031 h 413378"/>
                  <a:gd name="connsiteX1" fmla="*/ 387369 w 389162"/>
                  <a:gd name="connsiteY1" fmla="*/ 334435 h 413378"/>
                  <a:gd name="connsiteX2" fmla="*/ 382448 w 389162"/>
                  <a:gd name="connsiteY2" fmla="*/ 413378 h 413378"/>
                  <a:gd name="connsiteX3" fmla="*/ 0 w 389162"/>
                  <a:gd name="connsiteY3" fmla="*/ 3694 h 413378"/>
                  <a:gd name="connsiteX4" fmla="*/ 85608 w 389162"/>
                  <a:gd name="connsiteY4" fmla="*/ 30031 h 413378"/>
                  <a:gd name="connsiteX0" fmla="*/ 92792 w 396346"/>
                  <a:gd name="connsiteY0" fmla="*/ 36843 h 420190"/>
                  <a:gd name="connsiteX1" fmla="*/ 394553 w 396346"/>
                  <a:gd name="connsiteY1" fmla="*/ 341247 h 420190"/>
                  <a:gd name="connsiteX2" fmla="*/ 389632 w 396346"/>
                  <a:gd name="connsiteY2" fmla="*/ 420190 h 420190"/>
                  <a:gd name="connsiteX3" fmla="*/ 0 w 396346"/>
                  <a:gd name="connsiteY3" fmla="*/ 3146 h 420190"/>
                  <a:gd name="connsiteX4" fmla="*/ 92792 w 396346"/>
                  <a:gd name="connsiteY4" fmla="*/ 36843 h 420190"/>
                  <a:gd name="connsiteX0" fmla="*/ 92792 w 396346"/>
                  <a:gd name="connsiteY0" fmla="*/ 36843 h 420190"/>
                  <a:gd name="connsiteX1" fmla="*/ 394553 w 396346"/>
                  <a:gd name="connsiteY1" fmla="*/ 341247 h 420190"/>
                  <a:gd name="connsiteX2" fmla="*/ 389632 w 396346"/>
                  <a:gd name="connsiteY2" fmla="*/ 420190 h 420190"/>
                  <a:gd name="connsiteX3" fmla="*/ 0 w 396346"/>
                  <a:gd name="connsiteY3" fmla="*/ 3146 h 420190"/>
                  <a:gd name="connsiteX4" fmla="*/ 92792 w 396346"/>
                  <a:gd name="connsiteY4" fmla="*/ 36843 h 420190"/>
                  <a:gd name="connsiteX0" fmla="*/ 92792 w 395787"/>
                  <a:gd name="connsiteY0" fmla="*/ 36843 h 398111"/>
                  <a:gd name="connsiteX1" fmla="*/ 394553 w 395787"/>
                  <a:gd name="connsiteY1" fmla="*/ 341247 h 398111"/>
                  <a:gd name="connsiteX2" fmla="*/ 380055 w 395787"/>
                  <a:gd name="connsiteY2" fmla="*/ 398111 h 398111"/>
                  <a:gd name="connsiteX3" fmla="*/ 0 w 395787"/>
                  <a:gd name="connsiteY3" fmla="*/ 3146 h 398111"/>
                  <a:gd name="connsiteX4" fmla="*/ 92792 w 395787"/>
                  <a:gd name="connsiteY4" fmla="*/ 36843 h 398111"/>
                  <a:gd name="connsiteX0" fmla="*/ 92792 w 396577"/>
                  <a:gd name="connsiteY0" fmla="*/ 36843 h 393205"/>
                  <a:gd name="connsiteX1" fmla="*/ 394553 w 396577"/>
                  <a:gd name="connsiteY1" fmla="*/ 341247 h 393205"/>
                  <a:gd name="connsiteX2" fmla="*/ 392026 w 396577"/>
                  <a:gd name="connsiteY2" fmla="*/ 393205 h 393205"/>
                  <a:gd name="connsiteX3" fmla="*/ 0 w 396577"/>
                  <a:gd name="connsiteY3" fmla="*/ 3146 h 393205"/>
                  <a:gd name="connsiteX4" fmla="*/ 92792 w 396577"/>
                  <a:gd name="connsiteY4" fmla="*/ 36843 h 393205"/>
                  <a:gd name="connsiteX0" fmla="*/ 92792 w 396577"/>
                  <a:gd name="connsiteY0" fmla="*/ 36843 h 393205"/>
                  <a:gd name="connsiteX1" fmla="*/ 394553 w 396577"/>
                  <a:gd name="connsiteY1" fmla="*/ 341247 h 393205"/>
                  <a:gd name="connsiteX2" fmla="*/ 392026 w 396577"/>
                  <a:gd name="connsiteY2" fmla="*/ 393205 h 393205"/>
                  <a:gd name="connsiteX3" fmla="*/ 0 w 396577"/>
                  <a:gd name="connsiteY3" fmla="*/ 3146 h 393205"/>
                  <a:gd name="connsiteX4" fmla="*/ 92792 w 396577"/>
                  <a:gd name="connsiteY4" fmla="*/ 36843 h 393205"/>
                  <a:gd name="connsiteX0" fmla="*/ 92792 w 396879"/>
                  <a:gd name="connsiteY0" fmla="*/ 36843 h 407924"/>
                  <a:gd name="connsiteX1" fmla="*/ 394553 w 396879"/>
                  <a:gd name="connsiteY1" fmla="*/ 341247 h 407924"/>
                  <a:gd name="connsiteX2" fmla="*/ 394420 w 396879"/>
                  <a:gd name="connsiteY2" fmla="*/ 407924 h 407924"/>
                  <a:gd name="connsiteX3" fmla="*/ 0 w 396879"/>
                  <a:gd name="connsiteY3" fmla="*/ 3146 h 407924"/>
                  <a:gd name="connsiteX4" fmla="*/ 92792 w 396879"/>
                  <a:gd name="connsiteY4" fmla="*/ 36843 h 407924"/>
                  <a:gd name="connsiteX0" fmla="*/ 92792 w 396879"/>
                  <a:gd name="connsiteY0" fmla="*/ 36843 h 407924"/>
                  <a:gd name="connsiteX1" fmla="*/ 394553 w 396879"/>
                  <a:gd name="connsiteY1" fmla="*/ 341247 h 407924"/>
                  <a:gd name="connsiteX2" fmla="*/ 394420 w 396879"/>
                  <a:gd name="connsiteY2" fmla="*/ 407924 h 407924"/>
                  <a:gd name="connsiteX3" fmla="*/ 0 w 396879"/>
                  <a:gd name="connsiteY3" fmla="*/ 3146 h 407924"/>
                  <a:gd name="connsiteX4" fmla="*/ 92792 w 396879"/>
                  <a:gd name="connsiteY4" fmla="*/ 36843 h 40792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399687"/>
                  <a:gd name="connsiteY0" fmla="*/ 30033 h 401114"/>
                  <a:gd name="connsiteX1" fmla="*/ 396947 w 399687"/>
                  <a:gd name="connsiteY1" fmla="*/ 334437 h 401114"/>
                  <a:gd name="connsiteX2" fmla="*/ 399208 w 399687"/>
                  <a:gd name="connsiteY2" fmla="*/ 401114 h 401114"/>
                  <a:gd name="connsiteX3" fmla="*/ 0 w 399687"/>
                  <a:gd name="connsiteY3" fmla="*/ 3695 h 401114"/>
                  <a:gd name="connsiteX4" fmla="*/ 97580 w 399687"/>
                  <a:gd name="connsiteY4" fmla="*/ 30033 h 401114"/>
                  <a:gd name="connsiteX0" fmla="*/ 97580 w 399208"/>
                  <a:gd name="connsiteY0" fmla="*/ 30033 h 401114"/>
                  <a:gd name="connsiteX1" fmla="*/ 392159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2159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2159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2159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721"/>
                  <a:gd name="connsiteY0" fmla="*/ 30033 h 401114"/>
                  <a:gd name="connsiteX1" fmla="*/ 399341 w 399721"/>
                  <a:gd name="connsiteY1" fmla="*/ 331983 h 401114"/>
                  <a:gd name="connsiteX2" fmla="*/ 399208 w 399721"/>
                  <a:gd name="connsiteY2" fmla="*/ 401114 h 401114"/>
                  <a:gd name="connsiteX3" fmla="*/ 0 w 399721"/>
                  <a:gd name="connsiteY3" fmla="*/ 3695 h 401114"/>
                  <a:gd name="connsiteX4" fmla="*/ 97580 w 399721"/>
                  <a:gd name="connsiteY4" fmla="*/ 30033 h 401114"/>
                  <a:gd name="connsiteX0" fmla="*/ 97580 w 399721"/>
                  <a:gd name="connsiteY0" fmla="*/ 30033 h 401114"/>
                  <a:gd name="connsiteX1" fmla="*/ 399341 w 399721"/>
                  <a:gd name="connsiteY1" fmla="*/ 331983 h 401114"/>
                  <a:gd name="connsiteX2" fmla="*/ 399208 w 399721"/>
                  <a:gd name="connsiteY2" fmla="*/ 401114 h 401114"/>
                  <a:gd name="connsiteX3" fmla="*/ 0 w 399721"/>
                  <a:gd name="connsiteY3" fmla="*/ 3695 h 401114"/>
                  <a:gd name="connsiteX4" fmla="*/ 97580 w 39972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208"/>
                  <a:gd name="connsiteY0" fmla="*/ 30033 h 401114"/>
                  <a:gd name="connsiteX1" fmla="*/ 396947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6947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73637 w 399208"/>
                  <a:gd name="connsiteY0" fmla="*/ 13440 h 404146"/>
                  <a:gd name="connsiteX1" fmla="*/ 396947 w 399208"/>
                  <a:gd name="connsiteY1" fmla="*/ 335015 h 404146"/>
                  <a:gd name="connsiteX2" fmla="*/ 399208 w 399208"/>
                  <a:gd name="connsiteY2" fmla="*/ 404146 h 404146"/>
                  <a:gd name="connsiteX3" fmla="*/ 0 w 399208"/>
                  <a:gd name="connsiteY3" fmla="*/ 6727 h 404146"/>
                  <a:gd name="connsiteX4" fmla="*/ 73637 w 399208"/>
                  <a:gd name="connsiteY4" fmla="*/ 13440 h 404146"/>
                  <a:gd name="connsiteX0" fmla="*/ 73637 w 399208"/>
                  <a:gd name="connsiteY0" fmla="*/ 13440 h 404146"/>
                  <a:gd name="connsiteX1" fmla="*/ 396947 w 399208"/>
                  <a:gd name="connsiteY1" fmla="*/ 335015 h 404146"/>
                  <a:gd name="connsiteX2" fmla="*/ 399208 w 399208"/>
                  <a:gd name="connsiteY2" fmla="*/ 404146 h 404146"/>
                  <a:gd name="connsiteX3" fmla="*/ 0 w 399208"/>
                  <a:gd name="connsiteY3" fmla="*/ 6727 h 404146"/>
                  <a:gd name="connsiteX4" fmla="*/ 73637 w 399208"/>
                  <a:gd name="connsiteY4" fmla="*/ 13440 h 404146"/>
                  <a:gd name="connsiteX0" fmla="*/ 73637 w 399208"/>
                  <a:gd name="connsiteY0" fmla="*/ 11323 h 402029"/>
                  <a:gd name="connsiteX1" fmla="*/ 396947 w 399208"/>
                  <a:gd name="connsiteY1" fmla="*/ 332898 h 402029"/>
                  <a:gd name="connsiteX2" fmla="*/ 399208 w 399208"/>
                  <a:gd name="connsiteY2" fmla="*/ 402029 h 402029"/>
                  <a:gd name="connsiteX3" fmla="*/ 0 w 399208"/>
                  <a:gd name="connsiteY3" fmla="*/ 4610 h 402029"/>
                  <a:gd name="connsiteX4" fmla="*/ 73637 w 399208"/>
                  <a:gd name="connsiteY4" fmla="*/ 11323 h 40202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4259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4259 h 397419"/>
                  <a:gd name="connsiteX0" fmla="*/ 73637 w 399208"/>
                  <a:gd name="connsiteY0" fmla="*/ 4259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4259 h 397419"/>
                  <a:gd name="connsiteX0" fmla="*/ 73637 w 399208"/>
                  <a:gd name="connsiteY0" fmla="*/ 1806 h 394966"/>
                  <a:gd name="connsiteX1" fmla="*/ 396947 w 399208"/>
                  <a:gd name="connsiteY1" fmla="*/ 325835 h 394966"/>
                  <a:gd name="connsiteX2" fmla="*/ 399208 w 399208"/>
                  <a:gd name="connsiteY2" fmla="*/ 394966 h 394966"/>
                  <a:gd name="connsiteX3" fmla="*/ 0 w 399208"/>
                  <a:gd name="connsiteY3" fmla="*/ 0 h 394966"/>
                  <a:gd name="connsiteX4" fmla="*/ 73637 w 399208"/>
                  <a:gd name="connsiteY4" fmla="*/ 1806 h 394966"/>
                  <a:gd name="connsiteX0" fmla="*/ 73637 w 399208"/>
                  <a:gd name="connsiteY0" fmla="*/ 1806 h 394966"/>
                  <a:gd name="connsiteX1" fmla="*/ 396947 w 399208"/>
                  <a:gd name="connsiteY1" fmla="*/ 325835 h 394966"/>
                  <a:gd name="connsiteX2" fmla="*/ 399208 w 399208"/>
                  <a:gd name="connsiteY2" fmla="*/ 394966 h 394966"/>
                  <a:gd name="connsiteX3" fmla="*/ 0 w 399208"/>
                  <a:gd name="connsiteY3" fmla="*/ 0 h 394966"/>
                  <a:gd name="connsiteX4" fmla="*/ 73637 w 399208"/>
                  <a:gd name="connsiteY4" fmla="*/ 1806 h 394966"/>
                  <a:gd name="connsiteX0" fmla="*/ 73637 w 396947"/>
                  <a:gd name="connsiteY0" fmla="*/ 1806 h 394966"/>
                  <a:gd name="connsiteX1" fmla="*/ 396947 w 396947"/>
                  <a:gd name="connsiteY1" fmla="*/ 325835 h 394966"/>
                  <a:gd name="connsiteX2" fmla="*/ 396814 w 396947"/>
                  <a:gd name="connsiteY2" fmla="*/ 394966 h 394966"/>
                  <a:gd name="connsiteX3" fmla="*/ 0 w 396947"/>
                  <a:gd name="connsiteY3" fmla="*/ 0 h 394966"/>
                  <a:gd name="connsiteX4" fmla="*/ 73637 w 396947"/>
                  <a:gd name="connsiteY4" fmla="*/ 1806 h 394966"/>
                  <a:gd name="connsiteX0" fmla="*/ 80259 w 403569"/>
                  <a:gd name="connsiteY0" fmla="*/ 5198 h 398358"/>
                  <a:gd name="connsiteX1" fmla="*/ 403569 w 403569"/>
                  <a:gd name="connsiteY1" fmla="*/ 329227 h 398358"/>
                  <a:gd name="connsiteX2" fmla="*/ 403436 w 403569"/>
                  <a:gd name="connsiteY2" fmla="*/ 398358 h 398358"/>
                  <a:gd name="connsiteX3" fmla="*/ 0 w 403569"/>
                  <a:gd name="connsiteY3" fmla="*/ 0 h 398358"/>
                  <a:gd name="connsiteX4" fmla="*/ 80259 w 403569"/>
                  <a:gd name="connsiteY4" fmla="*/ 5198 h 398358"/>
                  <a:gd name="connsiteX0" fmla="*/ 76948 w 400258"/>
                  <a:gd name="connsiteY0" fmla="*/ 0 h 393160"/>
                  <a:gd name="connsiteX1" fmla="*/ 400258 w 400258"/>
                  <a:gd name="connsiteY1" fmla="*/ 324029 h 393160"/>
                  <a:gd name="connsiteX2" fmla="*/ 400125 w 400258"/>
                  <a:gd name="connsiteY2" fmla="*/ 393160 h 393160"/>
                  <a:gd name="connsiteX3" fmla="*/ 0 w 400258"/>
                  <a:gd name="connsiteY3" fmla="*/ 1587 h 393160"/>
                  <a:gd name="connsiteX4" fmla="*/ 76948 w 400258"/>
                  <a:gd name="connsiteY4" fmla="*/ 0 h 393160"/>
                  <a:gd name="connsiteX0" fmla="*/ 80259 w 403569"/>
                  <a:gd name="connsiteY0" fmla="*/ 0 h 393160"/>
                  <a:gd name="connsiteX1" fmla="*/ 403569 w 403569"/>
                  <a:gd name="connsiteY1" fmla="*/ 324029 h 393160"/>
                  <a:gd name="connsiteX2" fmla="*/ 403436 w 403569"/>
                  <a:gd name="connsiteY2" fmla="*/ 393160 h 393160"/>
                  <a:gd name="connsiteX3" fmla="*/ 0 w 403569"/>
                  <a:gd name="connsiteY3" fmla="*/ 1587 h 393160"/>
                  <a:gd name="connsiteX4" fmla="*/ 80259 w 403569"/>
                  <a:gd name="connsiteY4" fmla="*/ 0 h 393160"/>
                  <a:gd name="connsiteX0" fmla="*/ 86881 w 410191"/>
                  <a:gd name="connsiteY0" fmla="*/ 0 h 393160"/>
                  <a:gd name="connsiteX1" fmla="*/ 410191 w 410191"/>
                  <a:gd name="connsiteY1" fmla="*/ 324029 h 393160"/>
                  <a:gd name="connsiteX2" fmla="*/ 410058 w 410191"/>
                  <a:gd name="connsiteY2" fmla="*/ 393160 h 393160"/>
                  <a:gd name="connsiteX3" fmla="*/ 0 w 410191"/>
                  <a:gd name="connsiteY3" fmla="*/ 4979 h 393160"/>
                  <a:gd name="connsiteX4" fmla="*/ 86881 w 410191"/>
                  <a:gd name="connsiteY4" fmla="*/ 0 h 393160"/>
                  <a:gd name="connsiteX0" fmla="*/ 86881 w 410191"/>
                  <a:gd name="connsiteY0" fmla="*/ 0 h 393160"/>
                  <a:gd name="connsiteX1" fmla="*/ 410191 w 410191"/>
                  <a:gd name="connsiteY1" fmla="*/ 324029 h 393160"/>
                  <a:gd name="connsiteX2" fmla="*/ 410058 w 410191"/>
                  <a:gd name="connsiteY2" fmla="*/ 393160 h 393160"/>
                  <a:gd name="connsiteX3" fmla="*/ 0 w 410191"/>
                  <a:gd name="connsiteY3" fmla="*/ 4979 h 393160"/>
                  <a:gd name="connsiteX4" fmla="*/ 86881 w 410191"/>
                  <a:gd name="connsiteY4" fmla="*/ 0 h 393160"/>
                  <a:gd name="connsiteX0" fmla="*/ 90192 w 413502"/>
                  <a:gd name="connsiteY0" fmla="*/ 0 h 393160"/>
                  <a:gd name="connsiteX1" fmla="*/ 413502 w 413502"/>
                  <a:gd name="connsiteY1" fmla="*/ 324029 h 393160"/>
                  <a:gd name="connsiteX2" fmla="*/ 413369 w 413502"/>
                  <a:gd name="connsiteY2" fmla="*/ 393160 h 393160"/>
                  <a:gd name="connsiteX3" fmla="*/ 0 w 413502"/>
                  <a:gd name="connsiteY3" fmla="*/ 4979 h 393160"/>
                  <a:gd name="connsiteX4" fmla="*/ 90192 w 413502"/>
                  <a:gd name="connsiteY4" fmla="*/ 0 h 393160"/>
                  <a:gd name="connsiteX0" fmla="*/ 93503 w 416813"/>
                  <a:gd name="connsiteY0" fmla="*/ 5199 h 398359"/>
                  <a:gd name="connsiteX1" fmla="*/ 416813 w 416813"/>
                  <a:gd name="connsiteY1" fmla="*/ 329228 h 398359"/>
                  <a:gd name="connsiteX2" fmla="*/ 416680 w 416813"/>
                  <a:gd name="connsiteY2" fmla="*/ 398359 h 398359"/>
                  <a:gd name="connsiteX3" fmla="*/ 0 w 416813"/>
                  <a:gd name="connsiteY3" fmla="*/ 0 h 398359"/>
                  <a:gd name="connsiteX4" fmla="*/ 93503 w 416813"/>
                  <a:gd name="connsiteY4" fmla="*/ 5199 h 398359"/>
                  <a:gd name="connsiteX0" fmla="*/ 90192 w 416813"/>
                  <a:gd name="connsiteY0" fmla="*/ 0 h 399946"/>
                  <a:gd name="connsiteX1" fmla="*/ 416813 w 416813"/>
                  <a:gd name="connsiteY1" fmla="*/ 330815 h 399946"/>
                  <a:gd name="connsiteX2" fmla="*/ 416680 w 416813"/>
                  <a:gd name="connsiteY2" fmla="*/ 399946 h 399946"/>
                  <a:gd name="connsiteX3" fmla="*/ 0 w 416813"/>
                  <a:gd name="connsiteY3" fmla="*/ 1587 h 399946"/>
                  <a:gd name="connsiteX4" fmla="*/ 90192 w 416813"/>
                  <a:gd name="connsiteY4" fmla="*/ 0 h 399946"/>
                  <a:gd name="connsiteX0" fmla="*/ 90192 w 416813"/>
                  <a:gd name="connsiteY0" fmla="*/ 1805 h 398359"/>
                  <a:gd name="connsiteX1" fmla="*/ 416813 w 416813"/>
                  <a:gd name="connsiteY1" fmla="*/ 329228 h 398359"/>
                  <a:gd name="connsiteX2" fmla="*/ 416680 w 416813"/>
                  <a:gd name="connsiteY2" fmla="*/ 398359 h 398359"/>
                  <a:gd name="connsiteX3" fmla="*/ 0 w 416813"/>
                  <a:gd name="connsiteY3" fmla="*/ 0 h 398359"/>
                  <a:gd name="connsiteX4" fmla="*/ 90192 w 416813"/>
                  <a:gd name="connsiteY4" fmla="*/ 1805 h 398359"/>
                  <a:gd name="connsiteX0" fmla="*/ 93503 w 420124"/>
                  <a:gd name="connsiteY0" fmla="*/ 0 h 396554"/>
                  <a:gd name="connsiteX1" fmla="*/ 420124 w 420124"/>
                  <a:gd name="connsiteY1" fmla="*/ 327423 h 396554"/>
                  <a:gd name="connsiteX2" fmla="*/ 419991 w 420124"/>
                  <a:gd name="connsiteY2" fmla="*/ 396554 h 396554"/>
                  <a:gd name="connsiteX3" fmla="*/ 0 w 420124"/>
                  <a:gd name="connsiteY3" fmla="*/ 4980 h 396554"/>
                  <a:gd name="connsiteX4" fmla="*/ 93503 w 420124"/>
                  <a:gd name="connsiteY4" fmla="*/ 0 h 396554"/>
                  <a:gd name="connsiteX0" fmla="*/ 90192 w 416813"/>
                  <a:gd name="connsiteY0" fmla="*/ 0 h 396554"/>
                  <a:gd name="connsiteX1" fmla="*/ 416813 w 416813"/>
                  <a:gd name="connsiteY1" fmla="*/ 327423 h 396554"/>
                  <a:gd name="connsiteX2" fmla="*/ 416680 w 416813"/>
                  <a:gd name="connsiteY2" fmla="*/ 396554 h 396554"/>
                  <a:gd name="connsiteX3" fmla="*/ 0 w 416813"/>
                  <a:gd name="connsiteY3" fmla="*/ 11765 h 396554"/>
                  <a:gd name="connsiteX4" fmla="*/ 90192 w 416813"/>
                  <a:gd name="connsiteY4" fmla="*/ 0 h 396554"/>
                  <a:gd name="connsiteX0" fmla="*/ 86881 w 416813"/>
                  <a:gd name="connsiteY0" fmla="*/ 0 h 389769"/>
                  <a:gd name="connsiteX1" fmla="*/ 416813 w 416813"/>
                  <a:gd name="connsiteY1" fmla="*/ 320638 h 389769"/>
                  <a:gd name="connsiteX2" fmla="*/ 416680 w 416813"/>
                  <a:gd name="connsiteY2" fmla="*/ 389769 h 389769"/>
                  <a:gd name="connsiteX3" fmla="*/ 0 w 416813"/>
                  <a:gd name="connsiteY3" fmla="*/ 4980 h 389769"/>
                  <a:gd name="connsiteX4" fmla="*/ 86881 w 416813"/>
                  <a:gd name="connsiteY4" fmla="*/ 0 h 389769"/>
                  <a:gd name="connsiteX0" fmla="*/ 86881 w 416813"/>
                  <a:gd name="connsiteY0" fmla="*/ 0 h 389769"/>
                  <a:gd name="connsiteX1" fmla="*/ 416813 w 416813"/>
                  <a:gd name="connsiteY1" fmla="*/ 320638 h 389769"/>
                  <a:gd name="connsiteX2" fmla="*/ 416680 w 416813"/>
                  <a:gd name="connsiteY2" fmla="*/ 389769 h 389769"/>
                  <a:gd name="connsiteX3" fmla="*/ 0 w 416813"/>
                  <a:gd name="connsiteY3" fmla="*/ 4980 h 389769"/>
                  <a:gd name="connsiteX4" fmla="*/ 86881 w 416813"/>
                  <a:gd name="connsiteY4" fmla="*/ 0 h 389769"/>
                  <a:gd name="connsiteX0" fmla="*/ 86881 w 416813"/>
                  <a:gd name="connsiteY0" fmla="*/ 0 h 389769"/>
                  <a:gd name="connsiteX1" fmla="*/ 416813 w 416813"/>
                  <a:gd name="connsiteY1" fmla="*/ 320638 h 389769"/>
                  <a:gd name="connsiteX2" fmla="*/ 416680 w 416813"/>
                  <a:gd name="connsiteY2" fmla="*/ 389769 h 389769"/>
                  <a:gd name="connsiteX3" fmla="*/ 0 w 416813"/>
                  <a:gd name="connsiteY3" fmla="*/ 4980 h 389769"/>
                  <a:gd name="connsiteX4" fmla="*/ 86881 w 416813"/>
                  <a:gd name="connsiteY4" fmla="*/ 0 h 389769"/>
                  <a:gd name="connsiteX0" fmla="*/ 86881 w 416813"/>
                  <a:gd name="connsiteY0" fmla="*/ 0 h 389769"/>
                  <a:gd name="connsiteX1" fmla="*/ 416813 w 416813"/>
                  <a:gd name="connsiteY1" fmla="*/ 320638 h 389769"/>
                  <a:gd name="connsiteX2" fmla="*/ 416680 w 416813"/>
                  <a:gd name="connsiteY2" fmla="*/ 389769 h 389769"/>
                  <a:gd name="connsiteX3" fmla="*/ 0 w 416813"/>
                  <a:gd name="connsiteY3" fmla="*/ 4980 h 389769"/>
                  <a:gd name="connsiteX4" fmla="*/ 86881 w 416813"/>
                  <a:gd name="connsiteY4" fmla="*/ 0 h 389769"/>
                  <a:gd name="connsiteX0" fmla="*/ 90192 w 420124"/>
                  <a:gd name="connsiteY0" fmla="*/ 0 h 389769"/>
                  <a:gd name="connsiteX1" fmla="*/ 420124 w 420124"/>
                  <a:gd name="connsiteY1" fmla="*/ 320638 h 389769"/>
                  <a:gd name="connsiteX2" fmla="*/ 419991 w 420124"/>
                  <a:gd name="connsiteY2" fmla="*/ 389769 h 389769"/>
                  <a:gd name="connsiteX3" fmla="*/ 0 w 420124"/>
                  <a:gd name="connsiteY3" fmla="*/ 4980 h 389769"/>
                  <a:gd name="connsiteX4" fmla="*/ 90192 w 420124"/>
                  <a:gd name="connsiteY4" fmla="*/ 0 h 389769"/>
                  <a:gd name="connsiteX0" fmla="*/ 90192 w 420124"/>
                  <a:gd name="connsiteY0" fmla="*/ 0 h 389769"/>
                  <a:gd name="connsiteX1" fmla="*/ 420124 w 420124"/>
                  <a:gd name="connsiteY1" fmla="*/ 320638 h 389769"/>
                  <a:gd name="connsiteX2" fmla="*/ 419991 w 420124"/>
                  <a:gd name="connsiteY2" fmla="*/ 389769 h 389769"/>
                  <a:gd name="connsiteX3" fmla="*/ 0 w 420124"/>
                  <a:gd name="connsiteY3" fmla="*/ 4980 h 389769"/>
                  <a:gd name="connsiteX4" fmla="*/ 90192 w 420124"/>
                  <a:gd name="connsiteY4" fmla="*/ 0 h 389769"/>
                  <a:gd name="connsiteX0" fmla="*/ 93503 w 420124"/>
                  <a:gd name="connsiteY0" fmla="*/ 0 h 389769"/>
                  <a:gd name="connsiteX1" fmla="*/ 420124 w 420124"/>
                  <a:gd name="connsiteY1" fmla="*/ 320638 h 389769"/>
                  <a:gd name="connsiteX2" fmla="*/ 419991 w 420124"/>
                  <a:gd name="connsiteY2" fmla="*/ 389769 h 389769"/>
                  <a:gd name="connsiteX3" fmla="*/ 0 w 420124"/>
                  <a:gd name="connsiteY3" fmla="*/ 4980 h 389769"/>
                  <a:gd name="connsiteX4" fmla="*/ 93503 w 420124"/>
                  <a:gd name="connsiteY4" fmla="*/ 0 h 389769"/>
                  <a:gd name="connsiteX0" fmla="*/ 100126 w 420124"/>
                  <a:gd name="connsiteY0" fmla="*/ 0 h 389769"/>
                  <a:gd name="connsiteX1" fmla="*/ 420124 w 420124"/>
                  <a:gd name="connsiteY1" fmla="*/ 320638 h 389769"/>
                  <a:gd name="connsiteX2" fmla="*/ 419991 w 420124"/>
                  <a:gd name="connsiteY2" fmla="*/ 389769 h 389769"/>
                  <a:gd name="connsiteX3" fmla="*/ 0 w 420124"/>
                  <a:gd name="connsiteY3" fmla="*/ 4980 h 389769"/>
                  <a:gd name="connsiteX4" fmla="*/ 100126 w 420124"/>
                  <a:gd name="connsiteY4" fmla="*/ 0 h 389769"/>
                  <a:gd name="connsiteX0" fmla="*/ 103436 w 420124"/>
                  <a:gd name="connsiteY0" fmla="*/ 0 h 396554"/>
                  <a:gd name="connsiteX1" fmla="*/ 420124 w 420124"/>
                  <a:gd name="connsiteY1" fmla="*/ 327423 h 396554"/>
                  <a:gd name="connsiteX2" fmla="*/ 419991 w 420124"/>
                  <a:gd name="connsiteY2" fmla="*/ 396554 h 396554"/>
                  <a:gd name="connsiteX3" fmla="*/ 0 w 420124"/>
                  <a:gd name="connsiteY3" fmla="*/ 11765 h 396554"/>
                  <a:gd name="connsiteX4" fmla="*/ 103436 w 420124"/>
                  <a:gd name="connsiteY4" fmla="*/ 0 h 396554"/>
                  <a:gd name="connsiteX0" fmla="*/ 106747 w 423435"/>
                  <a:gd name="connsiteY0" fmla="*/ 0 h 396554"/>
                  <a:gd name="connsiteX1" fmla="*/ 423435 w 423435"/>
                  <a:gd name="connsiteY1" fmla="*/ 327423 h 396554"/>
                  <a:gd name="connsiteX2" fmla="*/ 423302 w 423435"/>
                  <a:gd name="connsiteY2" fmla="*/ 396554 h 396554"/>
                  <a:gd name="connsiteX3" fmla="*/ 0 w 423435"/>
                  <a:gd name="connsiteY3" fmla="*/ 15157 h 396554"/>
                  <a:gd name="connsiteX4" fmla="*/ 106747 w 423435"/>
                  <a:gd name="connsiteY4" fmla="*/ 0 h 396554"/>
                  <a:gd name="connsiteX0" fmla="*/ 93503 w 410191"/>
                  <a:gd name="connsiteY0" fmla="*/ 0 h 396554"/>
                  <a:gd name="connsiteX1" fmla="*/ 410191 w 410191"/>
                  <a:gd name="connsiteY1" fmla="*/ 327423 h 396554"/>
                  <a:gd name="connsiteX2" fmla="*/ 410058 w 410191"/>
                  <a:gd name="connsiteY2" fmla="*/ 396554 h 396554"/>
                  <a:gd name="connsiteX3" fmla="*/ 0 w 410191"/>
                  <a:gd name="connsiteY3" fmla="*/ 8373 h 396554"/>
                  <a:gd name="connsiteX4" fmla="*/ 93503 w 410191"/>
                  <a:gd name="connsiteY4" fmla="*/ 0 h 396554"/>
                  <a:gd name="connsiteX0" fmla="*/ 93503 w 410191"/>
                  <a:gd name="connsiteY0" fmla="*/ 0 h 396554"/>
                  <a:gd name="connsiteX1" fmla="*/ 410191 w 410191"/>
                  <a:gd name="connsiteY1" fmla="*/ 327423 h 396554"/>
                  <a:gd name="connsiteX2" fmla="*/ 410058 w 410191"/>
                  <a:gd name="connsiteY2" fmla="*/ 396554 h 396554"/>
                  <a:gd name="connsiteX3" fmla="*/ 0 w 410191"/>
                  <a:gd name="connsiteY3" fmla="*/ 8373 h 396554"/>
                  <a:gd name="connsiteX4" fmla="*/ 93503 w 410191"/>
                  <a:gd name="connsiteY4" fmla="*/ 0 h 396554"/>
                  <a:gd name="connsiteX0" fmla="*/ 100125 w 416813"/>
                  <a:gd name="connsiteY0" fmla="*/ 0 h 396554"/>
                  <a:gd name="connsiteX1" fmla="*/ 416813 w 416813"/>
                  <a:gd name="connsiteY1" fmla="*/ 327423 h 396554"/>
                  <a:gd name="connsiteX2" fmla="*/ 416680 w 416813"/>
                  <a:gd name="connsiteY2" fmla="*/ 396554 h 396554"/>
                  <a:gd name="connsiteX3" fmla="*/ 0 w 416813"/>
                  <a:gd name="connsiteY3" fmla="*/ 4980 h 396554"/>
                  <a:gd name="connsiteX4" fmla="*/ 100125 w 416813"/>
                  <a:gd name="connsiteY4" fmla="*/ 0 h 396554"/>
                  <a:gd name="connsiteX0" fmla="*/ 100125 w 416813"/>
                  <a:gd name="connsiteY0" fmla="*/ 0 h 403339"/>
                  <a:gd name="connsiteX1" fmla="*/ 416813 w 416813"/>
                  <a:gd name="connsiteY1" fmla="*/ 334208 h 403339"/>
                  <a:gd name="connsiteX2" fmla="*/ 416680 w 416813"/>
                  <a:gd name="connsiteY2" fmla="*/ 403339 h 403339"/>
                  <a:gd name="connsiteX3" fmla="*/ 0 w 416813"/>
                  <a:gd name="connsiteY3" fmla="*/ 11765 h 403339"/>
                  <a:gd name="connsiteX4" fmla="*/ 100125 w 416813"/>
                  <a:gd name="connsiteY4" fmla="*/ 0 h 403339"/>
                  <a:gd name="connsiteX0" fmla="*/ 103437 w 416813"/>
                  <a:gd name="connsiteY0" fmla="*/ 0 h 403339"/>
                  <a:gd name="connsiteX1" fmla="*/ 416813 w 416813"/>
                  <a:gd name="connsiteY1" fmla="*/ 334208 h 403339"/>
                  <a:gd name="connsiteX2" fmla="*/ 416680 w 416813"/>
                  <a:gd name="connsiteY2" fmla="*/ 403339 h 403339"/>
                  <a:gd name="connsiteX3" fmla="*/ 0 w 416813"/>
                  <a:gd name="connsiteY3" fmla="*/ 11765 h 403339"/>
                  <a:gd name="connsiteX4" fmla="*/ 103437 w 416813"/>
                  <a:gd name="connsiteY4" fmla="*/ 0 h 403339"/>
                  <a:gd name="connsiteX0" fmla="*/ 100125 w 416813"/>
                  <a:gd name="connsiteY0" fmla="*/ 0 h 399947"/>
                  <a:gd name="connsiteX1" fmla="*/ 416813 w 416813"/>
                  <a:gd name="connsiteY1" fmla="*/ 330816 h 399947"/>
                  <a:gd name="connsiteX2" fmla="*/ 416680 w 416813"/>
                  <a:gd name="connsiteY2" fmla="*/ 399947 h 399947"/>
                  <a:gd name="connsiteX3" fmla="*/ 0 w 416813"/>
                  <a:gd name="connsiteY3" fmla="*/ 8373 h 399947"/>
                  <a:gd name="connsiteX4" fmla="*/ 100125 w 416813"/>
                  <a:gd name="connsiteY4" fmla="*/ 0 h 399947"/>
                  <a:gd name="connsiteX0" fmla="*/ 100125 w 416813"/>
                  <a:gd name="connsiteY0" fmla="*/ 0 h 396555"/>
                  <a:gd name="connsiteX1" fmla="*/ 416813 w 416813"/>
                  <a:gd name="connsiteY1" fmla="*/ 327424 h 396555"/>
                  <a:gd name="connsiteX2" fmla="*/ 416680 w 416813"/>
                  <a:gd name="connsiteY2" fmla="*/ 396555 h 396555"/>
                  <a:gd name="connsiteX3" fmla="*/ 0 w 416813"/>
                  <a:gd name="connsiteY3" fmla="*/ 4981 h 396555"/>
                  <a:gd name="connsiteX4" fmla="*/ 100125 w 416813"/>
                  <a:gd name="connsiteY4" fmla="*/ 0 h 396555"/>
                  <a:gd name="connsiteX0" fmla="*/ 100125 w 416813"/>
                  <a:gd name="connsiteY0" fmla="*/ 0 h 396555"/>
                  <a:gd name="connsiteX1" fmla="*/ 416813 w 416813"/>
                  <a:gd name="connsiteY1" fmla="*/ 327424 h 396555"/>
                  <a:gd name="connsiteX2" fmla="*/ 416680 w 416813"/>
                  <a:gd name="connsiteY2" fmla="*/ 396555 h 396555"/>
                  <a:gd name="connsiteX3" fmla="*/ 0 w 416813"/>
                  <a:gd name="connsiteY3" fmla="*/ 4981 h 396555"/>
                  <a:gd name="connsiteX4" fmla="*/ 100125 w 416813"/>
                  <a:gd name="connsiteY4" fmla="*/ 0 h 396555"/>
                  <a:gd name="connsiteX0" fmla="*/ 100125 w 416813"/>
                  <a:gd name="connsiteY0" fmla="*/ 0 h 413518"/>
                  <a:gd name="connsiteX1" fmla="*/ 416813 w 416813"/>
                  <a:gd name="connsiteY1" fmla="*/ 344387 h 413518"/>
                  <a:gd name="connsiteX2" fmla="*/ 416680 w 416813"/>
                  <a:gd name="connsiteY2" fmla="*/ 413518 h 413518"/>
                  <a:gd name="connsiteX3" fmla="*/ 0 w 416813"/>
                  <a:gd name="connsiteY3" fmla="*/ 21944 h 413518"/>
                  <a:gd name="connsiteX4" fmla="*/ 100125 w 416813"/>
                  <a:gd name="connsiteY4" fmla="*/ 0 h 413518"/>
                  <a:gd name="connsiteX0" fmla="*/ 83570 w 416813"/>
                  <a:gd name="connsiteY0" fmla="*/ 0 h 403340"/>
                  <a:gd name="connsiteX1" fmla="*/ 416813 w 416813"/>
                  <a:gd name="connsiteY1" fmla="*/ 334209 h 403340"/>
                  <a:gd name="connsiteX2" fmla="*/ 416680 w 416813"/>
                  <a:gd name="connsiteY2" fmla="*/ 403340 h 403340"/>
                  <a:gd name="connsiteX3" fmla="*/ 0 w 416813"/>
                  <a:gd name="connsiteY3" fmla="*/ 11766 h 403340"/>
                  <a:gd name="connsiteX4" fmla="*/ 83570 w 416813"/>
                  <a:gd name="connsiteY4" fmla="*/ 0 h 403340"/>
                  <a:gd name="connsiteX0" fmla="*/ 86881 w 416813"/>
                  <a:gd name="connsiteY0" fmla="*/ 0 h 413517"/>
                  <a:gd name="connsiteX1" fmla="*/ 416813 w 416813"/>
                  <a:gd name="connsiteY1" fmla="*/ 344386 h 413517"/>
                  <a:gd name="connsiteX2" fmla="*/ 416680 w 416813"/>
                  <a:gd name="connsiteY2" fmla="*/ 413517 h 413517"/>
                  <a:gd name="connsiteX3" fmla="*/ 0 w 416813"/>
                  <a:gd name="connsiteY3" fmla="*/ 21943 h 413517"/>
                  <a:gd name="connsiteX4" fmla="*/ 86881 w 416813"/>
                  <a:gd name="connsiteY4" fmla="*/ 0 h 413517"/>
                  <a:gd name="connsiteX0" fmla="*/ 86881 w 416813"/>
                  <a:gd name="connsiteY0" fmla="*/ 0 h 413517"/>
                  <a:gd name="connsiteX1" fmla="*/ 416813 w 416813"/>
                  <a:gd name="connsiteY1" fmla="*/ 344386 h 413517"/>
                  <a:gd name="connsiteX2" fmla="*/ 416680 w 416813"/>
                  <a:gd name="connsiteY2" fmla="*/ 413517 h 413517"/>
                  <a:gd name="connsiteX3" fmla="*/ 0 w 416813"/>
                  <a:gd name="connsiteY3" fmla="*/ 21943 h 413517"/>
                  <a:gd name="connsiteX4" fmla="*/ 86881 w 416813"/>
                  <a:gd name="connsiteY4" fmla="*/ 0 h 413517"/>
                  <a:gd name="connsiteX0" fmla="*/ 93503 w 416813"/>
                  <a:gd name="connsiteY0" fmla="*/ 0 h 396554"/>
                  <a:gd name="connsiteX1" fmla="*/ 416813 w 416813"/>
                  <a:gd name="connsiteY1" fmla="*/ 327423 h 396554"/>
                  <a:gd name="connsiteX2" fmla="*/ 416680 w 416813"/>
                  <a:gd name="connsiteY2" fmla="*/ 396554 h 396554"/>
                  <a:gd name="connsiteX3" fmla="*/ 0 w 416813"/>
                  <a:gd name="connsiteY3" fmla="*/ 4980 h 396554"/>
                  <a:gd name="connsiteX4" fmla="*/ 93503 w 416813"/>
                  <a:gd name="connsiteY4" fmla="*/ 0 h 396554"/>
                  <a:gd name="connsiteX0" fmla="*/ 93503 w 416813"/>
                  <a:gd name="connsiteY0" fmla="*/ 0 h 393161"/>
                  <a:gd name="connsiteX1" fmla="*/ 416813 w 416813"/>
                  <a:gd name="connsiteY1" fmla="*/ 324030 h 393161"/>
                  <a:gd name="connsiteX2" fmla="*/ 416680 w 416813"/>
                  <a:gd name="connsiteY2" fmla="*/ 393161 h 393161"/>
                  <a:gd name="connsiteX3" fmla="*/ 0 w 416813"/>
                  <a:gd name="connsiteY3" fmla="*/ 1587 h 393161"/>
                  <a:gd name="connsiteX4" fmla="*/ 93503 w 416813"/>
                  <a:gd name="connsiteY4" fmla="*/ 0 h 393161"/>
                  <a:gd name="connsiteX0" fmla="*/ 93503 w 416813"/>
                  <a:gd name="connsiteY0" fmla="*/ 0 h 393161"/>
                  <a:gd name="connsiteX1" fmla="*/ 416813 w 416813"/>
                  <a:gd name="connsiteY1" fmla="*/ 324030 h 393161"/>
                  <a:gd name="connsiteX2" fmla="*/ 416680 w 416813"/>
                  <a:gd name="connsiteY2" fmla="*/ 393161 h 393161"/>
                  <a:gd name="connsiteX3" fmla="*/ 0 w 416813"/>
                  <a:gd name="connsiteY3" fmla="*/ 1587 h 393161"/>
                  <a:gd name="connsiteX4" fmla="*/ 93503 w 416813"/>
                  <a:gd name="connsiteY4" fmla="*/ 0 h 393161"/>
                  <a:gd name="connsiteX0" fmla="*/ 83571 w 416813"/>
                  <a:gd name="connsiteY0" fmla="*/ 1836 h 391605"/>
                  <a:gd name="connsiteX1" fmla="*/ 416813 w 416813"/>
                  <a:gd name="connsiteY1" fmla="*/ 322474 h 391605"/>
                  <a:gd name="connsiteX2" fmla="*/ 416680 w 416813"/>
                  <a:gd name="connsiteY2" fmla="*/ 391605 h 391605"/>
                  <a:gd name="connsiteX3" fmla="*/ 0 w 416813"/>
                  <a:gd name="connsiteY3" fmla="*/ 31 h 391605"/>
                  <a:gd name="connsiteX4" fmla="*/ 83571 w 416813"/>
                  <a:gd name="connsiteY4" fmla="*/ 1836 h 391605"/>
                  <a:gd name="connsiteX0" fmla="*/ 93504 w 416813"/>
                  <a:gd name="connsiteY0" fmla="*/ 1836 h 391605"/>
                  <a:gd name="connsiteX1" fmla="*/ 416813 w 416813"/>
                  <a:gd name="connsiteY1" fmla="*/ 322474 h 391605"/>
                  <a:gd name="connsiteX2" fmla="*/ 416680 w 416813"/>
                  <a:gd name="connsiteY2" fmla="*/ 391605 h 391605"/>
                  <a:gd name="connsiteX3" fmla="*/ 0 w 416813"/>
                  <a:gd name="connsiteY3" fmla="*/ 31 h 391605"/>
                  <a:gd name="connsiteX4" fmla="*/ 93504 w 416813"/>
                  <a:gd name="connsiteY4" fmla="*/ 1836 h 391605"/>
                  <a:gd name="connsiteX0" fmla="*/ 93504 w 416813"/>
                  <a:gd name="connsiteY0" fmla="*/ 1836 h 391605"/>
                  <a:gd name="connsiteX1" fmla="*/ 416813 w 416813"/>
                  <a:gd name="connsiteY1" fmla="*/ 315688 h 391605"/>
                  <a:gd name="connsiteX2" fmla="*/ 416680 w 416813"/>
                  <a:gd name="connsiteY2" fmla="*/ 391605 h 391605"/>
                  <a:gd name="connsiteX3" fmla="*/ 0 w 416813"/>
                  <a:gd name="connsiteY3" fmla="*/ 31 h 391605"/>
                  <a:gd name="connsiteX4" fmla="*/ 93504 w 416813"/>
                  <a:gd name="connsiteY4" fmla="*/ 1836 h 391605"/>
                  <a:gd name="connsiteX0" fmla="*/ 83571 w 416813"/>
                  <a:gd name="connsiteY0" fmla="*/ 0 h 393162"/>
                  <a:gd name="connsiteX1" fmla="*/ 416813 w 416813"/>
                  <a:gd name="connsiteY1" fmla="*/ 317245 h 393162"/>
                  <a:gd name="connsiteX2" fmla="*/ 416680 w 416813"/>
                  <a:gd name="connsiteY2" fmla="*/ 393162 h 393162"/>
                  <a:gd name="connsiteX3" fmla="*/ 0 w 416813"/>
                  <a:gd name="connsiteY3" fmla="*/ 1588 h 393162"/>
                  <a:gd name="connsiteX4" fmla="*/ 83571 w 416813"/>
                  <a:gd name="connsiteY4" fmla="*/ 0 h 393162"/>
                  <a:gd name="connsiteX0" fmla="*/ 90192 w 416813"/>
                  <a:gd name="connsiteY0" fmla="*/ 0 h 393162"/>
                  <a:gd name="connsiteX1" fmla="*/ 416813 w 416813"/>
                  <a:gd name="connsiteY1" fmla="*/ 317245 h 393162"/>
                  <a:gd name="connsiteX2" fmla="*/ 416680 w 416813"/>
                  <a:gd name="connsiteY2" fmla="*/ 393162 h 393162"/>
                  <a:gd name="connsiteX3" fmla="*/ 0 w 416813"/>
                  <a:gd name="connsiteY3" fmla="*/ 1588 h 393162"/>
                  <a:gd name="connsiteX4" fmla="*/ 90192 w 416813"/>
                  <a:gd name="connsiteY4" fmla="*/ 0 h 393162"/>
                  <a:gd name="connsiteX0" fmla="*/ 90192 w 416813"/>
                  <a:gd name="connsiteY0" fmla="*/ 1836 h 391605"/>
                  <a:gd name="connsiteX1" fmla="*/ 416813 w 416813"/>
                  <a:gd name="connsiteY1" fmla="*/ 315688 h 391605"/>
                  <a:gd name="connsiteX2" fmla="*/ 416680 w 416813"/>
                  <a:gd name="connsiteY2" fmla="*/ 391605 h 391605"/>
                  <a:gd name="connsiteX3" fmla="*/ 0 w 416813"/>
                  <a:gd name="connsiteY3" fmla="*/ 31 h 391605"/>
                  <a:gd name="connsiteX4" fmla="*/ 90192 w 416813"/>
                  <a:gd name="connsiteY4" fmla="*/ 1836 h 391605"/>
                  <a:gd name="connsiteX0" fmla="*/ 90192 w 416813"/>
                  <a:gd name="connsiteY0" fmla="*/ 1836 h 391605"/>
                  <a:gd name="connsiteX1" fmla="*/ 416813 w 416813"/>
                  <a:gd name="connsiteY1" fmla="*/ 315688 h 391605"/>
                  <a:gd name="connsiteX2" fmla="*/ 416680 w 416813"/>
                  <a:gd name="connsiteY2" fmla="*/ 391605 h 391605"/>
                  <a:gd name="connsiteX3" fmla="*/ 0 w 416813"/>
                  <a:gd name="connsiteY3" fmla="*/ 31 h 391605"/>
                  <a:gd name="connsiteX4" fmla="*/ 90192 w 416813"/>
                  <a:gd name="connsiteY4" fmla="*/ 1836 h 391605"/>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91692 w 424934"/>
                  <a:gd name="connsiteY0" fmla="*/ 6804 h 399965"/>
                  <a:gd name="connsiteX1" fmla="*/ 424934 w 424934"/>
                  <a:gd name="connsiteY1" fmla="*/ 324048 h 399965"/>
                  <a:gd name="connsiteX2" fmla="*/ 424801 w 424934"/>
                  <a:gd name="connsiteY2" fmla="*/ 399965 h 399965"/>
                  <a:gd name="connsiteX3" fmla="*/ 0 w 424934"/>
                  <a:gd name="connsiteY3" fmla="*/ 17 h 399965"/>
                  <a:gd name="connsiteX4" fmla="*/ 91692 w 424934"/>
                  <a:gd name="connsiteY4" fmla="*/ 6804 h 399965"/>
                  <a:gd name="connsiteX0" fmla="*/ 91692 w 424934"/>
                  <a:gd name="connsiteY0" fmla="*/ 6804 h 399965"/>
                  <a:gd name="connsiteX1" fmla="*/ 424934 w 424934"/>
                  <a:gd name="connsiteY1" fmla="*/ 324048 h 399965"/>
                  <a:gd name="connsiteX2" fmla="*/ 424801 w 424934"/>
                  <a:gd name="connsiteY2" fmla="*/ 399965 h 399965"/>
                  <a:gd name="connsiteX3" fmla="*/ 0 w 424934"/>
                  <a:gd name="connsiteY3" fmla="*/ 17 h 399965"/>
                  <a:gd name="connsiteX4" fmla="*/ 91692 w 424934"/>
                  <a:gd name="connsiteY4" fmla="*/ 6804 h 399965"/>
                  <a:gd name="connsiteX0" fmla="*/ 91692 w 424934"/>
                  <a:gd name="connsiteY0" fmla="*/ 6804 h 399965"/>
                  <a:gd name="connsiteX1" fmla="*/ 424934 w 424934"/>
                  <a:gd name="connsiteY1" fmla="*/ 324048 h 399965"/>
                  <a:gd name="connsiteX2" fmla="*/ 424801 w 424934"/>
                  <a:gd name="connsiteY2" fmla="*/ 399965 h 399965"/>
                  <a:gd name="connsiteX3" fmla="*/ 0 w 424934"/>
                  <a:gd name="connsiteY3" fmla="*/ 17 h 399965"/>
                  <a:gd name="connsiteX4" fmla="*/ 91692 w 424934"/>
                  <a:gd name="connsiteY4" fmla="*/ 6804 h 399965"/>
                  <a:gd name="connsiteX0" fmla="*/ 87607 w 420849"/>
                  <a:gd name="connsiteY0" fmla="*/ 2601 h 395762"/>
                  <a:gd name="connsiteX1" fmla="*/ 420849 w 420849"/>
                  <a:gd name="connsiteY1" fmla="*/ 319845 h 395762"/>
                  <a:gd name="connsiteX2" fmla="*/ 420716 w 420849"/>
                  <a:gd name="connsiteY2" fmla="*/ 395762 h 395762"/>
                  <a:gd name="connsiteX3" fmla="*/ 0 w 420849"/>
                  <a:gd name="connsiteY3" fmla="*/ 28 h 395762"/>
                  <a:gd name="connsiteX4" fmla="*/ 87607 w 420849"/>
                  <a:gd name="connsiteY4" fmla="*/ 2601 h 395762"/>
                  <a:gd name="connsiteX0" fmla="*/ 87607 w 420849"/>
                  <a:gd name="connsiteY0" fmla="*/ 2601 h 395762"/>
                  <a:gd name="connsiteX1" fmla="*/ 420849 w 420849"/>
                  <a:gd name="connsiteY1" fmla="*/ 319845 h 395762"/>
                  <a:gd name="connsiteX2" fmla="*/ 420716 w 420849"/>
                  <a:gd name="connsiteY2" fmla="*/ 395762 h 395762"/>
                  <a:gd name="connsiteX3" fmla="*/ 0 w 420849"/>
                  <a:gd name="connsiteY3" fmla="*/ 28 h 395762"/>
                  <a:gd name="connsiteX4" fmla="*/ 87607 w 420849"/>
                  <a:gd name="connsiteY4" fmla="*/ 2601 h 395762"/>
                  <a:gd name="connsiteX0" fmla="*/ 96243 w 429485"/>
                  <a:gd name="connsiteY0" fmla="*/ 0 h 393161"/>
                  <a:gd name="connsiteX1" fmla="*/ 429485 w 429485"/>
                  <a:gd name="connsiteY1" fmla="*/ 317244 h 393161"/>
                  <a:gd name="connsiteX2" fmla="*/ 429352 w 429485"/>
                  <a:gd name="connsiteY2" fmla="*/ 393161 h 393161"/>
                  <a:gd name="connsiteX3" fmla="*/ 0 w 429485"/>
                  <a:gd name="connsiteY3" fmla="*/ 1834 h 393161"/>
                  <a:gd name="connsiteX4" fmla="*/ 96243 w 429485"/>
                  <a:gd name="connsiteY4" fmla="*/ 0 h 393161"/>
                  <a:gd name="connsiteX0" fmla="*/ 96243 w 431726"/>
                  <a:gd name="connsiteY0" fmla="*/ 0 h 395583"/>
                  <a:gd name="connsiteX1" fmla="*/ 429485 w 431726"/>
                  <a:gd name="connsiteY1" fmla="*/ 317244 h 395583"/>
                  <a:gd name="connsiteX2" fmla="*/ 431726 w 431726"/>
                  <a:gd name="connsiteY2" fmla="*/ 395583 h 395583"/>
                  <a:gd name="connsiteX3" fmla="*/ 0 w 431726"/>
                  <a:gd name="connsiteY3" fmla="*/ 1834 h 395583"/>
                  <a:gd name="connsiteX4" fmla="*/ 96243 w 431726"/>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859" h="395583">
                    <a:moveTo>
                      <a:pt x="96243" y="0"/>
                    </a:moveTo>
                    <a:cubicBezTo>
                      <a:pt x="193368" y="131277"/>
                      <a:pt x="283037" y="198980"/>
                      <a:pt x="431859" y="314822"/>
                    </a:cubicBezTo>
                    <a:cubicBezTo>
                      <a:pt x="431821" y="352407"/>
                      <a:pt x="431731" y="355849"/>
                      <a:pt x="431726" y="395583"/>
                    </a:cubicBezTo>
                    <a:cubicBezTo>
                      <a:pt x="250391" y="319284"/>
                      <a:pt x="71010" y="167400"/>
                      <a:pt x="0" y="1834"/>
                    </a:cubicBezTo>
                    <a:lnTo>
                      <a:pt x="96243" y="0"/>
                    </a:lnTo>
                    <a:close/>
                  </a:path>
                </a:pathLst>
              </a:custGeom>
              <a:solidFill>
                <a:srgbClr val="000000">
                  <a:lumMod val="85000"/>
                  <a:lumOff val="15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18" name="Rectangle 2"/>
              <p:cNvSpPr/>
              <p:nvPr/>
            </p:nvSpPr>
            <p:spPr>
              <a:xfrm rot="2548786">
                <a:off x="2863879" y="3997869"/>
                <a:ext cx="194262" cy="563598"/>
              </a:xfrm>
              <a:custGeom>
                <a:avLst/>
                <a:gdLst>
                  <a:gd name="connsiteX0" fmla="*/ 0 w 254944"/>
                  <a:gd name="connsiteY0" fmla="*/ 0 h 554416"/>
                  <a:gd name="connsiteX1" fmla="*/ 254944 w 254944"/>
                  <a:gd name="connsiteY1" fmla="*/ 0 h 554416"/>
                  <a:gd name="connsiteX2" fmla="*/ 254944 w 254944"/>
                  <a:gd name="connsiteY2" fmla="*/ 554416 h 554416"/>
                  <a:gd name="connsiteX3" fmla="*/ 0 w 254944"/>
                  <a:gd name="connsiteY3" fmla="*/ 554416 h 554416"/>
                  <a:gd name="connsiteX4" fmla="*/ 0 w 254944"/>
                  <a:gd name="connsiteY4" fmla="*/ 0 h 554416"/>
                  <a:gd name="connsiteX0" fmla="*/ 98561 w 254944"/>
                  <a:gd name="connsiteY0" fmla="*/ 1932 h 554416"/>
                  <a:gd name="connsiteX1" fmla="*/ 254944 w 254944"/>
                  <a:gd name="connsiteY1" fmla="*/ 0 h 554416"/>
                  <a:gd name="connsiteX2" fmla="*/ 254944 w 254944"/>
                  <a:gd name="connsiteY2" fmla="*/ 554416 h 554416"/>
                  <a:gd name="connsiteX3" fmla="*/ 0 w 254944"/>
                  <a:gd name="connsiteY3" fmla="*/ 554416 h 554416"/>
                  <a:gd name="connsiteX4" fmla="*/ 98561 w 254944"/>
                  <a:gd name="connsiteY4" fmla="*/ 1932 h 554416"/>
                  <a:gd name="connsiteX0" fmla="*/ 21719 w 178102"/>
                  <a:gd name="connsiteY0" fmla="*/ 1932 h 557798"/>
                  <a:gd name="connsiteX1" fmla="*/ 178102 w 178102"/>
                  <a:gd name="connsiteY1" fmla="*/ 0 h 557798"/>
                  <a:gd name="connsiteX2" fmla="*/ 178102 w 178102"/>
                  <a:gd name="connsiteY2" fmla="*/ 554416 h 557798"/>
                  <a:gd name="connsiteX3" fmla="*/ 0 w 178102"/>
                  <a:gd name="connsiteY3" fmla="*/ 557798 h 557798"/>
                  <a:gd name="connsiteX4" fmla="*/ 21719 w 178102"/>
                  <a:gd name="connsiteY4" fmla="*/ 1932 h 557798"/>
                  <a:gd name="connsiteX0" fmla="*/ 16917 w 178102"/>
                  <a:gd name="connsiteY0" fmla="*/ 1720 h 557798"/>
                  <a:gd name="connsiteX1" fmla="*/ 178102 w 178102"/>
                  <a:gd name="connsiteY1" fmla="*/ 0 h 557798"/>
                  <a:gd name="connsiteX2" fmla="*/ 178102 w 178102"/>
                  <a:gd name="connsiteY2" fmla="*/ 554416 h 557798"/>
                  <a:gd name="connsiteX3" fmla="*/ 0 w 178102"/>
                  <a:gd name="connsiteY3" fmla="*/ 557798 h 557798"/>
                  <a:gd name="connsiteX4" fmla="*/ 16917 w 178102"/>
                  <a:gd name="connsiteY4" fmla="*/ 1720 h 557798"/>
                  <a:gd name="connsiteX0" fmla="*/ 14410 w 178102"/>
                  <a:gd name="connsiteY0" fmla="*/ 4016 h 557798"/>
                  <a:gd name="connsiteX1" fmla="*/ 178102 w 178102"/>
                  <a:gd name="connsiteY1" fmla="*/ 0 h 557798"/>
                  <a:gd name="connsiteX2" fmla="*/ 178102 w 178102"/>
                  <a:gd name="connsiteY2" fmla="*/ 554416 h 557798"/>
                  <a:gd name="connsiteX3" fmla="*/ 0 w 178102"/>
                  <a:gd name="connsiteY3" fmla="*/ 557798 h 557798"/>
                  <a:gd name="connsiteX4" fmla="*/ 14410 w 178102"/>
                  <a:gd name="connsiteY4" fmla="*/ 4016 h 557798"/>
                  <a:gd name="connsiteX0" fmla="*/ 19212 w 178102"/>
                  <a:gd name="connsiteY0" fmla="*/ 4227 h 557798"/>
                  <a:gd name="connsiteX1" fmla="*/ 178102 w 178102"/>
                  <a:gd name="connsiteY1" fmla="*/ 0 h 557798"/>
                  <a:gd name="connsiteX2" fmla="*/ 178102 w 178102"/>
                  <a:gd name="connsiteY2" fmla="*/ 554416 h 557798"/>
                  <a:gd name="connsiteX3" fmla="*/ 0 w 178102"/>
                  <a:gd name="connsiteY3" fmla="*/ 557798 h 557798"/>
                  <a:gd name="connsiteX4" fmla="*/ 19212 w 178102"/>
                  <a:gd name="connsiteY4" fmla="*/ 4227 h 557798"/>
                  <a:gd name="connsiteX0" fmla="*/ 24226 w 183116"/>
                  <a:gd name="connsiteY0" fmla="*/ 4227 h 562390"/>
                  <a:gd name="connsiteX1" fmla="*/ 183116 w 183116"/>
                  <a:gd name="connsiteY1" fmla="*/ 0 h 562390"/>
                  <a:gd name="connsiteX2" fmla="*/ 183116 w 183116"/>
                  <a:gd name="connsiteY2" fmla="*/ 554416 h 562390"/>
                  <a:gd name="connsiteX3" fmla="*/ 0 w 183116"/>
                  <a:gd name="connsiteY3" fmla="*/ 562390 h 562390"/>
                  <a:gd name="connsiteX4" fmla="*/ 24226 w 183116"/>
                  <a:gd name="connsiteY4" fmla="*/ 4227 h 562390"/>
                  <a:gd name="connsiteX0" fmla="*/ 16916 w 183116"/>
                  <a:gd name="connsiteY0" fmla="*/ 6311 h 562390"/>
                  <a:gd name="connsiteX1" fmla="*/ 183116 w 183116"/>
                  <a:gd name="connsiteY1" fmla="*/ 0 h 562390"/>
                  <a:gd name="connsiteX2" fmla="*/ 183116 w 183116"/>
                  <a:gd name="connsiteY2" fmla="*/ 554416 h 562390"/>
                  <a:gd name="connsiteX3" fmla="*/ 0 w 183116"/>
                  <a:gd name="connsiteY3" fmla="*/ 562390 h 562390"/>
                  <a:gd name="connsiteX4" fmla="*/ 16916 w 183116"/>
                  <a:gd name="connsiteY4" fmla="*/ 6311 h 562390"/>
                  <a:gd name="connsiteX0" fmla="*/ 11902 w 178102"/>
                  <a:gd name="connsiteY0" fmla="*/ 6311 h 557798"/>
                  <a:gd name="connsiteX1" fmla="*/ 178102 w 178102"/>
                  <a:gd name="connsiteY1" fmla="*/ 0 h 557798"/>
                  <a:gd name="connsiteX2" fmla="*/ 178102 w 178102"/>
                  <a:gd name="connsiteY2" fmla="*/ 554416 h 557798"/>
                  <a:gd name="connsiteX3" fmla="*/ 0 w 178102"/>
                  <a:gd name="connsiteY3" fmla="*/ 557798 h 557798"/>
                  <a:gd name="connsiteX4" fmla="*/ 11902 w 178102"/>
                  <a:gd name="connsiteY4" fmla="*/ 6311 h 557798"/>
                  <a:gd name="connsiteX0" fmla="*/ 11902 w 178102"/>
                  <a:gd name="connsiteY0" fmla="*/ 6311 h 557798"/>
                  <a:gd name="connsiteX1" fmla="*/ 178102 w 178102"/>
                  <a:gd name="connsiteY1" fmla="*/ 0 h 557798"/>
                  <a:gd name="connsiteX2" fmla="*/ 178102 w 178102"/>
                  <a:gd name="connsiteY2" fmla="*/ 554416 h 557798"/>
                  <a:gd name="connsiteX3" fmla="*/ 0 w 178102"/>
                  <a:gd name="connsiteY3" fmla="*/ 557798 h 557798"/>
                  <a:gd name="connsiteX4" fmla="*/ 11902 w 178102"/>
                  <a:gd name="connsiteY4" fmla="*/ 6311 h 557798"/>
                  <a:gd name="connsiteX0" fmla="*/ 14409 w 178102"/>
                  <a:gd name="connsiteY0" fmla="*/ 4014 h 557798"/>
                  <a:gd name="connsiteX1" fmla="*/ 178102 w 178102"/>
                  <a:gd name="connsiteY1" fmla="*/ 0 h 557798"/>
                  <a:gd name="connsiteX2" fmla="*/ 178102 w 178102"/>
                  <a:gd name="connsiteY2" fmla="*/ 554416 h 557798"/>
                  <a:gd name="connsiteX3" fmla="*/ 0 w 178102"/>
                  <a:gd name="connsiteY3" fmla="*/ 557798 h 557798"/>
                  <a:gd name="connsiteX4" fmla="*/ 14409 w 178102"/>
                  <a:gd name="connsiteY4" fmla="*/ 4014 h 557798"/>
                  <a:gd name="connsiteX0" fmla="*/ 12114 w 178102"/>
                  <a:gd name="connsiteY0" fmla="*/ 1508 h 557798"/>
                  <a:gd name="connsiteX1" fmla="*/ 178102 w 178102"/>
                  <a:gd name="connsiteY1" fmla="*/ 0 h 557798"/>
                  <a:gd name="connsiteX2" fmla="*/ 178102 w 178102"/>
                  <a:gd name="connsiteY2" fmla="*/ 554416 h 557798"/>
                  <a:gd name="connsiteX3" fmla="*/ 0 w 178102"/>
                  <a:gd name="connsiteY3" fmla="*/ 557798 h 557798"/>
                  <a:gd name="connsiteX4" fmla="*/ 12114 w 178102"/>
                  <a:gd name="connsiteY4" fmla="*/ 1508 h 557798"/>
                  <a:gd name="connsiteX0" fmla="*/ 9818 w 178102"/>
                  <a:gd name="connsiteY0" fmla="*/ 0 h 558797"/>
                  <a:gd name="connsiteX1" fmla="*/ 178102 w 178102"/>
                  <a:gd name="connsiteY1" fmla="*/ 999 h 558797"/>
                  <a:gd name="connsiteX2" fmla="*/ 178102 w 178102"/>
                  <a:gd name="connsiteY2" fmla="*/ 555415 h 558797"/>
                  <a:gd name="connsiteX3" fmla="*/ 0 w 178102"/>
                  <a:gd name="connsiteY3" fmla="*/ 558797 h 558797"/>
                  <a:gd name="connsiteX4" fmla="*/ 9818 w 178102"/>
                  <a:gd name="connsiteY4" fmla="*/ 0 h 558797"/>
                  <a:gd name="connsiteX0" fmla="*/ 9818 w 178102"/>
                  <a:gd name="connsiteY0" fmla="*/ 0 h 558798"/>
                  <a:gd name="connsiteX1" fmla="*/ 178102 w 178102"/>
                  <a:gd name="connsiteY1" fmla="*/ 1000 h 558798"/>
                  <a:gd name="connsiteX2" fmla="*/ 178102 w 178102"/>
                  <a:gd name="connsiteY2" fmla="*/ 555416 h 558798"/>
                  <a:gd name="connsiteX3" fmla="*/ 0 w 178102"/>
                  <a:gd name="connsiteY3" fmla="*/ 558798 h 558798"/>
                  <a:gd name="connsiteX4" fmla="*/ 9818 w 178102"/>
                  <a:gd name="connsiteY4" fmla="*/ 0 h 558798"/>
                  <a:gd name="connsiteX0" fmla="*/ 7311 w 175595"/>
                  <a:gd name="connsiteY0" fmla="*/ 0 h 556502"/>
                  <a:gd name="connsiteX1" fmla="*/ 175595 w 175595"/>
                  <a:gd name="connsiteY1" fmla="*/ 1000 h 556502"/>
                  <a:gd name="connsiteX2" fmla="*/ 175595 w 175595"/>
                  <a:gd name="connsiteY2" fmla="*/ 555416 h 556502"/>
                  <a:gd name="connsiteX3" fmla="*/ 0 w 175595"/>
                  <a:gd name="connsiteY3" fmla="*/ 556502 h 556502"/>
                  <a:gd name="connsiteX4" fmla="*/ 7311 w 175595"/>
                  <a:gd name="connsiteY4" fmla="*/ 0 h 556502"/>
                  <a:gd name="connsiteX0" fmla="*/ 19212 w 187496"/>
                  <a:gd name="connsiteY0" fmla="*/ 0 h 555416"/>
                  <a:gd name="connsiteX1" fmla="*/ 187496 w 187496"/>
                  <a:gd name="connsiteY1" fmla="*/ 1000 h 555416"/>
                  <a:gd name="connsiteX2" fmla="*/ 187496 w 187496"/>
                  <a:gd name="connsiteY2" fmla="*/ 555416 h 555416"/>
                  <a:gd name="connsiteX3" fmla="*/ 0 w 187496"/>
                  <a:gd name="connsiteY3" fmla="*/ 553572 h 555416"/>
                  <a:gd name="connsiteX4" fmla="*/ 19212 w 187496"/>
                  <a:gd name="connsiteY4" fmla="*/ 0 h 555416"/>
                  <a:gd name="connsiteX0" fmla="*/ 14198 w 182482"/>
                  <a:gd name="connsiteY0" fmla="*/ 0 h 555416"/>
                  <a:gd name="connsiteX1" fmla="*/ 182482 w 182482"/>
                  <a:gd name="connsiteY1" fmla="*/ 1000 h 555416"/>
                  <a:gd name="connsiteX2" fmla="*/ 182482 w 182482"/>
                  <a:gd name="connsiteY2" fmla="*/ 555416 h 555416"/>
                  <a:gd name="connsiteX3" fmla="*/ 0 w 182482"/>
                  <a:gd name="connsiteY3" fmla="*/ 548980 h 555416"/>
                  <a:gd name="connsiteX4" fmla="*/ 14198 w 182482"/>
                  <a:gd name="connsiteY4" fmla="*/ 0 h 555416"/>
                  <a:gd name="connsiteX0" fmla="*/ 9607 w 182482"/>
                  <a:gd name="connsiteY0" fmla="*/ 0 h 560430"/>
                  <a:gd name="connsiteX1" fmla="*/ 182482 w 182482"/>
                  <a:gd name="connsiteY1" fmla="*/ 6014 h 560430"/>
                  <a:gd name="connsiteX2" fmla="*/ 182482 w 182482"/>
                  <a:gd name="connsiteY2" fmla="*/ 560430 h 560430"/>
                  <a:gd name="connsiteX3" fmla="*/ 0 w 182482"/>
                  <a:gd name="connsiteY3" fmla="*/ 553994 h 560430"/>
                  <a:gd name="connsiteX4" fmla="*/ 9607 w 182482"/>
                  <a:gd name="connsiteY4" fmla="*/ 0 h 560430"/>
                  <a:gd name="connsiteX0" fmla="*/ 9607 w 182482"/>
                  <a:gd name="connsiteY0" fmla="*/ 0 h 560430"/>
                  <a:gd name="connsiteX1" fmla="*/ 182482 w 182482"/>
                  <a:gd name="connsiteY1" fmla="*/ 6014 h 560430"/>
                  <a:gd name="connsiteX2" fmla="*/ 182482 w 182482"/>
                  <a:gd name="connsiteY2" fmla="*/ 560430 h 560430"/>
                  <a:gd name="connsiteX3" fmla="*/ 0 w 182482"/>
                  <a:gd name="connsiteY3" fmla="*/ 553994 h 560430"/>
                  <a:gd name="connsiteX4" fmla="*/ 9607 w 182482"/>
                  <a:gd name="connsiteY4" fmla="*/ 0 h 560430"/>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4564 w 183059"/>
                  <a:gd name="connsiteY0" fmla="*/ 3803 h 554416"/>
                  <a:gd name="connsiteX1" fmla="*/ 183059 w 183059"/>
                  <a:gd name="connsiteY1" fmla="*/ 0 h 554416"/>
                  <a:gd name="connsiteX2" fmla="*/ 183059 w 183059"/>
                  <a:gd name="connsiteY2" fmla="*/ 554416 h 554416"/>
                  <a:gd name="connsiteX3" fmla="*/ 577 w 183059"/>
                  <a:gd name="connsiteY3" fmla="*/ 547980 h 554416"/>
                  <a:gd name="connsiteX4" fmla="*/ 240 w 183059"/>
                  <a:gd name="connsiteY4" fmla="*/ 513457 h 554416"/>
                  <a:gd name="connsiteX5" fmla="*/ 14564 w 183059"/>
                  <a:gd name="connsiteY5" fmla="*/ 3803 h 554416"/>
                  <a:gd name="connsiteX0" fmla="*/ 14564 w 183059"/>
                  <a:gd name="connsiteY0" fmla="*/ 3803 h 554416"/>
                  <a:gd name="connsiteX1" fmla="*/ 183059 w 183059"/>
                  <a:gd name="connsiteY1" fmla="*/ 0 h 554416"/>
                  <a:gd name="connsiteX2" fmla="*/ 183059 w 183059"/>
                  <a:gd name="connsiteY2" fmla="*/ 554416 h 554416"/>
                  <a:gd name="connsiteX3" fmla="*/ 577 w 183059"/>
                  <a:gd name="connsiteY3" fmla="*/ 547980 h 554416"/>
                  <a:gd name="connsiteX4" fmla="*/ 240 w 183059"/>
                  <a:gd name="connsiteY4" fmla="*/ 513457 h 554416"/>
                  <a:gd name="connsiteX5" fmla="*/ 14564 w 183059"/>
                  <a:gd name="connsiteY5" fmla="*/ 3803 h 554416"/>
                  <a:gd name="connsiteX0" fmla="*/ 29957 w 198452"/>
                  <a:gd name="connsiteY0" fmla="*/ 3803 h 554416"/>
                  <a:gd name="connsiteX1" fmla="*/ 198452 w 198452"/>
                  <a:gd name="connsiteY1" fmla="*/ 0 h 554416"/>
                  <a:gd name="connsiteX2" fmla="*/ 198452 w 198452"/>
                  <a:gd name="connsiteY2" fmla="*/ 554416 h 554416"/>
                  <a:gd name="connsiteX3" fmla="*/ 15970 w 198452"/>
                  <a:gd name="connsiteY3" fmla="*/ 547980 h 554416"/>
                  <a:gd name="connsiteX4" fmla="*/ 29957 w 198452"/>
                  <a:gd name="connsiteY4" fmla="*/ 3803 h 554416"/>
                  <a:gd name="connsiteX0" fmla="*/ 29957 w 198452"/>
                  <a:gd name="connsiteY0" fmla="*/ 3803 h 554416"/>
                  <a:gd name="connsiteX1" fmla="*/ 198452 w 198452"/>
                  <a:gd name="connsiteY1" fmla="*/ 0 h 554416"/>
                  <a:gd name="connsiteX2" fmla="*/ 198452 w 198452"/>
                  <a:gd name="connsiteY2" fmla="*/ 554416 h 554416"/>
                  <a:gd name="connsiteX3" fmla="*/ 15970 w 198452"/>
                  <a:gd name="connsiteY3" fmla="*/ 547980 h 554416"/>
                  <a:gd name="connsiteX4" fmla="*/ 29957 w 198452"/>
                  <a:gd name="connsiteY4" fmla="*/ 3803 h 554416"/>
                  <a:gd name="connsiteX0" fmla="*/ 15811 w 184306"/>
                  <a:gd name="connsiteY0" fmla="*/ 3803 h 554416"/>
                  <a:gd name="connsiteX1" fmla="*/ 184306 w 184306"/>
                  <a:gd name="connsiteY1" fmla="*/ 0 h 554416"/>
                  <a:gd name="connsiteX2" fmla="*/ 184306 w 184306"/>
                  <a:gd name="connsiteY2" fmla="*/ 554416 h 554416"/>
                  <a:gd name="connsiteX3" fmla="*/ 1824 w 184306"/>
                  <a:gd name="connsiteY3" fmla="*/ 547980 h 554416"/>
                  <a:gd name="connsiteX4" fmla="*/ 15811 w 184306"/>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97695"/>
                  <a:gd name="connsiteY0" fmla="*/ 3803 h 553400"/>
                  <a:gd name="connsiteX1" fmla="*/ 182482 w 197695"/>
                  <a:gd name="connsiteY1" fmla="*/ 0 h 553400"/>
                  <a:gd name="connsiteX2" fmla="*/ 197695 w 197695"/>
                  <a:gd name="connsiteY2" fmla="*/ 553400 h 553400"/>
                  <a:gd name="connsiteX3" fmla="*/ 0 w 197695"/>
                  <a:gd name="connsiteY3" fmla="*/ 547980 h 553400"/>
                  <a:gd name="connsiteX4" fmla="*/ 13987 w 197695"/>
                  <a:gd name="connsiteY4" fmla="*/ 3803 h 553400"/>
                  <a:gd name="connsiteX0" fmla="*/ 13987 w 197695"/>
                  <a:gd name="connsiteY0" fmla="*/ 3803 h 553400"/>
                  <a:gd name="connsiteX1" fmla="*/ 182482 w 197695"/>
                  <a:gd name="connsiteY1" fmla="*/ 0 h 553400"/>
                  <a:gd name="connsiteX2" fmla="*/ 197695 w 197695"/>
                  <a:gd name="connsiteY2" fmla="*/ 553400 h 553400"/>
                  <a:gd name="connsiteX3" fmla="*/ 0 w 197695"/>
                  <a:gd name="connsiteY3" fmla="*/ 547980 h 553400"/>
                  <a:gd name="connsiteX4" fmla="*/ 13987 w 197695"/>
                  <a:gd name="connsiteY4" fmla="*/ 3803 h 553400"/>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1623 w 195182"/>
                  <a:gd name="connsiteY0" fmla="*/ 3803 h 572055"/>
                  <a:gd name="connsiteX1" fmla="*/ 180118 w 195182"/>
                  <a:gd name="connsiteY1" fmla="*/ 0 h 572055"/>
                  <a:gd name="connsiteX2" fmla="*/ 195182 w 195182"/>
                  <a:gd name="connsiteY2" fmla="*/ 556764 h 572055"/>
                  <a:gd name="connsiteX3" fmla="*/ 0 w 195182"/>
                  <a:gd name="connsiteY3" fmla="*/ 572055 h 572055"/>
                  <a:gd name="connsiteX4" fmla="*/ 11623 w 195182"/>
                  <a:gd name="connsiteY4" fmla="*/ 3803 h 572055"/>
                  <a:gd name="connsiteX0" fmla="*/ 11623 w 190583"/>
                  <a:gd name="connsiteY0" fmla="*/ 3803 h 572055"/>
                  <a:gd name="connsiteX1" fmla="*/ 180118 w 190583"/>
                  <a:gd name="connsiteY1" fmla="*/ 0 h 572055"/>
                  <a:gd name="connsiteX2" fmla="*/ 190583 w 190583"/>
                  <a:gd name="connsiteY2" fmla="*/ 544575 h 572055"/>
                  <a:gd name="connsiteX3" fmla="*/ 0 w 190583"/>
                  <a:gd name="connsiteY3" fmla="*/ 572055 h 572055"/>
                  <a:gd name="connsiteX4" fmla="*/ 11623 w 190583"/>
                  <a:gd name="connsiteY4" fmla="*/ 3803 h 572055"/>
                  <a:gd name="connsiteX0" fmla="*/ 11623 w 190734"/>
                  <a:gd name="connsiteY0" fmla="*/ 3803 h 572055"/>
                  <a:gd name="connsiteX1" fmla="*/ 180118 w 190734"/>
                  <a:gd name="connsiteY1" fmla="*/ 0 h 572055"/>
                  <a:gd name="connsiteX2" fmla="*/ 190734 w 190734"/>
                  <a:gd name="connsiteY2" fmla="*/ 541157 h 572055"/>
                  <a:gd name="connsiteX3" fmla="*/ 0 w 190734"/>
                  <a:gd name="connsiteY3" fmla="*/ 572055 h 572055"/>
                  <a:gd name="connsiteX4" fmla="*/ 11623 w 190734"/>
                  <a:gd name="connsiteY4" fmla="*/ 3803 h 572055"/>
                  <a:gd name="connsiteX0" fmla="*/ 11623 w 194152"/>
                  <a:gd name="connsiteY0" fmla="*/ 3803 h 572055"/>
                  <a:gd name="connsiteX1" fmla="*/ 180118 w 194152"/>
                  <a:gd name="connsiteY1" fmla="*/ 0 h 572055"/>
                  <a:gd name="connsiteX2" fmla="*/ 194152 w 194152"/>
                  <a:gd name="connsiteY2" fmla="*/ 541308 h 572055"/>
                  <a:gd name="connsiteX3" fmla="*/ 0 w 194152"/>
                  <a:gd name="connsiteY3" fmla="*/ 572055 h 572055"/>
                  <a:gd name="connsiteX4" fmla="*/ 11623 w 194152"/>
                  <a:gd name="connsiteY4" fmla="*/ 3803 h 572055"/>
                  <a:gd name="connsiteX0" fmla="*/ 15077 w 194152"/>
                  <a:gd name="connsiteY0" fmla="*/ 559 h 572055"/>
                  <a:gd name="connsiteX1" fmla="*/ 180118 w 194152"/>
                  <a:gd name="connsiteY1" fmla="*/ 0 h 572055"/>
                  <a:gd name="connsiteX2" fmla="*/ 194152 w 194152"/>
                  <a:gd name="connsiteY2" fmla="*/ 541308 h 572055"/>
                  <a:gd name="connsiteX3" fmla="*/ 0 w 194152"/>
                  <a:gd name="connsiteY3" fmla="*/ 572055 h 572055"/>
                  <a:gd name="connsiteX4" fmla="*/ 15077 w 194152"/>
                  <a:gd name="connsiteY4" fmla="*/ 559 h 572055"/>
                  <a:gd name="connsiteX0" fmla="*/ 15077 w 194152"/>
                  <a:gd name="connsiteY0" fmla="*/ 559 h 572055"/>
                  <a:gd name="connsiteX1" fmla="*/ 180118 w 194152"/>
                  <a:gd name="connsiteY1" fmla="*/ 0 h 572055"/>
                  <a:gd name="connsiteX2" fmla="*/ 194152 w 194152"/>
                  <a:gd name="connsiteY2" fmla="*/ 541308 h 572055"/>
                  <a:gd name="connsiteX3" fmla="*/ 0 w 194152"/>
                  <a:gd name="connsiteY3" fmla="*/ 572055 h 572055"/>
                  <a:gd name="connsiteX4" fmla="*/ 15077 w 194152"/>
                  <a:gd name="connsiteY4" fmla="*/ 559 h 572055"/>
                  <a:gd name="connsiteX0" fmla="*/ 15077 w 194152"/>
                  <a:gd name="connsiteY0" fmla="*/ 559 h 572055"/>
                  <a:gd name="connsiteX1" fmla="*/ 180118 w 194152"/>
                  <a:gd name="connsiteY1" fmla="*/ 0 h 572055"/>
                  <a:gd name="connsiteX2" fmla="*/ 194152 w 194152"/>
                  <a:gd name="connsiteY2" fmla="*/ 541308 h 572055"/>
                  <a:gd name="connsiteX3" fmla="*/ 0 w 194152"/>
                  <a:gd name="connsiteY3" fmla="*/ 572055 h 572055"/>
                  <a:gd name="connsiteX4" fmla="*/ 15077 w 194152"/>
                  <a:gd name="connsiteY4" fmla="*/ 559 h 572055"/>
                  <a:gd name="connsiteX0" fmla="*/ 14058 w 193133"/>
                  <a:gd name="connsiteY0" fmla="*/ 559 h 548300"/>
                  <a:gd name="connsiteX1" fmla="*/ 179099 w 193133"/>
                  <a:gd name="connsiteY1" fmla="*/ 0 h 548300"/>
                  <a:gd name="connsiteX2" fmla="*/ 193133 w 193133"/>
                  <a:gd name="connsiteY2" fmla="*/ 541308 h 548300"/>
                  <a:gd name="connsiteX3" fmla="*/ 0 w 193133"/>
                  <a:gd name="connsiteY3" fmla="*/ 548300 h 548300"/>
                  <a:gd name="connsiteX4" fmla="*/ 14058 w 193133"/>
                  <a:gd name="connsiteY4" fmla="*/ 559 h 548300"/>
                  <a:gd name="connsiteX0" fmla="*/ 14058 w 193133"/>
                  <a:gd name="connsiteY0" fmla="*/ 559 h 548300"/>
                  <a:gd name="connsiteX1" fmla="*/ 179099 w 193133"/>
                  <a:gd name="connsiteY1" fmla="*/ 0 h 548300"/>
                  <a:gd name="connsiteX2" fmla="*/ 193133 w 193133"/>
                  <a:gd name="connsiteY2" fmla="*/ 541308 h 548300"/>
                  <a:gd name="connsiteX3" fmla="*/ 0 w 193133"/>
                  <a:gd name="connsiteY3" fmla="*/ 548300 h 548300"/>
                  <a:gd name="connsiteX4" fmla="*/ 14058 w 193133"/>
                  <a:gd name="connsiteY4" fmla="*/ 559 h 548300"/>
                  <a:gd name="connsiteX0" fmla="*/ 14058 w 193133"/>
                  <a:gd name="connsiteY0" fmla="*/ 559 h 548300"/>
                  <a:gd name="connsiteX1" fmla="*/ 179099 w 193133"/>
                  <a:gd name="connsiteY1" fmla="*/ 0 h 548300"/>
                  <a:gd name="connsiteX2" fmla="*/ 193133 w 193133"/>
                  <a:gd name="connsiteY2" fmla="*/ 541308 h 548300"/>
                  <a:gd name="connsiteX3" fmla="*/ 0 w 193133"/>
                  <a:gd name="connsiteY3" fmla="*/ 548300 h 548300"/>
                  <a:gd name="connsiteX4" fmla="*/ 14058 w 193133"/>
                  <a:gd name="connsiteY4" fmla="*/ 559 h 548300"/>
                  <a:gd name="connsiteX0" fmla="*/ 15987 w 195062"/>
                  <a:gd name="connsiteY0" fmla="*/ 559 h 553330"/>
                  <a:gd name="connsiteX1" fmla="*/ 181028 w 195062"/>
                  <a:gd name="connsiteY1" fmla="*/ 0 h 553330"/>
                  <a:gd name="connsiteX2" fmla="*/ 195062 w 195062"/>
                  <a:gd name="connsiteY2" fmla="*/ 541308 h 553330"/>
                  <a:gd name="connsiteX3" fmla="*/ 0 w 195062"/>
                  <a:gd name="connsiteY3" fmla="*/ 553330 h 553330"/>
                  <a:gd name="connsiteX4" fmla="*/ 15987 w 195062"/>
                  <a:gd name="connsiteY4" fmla="*/ 559 h 553330"/>
                  <a:gd name="connsiteX0" fmla="*/ 14209 w 193284"/>
                  <a:gd name="connsiteY0" fmla="*/ 559 h 551704"/>
                  <a:gd name="connsiteX1" fmla="*/ 179250 w 193284"/>
                  <a:gd name="connsiteY1" fmla="*/ 0 h 551704"/>
                  <a:gd name="connsiteX2" fmla="*/ 193284 w 193284"/>
                  <a:gd name="connsiteY2" fmla="*/ 541308 h 551704"/>
                  <a:gd name="connsiteX3" fmla="*/ 0 w 193284"/>
                  <a:gd name="connsiteY3" fmla="*/ 551704 h 551704"/>
                  <a:gd name="connsiteX4" fmla="*/ 14209 w 193284"/>
                  <a:gd name="connsiteY4" fmla="*/ 559 h 551704"/>
                  <a:gd name="connsiteX0" fmla="*/ 15987 w 195062"/>
                  <a:gd name="connsiteY0" fmla="*/ 559 h 553331"/>
                  <a:gd name="connsiteX1" fmla="*/ 181028 w 195062"/>
                  <a:gd name="connsiteY1" fmla="*/ 0 h 553331"/>
                  <a:gd name="connsiteX2" fmla="*/ 195062 w 195062"/>
                  <a:gd name="connsiteY2" fmla="*/ 541308 h 553331"/>
                  <a:gd name="connsiteX3" fmla="*/ 0 w 195062"/>
                  <a:gd name="connsiteY3" fmla="*/ 553331 h 553331"/>
                  <a:gd name="connsiteX4" fmla="*/ 15987 w 195062"/>
                  <a:gd name="connsiteY4" fmla="*/ 559 h 553331"/>
                  <a:gd name="connsiteX0" fmla="*/ 15987 w 195062"/>
                  <a:gd name="connsiteY0" fmla="*/ 559 h 555587"/>
                  <a:gd name="connsiteX1" fmla="*/ 181028 w 195062"/>
                  <a:gd name="connsiteY1" fmla="*/ 0 h 555587"/>
                  <a:gd name="connsiteX2" fmla="*/ 195062 w 195062"/>
                  <a:gd name="connsiteY2" fmla="*/ 541308 h 555587"/>
                  <a:gd name="connsiteX3" fmla="*/ 0 w 195062"/>
                  <a:gd name="connsiteY3" fmla="*/ 553331 h 555587"/>
                  <a:gd name="connsiteX4" fmla="*/ 15987 w 195062"/>
                  <a:gd name="connsiteY4" fmla="*/ 559 h 555587"/>
                  <a:gd name="connsiteX0" fmla="*/ 15987 w 195062"/>
                  <a:gd name="connsiteY0" fmla="*/ 559 h 557314"/>
                  <a:gd name="connsiteX1" fmla="*/ 181028 w 195062"/>
                  <a:gd name="connsiteY1" fmla="*/ 0 h 557314"/>
                  <a:gd name="connsiteX2" fmla="*/ 195062 w 195062"/>
                  <a:gd name="connsiteY2" fmla="*/ 541308 h 557314"/>
                  <a:gd name="connsiteX3" fmla="*/ 0 w 195062"/>
                  <a:gd name="connsiteY3" fmla="*/ 553331 h 557314"/>
                  <a:gd name="connsiteX4" fmla="*/ 15987 w 195062"/>
                  <a:gd name="connsiteY4" fmla="*/ 559 h 557314"/>
                  <a:gd name="connsiteX0" fmla="*/ 15987 w 195062"/>
                  <a:gd name="connsiteY0" fmla="*/ 559 h 557722"/>
                  <a:gd name="connsiteX1" fmla="*/ 181028 w 195062"/>
                  <a:gd name="connsiteY1" fmla="*/ 0 h 557722"/>
                  <a:gd name="connsiteX2" fmla="*/ 195062 w 195062"/>
                  <a:gd name="connsiteY2" fmla="*/ 541308 h 557722"/>
                  <a:gd name="connsiteX3" fmla="*/ 0 w 195062"/>
                  <a:gd name="connsiteY3" fmla="*/ 553331 h 557722"/>
                  <a:gd name="connsiteX4" fmla="*/ 15987 w 195062"/>
                  <a:gd name="connsiteY4" fmla="*/ 559 h 557722"/>
                  <a:gd name="connsiteX0" fmla="*/ 15987 w 195062"/>
                  <a:gd name="connsiteY0" fmla="*/ 559 h 557722"/>
                  <a:gd name="connsiteX1" fmla="*/ 181028 w 195062"/>
                  <a:gd name="connsiteY1" fmla="*/ 0 h 557722"/>
                  <a:gd name="connsiteX2" fmla="*/ 195062 w 195062"/>
                  <a:gd name="connsiteY2" fmla="*/ 541308 h 557722"/>
                  <a:gd name="connsiteX3" fmla="*/ 0 w 195062"/>
                  <a:gd name="connsiteY3" fmla="*/ 553331 h 557722"/>
                  <a:gd name="connsiteX4" fmla="*/ 15987 w 195062"/>
                  <a:gd name="connsiteY4" fmla="*/ 559 h 557722"/>
                  <a:gd name="connsiteX0" fmla="*/ 15987 w 195062"/>
                  <a:gd name="connsiteY0" fmla="*/ 559 h 556434"/>
                  <a:gd name="connsiteX1" fmla="*/ 181028 w 195062"/>
                  <a:gd name="connsiteY1" fmla="*/ 0 h 556434"/>
                  <a:gd name="connsiteX2" fmla="*/ 195062 w 195062"/>
                  <a:gd name="connsiteY2" fmla="*/ 541308 h 556434"/>
                  <a:gd name="connsiteX3" fmla="*/ 0 w 195062"/>
                  <a:gd name="connsiteY3" fmla="*/ 553331 h 556434"/>
                  <a:gd name="connsiteX4" fmla="*/ 15987 w 195062"/>
                  <a:gd name="connsiteY4" fmla="*/ 559 h 556434"/>
                  <a:gd name="connsiteX0" fmla="*/ 15987 w 195062"/>
                  <a:gd name="connsiteY0" fmla="*/ 559 h 555964"/>
                  <a:gd name="connsiteX1" fmla="*/ 181028 w 195062"/>
                  <a:gd name="connsiteY1" fmla="*/ 0 h 555964"/>
                  <a:gd name="connsiteX2" fmla="*/ 195062 w 195062"/>
                  <a:gd name="connsiteY2" fmla="*/ 541308 h 555964"/>
                  <a:gd name="connsiteX3" fmla="*/ 0 w 195062"/>
                  <a:gd name="connsiteY3" fmla="*/ 553331 h 555964"/>
                  <a:gd name="connsiteX4" fmla="*/ 15987 w 195062"/>
                  <a:gd name="connsiteY4" fmla="*/ 559 h 555964"/>
                  <a:gd name="connsiteX0" fmla="*/ 20340 w 199415"/>
                  <a:gd name="connsiteY0" fmla="*/ 559 h 586426"/>
                  <a:gd name="connsiteX1" fmla="*/ 185381 w 199415"/>
                  <a:gd name="connsiteY1" fmla="*/ 0 h 586426"/>
                  <a:gd name="connsiteX2" fmla="*/ 199415 w 199415"/>
                  <a:gd name="connsiteY2" fmla="*/ 541308 h 586426"/>
                  <a:gd name="connsiteX3" fmla="*/ -1 w 199415"/>
                  <a:gd name="connsiteY3" fmla="*/ 585443 h 586426"/>
                  <a:gd name="connsiteX4" fmla="*/ 20340 w 199415"/>
                  <a:gd name="connsiteY4" fmla="*/ 559 h 586426"/>
                  <a:gd name="connsiteX0" fmla="*/ 20341 w 214695"/>
                  <a:gd name="connsiteY0" fmla="*/ 559 h 597716"/>
                  <a:gd name="connsiteX1" fmla="*/ 185382 w 214695"/>
                  <a:gd name="connsiteY1" fmla="*/ 0 h 597716"/>
                  <a:gd name="connsiteX2" fmla="*/ 214695 w 214695"/>
                  <a:gd name="connsiteY2" fmla="*/ 594840 h 597716"/>
                  <a:gd name="connsiteX3" fmla="*/ 0 w 214695"/>
                  <a:gd name="connsiteY3" fmla="*/ 585443 h 597716"/>
                  <a:gd name="connsiteX4" fmla="*/ 20341 w 214695"/>
                  <a:gd name="connsiteY4" fmla="*/ 559 h 597716"/>
                  <a:gd name="connsiteX0" fmla="*/ 20341 w 214695"/>
                  <a:gd name="connsiteY0" fmla="*/ 559 h 597716"/>
                  <a:gd name="connsiteX1" fmla="*/ 185382 w 214695"/>
                  <a:gd name="connsiteY1" fmla="*/ 0 h 597716"/>
                  <a:gd name="connsiteX2" fmla="*/ 214695 w 214695"/>
                  <a:gd name="connsiteY2" fmla="*/ 594840 h 597716"/>
                  <a:gd name="connsiteX3" fmla="*/ 0 w 214695"/>
                  <a:gd name="connsiteY3" fmla="*/ 585443 h 597716"/>
                  <a:gd name="connsiteX4" fmla="*/ 20341 w 214695"/>
                  <a:gd name="connsiteY4" fmla="*/ 559 h 597716"/>
                  <a:gd name="connsiteX0" fmla="*/ 60643 w 214695"/>
                  <a:gd name="connsiteY0" fmla="*/ 19949 h 597716"/>
                  <a:gd name="connsiteX1" fmla="*/ 185382 w 214695"/>
                  <a:gd name="connsiteY1" fmla="*/ 0 h 597716"/>
                  <a:gd name="connsiteX2" fmla="*/ 214695 w 214695"/>
                  <a:gd name="connsiteY2" fmla="*/ 594840 h 597716"/>
                  <a:gd name="connsiteX3" fmla="*/ 0 w 214695"/>
                  <a:gd name="connsiteY3" fmla="*/ 585443 h 597716"/>
                  <a:gd name="connsiteX4" fmla="*/ 60643 w 214695"/>
                  <a:gd name="connsiteY4" fmla="*/ 19949 h 597716"/>
                  <a:gd name="connsiteX0" fmla="*/ 20342 w 214695"/>
                  <a:gd name="connsiteY0" fmla="*/ 557 h 597716"/>
                  <a:gd name="connsiteX1" fmla="*/ 185382 w 214695"/>
                  <a:gd name="connsiteY1" fmla="*/ 0 h 597716"/>
                  <a:gd name="connsiteX2" fmla="*/ 214695 w 214695"/>
                  <a:gd name="connsiteY2" fmla="*/ 594840 h 597716"/>
                  <a:gd name="connsiteX3" fmla="*/ 0 w 214695"/>
                  <a:gd name="connsiteY3" fmla="*/ 585443 h 597716"/>
                  <a:gd name="connsiteX4" fmla="*/ 20342 w 214695"/>
                  <a:gd name="connsiteY4" fmla="*/ 557 h 597716"/>
                  <a:gd name="connsiteX0" fmla="*/ 17537 w 214695"/>
                  <a:gd name="connsiteY0" fmla="*/ 0 h 600218"/>
                  <a:gd name="connsiteX1" fmla="*/ 185382 w 214695"/>
                  <a:gd name="connsiteY1" fmla="*/ 2502 h 600218"/>
                  <a:gd name="connsiteX2" fmla="*/ 214695 w 214695"/>
                  <a:gd name="connsiteY2" fmla="*/ 597342 h 600218"/>
                  <a:gd name="connsiteX3" fmla="*/ 0 w 214695"/>
                  <a:gd name="connsiteY3" fmla="*/ 587945 h 600218"/>
                  <a:gd name="connsiteX4" fmla="*/ 17537 w 214695"/>
                  <a:gd name="connsiteY4" fmla="*/ 0 h 600218"/>
                  <a:gd name="connsiteX0" fmla="*/ 17537 w 214695"/>
                  <a:gd name="connsiteY0" fmla="*/ 0 h 600218"/>
                  <a:gd name="connsiteX1" fmla="*/ 161135 w 214695"/>
                  <a:gd name="connsiteY1" fmla="*/ 19054 h 600218"/>
                  <a:gd name="connsiteX2" fmla="*/ 214695 w 214695"/>
                  <a:gd name="connsiteY2" fmla="*/ 597342 h 600218"/>
                  <a:gd name="connsiteX3" fmla="*/ 0 w 214695"/>
                  <a:gd name="connsiteY3" fmla="*/ 587945 h 600218"/>
                  <a:gd name="connsiteX4" fmla="*/ 17537 w 214695"/>
                  <a:gd name="connsiteY4" fmla="*/ 0 h 600218"/>
                  <a:gd name="connsiteX0" fmla="*/ 17537 w 214695"/>
                  <a:gd name="connsiteY0" fmla="*/ 0 h 600218"/>
                  <a:gd name="connsiteX1" fmla="*/ 199923 w 214695"/>
                  <a:gd name="connsiteY1" fmla="*/ 6077 h 600218"/>
                  <a:gd name="connsiteX2" fmla="*/ 214695 w 214695"/>
                  <a:gd name="connsiteY2" fmla="*/ 597342 h 600218"/>
                  <a:gd name="connsiteX3" fmla="*/ 0 w 214695"/>
                  <a:gd name="connsiteY3" fmla="*/ 587945 h 600218"/>
                  <a:gd name="connsiteX4" fmla="*/ 17537 w 214695"/>
                  <a:gd name="connsiteY4" fmla="*/ 0 h 600218"/>
                  <a:gd name="connsiteX0" fmla="*/ 17537 w 214695"/>
                  <a:gd name="connsiteY0" fmla="*/ 2588 h 602806"/>
                  <a:gd name="connsiteX1" fmla="*/ 203245 w 214695"/>
                  <a:gd name="connsiteY1" fmla="*/ 0 h 602806"/>
                  <a:gd name="connsiteX2" fmla="*/ 214695 w 214695"/>
                  <a:gd name="connsiteY2" fmla="*/ 599930 h 602806"/>
                  <a:gd name="connsiteX3" fmla="*/ 0 w 214695"/>
                  <a:gd name="connsiteY3" fmla="*/ 590533 h 602806"/>
                  <a:gd name="connsiteX4" fmla="*/ 17537 w 214695"/>
                  <a:gd name="connsiteY4" fmla="*/ 2588 h 602806"/>
                  <a:gd name="connsiteX0" fmla="*/ 18053 w 214695"/>
                  <a:gd name="connsiteY0" fmla="*/ 0 h 611944"/>
                  <a:gd name="connsiteX1" fmla="*/ 203245 w 214695"/>
                  <a:gd name="connsiteY1" fmla="*/ 9138 h 611944"/>
                  <a:gd name="connsiteX2" fmla="*/ 214695 w 214695"/>
                  <a:gd name="connsiteY2" fmla="*/ 609068 h 611944"/>
                  <a:gd name="connsiteX3" fmla="*/ 0 w 214695"/>
                  <a:gd name="connsiteY3" fmla="*/ 599671 h 611944"/>
                  <a:gd name="connsiteX4" fmla="*/ 18053 w 214695"/>
                  <a:gd name="connsiteY4" fmla="*/ 0 h 611944"/>
                  <a:gd name="connsiteX0" fmla="*/ 20858 w 214695"/>
                  <a:gd name="connsiteY0" fmla="*/ 0 h 608883"/>
                  <a:gd name="connsiteX1" fmla="*/ 203245 w 214695"/>
                  <a:gd name="connsiteY1" fmla="*/ 6077 h 608883"/>
                  <a:gd name="connsiteX2" fmla="*/ 214695 w 214695"/>
                  <a:gd name="connsiteY2" fmla="*/ 606007 h 608883"/>
                  <a:gd name="connsiteX3" fmla="*/ 0 w 214695"/>
                  <a:gd name="connsiteY3" fmla="*/ 596610 h 608883"/>
                  <a:gd name="connsiteX4" fmla="*/ 20858 w 214695"/>
                  <a:gd name="connsiteY4" fmla="*/ 0 h 608883"/>
                  <a:gd name="connsiteX0" fmla="*/ 20858 w 214695"/>
                  <a:gd name="connsiteY0" fmla="*/ 0 h 608883"/>
                  <a:gd name="connsiteX1" fmla="*/ 203245 w 214695"/>
                  <a:gd name="connsiteY1" fmla="*/ 6077 h 608883"/>
                  <a:gd name="connsiteX2" fmla="*/ 214695 w 214695"/>
                  <a:gd name="connsiteY2" fmla="*/ 606007 h 608883"/>
                  <a:gd name="connsiteX3" fmla="*/ 0 w 214695"/>
                  <a:gd name="connsiteY3" fmla="*/ 596610 h 608883"/>
                  <a:gd name="connsiteX4" fmla="*/ 20858 w 214695"/>
                  <a:gd name="connsiteY4" fmla="*/ 0 h 608883"/>
                  <a:gd name="connsiteX0" fmla="*/ 20858 w 214695"/>
                  <a:gd name="connsiteY0" fmla="*/ 0 h 608883"/>
                  <a:gd name="connsiteX1" fmla="*/ 203245 w 214695"/>
                  <a:gd name="connsiteY1" fmla="*/ 6077 h 608883"/>
                  <a:gd name="connsiteX2" fmla="*/ 214695 w 214695"/>
                  <a:gd name="connsiteY2" fmla="*/ 606007 h 608883"/>
                  <a:gd name="connsiteX3" fmla="*/ 0 w 214695"/>
                  <a:gd name="connsiteY3" fmla="*/ 596610 h 608883"/>
                  <a:gd name="connsiteX4" fmla="*/ 20858 w 214695"/>
                  <a:gd name="connsiteY4" fmla="*/ 0 h 608883"/>
                  <a:gd name="connsiteX0" fmla="*/ 20858 w 215212"/>
                  <a:gd name="connsiteY0" fmla="*/ 0 h 601488"/>
                  <a:gd name="connsiteX1" fmla="*/ 203245 w 215212"/>
                  <a:gd name="connsiteY1" fmla="*/ 6077 h 601488"/>
                  <a:gd name="connsiteX2" fmla="*/ 215212 w 215212"/>
                  <a:gd name="connsiteY2" fmla="*/ 594282 h 601488"/>
                  <a:gd name="connsiteX3" fmla="*/ 0 w 215212"/>
                  <a:gd name="connsiteY3" fmla="*/ 596610 h 601488"/>
                  <a:gd name="connsiteX4" fmla="*/ 20858 w 215212"/>
                  <a:gd name="connsiteY4" fmla="*/ 0 h 601488"/>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18033 w 206260"/>
                  <a:gd name="connsiteY0" fmla="*/ 0 h 610095"/>
                  <a:gd name="connsiteX1" fmla="*/ 200420 w 206260"/>
                  <a:gd name="connsiteY1" fmla="*/ 6077 h 610095"/>
                  <a:gd name="connsiteX2" fmla="*/ 206260 w 206260"/>
                  <a:gd name="connsiteY2" fmla="*/ 599886 h 610095"/>
                  <a:gd name="connsiteX3" fmla="*/ 0 w 206260"/>
                  <a:gd name="connsiteY3" fmla="*/ 606506 h 610095"/>
                  <a:gd name="connsiteX4" fmla="*/ 18033 w 206260"/>
                  <a:gd name="connsiteY4" fmla="*/ 0 h 610095"/>
                  <a:gd name="connsiteX0" fmla="*/ 21717 w 209944"/>
                  <a:gd name="connsiteY0" fmla="*/ 0 h 618504"/>
                  <a:gd name="connsiteX1" fmla="*/ 204104 w 209944"/>
                  <a:gd name="connsiteY1" fmla="*/ 6077 h 618504"/>
                  <a:gd name="connsiteX2" fmla="*/ 209944 w 209944"/>
                  <a:gd name="connsiteY2" fmla="*/ 599886 h 618504"/>
                  <a:gd name="connsiteX3" fmla="*/ 0 w 209944"/>
                  <a:gd name="connsiteY3" fmla="*/ 616358 h 618504"/>
                  <a:gd name="connsiteX4" fmla="*/ 21717 w 209944"/>
                  <a:gd name="connsiteY4" fmla="*/ 0 h 618504"/>
                  <a:gd name="connsiteX0" fmla="*/ 21716 w 209944"/>
                  <a:gd name="connsiteY0" fmla="*/ 0 h 618504"/>
                  <a:gd name="connsiteX1" fmla="*/ 204104 w 209944"/>
                  <a:gd name="connsiteY1" fmla="*/ 6077 h 618504"/>
                  <a:gd name="connsiteX2" fmla="*/ 209944 w 209944"/>
                  <a:gd name="connsiteY2" fmla="*/ 599886 h 618504"/>
                  <a:gd name="connsiteX3" fmla="*/ 0 w 209944"/>
                  <a:gd name="connsiteY3" fmla="*/ 616358 h 618504"/>
                  <a:gd name="connsiteX4" fmla="*/ 21716 w 209944"/>
                  <a:gd name="connsiteY4" fmla="*/ 0 h 618504"/>
                  <a:gd name="connsiteX0" fmla="*/ 18318 w 206546"/>
                  <a:gd name="connsiteY0" fmla="*/ 0 h 615646"/>
                  <a:gd name="connsiteX1" fmla="*/ 200706 w 206546"/>
                  <a:gd name="connsiteY1" fmla="*/ 6077 h 615646"/>
                  <a:gd name="connsiteX2" fmla="*/ 206546 w 206546"/>
                  <a:gd name="connsiteY2" fmla="*/ 599886 h 615646"/>
                  <a:gd name="connsiteX3" fmla="*/ 0 w 206546"/>
                  <a:gd name="connsiteY3" fmla="*/ 613171 h 615646"/>
                  <a:gd name="connsiteX4" fmla="*/ 18318 w 206546"/>
                  <a:gd name="connsiteY4" fmla="*/ 0 h 615646"/>
                  <a:gd name="connsiteX0" fmla="*/ 21428 w 209656"/>
                  <a:gd name="connsiteY0" fmla="*/ 0 h 612653"/>
                  <a:gd name="connsiteX1" fmla="*/ 203816 w 209656"/>
                  <a:gd name="connsiteY1" fmla="*/ 6077 h 612653"/>
                  <a:gd name="connsiteX2" fmla="*/ 209656 w 209656"/>
                  <a:gd name="connsiteY2" fmla="*/ 599886 h 612653"/>
                  <a:gd name="connsiteX3" fmla="*/ 0 w 209656"/>
                  <a:gd name="connsiteY3" fmla="*/ 609691 h 612653"/>
                  <a:gd name="connsiteX4" fmla="*/ 21428 w 209656"/>
                  <a:gd name="connsiteY4" fmla="*/ 0 h 612653"/>
                  <a:gd name="connsiteX0" fmla="*/ 21428 w 209656"/>
                  <a:gd name="connsiteY0" fmla="*/ 0 h 612654"/>
                  <a:gd name="connsiteX1" fmla="*/ 203816 w 209656"/>
                  <a:gd name="connsiteY1" fmla="*/ 6077 h 612654"/>
                  <a:gd name="connsiteX2" fmla="*/ 209656 w 209656"/>
                  <a:gd name="connsiteY2" fmla="*/ 599886 h 612654"/>
                  <a:gd name="connsiteX3" fmla="*/ 0 w 209656"/>
                  <a:gd name="connsiteY3" fmla="*/ 609692 h 612654"/>
                  <a:gd name="connsiteX4" fmla="*/ 21428 w 209656"/>
                  <a:gd name="connsiteY4" fmla="*/ 0 h 612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56" h="612654">
                    <a:moveTo>
                      <a:pt x="21428" y="0"/>
                    </a:moveTo>
                    <a:lnTo>
                      <a:pt x="203816" y="6077"/>
                    </a:lnTo>
                    <a:cubicBezTo>
                      <a:pt x="180269" y="262792"/>
                      <a:pt x="189718" y="408585"/>
                      <a:pt x="209656" y="599886"/>
                    </a:cubicBezTo>
                    <a:cubicBezTo>
                      <a:pt x="147892" y="607447"/>
                      <a:pt x="69605" y="617820"/>
                      <a:pt x="0" y="609692"/>
                    </a:cubicBezTo>
                    <a:cubicBezTo>
                      <a:pt x="7651" y="411097"/>
                      <a:pt x="15055" y="188866"/>
                      <a:pt x="21428" y="0"/>
                    </a:cubicBezTo>
                    <a:close/>
                  </a:path>
                </a:pathLst>
              </a:custGeom>
              <a:gradFill>
                <a:gsLst>
                  <a:gs pos="0">
                    <a:srgbClr val="000000">
                      <a:lumMod val="75000"/>
                      <a:lumOff val="25000"/>
                    </a:srgbClr>
                  </a:gs>
                  <a:gs pos="100000">
                    <a:srgbClr val="000000"/>
                  </a:gs>
                </a:gsLst>
                <a:lin ang="540000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19" name="Rectangle 3"/>
              <p:cNvSpPr/>
              <p:nvPr/>
            </p:nvSpPr>
            <p:spPr>
              <a:xfrm rot="2848394">
                <a:off x="2763296" y="3820050"/>
                <a:ext cx="48586" cy="558502"/>
              </a:xfrm>
              <a:custGeom>
                <a:avLst/>
                <a:gdLst>
                  <a:gd name="connsiteX0" fmla="*/ 0 w 55561"/>
                  <a:gd name="connsiteY0" fmla="*/ 0 h 529268"/>
                  <a:gd name="connsiteX1" fmla="*/ 55561 w 55561"/>
                  <a:gd name="connsiteY1" fmla="*/ 0 h 529268"/>
                  <a:gd name="connsiteX2" fmla="*/ 55561 w 55561"/>
                  <a:gd name="connsiteY2" fmla="*/ 529268 h 529268"/>
                  <a:gd name="connsiteX3" fmla="*/ 0 w 55561"/>
                  <a:gd name="connsiteY3" fmla="*/ 529268 h 529268"/>
                  <a:gd name="connsiteX4" fmla="*/ 0 w 55561"/>
                  <a:gd name="connsiteY4" fmla="*/ 0 h 529268"/>
                  <a:gd name="connsiteX0" fmla="*/ 0 w 79633"/>
                  <a:gd name="connsiteY0" fmla="*/ 0 h 531653"/>
                  <a:gd name="connsiteX1" fmla="*/ 79633 w 79633"/>
                  <a:gd name="connsiteY1" fmla="*/ 2385 h 531653"/>
                  <a:gd name="connsiteX2" fmla="*/ 79633 w 79633"/>
                  <a:gd name="connsiteY2" fmla="*/ 531653 h 531653"/>
                  <a:gd name="connsiteX3" fmla="*/ 24072 w 79633"/>
                  <a:gd name="connsiteY3" fmla="*/ 531653 h 531653"/>
                  <a:gd name="connsiteX4" fmla="*/ 0 w 79633"/>
                  <a:gd name="connsiteY4" fmla="*/ 0 h 531653"/>
                  <a:gd name="connsiteX0" fmla="*/ 0 w 77998"/>
                  <a:gd name="connsiteY0" fmla="*/ 0 h 533436"/>
                  <a:gd name="connsiteX1" fmla="*/ 77998 w 77998"/>
                  <a:gd name="connsiteY1" fmla="*/ 4168 h 533436"/>
                  <a:gd name="connsiteX2" fmla="*/ 77998 w 77998"/>
                  <a:gd name="connsiteY2" fmla="*/ 533436 h 533436"/>
                  <a:gd name="connsiteX3" fmla="*/ 22437 w 77998"/>
                  <a:gd name="connsiteY3" fmla="*/ 533436 h 533436"/>
                  <a:gd name="connsiteX4" fmla="*/ 0 w 77998"/>
                  <a:gd name="connsiteY4" fmla="*/ 0 h 533436"/>
                  <a:gd name="connsiteX0" fmla="*/ 0 w 88104"/>
                  <a:gd name="connsiteY0" fmla="*/ 0 h 533436"/>
                  <a:gd name="connsiteX1" fmla="*/ 88104 w 88104"/>
                  <a:gd name="connsiteY1" fmla="*/ 307 h 533436"/>
                  <a:gd name="connsiteX2" fmla="*/ 77998 w 88104"/>
                  <a:gd name="connsiteY2" fmla="*/ 533436 h 533436"/>
                  <a:gd name="connsiteX3" fmla="*/ 22437 w 88104"/>
                  <a:gd name="connsiteY3" fmla="*/ 533436 h 533436"/>
                  <a:gd name="connsiteX4" fmla="*/ 0 w 88104"/>
                  <a:gd name="connsiteY4" fmla="*/ 0 h 533436"/>
                  <a:gd name="connsiteX0" fmla="*/ 0 w 94609"/>
                  <a:gd name="connsiteY0" fmla="*/ 0 h 533436"/>
                  <a:gd name="connsiteX1" fmla="*/ 88104 w 94609"/>
                  <a:gd name="connsiteY1" fmla="*/ 307 h 533436"/>
                  <a:gd name="connsiteX2" fmla="*/ 77998 w 94609"/>
                  <a:gd name="connsiteY2" fmla="*/ 533436 h 533436"/>
                  <a:gd name="connsiteX3" fmla="*/ 22437 w 94609"/>
                  <a:gd name="connsiteY3" fmla="*/ 533436 h 533436"/>
                  <a:gd name="connsiteX4" fmla="*/ 0 w 94609"/>
                  <a:gd name="connsiteY4" fmla="*/ 0 h 533436"/>
                  <a:gd name="connsiteX0" fmla="*/ 0 w 97044"/>
                  <a:gd name="connsiteY0" fmla="*/ 0 h 533436"/>
                  <a:gd name="connsiteX1" fmla="*/ 88104 w 97044"/>
                  <a:gd name="connsiteY1" fmla="*/ 307 h 533436"/>
                  <a:gd name="connsiteX2" fmla="*/ 77998 w 97044"/>
                  <a:gd name="connsiteY2" fmla="*/ 533436 h 533436"/>
                  <a:gd name="connsiteX3" fmla="*/ 22437 w 97044"/>
                  <a:gd name="connsiteY3" fmla="*/ 533436 h 533436"/>
                  <a:gd name="connsiteX4" fmla="*/ 0 w 97044"/>
                  <a:gd name="connsiteY4" fmla="*/ 0 h 533436"/>
                  <a:gd name="connsiteX0" fmla="*/ 0 w 96525"/>
                  <a:gd name="connsiteY0" fmla="*/ 0 h 533436"/>
                  <a:gd name="connsiteX1" fmla="*/ 88104 w 96525"/>
                  <a:gd name="connsiteY1" fmla="*/ 307 h 533436"/>
                  <a:gd name="connsiteX2" fmla="*/ 77998 w 96525"/>
                  <a:gd name="connsiteY2" fmla="*/ 533436 h 533436"/>
                  <a:gd name="connsiteX3" fmla="*/ 22437 w 96525"/>
                  <a:gd name="connsiteY3" fmla="*/ 533436 h 533436"/>
                  <a:gd name="connsiteX4" fmla="*/ 0 w 96525"/>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8499"/>
                  <a:gd name="connsiteY0" fmla="*/ 0 h 533436"/>
                  <a:gd name="connsiteX1" fmla="*/ 88104 w 98499"/>
                  <a:gd name="connsiteY1" fmla="*/ 307 h 533436"/>
                  <a:gd name="connsiteX2" fmla="*/ 95665 w 98499"/>
                  <a:gd name="connsiteY2" fmla="*/ 285307 h 533436"/>
                  <a:gd name="connsiteX3" fmla="*/ 77998 w 98499"/>
                  <a:gd name="connsiteY3" fmla="*/ 533436 h 533436"/>
                  <a:gd name="connsiteX4" fmla="*/ 22437 w 98499"/>
                  <a:gd name="connsiteY4" fmla="*/ 533436 h 533436"/>
                  <a:gd name="connsiteX5" fmla="*/ 0 w 98499"/>
                  <a:gd name="connsiteY5" fmla="*/ 0 h 533436"/>
                  <a:gd name="connsiteX0" fmla="*/ 0 w 96115"/>
                  <a:gd name="connsiteY0" fmla="*/ 0 h 533436"/>
                  <a:gd name="connsiteX1" fmla="*/ 88104 w 96115"/>
                  <a:gd name="connsiteY1" fmla="*/ 307 h 533436"/>
                  <a:gd name="connsiteX2" fmla="*/ 89874 w 96115"/>
                  <a:gd name="connsiteY2" fmla="*/ 270148 h 533436"/>
                  <a:gd name="connsiteX3" fmla="*/ 77998 w 96115"/>
                  <a:gd name="connsiteY3" fmla="*/ 533436 h 533436"/>
                  <a:gd name="connsiteX4" fmla="*/ 22437 w 96115"/>
                  <a:gd name="connsiteY4" fmla="*/ 533436 h 533436"/>
                  <a:gd name="connsiteX5" fmla="*/ 0 w 96115"/>
                  <a:gd name="connsiteY5" fmla="*/ 0 h 533436"/>
                  <a:gd name="connsiteX0" fmla="*/ 0 w 96115"/>
                  <a:gd name="connsiteY0" fmla="*/ 0 h 533436"/>
                  <a:gd name="connsiteX1" fmla="*/ 88104 w 96115"/>
                  <a:gd name="connsiteY1" fmla="*/ 307 h 533436"/>
                  <a:gd name="connsiteX2" fmla="*/ 89874 w 96115"/>
                  <a:gd name="connsiteY2" fmla="*/ 270148 h 533436"/>
                  <a:gd name="connsiteX3" fmla="*/ 77998 w 96115"/>
                  <a:gd name="connsiteY3" fmla="*/ 533436 h 533436"/>
                  <a:gd name="connsiteX4" fmla="*/ 22437 w 96115"/>
                  <a:gd name="connsiteY4" fmla="*/ 533436 h 533436"/>
                  <a:gd name="connsiteX5" fmla="*/ 0 w 96115"/>
                  <a:gd name="connsiteY5" fmla="*/ 0 h 533436"/>
                  <a:gd name="connsiteX0" fmla="*/ 0 w 105074"/>
                  <a:gd name="connsiteY0" fmla="*/ 0 h 533436"/>
                  <a:gd name="connsiteX1" fmla="*/ 88104 w 105074"/>
                  <a:gd name="connsiteY1" fmla="*/ 307 h 533436"/>
                  <a:gd name="connsiteX2" fmla="*/ 89874 w 105074"/>
                  <a:gd name="connsiteY2" fmla="*/ 270148 h 533436"/>
                  <a:gd name="connsiteX3" fmla="*/ 77998 w 105074"/>
                  <a:gd name="connsiteY3" fmla="*/ 533436 h 533436"/>
                  <a:gd name="connsiteX4" fmla="*/ 22437 w 105074"/>
                  <a:gd name="connsiteY4" fmla="*/ 533436 h 533436"/>
                  <a:gd name="connsiteX5" fmla="*/ 0 w 105074"/>
                  <a:gd name="connsiteY5" fmla="*/ 0 h 533436"/>
                  <a:gd name="connsiteX0" fmla="*/ 0 w 102861"/>
                  <a:gd name="connsiteY0" fmla="*/ 0 h 533436"/>
                  <a:gd name="connsiteX1" fmla="*/ 88104 w 102861"/>
                  <a:gd name="connsiteY1" fmla="*/ 307 h 533436"/>
                  <a:gd name="connsiteX2" fmla="*/ 89874 w 102861"/>
                  <a:gd name="connsiteY2" fmla="*/ 270148 h 533436"/>
                  <a:gd name="connsiteX3" fmla="*/ 77998 w 102861"/>
                  <a:gd name="connsiteY3" fmla="*/ 533436 h 533436"/>
                  <a:gd name="connsiteX4" fmla="*/ 22437 w 102861"/>
                  <a:gd name="connsiteY4" fmla="*/ 533436 h 533436"/>
                  <a:gd name="connsiteX5" fmla="*/ 0 w 102861"/>
                  <a:gd name="connsiteY5" fmla="*/ 0 h 533436"/>
                  <a:gd name="connsiteX0" fmla="*/ 0 w 103212"/>
                  <a:gd name="connsiteY0" fmla="*/ 0 h 533436"/>
                  <a:gd name="connsiteX1" fmla="*/ 88104 w 103212"/>
                  <a:gd name="connsiteY1" fmla="*/ 307 h 533436"/>
                  <a:gd name="connsiteX2" fmla="*/ 89874 w 103212"/>
                  <a:gd name="connsiteY2" fmla="*/ 270148 h 533436"/>
                  <a:gd name="connsiteX3" fmla="*/ 77998 w 103212"/>
                  <a:gd name="connsiteY3" fmla="*/ 533436 h 533436"/>
                  <a:gd name="connsiteX4" fmla="*/ 22437 w 103212"/>
                  <a:gd name="connsiteY4" fmla="*/ 533436 h 533436"/>
                  <a:gd name="connsiteX5" fmla="*/ 0 w 103212"/>
                  <a:gd name="connsiteY5" fmla="*/ 0 h 533436"/>
                  <a:gd name="connsiteX0" fmla="*/ 0 w 102691"/>
                  <a:gd name="connsiteY0" fmla="*/ 0 h 533436"/>
                  <a:gd name="connsiteX1" fmla="*/ 88104 w 102691"/>
                  <a:gd name="connsiteY1" fmla="*/ 307 h 533436"/>
                  <a:gd name="connsiteX2" fmla="*/ 89874 w 102691"/>
                  <a:gd name="connsiteY2" fmla="*/ 270148 h 533436"/>
                  <a:gd name="connsiteX3" fmla="*/ 77998 w 102691"/>
                  <a:gd name="connsiteY3" fmla="*/ 533436 h 533436"/>
                  <a:gd name="connsiteX4" fmla="*/ 22437 w 102691"/>
                  <a:gd name="connsiteY4" fmla="*/ 533436 h 533436"/>
                  <a:gd name="connsiteX5" fmla="*/ 0 w 102691"/>
                  <a:gd name="connsiteY5" fmla="*/ 0 h 533436"/>
                  <a:gd name="connsiteX0" fmla="*/ 0 w 112847"/>
                  <a:gd name="connsiteY0" fmla="*/ 0 h 533436"/>
                  <a:gd name="connsiteX1" fmla="*/ 88104 w 112847"/>
                  <a:gd name="connsiteY1" fmla="*/ 307 h 533436"/>
                  <a:gd name="connsiteX2" fmla="*/ 103397 w 112847"/>
                  <a:gd name="connsiteY2" fmla="*/ 266140 h 533436"/>
                  <a:gd name="connsiteX3" fmla="*/ 77998 w 112847"/>
                  <a:gd name="connsiteY3" fmla="*/ 533436 h 533436"/>
                  <a:gd name="connsiteX4" fmla="*/ 22437 w 112847"/>
                  <a:gd name="connsiteY4" fmla="*/ 533436 h 533436"/>
                  <a:gd name="connsiteX5" fmla="*/ 0 w 112847"/>
                  <a:gd name="connsiteY5" fmla="*/ 0 h 533436"/>
                  <a:gd name="connsiteX0" fmla="*/ 0 w 109139"/>
                  <a:gd name="connsiteY0" fmla="*/ 0 h 533436"/>
                  <a:gd name="connsiteX1" fmla="*/ 88104 w 109139"/>
                  <a:gd name="connsiteY1" fmla="*/ 307 h 533436"/>
                  <a:gd name="connsiteX2" fmla="*/ 103397 w 109139"/>
                  <a:gd name="connsiteY2" fmla="*/ 266140 h 533436"/>
                  <a:gd name="connsiteX3" fmla="*/ 77998 w 109139"/>
                  <a:gd name="connsiteY3" fmla="*/ 533436 h 533436"/>
                  <a:gd name="connsiteX4" fmla="*/ 22437 w 109139"/>
                  <a:gd name="connsiteY4" fmla="*/ 533436 h 533436"/>
                  <a:gd name="connsiteX5" fmla="*/ 0 w 109139"/>
                  <a:gd name="connsiteY5" fmla="*/ 0 h 533436"/>
                  <a:gd name="connsiteX0" fmla="*/ 0 w 106902"/>
                  <a:gd name="connsiteY0" fmla="*/ 0 h 533436"/>
                  <a:gd name="connsiteX1" fmla="*/ 88104 w 106902"/>
                  <a:gd name="connsiteY1" fmla="*/ 307 h 533436"/>
                  <a:gd name="connsiteX2" fmla="*/ 103397 w 106902"/>
                  <a:gd name="connsiteY2" fmla="*/ 266140 h 533436"/>
                  <a:gd name="connsiteX3" fmla="*/ 77998 w 106902"/>
                  <a:gd name="connsiteY3" fmla="*/ 533436 h 533436"/>
                  <a:gd name="connsiteX4" fmla="*/ 22437 w 106902"/>
                  <a:gd name="connsiteY4" fmla="*/ 533436 h 533436"/>
                  <a:gd name="connsiteX5" fmla="*/ 0 w 106902"/>
                  <a:gd name="connsiteY5" fmla="*/ 0 h 533436"/>
                  <a:gd name="connsiteX0" fmla="*/ 0 w 106902"/>
                  <a:gd name="connsiteY0" fmla="*/ 0 h 533436"/>
                  <a:gd name="connsiteX1" fmla="*/ 88104 w 106902"/>
                  <a:gd name="connsiteY1" fmla="*/ 307 h 533436"/>
                  <a:gd name="connsiteX2" fmla="*/ 103397 w 106902"/>
                  <a:gd name="connsiteY2" fmla="*/ 266140 h 533436"/>
                  <a:gd name="connsiteX3" fmla="*/ 77998 w 106902"/>
                  <a:gd name="connsiteY3" fmla="*/ 533436 h 533436"/>
                  <a:gd name="connsiteX4" fmla="*/ 22437 w 106902"/>
                  <a:gd name="connsiteY4" fmla="*/ 533436 h 533436"/>
                  <a:gd name="connsiteX5" fmla="*/ 0 w 106902"/>
                  <a:gd name="connsiteY5" fmla="*/ 0 h 533436"/>
                  <a:gd name="connsiteX0" fmla="*/ 0 w 114095"/>
                  <a:gd name="connsiteY0" fmla="*/ 0 h 533436"/>
                  <a:gd name="connsiteX1" fmla="*/ 88104 w 114095"/>
                  <a:gd name="connsiteY1" fmla="*/ 307 h 533436"/>
                  <a:gd name="connsiteX2" fmla="*/ 111426 w 114095"/>
                  <a:gd name="connsiteY2" fmla="*/ 253808 h 533436"/>
                  <a:gd name="connsiteX3" fmla="*/ 77998 w 114095"/>
                  <a:gd name="connsiteY3" fmla="*/ 533436 h 533436"/>
                  <a:gd name="connsiteX4" fmla="*/ 22437 w 114095"/>
                  <a:gd name="connsiteY4" fmla="*/ 533436 h 533436"/>
                  <a:gd name="connsiteX5" fmla="*/ 0 w 114095"/>
                  <a:gd name="connsiteY5" fmla="*/ 0 h 533436"/>
                  <a:gd name="connsiteX0" fmla="*/ 0 w 111782"/>
                  <a:gd name="connsiteY0" fmla="*/ 0 h 533436"/>
                  <a:gd name="connsiteX1" fmla="*/ 88104 w 111782"/>
                  <a:gd name="connsiteY1" fmla="*/ 307 h 533436"/>
                  <a:gd name="connsiteX2" fmla="*/ 111426 w 111782"/>
                  <a:gd name="connsiteY2" fmla="*/ 253808 h 533436"/>
                  <a:gd name="connsiteX3" fmla="*/ 77998 w 111782"/>
                  <a:gd name="connsiteY3" fmla="*/ 533436 h 533436"/>
                  <a:gd name="connsiteX4" fmla="*/ 22437 w 111782"/>
                  <a:gd name="connsiteY4" fmla="*/ 533436 h 533436"/>
                  <a:gd name="connsiteX5" fmla="*/ 0 w 111782"/>
                  <a:gd name="connsiteY5" fmla="*/ 0 h 533436"/>
                  <a:gd name="connsiteX0" fmla="*/ 0 w 111782"/>
                  <a:gd name="connsiteY0" fmla="*/ 0 h 533436"/>
                  <a:gd name="connsiteX1" fmla="*/ 88104 w 111782"/>
                  <a:gd name="connsiteY1" fmla="*/ 307 h 533436"/>
                  <a:gd name="connsiteX2" fmla="*/ 111426 w 111782"/>
                  <a:gd name="connsiteY2" fmla="*/ 253808 h 533436"/>
                  <a:gd name="connsiteX3" fmla="*/ 77998 w 111782"/>
                  <a:gd name="connsiteY3" fmla="*/ 533436 h 533436"/>
                  <a:gd name="connsiteX4" fmla="*/ 22437 w 111782"/>
                  <a:gd name="connsiteY4" fmla="*/ 533436 h 533436"/>
                  <a:gd name="connsiteX5" fmla="*/ 0 w 111782"/>
                  <a:gd name="connsiteY5" fmla="*/ 0 h 533436"/>
                  <a:gd name="connsiteX0" fmla="*/ 0 w 111782"/>
                  <a:gd name="connsiteY0" fmla="*/ 0 h 533436"/>
                  <a:gd name="connsiteX1" fmla="*/ 88104 w 111782"/>
                  <a:gd name="connsiteY1" fmla="*/ 307 h 533436"/>
                  <a:gd name="connsiteX2" fmla="*/ 111426 w 111782"/>
                  <a:gd name="connsiteY2" fmla="*/ 253808 h 533436"/>
                  <a:gd name="connsiteX3" fmla="*/ 77998 w 111782"/>
                  <a:gd name="connsiteY3" fmla="*/ 533436 h 533436"/>
                  <a:gd name="connsiteX4" fmla="*/ 22437 w 111782"/>
                  <a:gd name="connsiteY4" fmla="*/ 533436 h 533436"/>
                  <a:gd name="connsiteX5" fmla="*/ 0 w 111782"/>
                  <a:gd name="connsiteY5" fmla="*/ 0 h 533436"/>
                  <a:gd name="connsiteX0" fmla="*/ 0 w 111782"/>
                  <a:gd name="connsiteY0" fmla="*/ 0 h 533436"/>
                  <a:gd name="connsiteX1" fmla="*/ 88104 w 111782"/>
                  <a:gd name="connsiteY1" fmla="*/ 307 h 533436"/>
                  <a:gd name="connsiteX2" fmla="*/ 111426 w 111782"/>
                  <a:gd name="connsiteY2" fmla="*/ 253808 h 533436"/>
                  <a:gd name="connsiteX3" fmla="*/ 77998 w 111782"/>
                  <a:gd name="connsiteY3" fmla="*/ 533436 h 533436"/>
                  <a:gd name="connsiteX4" fmla="*/ 22437 w 111782"/>
                  <a:gd name="connsiteY4" fmla="*/ 533436 h 533436"/>
                  <a:gd name="connsiteX5" fmla="*/ 0 w 111782"/>
                  <a:gd name="connsiteY5" fmla="*/ 0 h 533436"/>
                  <a:gd name="connsiteX0" fmla="*/ 0 w 112379"/>
                  <a:gd name="connsiteY0" fmla="*/ 0 h 533436"/>
                  <a:gd name="connsiteX1" fmla="*/ 88104 w 112379"/>
                  <a:gd name="connsiteY1" fmla="*/ 307 h 533436"/>
                  <a:gd name="connsiteX2" fmla="*/ 111426 w 112379"/>
                  <a:gd name="connsiteY2" fmla="*/ 253808 h 533436"/>
                  <a:gd name="connsiteX3" fmla="*/ 77998 w 112379"/>
                  <a:gd name="connsiteY3" fmla="*/ 533436 h 533436"/>
                  <a:gd name="connsiteX4" fmla="*/ 22437 w 112379"/>
                  <a:gd name="connsiteY4" fmla="*/ 533436 h 533436"/>
                  <a:gd name="connsiteX5" fmla="*/ 0 w 112379"/>
                  <a:gd name="connsiteY5" fmla="*/ 0 h 533436"/>
                  <a:gd name="connsiteX0" fmla="*/ 0 w 113226"/>
                  <a:gd name="connsiteY0" fmla="*/ 0 h 533436"/>
                  <a:gd name="connsiteX1" fmla="*/ 88104 w 113226"/>
                  <a:gd name="connsiteY1" fmla="*/ 307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6"/>
                  <a:gd name="connsiteX1" fmla="*/ 88104 w 113226"/>
                  <a:gd name="connsiteY1" fmla="*/ 307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6"/>
                  <a:gd name="connsiteX1" fmla="*/ 88104 w 113226"/>
                  <a:gd name="connsiteY1" fmla="*/ 307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6"/>
                  <a:gd name="connsiteX1" fmla="*/ 88104 w 113226"/>
                  <a:gd name="connsiteY1" fmla="*/ 306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6"/>
                  <a:gd name="connsiteX1" fmla="*/ 88104 w 113226"/>
                  <a:gd name="connsiteY1" fmla="*/ 306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7"/>
                  <a:gd name="connsiteX1" fmla="*/ 88104 w 113226"/>
                  <a:gd name="connsiteY1" fmla="*/ 306 h 533437"/>
                  <a:gd name="connsiteX2" fmla="*/ 111426 w 113226"/>
                  <a:gd name="connsiteY2" fmla="*/ 253808 h 533437"/>
                  <a:gd name="connsiteX3" fmla="*/ 77998 w 113226"/>
                  <a:gd name="connsiteY3" fmla="*/ 533436 h 533437"/>
                  <a:gd name="connsiteX4" fmla="*/ 22437 w 113226"/>
                  <a:gd name="connsiteY4" fmla="*/ 533437 h 533437"/>
                  <a:gd name="connsiteX5" fmla="*/ 0 w 113226"/>
                  <a:gd name="connsiteY5" fmla="*/ 0 h 533437"/>
                  <a:gd name="connsiteX0" fmla="*/ 0 w 113226"/>
                  <a:gd name="connsiteY0" fmla="*/ 0 h 533437"/>
                  <a:gd name="connsiteX1" fmla="*/ 88104 w 113226"/>
                  <a:gd name="connsiteY1" fmla="*/ 306 h 533437"/>
                  <a:gd name="connsiteX2" fmla="*/ 111426 w 113226"/>
                  <a:gd name="connsiteY2" fmla="*/ 253808 h 533437"/>
                  <a:gd name="connsiteX3" fmla="*/ 77998 w 113226"/>
                  <a:gd name="connsiteY3" fmla="*/ 533436 h 533437"/>
                  <a:gd name="connsiteX4" fmla="*/ 22437 w 113226"/>
                  <a:gd name="connsiteY4" fmla="*/ 533437 h 533437"/>
                  <a:gd name="connsiteX5" fmla="*/ 0 w 113226"/>
                  <a:gd name="connsiteY5" fmla="*/ 0 h 533437"/>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884 w 114068"/>
                  <a:gd name="connsiteY0" fmla="*/ 0 h 548890"/>
                  <a:gd name="connsiteX1" fmla="*/ 88988 w 114068"/>
                  <a:gd name="connsiteY1" fmla="*/ 306 h 548890"/>
                  <a:gd name="connsiteX2" fmla="*/ 112310 w 114068"/>
                  <a:gd name="connsiteY2" fmla="*/ 253808 h 548890"/>
                  <a:gd name="connsiteX3" fmla="*/ 77837 w 114068"/>
                  <a:gd name="connsiteY3" fmla="*/ 548890 h 548890"/>
                  <a:gd name="connsiteX4" fmla="*/ 23321 w 114068"/>
                  <a:gd name="connsiteY4" fmla="*/ 533437 h 548890"/>
                  <a:gd name="connsiteX5" fmla="*/ 884 w 114068"/>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7053 w 120237"/>
                  <a:gd name="connsiteY0" fmla="*/ 0 h 548890"/>
                  <a:gd name="connsiteX1" fmla="*/ 95157 w 120237"/>
                  <a:gd name="connsiteY1" fmla="*/ 306 h 548890"/>
                  <a:gd name="connsiteX2" fmla="*/ 118479 w 120237"/>
                  <a:gd name="connsiteY2" fmla="*/ 253808 h 548890"/>
                  <a:gd name="connsiteX3" fmla="*/ 84006 w 120237"/>
                  <a:gd name="connsiteY3" fmla="*/ 548890 h 548890"/>
                  <a:gd name="connsiteX4" fmla="*/ 29490 w 120237"/>
                  <a:gd name="connsiteY4" fmla="*/ 533437 h 548890"/>
                  <a:gd name="connsiteX5" fmla="*/ 8063 w 120237"/>
                  <a:gd name="connsiteY5" fmla="*/ 273988 h 548890"/>
                  <a:gd name="connsiteX6" fmla="*/ 7053 w 120237"/>
                  <a:gd name="connsiteY6" fmla="*/ 0 h 548890"/>
                  <a:gd name="connsiteX0" fmla="*/ 3399 w 116583"/>
                  <a:gd name="connsiteY0" fmla="*/ 0 h 548890"/>
                  <a:gd name="connsiteX1" fmla="*/ 91503 w 116583"/>
                  <a:gd name="connsiteY1" fmla="*/ 306 h 548890"/>
                  <a:gd name="connsiteX2" fmla="*/ 114825 w 116583"/>
                  <a:gd name="connsiteY2" fmla="*/ 253808 h 548890"/>
                  <a:gd name="connsiteX3" fmla="*/ 80352 w 116583"/>
                  <a:gd name="connsiteY3" fmla="*/ 548890 h 548890"/>
                  <a:gd name="connsiteX4" fmla="*/ 25836 w 116583"/>
                  <a:gd name="connsiteY4" fmla="*/ 533437 h 548890"/>
                  <a:gd name="connsiteX5" fmla="*/ 29072 w 116583"/>
                  <a:gd name="connsiteY5" fmla="*/ 290044 h 548890"/>
                  <a:gd name="connsiteX6" fmla="*/ 3399 w 116583"/>
                  <a:gd name="connsiteY6" fmla="*/ 0 h 548890"/>
                  <a:gd name="connsiteX0" fmla="*/ 3399 w 116583"/>
                  <a:gd name="connsiteY0" fmla="*/ 0 h 548890"/>
                  <a:gd name="connsiteX1" fmla="*/ 91503 w 116583"/>
                  <a:gd name="connsiteY1" fmla="*/ 306 h 548890"/>
                  <a:gd name="connsiteX2" fmla="*/ 114825 w 116583"/>
                  <a:gd name="connsiteY2" fmla="*/ 253808 h 548890"/>
                  <a:gd name="connsiteX3" fmla="*/ 80352 w 116583"/>
                  <a:gd name="connsiteY3" fmla="*/ 548890 h 548890"/>
                  <a:gd name="connsiteX4" fmla="*/ 25836 w 116583"/>
                  <a:gd name="connsiteY4" fmla="*/ 533437 h 548890"/>
                  <a:gd name="connsiteX5" fmla="*/ 29072 w 116583"/>
                  <a:gd name="connsiteY5" fmla="*/ 290044 h 548890"/>
                  <a:gd name="connsiteX6" fmla="*/ 3399 w 116583"/>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6346 w 119530"/>
                  <a:gd name="connsiteY0" fmla="*/ 0 h 548890"/>
                  <a:gd name="connsiteX1" fmla="*/ 94450 w 119530"/>
                  <a:gd name="connsiteY1" fmla="*/ 306 h 548890"/>
                  <a:gd name="connsiteX2" fmla="*/ 117772 w 119530"/>
                  <a:gd name="connsiteY2" fmla="*/ 253808 h 548890"/>
                  <a:gd name="connsiteX3" fmla="*/ 83299 w 119530"/>
                  <a:gd name="connsiteY3" fmla="*/ 548890 h 548890"/>
                  <a:gd name="connsiteX4" fmla="*/ 28783 w 119530"/>
                  <a:gd name="connsiteY4" fmla="*/ 533437 h 548890"/>
                  <a:gd name="connsiteX5" fmla="*/ 18348 w 119530"/>
                  <a:gd name="connsiteY5" fmla="*/ 290635 h 548890"/>
                  <a:gd name="connsiteX6" fmla="*/ 6346 w 119530"/>
                  <a:gd name="connsiteY6" fmla="*/ 0 h 548890"/>
                  <a:gd name="connsiteX0" fmla="*/ 6032 w 119216"/>
                  <a:gd name="connsiteY0" fmla="*/ 0 h 548890"/>
                  <a:gd name="connsiteX1" fmla="*/ 94136 w 119216"/>
                  <a:gd name="connsiteY1" fmla="*/ 306 h 548890"/>
                  <a:gd name="connsiteX2" fmla="*/ 117458 w 119216"/>
                  <a:gd name="connsiteY2" fmla="*/ 253808 h 548890"/>
                  <a:gd name="connsiteX3" fmla="*/ 82985 w 119216"/>
                  <a:gd name="connsiteY3" fmla="*/ 548890 h 548890"/>
                  <a:gd name="connsiteX4" fmla="*/ 28469 w 119216"/>
                  <a:gd name="connsiteY4" fmla="*/ 533437 h 548890"/>
                  <a:gd name="connsiteX5" fmla="*/ 18034 w 119216"/>
                  <a:gd name="connsiteY5" fmla="*/ 290635 h 548890"/>
                  <a:gd name="connsiteX6" fmla="*/ 6032 w 119216"/>
                  <a:gd name="connsiteY6" fmla="*/ 0 h 548890"/>
                  <a:gd name="connsiteX0" fmla="*/ 3041 w 116225"/>
                  <a:gd name="connsiteY0" fmla="*/ 0 h 548890"/>
                  <a:gd name="connsiteX1" fmla="*/ 91145 w 116225"/>
                  <a:gd name="connsiteY1" fmla="*/ 306 h 548890"/>
                  <a:gd name="connsiteX2" fmla="*/ 114467 w 116225"/>
                  <a:gd name="connsiteY2" fmla="*/ 253808 h 548890"/>
                  <a:gd name="connsiteX3" fmla="*/ 79994 w 116225"/>
                  <a:gd name="connsiteY3" fmla="*/ 548890 h 548890"/>
                  <a:gd name="connsiteX4" fmla="*/ 25478 w 116225"/>
                  <a:gd name="connsiteY4" fmla="*/ 533437 h 548890"/>
                  <a:gd name="connsiteX5" fmla="*/ 15043 w 116225"/>
                  <a:gd name="connsiteY5" fmla="*/ 290635 h 548890"/>
                  <a:gd name="connsiteX6" fmla="*/ 3041 w 116225"/>
                  <a:gd name="connsiteY6" fmla="*/ 0 h 548890"/>
                  <a:gd name="connsiteX0" fmla="*/ 960 w 114144"/>
                  <a:gd name="connsiteY0" fmla="*/ 0 h 548890"/>
                  <a:gd name="connsiteX1" fmla="*/ 89064 w 114144"/>
                  <a:gd name="connsiteY1" fmla="*/ 306 h 548890"/>
                  <a:gd name="connsiteX2" fmla="*/ 112386 w 114144"/>
                  <a:gd name="connsiteY2" fmla="*/ 253808 h 548890"/>
                  <a:gd name="connsiteX3" fmla="*/ 77913 w 114144"/>
                  <a:gd name="connsiteY3" fmla="*/ 548890 h 548890"/>
                  <a:gd name="connsiteX4" fmla="*/ 23397 w 114144"/>
                  <a:gd name="connsiteY4" fmla="*/ 533437 h 548890"/>
                  <a:gd name="connsiteX5" fmla="*/ 12962 w 114144"/>
                  <a:gd name="connsiteY5" fmla="*/ 290635 h 548890"/>
                  <a:gd name="connsiteX6" fmla="*/ 960 w 114144"/>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605 w 113789"/>
                  <a:gd name="connsiteY0" fmla="*/ 0 h 548890"/>
                  <a:gd name="connsiteX1" fmla="*/ 88709 w 113789"/>
                  <a:gd name="connsiteY1" fmla="*/ 306 h 548890"/>
                  <a:gd name="connsiteX2" fmla="*/ 112031 w 113789"/>
                  <a:gd name="connsiteY2" fmla="*/ 253808 h 548890"/>
                  <a:gd name="connsiteX3" fmla="*/ 77558 w 113789"/>
                  <a:gd name="connsiteY3" fmla="*/ 548890 h 548890"/>
                  <a:gd name="connsiteX4" fmla="*/ 23042 w 113789"/>
                  <a:gd name="connsiteY4" fmla="*/ 533437 h 548890"/>
                  <a:gd name="connsiteX5" fmla="*/ 12607 w 113789"/>
                  <a:gd name="connsiteY5" fmla="*/ 290635 h 548890"/>
                  <a:gd name="connsiteX6" fmla="*/ 605 w 113789"/>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549 w 113733"/>
                  <a:gd name="connsiteY0" fmla="*/ 0 h 548890"/>
                  <a:gd name="connsiteX1" fmla="*/ 88653 w 113733"/>
                  <a:gd name="connsiteY1" fmla="*/ 306 h 548890"/>
                  <a:gd name="connsiteX2" fmla="*/ 111975 w 113733"/>
                  <a:gd name="connsiteY2" fmla="*/ 253808 h 548890"/>
                  <a:gd name="connsiteX3" fmla="*/ 77502 w 113733"/>
                  <a:gd name="connsiteY3" fmla="*/ 548890 h 548890"/>
                  <a:gd name="connsiteX4" fmla="*/ 22986 w 113733"/>
                  <a:gd name="connsiteY4" fmla="*/ 533437 h 548890"/>
                  <a:gd name="connsiteX5" fmla="*/ 12551 w 113733"/>
                  <a:gd name="connsiteY5" fmla="*/ 290635 h 548890"/>
                  <a:gd name="connsiteX6" fmla="*/ 549 w 113733"/>
                  <a:gd name="connsiteY6" fmla="*/ 0 h 548890"/>
                  <a:gd name="connsiteX0" fmla="*/ 333 w 113517"/>
                  <a:gd name="connsiteY0" fmla="*/ 0 h 548890"/>
                  <a:gd name="connsiteX1" fmla="*/ 88437 w 113517"/>
                  <a:gd name="connsiteY1" fmla="*/ 306 h 548890"/>
                  <a:gd name="connsiteX2" fmla="*/ 111759 w 113517"/>
                  <a:gd name="connsiteY2" fmla="*/ 253808 h 548890"/>
                  <a:gd name="connsiteX3" fmla="*/ 77286 w 113517"/>
                  <a:gd name="connsiteY3" fmla="*/ 548890 h 548890"/>
                  <a:gd name="connsiteX4" fmla="*/ 22770 w 113517"/>
                  <a:gd name="connsiteY4" fmla="*/ 533437 h 548890"/>
                  <a:gd name="connsiteX5" fmla="*/ 12335 w 113517"/>
                  <a:gd name="connsiteY5" fmla="*/ 290635 h 548890"/>
                  <a:gd name="connsiteX6" fmla="*/ 333 w 113517"/>
                  <a:gd name="connsiteY6" fmla="*/ 0 h 548890"/>
                  <a:gd name="connsiteX0" fmla="*/ 770 w 113954"/>
                  <a:gd name="connsiteY0" fmla="*/ 0 h 548890"/>
                  <a:gd name="connsiteX1" fmla="*/ 88874 w 113954"/>
                  <a:gd name="connsiteY1" fmla="*/ 306 h 548890"/>
                  <a:gd name="connsiteX2" fmla="*/ 112196 w 113954"/>
                  <a:gd name="connsiteY2" fmla="*/ 253808 h 548890"/>
                  <a:gd name="connsiteX3" fmla="*/ 77723 w 113954"/>
                  <a:gd name="connsiteY3" fmla="*/ 548890 h 548890"/>
                  <a:gd name="connsiteX4" fmla="*/ 23207 w 113954"/>
                  <a:gd name="connsiteY4" fmla="*/ 533437 h 548890"/>
                  <a:gd name="connsiteX5" fmla="*/ 12772 w 113954"/>
                  <a:gd name="connsiteY5" fmla="*/ 290635 h 548890"/>
                  <a:gd name="connsiteX6" fmla="*/ 770 w 113954"/>
                  <a:gd name="connsiteY6" fmla="*/ 0 h 548890"/>
                  <a:gd name="connsiteX0" fmla="*/ 770 w 113954"/>
                  <a:gd name="connsiteY0" fmla="*/ 0 h 548890"/>
                  <a:gd name="connsiteX1" fmla="*/ 88874 w 113954"/>
                  <a:gd name="connsiteY1" fmla="*/ 306 h 548890"/>
                  <a:gd name="connsiteX2" fmla="*/ 112196 w 113954"/>
                  <a:gd name="connsiteY2" fmla="*/ 253808 h 548890"/>
                  <a:gd name="connsiteX3" fmla="*/ 77723 w 113954"/>
                  <a:gd name="connsiteY3" fmla="*/ 548890 h 548890"/>
                  <a:gd name="connsiteX4" fmla="*/ 23207 w 113954"/>
                  <a:gd name="connsiteY4" fmla="*/ 533437 h 548890"/>
                  <a:gd name="connsiteX5" fmla="*/ 12772 w 113954"/>
                  <a:gd name="connsiteY5" fmla="*/ 290635 h 548890"/>
                  <a:gd name="connsiteX6" fmla="*/ 770 w 113954"/>
                  <a:gd name="connsiteY6" fmla="*/ 0 h 548890"/>
                  <a:gd name="connsiteX0" fmla="*/ 770 w 114078"/>
                  <a:gd name="connsiteY0" fmla="*/ 0 h 538489"/>
                  <a:gd name="connsiteX1" fmla="*/ 88874 w 114078"/>
                  <a:gd name="connsiteY1" fmla="*/ 306 h 538489"/>
                  <a:gd name="connsiteX2" fmla="*/ 112196 w 114078"/>
                  <a:gd name="connsiteY2" fmla="*/ 253808 h 538489"/>
                  <a:gd name="connsiteX3" fmla="*/ 80698 w 114078"/>
                  <a:gd name="connsiteY3" fmla="*/ 538489 h 538489"/>
                  <a:gd name="connsiteX4" fmla="*/ 23207 w 114078"/>
                  <a:gd name="connsiteY4" fmla="*/ 533437 h 538489"/>
                  <a:gd name="connsiteX5" fmla="*/ 12772 w 114078"/>
                  <a:gd name="connsiteY5" fmla="*/ 290635 h 538489"/>
                  <a:gd name="connsiteX6" fmla="*/ 770 w 114078"/>
                  <a:gd name="connsiteY6" fmla="*/ 0 h 538489"/>
                  <a:gd name="connsiteX0" fmla="*/ 770 w 114078"/>
                  <a:gd name="connsiteY0" fmla="*/ 0 h 538638"/>
                  <a:gd name="connsiteX1" fmla="*/ 88874 w 114078"/>
                  <a:gd name="connsiteY1" fmla="*/ 306 h 538638"/>
                  <a:gd name="connsiteX2" fmla="*/ 112196 w 114078"/>
                  <a:gd name="connsiteY2" fmla="*/ 253808 h 538638"/>
                  <a:gd name="connsiteX3" fmla="*/ 80698 w 114078"/>
                  <a:gd name="connsiteY3" fmla="*/ 538489 h 538638"/>
                  <a:gd name="connsiteX4" fmla="*/ 21718 w 114078"/>
                  <a:gd name="connsiteY4" fmla="*/ 538638 h 538638"/>
                  <a:gd name="connsiteX5" fmla="*/ 12772 w 114078"/>
                  <a:gd name="connsiteY5" fmla="*/ 290635 h 538638"/>
                  <a:gd name="connsiteX6" fmla="*/ 770 w 114078"/>
                  <a:gd name="connsiteY6" fmla="*/ 0 h 538638"/>
                  <a:gd name="connsiteX0" fmla="*/ 770 w 114078"/>
                  <a:gd name="connsiteY0" fmla="*/ 0 h 540273"/>
                  <a:gd name="connsiteX1" fmla="*/ 88874 w 114078"/>
                  <a:gd name="connsiteY1" fmla="*/ 306 h 540273"/>
                  <a:gd name="connsiteX2" fmla="*/ 112196 w 114078"/>
                  <a:gd name="connsiteY2" fmla="*/ 253808 h 540273"/>
                  <a:gd name="connsiteX3" fmla="*/ 80698 w 114078"/>
                  <a:gd name="connsiteY3" fmla="*/ 538489 h 540273"/>
                  <a:gd name="connsiteX4" fmla="*/ 23501 w 114078"/>
                  <a:gd name="connsiteY4" fmla="*/ 540273 h 540273"/>
                  <a:gd name="connsiteX5" fmla="*/ 12772 w 114078"/>
                  <a:gd name="connsiteY5" fmla="*/ 290635 h 540273"/>
                  <a:gd name="connsiteX6" fmla="*/ 770 w 114078"/>
                  <a:gd name="connsiteY6" fmla="*/ 0 h 540273"/>
                  <a:gd name="connsiteX0" fmla="*/ 770 w 114002"/>
                  <a:gd name="connsiteY0" fmla="*/ 0 h 540273"/>
                  <a:gd name="connsiteX1" fmla="*/ 88874 w 114002"/>
                  <a:gd name="connsiteY1" fmla="*/ 306 h 540273"/>
                  <a:gd name="connsiteX2" fmla="*/ 112196 w 114002"/>
                  <a:gd name="connsiteY2" fmla="*/ 253808 h 540273"/>
                  <a:gd name="connsiteX3" fmla="*/ 78915 w 114002"/>
                  <a:gd name="connsiteY3" fmla="*/ 536854 h 540273"/>
                  <a:gd name="connsiteX4" fmla="*/ 23501 w 114002"/>
                  <a:gd name="connsiteY4" fmla="*/ 540273 h 540273"/>
                  <a:gd name="connsiteX5" fmla="*/ 12772 w 114002"/>
                  <a:gd name="connsiteY5" fmla="*/ 290635 h 540273"/>
                  <a:gd name="connsiteX6" fmla="*/ 770 w 114002"/>
                  <a:gd name="connsiteY6" fmla="*/ 0 h 540273"/>
                  <a:gd name="connsiteX0" fmla="*/ 770 w 113876"/>
                  <a:gd name="connsiteY0" fmla="*/ 0 h 540419"/>
                  <a:gd name="connsiteX1" fmla="*/ 88874 w 113876"/>
                  <a:gd name="connsiteY1" fmla="*/ 306 h 540419"/>
                  <a:gd name="connsiteX2" fmla="*/ 112196 w 113876"/>
                  <a:gd name="connsiteY2" fmla="*/ 253808 h 540419"/>
                  <a:gd name="connsiteX3" fmla="*/ 75645 w 113876"/>
                  <a:gd name="connsiteY3" fmla="*/ 540419 h 540419"/>
                  <a:gd name="connsiteX4" fmla="*/ 23501 w 113876"/>
                  <a:gd name="connsiteY4" fmla="*/ 540273 h 540419"/>
                  <a:gd name="connsiteX5" fmla="*/ 12772 w 113876"/>
                  <a:gd name="connsiteY5" fmla="*/ 290635 h 540419"/>
                  <a:gd name="connsiteX6" fmla="*/ 770 w 113876"/>
                  <a:gd name="connsiteY6" fmla="*/ 0 h 540419"/>
                  <a:gd name="connsiteX0" fmla="*/ 770 w 113876"/>
                  <a:gd name="connsiteY0" fmla="*/ 0 h 540419"/>
                  <a:gd name="connsiteX1" fmla="*/ 88874 w 113876"/>
                  <a:gd name="connsiteY1" fmla="*/ 306 h 540419"/>
                  <a:gd name="connsiteX2" fmla="*/ 112196 w 113876"/>
                  <a:gd name="connsiteY2" fmla="*/ 253808 h 540419"/>
                  <a:gd name="connsiteX3" fmla="*/ 75645 w 113876"/>
                  <a:gd name="connsiteY3" fmla="*/ 540419 h 540419"/>
                  <a:gd name="connsiteX4" fmla="*/ 23501 w 113876"/>
                  <a:gd name="connsiteY4" fmla="*/ 540273 h 540419"/>
                  <a:gd name="connsiteX5" fmla="*/ 12772 w 113876"/>
                  <a:gd name="connsiteY5" fmla="*/ 290635 h 540419"/>
                  <a:gd name="connsiteX6" fmla="*/ 770 w 113876"/>
                  <a:gd name="connsiteY6" fmla="*/ 0 h 540419"/>
                  <a:gd name="connsiteX0" fmla="*/ 770 w 113876"/>
                  <a:gd name="connsiteY0" fmla="*/ 0 h 540419"/>
                  <a:gd name="connsiteX1" fmla="*/ 88874 w 113876"/>
                  <a:gd name="connsiteY1" fmla="*/ 306 h 540419"/>
                  <a:gd name="connsiteX2" fmla="*/ 112196 w 113876"/>
                  <a:gd name="connsiteY2" fmla="*/ 253808 h 540419"/>
                  <a:gd name="connsiteX3" fmla="*/ 75645 w 113876"/>
                  <a:gd name="connsiteY3" fmla="*/ 540419 h 540419"/>
                  <a:gd name="connsiteX4" fmla="*/ 23501 w 113876"/>
                  <a:gd name="connsiteY4" fmla="*/ 540273 h 540419"/>
                  <a:gd name="connsiteX5" fmla="*/ 12772 w 113876"/>
                  <a:gd name="connsiteY5" fmla="*/ 290635 h 540419"/>
                  <a:gd name="connsiteX6" fmla="*/ 770 w 113876"/>
                  <a:gd name="connsiteY6" fmla="*/ 0 h 540419"/>
                  <a:gd name="connsiteX0" fmla="*/ 770 w 124828"/>
                  <a:gd name="connsiteY0" fmla="*/ 0 h 540419"/>
                  <a:gd name="connsiteX1" fmla="*/ 88874 w 124828"/>
                  <a:gd name="connsiteY1" fmla="*/ 306 h 540419"/>
                  <a:gd name="connsiteX2" fmla="*/ 123473 w 124828"/>
                  <a:gd name="connsiteY2" fmla="*/ 280580 h 540419"/>
                  <a:gd name="connsiteX3" fmla="*/ 75645 w 124828"/>
                  <a:gd name="connsiteY3" fmla="*/ 540419 h 540419"/>
                  <a:gd name="connsiteX4" fmla="*/ 23501 w 124828"/>
                  <a:gd name="connsiteY4" fmla="*/ 540273 h 540419"/>
                  <a:gd name="connsiteX5" fmla="*/ 12772 w 124828"/>
                  <a:gd name="connsiteY5" fmla="*/ 290635 h 540419"/>
                  <a:gd name="connsiteX6" fmla="*/ 770 w 124828"/>
                  <a:gd name="connsiteY6" fmla="*/ 0 h 540419"/>
                  <a:gd name="connsiteX0" fmla="*/ 770 w 140572"/>
                  <a:gd name="connsiteY0" fmla="*/ 0 h 540419"/>
                  <a:gd name="connsiteX1" fmla="*/ 88874 w 140572"/>
                  <a:gd name="connsiteY1" fmla="*/ 306 h 540419"/>
                  <a:gd name="connsiteX2" fmla="*/ 139511 w 140572"/>
                  <a:gd name="connsiteY2" fmla="*/ 273561 h 540419"/>
                  <a:gd name="connsiteX3" fmla="*/ 75645 w 140572"/>
                  <a:gd name="connsiteY3" fmla="*/ 540419 h 540419"/>
                  <a:gd name="connsiteX4" fmla="*/ 23501 w 140572"/>
                  <a:gd name="connsiteY4" fmla="*/ 540273 h 540419"/>
                  <a:gd name="connsiteX5" fmla="*/ 12772 w 140572"/>
                  <a:gd name="connsiteY5" fmla="*/ 290635 h 540419"/>
                  <a:gd name="connsiteX6" fmla="*/ 770 w 140572"/>
                  <a:gd name="connsiteY6" fmla="*/ 0 h 540419"/>
                  <a:gd name="connsiteX0" fmla="*/ 770 w 93626"/>
                  <a:gd name="connsiteY0" fmla="*/ 0 h 540419"/>
                  <a:gd name="connsiteX1" fmla="*/ 88874 w 93626"/>
                  <a:gd name="connsiteY1" fmla="*/ 306 h 540419"/>
                  <a:gd name="connsiteX2" fmla="*/ 75645 w 93626"/>
                  <a:gd name="connsiteY2" fmla="*/ 540419 h 540419"/>
                  <a:gd name="connsiteX3" fmla="*/ 23501 w 93626"/>
                  <a:gd name="connsiteY3" fmla="*/ 540273 h 540419"/>
                  <a:gd name="connsiteX4" fmla="*/ 12772 w 93626"/>
                  <a:gd name="connsiteY4" fmla="*/ 290635 h 540419"/>
                  <a:gd name="connsiteX5" fmla="*/ 770 w 93626"/>
                  <a:gd name="connsiteY5" fmla="*/ 0 h 540419"/>
                  <a:gd name="connsiteX0" fmla="*/ 770 w 107522"/>
                  <a:gd name="connsiteY0" fmla="*/ 0 h 540419"/>
                  <a:gd name="connsiteX1" fmla="*/ 88874 w 107522"/>
                  <a:gd name="connsiteY1" fmla="*/ 306 h 540419"/>
                  <a:gd name="connsiteX2" fmla="*/ 75645 w 107522"/>
                  <a:gd name="connsiteY2" fmla="*/ 540419 h 540419"/>
                  <a:gd name="connsiteX3" fmla="*/ 23501 w 107522"/>
                  <a:gd name="connsiteY3" fmla="*/ 540273 h 540419"/>
                  <a:gd name="connsiteX4" fmla="*/ 12772 w 107522"/>
                  <a:gd name="connsiteY4" fmla="*/ 290635 h 540419"/>
                  <a:gd name="connsiteX5" fmla="*/ 770 w 107522"/>
                  <a:gd name="connsiteY5" fmla="*/ 0 h 540419"/>
                  <a:gd name="connsiteX0" fmla="*/ 770 w 127887"/>
                  <a:gd name="connsiteY0" fmla="*/ 0 h 540419"/>
                  <a:gd name="connsiteX1" fmla="*/ 88874 w 127887"/>
                  <a:gd name="connsiteY1" fmla="*/ 306 h 540419"/>
                  <a:gd name="connsiteX2" fmla="*/ 75645 w 127887"/>
                  <a:gd name="connsiteY2" fmla="*/ 540419 h 540419"/>
                  <a:gd name="connsiteX3" fmla="*/ 23501 w 127887"/>
                  <a:gd name="connsiteY3" fmla="*/ 540273 h 540419"/>
                  <a:gd name="connsiteX4" fmla="*/ 12772 w 127887"/>
                  <a:gd name="connsiteY4" fmla="*/ 290635 h 540419"/>
                  <a:gd name="connsiteX5" fmla="*/ 770 w 127887"/>
                  <a:gd name="connsiteY5" fmla="*/ 0 h 540419"/>
                  <a:gd name="connsiteX0" fmla="*/ 770 w 122863"/>
                  <a:gd name="connsiteY0" fmla="*/ 0 h 540419"/>
                  <a:gd name="connsiteX1" fmla="*/ 88874 w 122863"/>
                  <a:gd name="connsiteY1" fmla="*/ 306 h 540419"/>
                  <a:gd name="connsiteX2" fmla="*/ 75645 w 122863"/>
                  <a:gd name="connsiteY2" fmla="*/ 540419 h 540419"/>
                  <a:gd name="connsiteX3" fmla="*/ 23501 w 122863"/>
                  <a:gd name="connsiteY3" fmla="*/ 540273 h 540419"/>
                  <a:gd name="connsiteX4" fmla="*/ 12772 w 122863"/>
                  <a:gd name="connsiteY4" fmla="*/ 290635 h 540419"/>
                  <a:gd name="connsiteX5" fmla="*/ 770 w 122863"/>
                  <a:gd name="connsiteY5" fmla="*/ 0 h 540419"/>
                  <a:gd name="connsiteX0" fmla="*/ 770 w 128913"/>
                  <a:gd name="connsiteY0" fmla="*/ 0 h 540419"/>
                  <a:gd name="connsiteX1" fmla="*/ 88874 w 128913"/>
                  <a:gd name="connsiteY1" fmla="*/ 306 h 540419"/>
                  <a:gd name="connsiteX2" fmla="*/ 75645 w 128913"/>
                  <a:gd name="connsiteY2" fmla="*/ 540419 h 540419"/>
                  <a:gd name="connsiteX3" fmla="*/ 23501 w 128913"/>
                  <a:gd name="connsiteY3" fmla="*/ 540273 h 540419"/>
                  <a:gd name="connsiteX4" fmla="*/ 12772 w 128913"/>
                  <a:gd name="connsiteY4" fmla="*/ 290635 h 540419"/>
                  <a:gd name="connsiteX5" fmla="*/ 770 w 128913"/>
                  <a:gd name="connsiteY5" fmla="*/ 0 h 540419"/>
                  <a:gd name="connsiteX0" fmla="*/ 770 w 119391"/>
                  <a:gd name="connsiteY0" fmla="*/ 0 h 540419"/>
                  <a:gd name="connsiteX1" fmla="*/ 88874 w 119391"/>
                  <a:gd name="connsiteY1" fmla="*/ 306 h 540419"/>
                  <a:gd name="connsiteX2" fmla="*/ 75645 w 119391"/>
                  <a:gd name="connsiteY2" fmla="*/ 540419 h 540419"/>
                  <a:gd name="connsiteX3" fmla="*/ 23501 w 119391"/>
                  <a:gd name="connsiteY3" fmla="*/ 540273 h 540419"/>
                  <a:gd name="connsiteX4" fmla="*/ 12772 w 119391"/>
                  <a:gd name="connsiteY4" fmla="*/ 290635 h 540419"/>
                  <a:gd name="connsiteX5" fmla="*/ 770 w 119391"/>
                  <a:gd name="connsiteY5" fmla="*/ 0 h 540419"/>
                  <a:gd name="connsiteX0" fmla="*/ 415 w 127283"/>
                  <a:gd name="connsiteY0" fmla="*/ 0 h 543457"/>
                  <a:gd name="connsiteX1" fmla="*/ 96766 w 127283"/>
                  <a:gd name="connsiteY1" fmla="*/ 3344 h 543457"/>
                  <a:gd name="connsiteX2" fmla="*/ 83537 w 127283"/>
                  <a:gd name="connsiteY2" fmla="*/ 543457 h 543457"/>
                  <a:gd name="connsiteX3" fmla="*/ 31393 w 127283"/>
                  <a:gd name="connsiteY3" fmla="*/ 543311 h 543457"/>
                  <a:gd name="connsiteX4" fmla="*/ 20664 w 127283"/>
                  <a:gd name="connsiteY4" fmla="*/ 293673 h 543457"/>
                  <a:gd name="connsiteX5" fmla="*/ 415 w 127283"/>
                  <a:gd name="connsiteY5" fmla="*/ 0 h 543457"/>
                  <a:gd name="connsiteX0" fmla="*/ 219 w 142456"/>
                  <a:gd name="connsiteY0" fmla="*/ 0 h 543215"/>
                  <a:gd name="connsiteX1" fmla="*/ 111939 w 142456"/>
                  <a:gd name="connsiteY1" fmla="*/ 3102 h 543215"/>
                  <a:gd name="connsiteX2" fmla="*/ 98710 w 142456"/>
                  <a:gd name="connsiteY2" fmla="*/ 543215 h 543215"/>
                  <a:gd name="connsiteX3" fmla="*/ 46566 w 142456"/>
                  <a:gd name="connsiteY3" fmla="*/ 543069 h 543215"/>
                  <a:gd name="connsiteX4" fmla="*/ 35837 w 142456"/>
                  <a:gd name="connsiteY4" fmla="*/ 293431 h 543215"/>
                  <a:gd name="connsiteX5" fmla="*/ 219 w 142456"/>
                  <a:gd name="connsiteY5" fmla="*/ 0 h 543215"/>
                  <a:gd name="connsiteX0" fmla="*/ 219 w 142456"/>
                  <a:gd name="connsiteY0" fmla="*/ 0 h 554466"/>
                  <a:gd name="connsiteX1" fmla="*/ 111939 w 142456"/>
                  <a:gd name="connsiteY1" fmla="*/ 3102 h 554466"/>
                  <a:gd name="connsiteX2" fmla="*/ 98710 w 142456"/>
                  <a:gd name="connsiteY2" fmla="*/ 543215 h 554466"/>
                  <a:gd name="connsiteX3" fmla="*/ 32519 w 142456"/>
                  <a:gd name="connsiteY3" fmla="*/ 554466 h 554466"/>
                  <a:gd name="connsiteX4" fmla="*/ 35837 w 142456"/>
                  <a:gd name="connsiteY4" fmla="*/ 293431 h 554466"/>
                  <a:gd name="connsiteX5" fmla="*/ 219 w 142456"/>
                  <a:gd name="connsiteY5" fmla="*/ 0 h 554466"/>
                  <a:gd name="connsiteX0" fmla="*/ 219 w 137729"/>
                  <a:gd name="connsiteY0" fmla="*/ 0 h 554466"/>
                  <a:gd name="connsiteX1" fmla="*/ 111939 w 137729"/>
                  <a:gd name="connsiteY1" fmla="*/ 3102 h 554466"/>
                  <a:gd name="connsiteX2" fmla="*/ 84006 w 137729"/>
                  <a:gd name="connsiteY2" fmla="*/ 549033 h 554466"/>
                  <a:gd name="connsiteX3" fmla="*/ 32519 w 137729"/>
                  <a:gd name="connsiteY3" fmla="*/ 554466 h 554466"/>
                  <a:gd name="connsiteX4" fmla="*/ 35837 w 137729"/>
                  <a:gd name="connsiteY4" fmla="*/ 293431 h 554466"/>
                  <a:gd name="connsiteX5" fmla="*/ 219 w 137729"/>
                  <a:gd name="connsiteY5" fmla="*/ 0 h 554466"/>
                  <a:gd name="connsiteX0" fmla="*/ 219 w 137729"/>
                  <a:gd name="connsiteY0" fmla="*/ 0 h 568530"/>
                  <a:gd name="connsiteX1" fmla="*/ 111939 w 137729"/>
                  <a:gd name="connsiteY1" fmla="*/ 3102 h 568530"/>
                  <a:gd name="connsiteX2" fmla="*/ 84006 w 137729"/>
                  <a:gd name="connsiteY2" fmla="*/ 549033 h 568530"/>
                  <a:gd name="connsiteX3" fmla="*/ 26495 w 137729"/>
                  <a:gd name="connsiteY3" fmla="*/ 568530 h 568530"/>
                  <a:gd name="connsiteX4" fmla="*/ 35837 w 137729"/>
                  <a:gd name="connsiteY4" fmla="*/ 293431 h 568530"/>
                  <a:gd name="connsiteX5" fmla="*/ 219 w 137729"/>
                  <a:gd name="connsiteY5" fmla="*/ 0 h 568530"/>
                  <a:gd name="connsiteX0" fmla="*/ 219 w 138297"/>
                  <a:gd name="connsiteY0" fmla="*/ 0 h 568530"/>
                  <a:gd name="connsiteX1" fmla="*/ 111939 w 138297"/>
                  <a:gd name="connsiteY1" fmla="*/ 3102 h 568530"/>
                  <a:gd name="connsiteX2" fmla="*/ 85997 w 138297"/>
                  <a:gd name="connsiteY2" fmla="*/ 565766 h 568530"/>
                  <a:gd name="connsiteX3" fmla="*/ 26495 w 138297"/>
                  <a:gd name="connsiteY3" fmla="*/ 568530 h 568530"/>
                  <a:gd name="connsiteX4" fmla="*/ 35837 w 138297"/>
                  <a:gd name="connsiteY4" fmla="*/ 293431 h 568530"/>
                  <a:gd name="connsiteX5" fmla="*/ 219 w 138297"/>
                  <a:gd name="connsiteY5" fmla="*/ 0 h 568530"/>
                  <a:gd name="connsiteX0" fmla="*/ 219 w 143453"/>
                  <a:gd name="connsiteY0" fmla="*/ 0 h 568530"/>
                  <a:gd name="connsiteX1" fmla="*/ 111939 w 143453"/>
                  <a:gd name="connsiteY1" fmla="*/ 3102 h 568530"/>
                  <a:gd name="connsiteX2" fmla="*/ 101370 w 143453"/>
                  <a:gd name="connsiteY2" fmla="*/ 565525 h 568530"/>
                  <a:gd name="connsiteX3" fmla="*/ 26495 w 143453"/>
                  <a:gd name="connsiteY3" fmla="*/ 568530 h 568530"/>
                  <a:gd name="connsiteX4" fmla="*/ 35837 w 143453"/>
                  <a:gd name="connsiteY4" fmla="*/ 293431 h 568530"/>
                  <a:gd name="connsiteX5" fmla="*/ 219 w 143453"/>
                  <a:gd name="connsiteY5" fmla="*/ 0 h 568530"/>
                  <a:gd name="connsiteX0" fmla="*/ 380 w 143614"/>
                  <a:gd name="connsiteY0" fmla="*/ 0 h 568530"/>
                  <a:gd name="connsiteX1" fmla="*/ 112100 w 143614"/>
                  <a:gd name="connsiteY1" fmla="*/ 3102 h 568530"/>
                  <a:gd name="connsiteX2" fmla="*/ 101531 w 143614"/>
                  <a:gd name="connsiteY2" fmla="*/ 565525 h 568530"/>
                  <a:gd name="connsiteX3" fmla="*/ 26656 w 143614"/>
                  <a:gd name="connsiteY3" fmla="*/ 568530 h 568530"/>
                  <a:gd name="connsiteX4" fmla="*/ 22151 w 143614"/>
                  <a:gd name="connsiteY4" fmla="*/ 295350 h 568530"/>
                  <a:gd name="connsiteX5" fmla="*/ 380 w 143614"/>
                  <a:gd name="connsiteY5" fmla="*/ 0 h 5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614" h="568530">
                    <a:moveTo>
                      <a:pt x="380" y="0"/>
                    </a:moveTo>
                    <a:cubicBezTo>
                      <a:pt x="29748" y="102"/>
                      <a:pt x="82732" y="3000"/>
                      <a:pt x="112100" y="3102"/>
                    </a:cubicBezTo>
                    <a:cubicBezTo>
                      <a:pt x="164837" y="350335"/>
                      <a:pt x="144500" y="461494"/>
                      <a:pt x="101531" y="565525"/>
                    </a:cubicBezTo>
                    <a:lnTo>
                      <a:pt x="26656" y="568530"/>
                    </a:lnTo>
                    <a:cubicBezTo>
                      <a:pt x="-19430" y="501899"/>
                      <a:pt x="67211" y="349941"/>
                      <a:pt x="22151" y="295350"/>
                    </a:cubicBezTo>
                    <a:cubicBezTo>
                      <a:pt x="13665" y="175833"/>
                      <a:pt x="-2701" y="72512"/>
                      <a:pt x="380" y="0"/>
                    </a:cubicBezTo>
                    <a:close/>
                  </a:path>
                </a:pathLst>
              </a:custGeom>
              <a:gradFill flip="none" rotWithShape="1">
                <a:gsLst>
                  <a:gs pos="0">
                    <a:sysClr val="window" lastClr="FFFFFF">
                      <a:lumMod val="65000"/>
                    </a:sysClr>
                  </a:gs>
                  <a:gs pos="100000">
                    <a:sysClr val="windowText" lastClr="000000">
                      <a:lumMod val="65000"/>
                      <a:lumOff val="35000"/>
                    </a:sysClr>
                  </a:gs>
                </a:gsLst>
                <a:lin ang="1080000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0" name="Rectangle 4"/>
              <p:cNvSpPr/>
              <p:nvPr/>
            </p:nvSpPr>
            <p:spPr>
              <a:xfrm rot="2761914">
                <a:off x="2772338" y="3848542"/>
                <a:ext cx="92314" cy="563359"/>
              </a:xfrm>
              <a:custGeom>
                <a:avLst/>
                <a:gdLst>
                  <a:gd name="connsiteX0" fmla="*/ 0 w 120693"/>
                  <a:gd name="connsiteY0" fmla="*/ 0 h 543476"/>
                  <a:gd name="connsiteX1" fmla="*/ 120693 w 120693"/>
                  <a:gd name="connsiteY1" fmla="*/ 0 h 543476"/>
                  <a:gd name="connsiteX2" fmla="*/ 120693 w 120693"/>
                  <a:gd name="connsiteY2" fmla="*/ 543476 h 543476"/>
                  <a:gd name="connsiteX3" fmla="*/ 0 w 120693"/>
                  <a:gd name="connsiteY3" fmla="*/ 543476 h 543476"/>
                  <a:gd name="connsiteX4" fmla="*/ 0 w 120693"/>
                  <a:gd name="connsiteY4" fmla="*/ 0 h 543476"/>
                  <a:gd name="connsiteX0" fmla="*/ 0 w 120693"/>
                  <a:gd name="connsiteY0" fmla="*/ 0 h 543476"/>
                  <a:gd name="connsiteX1" fmla="*/ 53352 w 120693"/>
                  <a:gd name="connsiteY1" fmla="*/ 1213 h 543476"/>
                  <a:gd name="connsiteX2" fmla="*/ 120693 w 120693"/>
                  <a:gd name="connsiteY2" fmla="*/ 543476 h 543476"/>
                  <a:gd name="connsiteX3" fmla="*/ 0 w 120693"/>
                  <a:gd name="connsiteY3" fmla="*/ 543476 h 543476"/>
                  <a:gd name="connsiteX4" fmla="*/ 0 w 120693"/>
                  <a:gd name="connsiteY4" fmla="*/ 0 h 543476"/>
                  <a:gd name="connsiteX0" fmla="*/ 0 w 53352"/>
                  <a:gd name="connsiteY0" fmla="*/ 0 h 543476"/>
                  <a:gd name="connsiteX1" fmla="*/ 53352 w 53352"/>
                  <a:gd name="connsiteY1" fmla="*/ 1213 h 543476"/>
                  <a:gd name="connsiteX2" fmla="*/ 31376 w 53352"/>
                  <a:gd name="connsiteY2" fmla="*/ 540032 h 543476"/>
                  <a:gd name="connsiteX3" fmla="*/ 0 w 53352"/>
                  <a:gd name="connsiteY3" fmla="*/ 543476 h 543476"/>
                  <a:gd name="connsiteX4" fmla="*/ 0 w 53352"/>
                  <a:gd name="connsiteY4" fmla="*/ 0 h 543476"/>
                  <a:gd name="connsiteX0" fmla="*/ 18428 w 71780"/>
                  <a:gd name="connsiteY0" fmla="*/ 0 h 548860"/>
                  <a:gd name="connsiteX1" fmla="*/ 71780 w 71780"/>
                  <a:gd name="connsiteY1" fmla="*/ 1213 h 548860"/>
                  <a:gd name="connsiteX2" fmla="*/ 49804 w 71780"/>
                  <a:gd name="connsiteY2" fmla="*/ 540032 h 548860"/>
                  <a:gd name="connsiteX3" fmla="*/ 0 w 71780"/>
                  <a:gd name="connsiteY3" fmla="*/ 548860 h 548860"/>
                  <a:gd name="connsiteX4" fmla="*/ 18428 w 71780"/>
                  <a:gd name="connsiteY4" fmla="*/ 0 h 548860"/>
                  <a:gd name="connsiteX0" fmla="*/ 18550 w 71902"/>
                  <a:gd name="connsiteY0" fmla="*/ 0 h 542125"/>
                  <a:gd name="connsiteX1" fmla="*/ 71902 w 71902"/>
                  <a:gd name="connsiteY1" fmla="*/ 1213 h 542125"/>
                  <a:gd name="connsiteX2" fmla="*/ 49926 w 71902"/>
                  <a:gd name="connsiteY2" fmla="*/ 540032 h 542125"/>
                  <a:gd name="connsiteX3" fmla="*/ 0 w 71902"/>
                  <a:gd name="connsiteY3" fmla="*/ 542125 h 542125"/>
                  <a:gd name="connsiteX4" fmla="*/ 18550 w 71902"/>
                  <a:gd name="connsiteY4" fmla="*/ 0 h 542125"/>
                  <a:gd name="connsiteX0" fmla="*/ 18733 w 72085"/>
                  <a:gd name="connsiteY0" fmla="*/ 0 h 540032"/>
                  <a:gd name="connsiteX1" fmla="*/ 72085 w 72085"/>
                  <a:gd name="connsiteY1" fmla="*/ 1213 h 540032"/>
                  <a:gd name="connsiteX2" fmla="*/ 50109 w 72085"/>
                  <a:gd name="connsiteY2" fmla="*/ 540032 h 540032"/>
                  <a:gd name="connsiteX3" fmla="*/ 0 w 72085"/>
                  <a:gd name="connsiteY3" fmla="*/ 532024 h 540032"/>
                  <a:gd name="connsiteX4" fmla="*/ 18733 w 72085"/>
                  <a:gd name="connsiteY4" fmla="*/ 0 h 540032"/>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81456"/>
                  <a:gd name="connsiteY0" fmla="*/ 0 h 540471"/>
                  <a:gd name="connsiteX1" fmla="*/ 73617 w 81456"/>
                  <a:gd name="connsiteY1" fmla="*/ 1213 h 540471"/>
                  <a:gd name="connsiteX2" fmla="*/ 51641 w 81456"/>
                  <a:gd name="connsiteY2" fmla="*/ 540032 h 540471"/>
                  <a:gd name="connsiteX3" fmla="*/ 0 w 81456"/>
                  <a:gd name="connsiteY3" fmla="*/ 540471 h 540471"/>
                  <a:gd name="connsiteX4" fmla="*/ 20265 w 81456"/>
                  <a:gd name="connsiteY4" fmla="*/ 0 h 540471"/>
                  <a:gd name="connsiteX0" fmla="*/ 20265 w 88021"/>
                  <a:gd name="connsiteY0" fmla="*/ 0 h 540471"/>
                  <a:gd name="connsiteX1" fmla="*/ 73617 w 88021"/>
                  <a:gd name="connsiteY1" fmla="*/ 1213 h 540471"/>
                  <a:gd name="connsiteX2" fmla="*/ 51641 w 88021"/>
                  <a:gd name="connsiteY2" fmla="*/ 540032 h 540471"/>
                  <a:gd name="connsiteX3" fmla="*/ 0 w 88021"/>
                  <a:gd name="connsiteY3" fmla="*/ 540471 h 540471"/>
                  <a:gd name="connsiteX4" fmla="*/ 20265 w 88021"/>
                  <a:gd name="connsiteY4" fmla="*/ 0 h 540471"/>
                  <a:gd name="connsiteX0" fmla="*/ 20265 w 85101"/>
                  <a:gd name="connsiteY0" fmla="*/ 0 h 540471"/>
                  <a:gd name="connsiteX1" fmla="*/ 73617 w 85101"/>
                  <a:gd name="connsiteY1" fmla="*/ 1213 h 540471"/>
                  <a:gd name="connsiteX2" fmla="*/ 51641 w 85101"/>
                  <a:gd name="connsiteY2" fmla="*/ 540032 h 540471"/>
                  <a:gd name="connsiteX3" fmla="*/ 0 w 85101"/>
                  <a:gd name="connsiteY3" fmla="*/ 540471 h 540471"/>
                  <a:gd name="connsiteX4" fmla="*/ 20265 w 85101"/>
                  <a:gd name="connsiteY4" fmla="*/ 0 h 540471"/>
                  <a:gd name="connsiteX0" fmla="*/ 20265 w 92707"/>
                  <a:gd name="connsiteY0" fmla="*/ 0 h 540471"/>
                  <a:gd name="connsiteX1" fmla="*/ 73617 w 92707"/>
                  <a:gd name="connsiteY1" fmla="*/ 1213 h 540471"/>
                  <a:gd name="connsiteX2" fmla="*/ 51641 w 92707"/>
                  <a:gd name="connsiteY2" fmla="*/ 540032 h 540471"/>
                  <a:gd name="connsiteX3" fmla="*/ 0 w 92707"/>
                  <a:gd name="connsiteY3" fmla="*/ 540471 h 540471"/>
                  <a:gd name="connsiteX4" fmla="*/ 20265 w 92707"/>
                  <a:gd name="connsiteY4" fmla="*/ 0 h 540471"/>
                  <a:gd name="connsiteX0" fmla="*/ 20265 w 92562"/>
                  <a:gd name="connsiteY0" fmla="*/ 0 h 540471"/>
                  <a:gd name="connsiteX1" fmla="*/ 73617 w 92562"/>
                  <a:gd name="connsiteY1" fmla="*/ 1213 h 540471"/>
                  <a:gd name="connsiteX2" fmla="*/ 51641 w 92562"/>
                  <a:gd name="connsiteY2" fmla="*/ 540032 h 540471"/>
                  <a:gd name="connsiteX3" fmla="*/ 0 w 92562"/>
                  <a:gd name="connsiteY3" fmla="*/ 540471 h 540471"/>
                  <a:gd name="connsiteX4" fmla="*/ 20265 w 92562"/>
                  <a:gd name="connsiteY4" fmla="*/ 0 h 540471"/>
                  <a:gd name="connsiteX0" fmla="*/ 20265 w 117981"/>
                  <a:gd name="connsiteY0" fmla="*/ 0 h 540471"/>
                  <a:gd name="connsiteX1" fmla="*/ 73617 w 117981"/>
                  <a:gd name="connsiteY1" fmla="*/ 1213 h 540471"/>
                  <a:gd name="connsiteX2" fmla="*/ 51641 w 117981"/>
                  <a:gd name="connsiteY2" fmla="*/ 540032 h 540471"/>
                  <a:gd name="connsiteX3" fmla="*/ 0 w 117981"/>
                  <a:gd name="connsiteY3" fmla="*/ 540471 h 540471"/>
                  <a:gd name="connsiteX4" fmla="*/ 20265 w 117981"/>
                  <a:gd name="connsiteY4" fmla="*/ 0 h 540471"/>
                  <a:gd name="connsiteX0" fmla="*/ 20265 w 89569"/>
                  <a:gd name="connsiteY0" fmla="*/ 0 h 540471"/>
                  <a:gd name="connsiteX1" fmla="*/ 73617 w 89569"/>
                  <a:gd name="connsiteY1" fmla="*/ 1213 h 540471"/>
                  <a:gd name="connsiteX2" fmla="*/ 51641 w 89569"/>
                  <a:gd name="connsiteY2" fmla="*/ 540032 h 540471"/>
                  <a:gd name="connsiteX3" fmla="*/ 0 w 89569"/>
                  <a:gd name="connsiteY3" fmla="*/ 540471 h 540471"/>
                  <a:gd name="connsiteX4" fmla="*/ 20265 w 89569"/>
                  <a:gd name="connsiteY4" fmla="*/ 0 h 540471"/>
                  <a:gd name="connsiteX0" fmla="*/ 20265 w 91294"/>
                  <a:gd name="connsiteY0" fmla="*/ 0 h 540471"/>
                  <a:gd name="connsiteX1" fmla="*/ 73617 w 91294"/>
                  <a:gd name="connsiteY1" fmla="*/ 1213 h 540471"/>
                  <a:gd name="connsiteX2" fmla="*/ 51641 w 91294"/>
                  <a:gd name="connsiteY2" fmla="*/ 540032 h 540471"/>
                  <a:gd name="connsiteX3" fmla="*/ 0 w 91294"/>
                  <a:gd name="connsiteY3" fmla="*/ 540471 h 540471"/>
                  <a:gd name="connsiteX4" fmla="*/ 20265 w 91294"/>
                  <a:gd name="connsiteY4" fmla="*/ 0 h 540471"/>
                  <a:gd name="connsiteX0" fmla="*/ 20265 w 91294"/>
                  <a:gd name="connsiteY0" fmla="*/ 0 h 540471"/>
                  <a:gd name="connsiteX1" fmla="*/ 73617 w 91294"/>
                  <a:gd name="connsiteY1" fmla="*/ 1213 h 540471"/>
                  <a:gd name="connsiteX2" fmla="*/ 51641 w 91294"/>
                  <a:gd name="connsiteY2" fmla="*/ 540032 h 540471"/>
                  <a:gd name="connsiteX3" fmla="*/ 0 w 91294"/>
                  <a:gd name="connsiteY3" fmla="*/ 540471 h 540471"/>
                  <a:gd name="connsiteX4" fmla="*/ 20265 w 91294"/>
                  <a:gd name="connsiteY4" fmla="*/ 0 h 540471"/>
                  <a:gd name="connsiteX0" fmla="*/ 20265 w 91871"/>
                  <a:gd name="connsiteY0" fmla="*/ 0 h 540471"/>
                  <a:gd name="connsiteX1" fmla="*/ 73617 w 91871"/>
                  <a:gd name="connsiteY1" fmla="*/ 1213 h 540471"/>
                  <a:gd name="connsiteX2" fmla="*/ 51641 w 91871"/>
                  <a:gd name="connsiteY2" fmla="*/ 540032 h 540471"/>
                  <a:gd name="connsiteX3" fmla="*/ 0 w 91871"/>
                  <a:gd name="connsiteY3" fmla="*/ 540471 h 540471"/>
                  <a:gd name="connsiteX4" fmla="*/ 20265 w 91871"/>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1494"/>
                  <a:gd name="connsiteY0" fmla="*/ 0 h 557371"/>
                  <a:gd name="connsiteX1" fmla="*/ 73617 w 91494"/>
                  <a:gd name="connsiteY1" fmla="*/ 1213 h 557371"/>
                  <a:gd name="connsiteX2" fmla="*/ 44577 w 91494"/>
                  <a:gd name="connsiteY2" fmla="*/ 557371 h 557371"/>
                  <a:gd name="connsiteX3" fmla="*/ 0 w 91494"/>
                  <a:gd name="connsiteY3" fmla="*/ 540471 h 557371"/>
                  <a:gd name="connsiteX4" fmla="*/ 20265 w 91494"/>
                  <a:gd name="connsiteY4" fmla="*/ 0 h 557371"/>
                  <a:gd name="connsiteX0" fmla="*/ 20265 w 92286"/>
                  <a:gd name="connsiteY0" fmla="*/ 0 h 549953"/>
                  <a:gd name="connsiteX1" fmla="*/ 73617 w 92286"/>
                  <a:gd name="connsiteY1" fmla="*/ 1213 h 549953"/>
                  <a:gd name="connsiteX2" fmla="*/ 46903 w 92286"/>
                  <a:gd name="connsiteY2" fmla="*/ 549952 h 549953"/>
                  <a:gd name="connsiteX3" fmla="*/ 0 w 92286"/>
                  <a:gd name="connsiteY3" fmla="*/ 540471 h 549953"/>
                  <a:gd name="connsiteX4" fmla="*/ 20265 w 92286"/>
                  <a:gd name="connsiteY4" fmla="*/ 0 h 549953"/>
                  <a:gd name="connsiteX0" fmla="*/ 11397 w 83418"/>
                  <a:gd name="connsiteY0" fmla="*/ 0 h 549961"/>
                  <a:gd name="connsiteX1" fmla="*/ 64749 w 83418"/>
                  <a:gd name="connsiteY1" fmla="*/ 1213 h 549961"/>
                  <a:gd name="connsiteX2" fmla="*/ 38035 w 83418"/>
                  <a:gd name="connsiteY2" fmla="*/ 549952 h 549961"/>
                  <a:gd name="connsiteX3" fmla="*/ 0 w 83418"/>
                  <a:gd name="connsiteY3" fmla="*/ 548706 h 549961"/>
                  <a:gd name="connsiteX4" fmla="*/ 11397 w 83418"/>
                  <a:gd name="connsiteY4" fmla="*/ 0 h 549961"/>
                  <a:gd name="connsiteX0" fmla="*/ 11397 w 83418"/>
                  <a:gd name="connsiteY0" fmla="*/ 0 h 549961"/>
                  <a:gd name="connsiteX1" fmla="*/ 64749 w 83418"/>
                  <a:gd name="connsiteY1" fmla="*/ 1213 h 549961"/>
                  <a:gd name="connsiteX2" fmla="*/ 38035 w 83418"/>
                  <a:gd name="connsiteY2" fmla="*/ 549952 h 549961"/>
                  <a:gd name="connsiteX3" fmla="*/ 0 w 83418"/>
                  <a:gd name="connsiteY3" fmla="*/ 548706 h 549961"/>
                  <a:gd name="connsiteX4" fmla="*/ 11397 w 83418"/>
                  <a:gd name="connsiteY4" fmla="*/ 0 h 549961"/>
                  <a:gd name="connsiteX0" fmla="*/ 11397 w 83418"/>
                  <a:gd name="connsiteY0" fmla="*/ 0 h 549961"/>
                  <a:gd name="connsiteX1" fmla="*/ 64749 w 83418"/>
                  <a:gd name="connsiteY1" fmla="*/ 1213 h 549961"/>
                  <a:gd name="connsiteX2" fmla="*/ 38035 w 83418"/>
                  <a:gd name="connsiteY2" fmla="*/ 549952 h 549961"/>
                  <a:gd name="connsiteX3" fmla="*/ 0 w 83418"/>
                  <a:gd name="connsiteY3" fmla="*/ 548706 h 549961"/>
                  <a:gd name="connsiteX4" fmla="*/ 11397 w 83418"/>
                  <a:gd name="connsiteY4" fmla="*/ 0 h 549961"/>
                  <a:gd name="connsiteX0" fmla="*/ 14250 w 86271"/>
                  <a:gd name="connsiteY0" fmla="*/ 0 h 551551"/>
                  <a:gd name="connsiteX1" fmla="*/ 67602 w 86271"/>
                  <a:gd name="connsiteY1" fmla="*/ 1213 h 551551"/>
                  <a:gd name="connsiteX2" fmla="*/ 40888 w 86271"/>
                  <a:gd name="connsiteY2" fmla="*/ 549952 h 551551"/>
                  <a:gd name="connsiteX3" fmla="*/ 0 w 86271"/>
                  <a:gd name="connsiteY3" fmla="*/ 551551 h 551551"/>
                  <a:gd name="connsiteX4" fmla="*/ 14250 w 86271"/>
                  <a:gd name="connsiteY4" fmla="*/ 0 h 551551"/>
                  <a:gd name="connsiteX0" fmla="*/ 14250 w 86271"/>
                  <a:gd name="connsiteY0" fmla="*/ 0 h 551551"/>
                  <a:gd name="connsiteX1" fmla="*/ 67602 w 86271"/>
                  <a:gd name="connsiteY1" fmla="*/ 1213 h 551551"/>
                  <a:gd name="connsiteX2" fmla="*/ 40888 w 86271"/>
                  <a:gd name="connsiteY2" fmla="*/ 549952 h 551551"/>
                  <a:gd name="connsiteX3" fmla="*/ 0 w 86271"/>
                  <a:gd name="connsiteY3" fmla="*/ 551551 h 551551"/>
                  <a:gd name="connsiteX4" fmla="*/ 14250 w 86271"/>
                  <a:gd name="connsiteY4" fmla="*/ 0 h 551551"/>
                  <a:gd name="connsiteX0" fmla="*/ 14250 w 89809"/>
                  <a:gd name="connsiteY0" fmla="*/ 0 h 551551"/>
                  <a:gd name="connsiteX1" fmla="*/ 67602 w 89809"/>
                  <a:gd name="connsiteY1" fmla="*/ 1213 h 551551"/>
                  <a:gd name="connsiteX2" fmla="*/ 40888 w 89809"/>
                  <a:gd name="connsiteY2" fmla="*/ 549952 h 551551"/>
                  <a:gd name="connsiteX3" fmla="*/ 0 w 89809"/>
                  <a:gd name="connsiteY3" fmla="*/ 551551 h 551551"/>
                  <a:gd name="connsiteX4" fmla="*/ 14250 w 89809"/>
                  <a:gd name="connsiteY4" fmla="*/ 0 h 551551"/>
                  <a:gd name="connsiteX0" fmla="*/ 14250 w 94407"/>
                  <a:gd name="connsiteY0" fmla="*/ 0 h 551551"/>
                  <a:gd name="connsiteX1" fmla="*/ 67602 w 94407"/>
                  <a:gd name="connsiteY1" fmla="*/ 1213 h 551551"/>
                  <a:gd name="connsiteX2" fmla="*/ 40888 w 94407"/>
                  <a:gd name="connsiteY2" fmla="*/ 549952 h 551551"/>
                  <a:gd name="connsiteX3" fmla="*/ 0 w 94407"/>
                  <a:gd name="connsiteY3" fmla="*/ 551551 h 551551"/>
                  <a:gd name="connsiteX4" fmla="*/ 14250 w 94407"/>
                  <a:gd name="connsiteY4" fmla="*/ 0 h 551551"/>
                  <a:gd name="connsiteX0" fmla="*/ 14144 w 94301"/>
                  <a:gd name="connsiteY0" fmla="*/ 0 h 557140"/>
                  <a:gd name="connsiteX1" fmla="*/ 67496 w 94301"/>
                  <a:gd name="connsiteY1" fmla="*/ 1213 h 557140"/>
                  <a:gd name="connsiteX2" fmla="*/ 40782 w 94301"/>
                  <a:gd name="connsiteY2" fmla="*/ 549952 h 557140"/>
                  <a:gd name="connsiteX3" fmla="*/ 0 w 94301"/>
                  <a:gd name="connsiteY3" fmla="*/ 557140 h 557140"/>
                  <a:gd name="connsiteX4" fmla="*/ 14144 w 94301"/>
                  <a:gd name="connsiteY4" fmla="*/ 0 h 557140"/>
                  <a:gd name="connsiteX0" fmla="*/ 14144 w 94422"/>
                  <a:gd name="connsiteY0" fmla="*/ 0 h 566725"/>
                  <a:gd name="connsiteX1" fmla="*/ 67496 w 94422"/>
                  <a:gd name="connsiteY1" fmla="*/ 1213 h 566725"/>
                  <a:gd name="connsiteX2" fmla="*/ 41095 w 94422"/>
                  <a:gd name="connsiteY2" fmla="*/ 566724 h 566725"/>
                  <a:gd name="connsiteX3" fmla="*/ 0 w 94422"/>
                  <a:gd name="connsiteY3" fmla="*/ 557140 h 566725"/>
                  <a:gd name="connsiteX4" fmla="*/ 14144 w 94422"/>
                  <a:gd name="connsiteY4" fmla="*/ 0 h 566725"/>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7422 w 96551"/>
                  <a:gd name="connsiteY0" fmla="*/ 0 h 558391"/>
                  <a:gd name="connsiteX1" fmla="*/ 70774 w 96551"/>
                  <a:gd name="connsiteY1" fmla="*/ 1213 h 558391"/>
                  <a:gd name="connsiteX2" fmla="*/ 41313 w 96551"/>
                  <a:gd name="connsiteY2" fmla="*/ 558388 h 558391"/>
                  <a:gd name="connsiteX3" fmla="*/ 0 w 96551"/>
                  <a:gd name="connsiteY3" fmla="*/ 554096 h 558391"/>
                  <a:gd name="connsiteX4" fmla="*/ 17422 w 96551"/>
                  <a:gd name="connsiteY4" fmla="*/ 0 h 558391"/>
                  <a:gd name="connsiteX0" fmla="*/ 17422 w 94821"/>
                  <a:gd name="connsiteY0" fmla="*/ 0 h 563340"/>
                  <a:gd name="connsiteX1" fmla="*/ 70774 w 94821"/>
                  <a:gd name="connsiteY1" fmla="*/ 1213 h 563340"/>
                  <a:gd name="connsiteX2" fmla="*/ 36353 w 94821"/>
                  <a:gd name="connsiteY2" fmla="*/ 563339 h 563340"/>
                  <a:gd name="connsiteX3" fmla="*/ 0 w 94821"/>
                  <a:gd name="connsiteY3" fmla="*/ 554096 h 563340"/>
                  <a:gd name="connsiteX4" fmla="*/ 17422 w 94821"/>
                  <a:gd name="connsiteY4" fmla="*/ 0 h 563340"/>
                  <a:gd name="connsiteX0" fmla="*/ 17422 w 95697"/>
                  <a:gd name="connsiteY0" fmla="*/ 0 h 565728"/>
                  <a:gd name="connsiteX1" fmla="*/ 70774 w 95697"/>
                  <a:gd name="connsiteY1" fmla="*/ 1213 h 565728"/>
                  <a:gd name="connsiteX2" fmla="*/ 38924 w 95697"/>
                  <a:gd name="connsiteY2" fmla="*/ 565727 h 565728"/>
                  <a:gd name="connsiteX3" fmla="*/ 0 w 95697"/>
                  <a:gd name="connsiteY3" fmla="*/ 554096 h 565728"/>
                  <a:gd name="connsiteX4" fmla="*/ 17422 w 95697"/>
                  <a:gd name="connsiteY4" fmla="*/ 0 h 565728"/>
                  <a:gd name="connsiteX0" fmla="*/ 17422 w 95697"/>
                  <a:gd name="connsiteY0" fmla="*/ 0 h 565728"/>
                  <a:gd name="connsiteX1" fmla="*/ 70774 w 95697"/>
                  <a:gd name="connsiteY1" fmla="*/ 1213 h 565728"/>
                  <a:gd name="connsiteX2" fmla="*/ 38923 w 95697"/>
                  <a:gd name="connsiteY2" fmla="*/ 565727 h 565728"/>
                  <a:gd name="connsiteX3" fmla="*/ 0 w 95697"/>
                  <a:gd name="connsiteY3" fmla="*/ 554096 h 565728"/>
                  <a:gd name="connsiteX4" fmla="*/ 17422 w 95697"/>
                  <a:gd name="connsiteY4" fmla="*/ 0 h 565728"/>
                  <a:gd name="connsiteX0" fmla="*/ 19629 w 97904"/>
                  <a:gd name="connsiteY0" fmla="*/ 0 h 571160"/>
                  <a:gd name="connsiteX1" fmla="*/ 72981 w 97904"/>
                  <a:gd name="connsiteY1" fmla="*/ 1213 h 571160"/>
                  <a:gd name="connsiteX2" fmla="*/ 41130 w 97904"/>
                  <a:gd name="connsiteY2" fmla="*/ 565727 h 571160"/>
                  <a:gd name="connsiteX3" fmla="*/ 0 w 97904"/>
                  <a:gd name="connsiteY3" fmla="*/ 571160 h 571160"/>
                  <a:gd name="connsiteX4" fmla="*/ 19629 w 97904"/>
                  <a:gd name="connsiteY4" fmla="*/ 0 h 571160"/>
                  <a:gd name="connsiteX0" fmla="*/ 19629 w 97904"/>
                  <a:gd name="connsiteY0" fmla="*/ 0 h 571160"/>
                  <a:gd name="connsiteX1" fmla="*/ 72981 w 97904"/>
                  <a:gd name="connsiteY1" fmla="*/ 1213 h 571160"/>
                  <a:gd name="connsiteX2" fmla="*/ 41130 w 97904"/>
                  <a:gd name="connsiteY2" fmla="*/ 565727 h 571160"/>
                  <a:gd name="connsiteX3" fmla="*/ 0 w 97904"/>
                  <a:gd name="connsiteY3" fmla="*/ 571160 h 571160"/>
                  <a:gd name="connsiteX4" fmla="*/ 19629 w 97904"/>
                  <a:gd name="connsiteY4" fmla="*/ 0 h 571160"/>
                  <a:gd name="connsiteX0" fmla="*/ 19629 w 97904"/>
                  <a:gd name="connsiteY0" fmla="*/ 0 h 571160"/>
                  <a:gd name="connsiteX1" fmla="*/ 72981 w 97904"/>
                  <a:gd name="connsiteY1" fmla="*/ 1213 h 571160"/>
                  <a:gd name="connsiteX2" fmla="*/ 41130 w 97904"/>
                  <a:gd name="connsiteY2" fmla="*/ 565727 h 571160"/>
                  <a:gd name="connsiteX3" fmla="*/ 0 w 97904"/>
                  <a:gd name="connsiteY3" fmla="*/ 571160 h 571160"/>
                  <a:gd name="connsiteX4" fmla="*/ 19629 w 97904"/>
                  <a:gd name="connsiteY4" fmla="*/ 0 h 571160"/>
                  <a:gd name="connsiteX0" fmla="*/ 19629 w 97904"/>
                  <a:gd name="connsiteY0" fmla="*/ 0 h 571160"/>
                  <a:gd name="connsiteX1" fmla="*/ 72981 w 97904"/>
                  <a:gd name="connsiteY1" fmla="*/ 1213 h 571160"/>
                  <a:gd name="connsiteX2" fmla="*/ 41130 w 97904"/>
                  <a:gd name="connsiteY2" fmla="*/ 565727 h 571160"/>
                  <a:gd name="connsiteX3" fmla="*/ 0 w 97904"/>
                  <a:gd name="connsiteY3" fmla="*/ 571160 h 571160"/>
                  <a:gd name="connsiteX4" fmla="*/ 19629 w 97904"/>
                  <a:gd name="connsiteY4" fmla="*/ 0 h 571160"/>
                  <a:gd name="connsiteX0" fmla="*/ 19629 w 98544"/>
                  <a:gd name="connsiteY0" fmla="*/ 0 h 571160"/>
                  <a:gd name="connsiteX1" fmla="*/ 72981 w 98544"/>
                  <a:gd name="connsiteY1" fmla="*/ 1213 h 571160"/>
                  <a:gd name="connsiteX2" fmla="*/ 42932 w 98544"/>
                  <a:gd name="connsiteY2" fmla="*/ 567400 h 571160"/>
                  <a:gd name="connsiteX3" fmla="*/ 0 w 98544"/>
                  <a:gd name="connsiteY3" fmla="*/ 571160 h 571160"/>
                  <a:gd name="connsiteX4" fmla="*/ 19629 w 98544"/>
                  <a:gd name="connsiteY4" fmla="*/ 0 h 57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44" h="571160">
                    <a:moveTo>
                      <a:pt x="19629" y="0"/>
                    </a:moveTo>
                    <a:lnTo>
                      <a:pt x="72981" y="1213"/>
                    </a:lnTo>
                    <a:cubicBezTo>
                      <a:pt x="114757" y="299638"/>
                      <a:pt x="105735" y="298692"/>
                      <a:pt x="42932" y="567400"/>
                    </a:cubicBezTo>
                    <a:cubicBezTo>
                      <a:pt x="25718" y="567546"/>
                      <a:pt x="17214" y="571014"/>
                      <a:pt x="0" y="571160"/>
                    </a:cubicBezTo>
                    <a:cubicBezTo>
                      <a:pt x="26174" y="363737"/>
                      <a:pt x="26517" y="214037"/>
                      <a:pt x="19629" y="0"/>
                    </a:cubicBezTo>
                    <a:close/>
                  </a:path>
                </a:pathLst>
              </a:custGeom>
              <a:gradFill>
                <a:gsLst>
                  <a:gs pos="0">
                    <a:srgbClr val="000000">
                      <a:lumMod val="75000"/>
                      <a:lumOff val="25000"/>
                    </a:srgbClr>
                  </a:gs>
                  <a:gs pos="100000">
                    <a:srgbClr val="000000"/>
                  </a:gs>
                </a:gsLst>
                <a:lin ang="540000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1" name="Rectangle 9"/>
              <p:cNvSpPr/>
              <p:nvPr/>
            </p:nvSpPr>
            <p:spPr>
              <a:xfrm rot="2456433">
                <a:off x="3004663" y="4081953"/>
                <a:ext cx="94702" cy="546594"/>
              </a:xfrm>
              <a:custGeom>
                <a:avLst/>
                <a:gdLst>
                  <a:gd name="connsiteX0" fmla="*/ 0 w 145256"/>
                  <a:gd name="connsiteY0" fmla="*/ 0 h 526354"/>
                  <a:gd name="connsiteX1" fmla="*/ 145256 w 145256"/>
                  <a:gd name="connsiteY1" fmla="*/ 0 h 526354"/>
                  <a:gd name="connsiteX2" fmla="*/ 145256 w 145256"/>
                  <a:gd name="connsiteY2" fmla="*/ 526354 h 526354"/>
                  <a:gd name="connsiteX3" fmla="*/ 0 w 145256"/>
                  <a:gd name="connsiteY3" fmla="*/ 526354 h 526354"/>
                  <a:gd name="connsiteX4" fmla="*/ 0 w 145256"/>
                  <a:gd name="connsiteY4" fmla="*/ 0 h 526354"/>
                  <a:gd name="connsiteX0" fmla="*/ 14448 w 159704"/>
                  <a:gd name="connsiteY0" fmla="*/ 0 h 526354"/>
                  <a:gd name="connsiteX1" fmla="*/ 159704 w 159704"/>
                  <a:gd name="connsiteY1" fmla="*/ 0 h 526354"/>
                  <a:gd name="connsiteX2" fmla="*/ 159704 w 159704"/>
                  <a:gd name="connsiteY2" fmla="*/ 526354 h 526354"/>
                  <a:gd name="connsiteX3" fmla="*/ 14448 w 159704"/>
                  <a:gd name="connsiteY3" fmla="*/ 526354 h 526354"/>
                  <a:gd name="connsiteX4" fmla="*/ 14448 w 159704"/>
                  <a:gd name="connsiteY4" fmla="*/ 0 h 526354"/>
                  <a:gd name="connsiteX0" fmla="*/ 13755 w 159011"/>
                  <a:gd name="connsiteY0" fmla="*/ 0 h 526354"/>
                  <a:gd name="connsiteX1" fmla="*/ 159011 w 159011"/>
                  <a:gd name="connsiteY1" fmla="*/ 0 h 526354"/>
                  <a:gd name="connsiteX2" fmla="*/ 159011 w 159011"/>
                  <a:gd name="connsiteY2" fmla="*/ 526354 h 526354"/>
                  <a:gd name="connsiteX3" fmla="*/ 13755 w 159011"/>
                  <a:gd name="connsiteY3" fmla="*/ 526354 h 526354"/>
                  <a:gd name="connsiteX4" fmla="*/ 13755 w 159011"/>
                  <a:gd name="connsiteY4" fmla="*/ 0 h 526354"/>
                  <a:gd name="connsiteX0" fmla="*/ 18464 w 163720"/>
                  <a:gd name="connsiteY0" fmla="*/ 0 h 526354"/>
                  <a:gd name="connsiteX1" fmla="*/ 163720 w 163720"/>
                  <a:gd name="connsiteY1" fmla="*/ 0 h 526354"/>
                  <a:gd name="connsiteX2" fmla="*/ 163720 w 163720"/>
                  <a:gd name="connsiteY2" fmla="*/ 526354 h 526354"/>
                  <a:gd name="connsiteX3" fmla="*/ 18464 w 163720"/>
                  <a:gd name="connsiteY3" fmla="*/ 526354 h 526354"/>
                  <a:gd name="connsiteX4" fmla="*/ 18464 w 163720"/>
                  <a:gd name="connsiteY4" fmla="*/ 0 h 526354"/>
                  <a:gd name="connsiteX0" fmla="*/ 21057 w 166313"/>
                  <a:gd name="connsiteY0" fmla="*/ 0 h 526354"/>
                  <a:gd name="connsiteX1" fmla="*/ 166313 w 166313"/>
                  <a:gd name="connsiteY1" fmla="*/ 0 h 526354"/>
                  <a:gd name="connsiteX2" fmla="*/ 166313 w 166313"/>
                  <a:gd name="connsiteY2" fmla="*/ 526354 h 526354"/>
                  <a:gd name="connsiteX3" fmla="*/ 21057 w 166313"/>
                  <a:gd name="connsiteY3" fmla="*/ 526354 h 526354"/>
                  <a:gd name="connsiteX4" fmla="*/ 21057 w 166313"/>
                  <a:gd name="connsiteY4" fmla="*/ 0 h 526354"/>
                  <a:gd name="connsiteX0" fmla="*/ 10873 w 156129"/>
                  <a:gd name="connsiteY0" fmla="*/ 0 h 526354"/>
                  <a:gd name="connsiteX1" fmla="*/ 156129 w 156129"/>
                  <a:gd name="connsiteY1" fmla="*/ 0 h 526354"/>
                  <a:gd name="connsiteX2" fmla="*/ 156129 w 156129"/>
                  <a:gd name="connsiteY2" fmla="*/ 526354 h 526354"/>
                  <a:gd name="connsiteX3" fmla="*/ 10873 w 156129"/>
                  <a:gd name="connsiteY3" fmla="*/ 526354 h 526354"/>
                  <a:gd name="connsiteX4" fmla="*/ 10873 w 156129"/>
                  <a:gd name="connsiteY4" fmla="*/ 0 h 526354"/>
                  <a:gd name="connsiteX0" fmla="*/ 11923 w 157179"/>
                  <a:gd name="connsiteY0" fmla="*/ 0 h 526354"/>
                  <a:gd name="connsiteX1" fmla="*/ 157179 w 157179"/>
                  <a:gd name="connsiteY1" fmla="*/ 0 h 526354"/>
                  <a:gd name="connsiteX2" fmla="*/ 157179 w 157179"/>
                  <a:gd name="connsiteY2" fmla="*/ 526354 h 526354"/>
                  <a:gd name="connsiteX3" fmla="*/ 11923 w 157179"/>
                  <a:gd name="connsiteY3" fmla="*/ 526354 h 526354"/>
                  <a:gd name="connsiteX4" fmla="*/ 11923 w 157179"/>
                  <a:gd name="connsiteY4" fmla="*/ 0 h 526354"/>
                  <a:gd name="connsiteX0" fmla="*/ 11669 w 156925"/>
                  <a:gd name="connsiteY0" fmla="*/ 0 h 526354"/>
                  <a:gd name="connsiteX1" fmla="*/ 156925 w 156925"/>
                  <a:gd name="connsiteY1" fmla="*/ 0 h 526354"/>
                  <a:gd name="connsiteX2" fmla="*/ 156925 w 156925"/>
                  <a:gd name="connsiteY2" fmla="*/ 526354 h 526354"/>
                  <a:gd name="connsiteX3" fmla="*/ 11669 w 156925"/>
                  <a:gd name="connsiteY3" fmla="*/ 526354 h 526354"/>
                  <a:gd name="connsiteX4" fmla="*/ 11669 w 156925"/>
                  <a:gd name="connsiteY4" fmla="*/ 0 h 526354"/>
                  <a:gd name="connsiteX0" fmla="*/ 10909 w 156165"/>
                  <a:gd name="connsiteY0" fmla="*/ 0 h 526354"/>
                  <a:gd name="connsiteX1" fmla="*/ 156165 w 156165"/>
                  <a:gd name="connsiteY1" fmla="*/ 0 h 526354"/>
                  <a:gd name="connsiteX2" fmla="*/ 156165 w 156165"/>
                  <a:gd name="connsiteY2" fmla="*/ 526354 h 526354"/>
                  <a:gd name="connsiteX3" fmla="*/ 10909 w 156165"/>
                  <a:gd name="connsiteY3" fmla="*/ 526354 h 526354"/>
                  <a:gd name="connsiteX4" fmla="*/ 10909 w 156165"/>
                  <a:gd name="connsiteY4" fmla="*/ 0 h 526354"/>
                  <a:gd name="connsiteX0" fmla="*/ 18259 w 163515"/>
                  <a:gd name="connsiteY0" fmla="*/ 0 h 526354"/>
                  <a:gd name="connsiteX1" fmla="*/ 163515 w 163515"/>
                  <a:gd name="connsiteY1" fmla="*/ 0 h 526354"/>
                  <a:gd name="connsiteX2" fmla="*/ 163515 w 163515"/>
                  <a:gd name="connsiteY2" fmla="*/ 526354 h 526354"/>
                  <a:gd name="connsiteX3" fmla="*/ 18259 w 163515"/>
                  <a:gd name="connsiteY3" fmla="*/ 526354 h 526354"/>
                  <a:gd name="connsiteX4" fmla="*/ 18259 w 163515"/>
                  <a:gd name="connsiteY4" fmla="*/ 0 h 526354"/>
                  <a:gd name="connsiteX0" fmla="*/ 7842 w 153098"/>
                  <a:gd name="connsiteY0" fmla="*/ 0 h 526354"/>
                  <a:gd name="connsiteX1" fmla="*/ 153098 w 153098"/>
                  <a:gd name="connsiteY1" fmla="*/ 0 h 526354"/>
                  <a:gd name="connsiteX2" fmla="*/ 153098 w 153098"/>
                  <a:gd name="connsiteY2" fmla="*/ 526354 h 526354"/>
                  <a:gd name="connsiteX3" fmla="*/ 7842 w 153098"/>
                  <a:gd name="connsiteY3" fmla="*/ 526354 h 526354"/>
                  <a:gd name="connsiteX4" fmla="*/ 7842 w 153098"/>
                  <a:gd name="connsiteY4" fmla="*/ 0 h 526354"/>
                  <a:gd name="connsiteX0" fmla="*/ 14996 w 160252"/>
                  <a:gd name="connsiteY0" fmla="*/ 0 h 526354"/>
                  <a:gd name="connsiteX1" fmla="*/ 160252 w 160252"/>
                  <a:gd name="connsiteY1" fmla="*/ 0 h 526354"/>
                  <a:gd name="connsiteX2" fmla="*/ 160252 w 160252"/>
                  <a:gd name="connsiteY2" fmla="*/ 526354 h 526354"/>
                  <a:gd name="connsiteX3" fmla="*/ 14996 w 160252"/>
                  <a:gd name="connsiteY3" fmla="*/ 526354 h 526354"/>
                  <a:gd name="connsiteX4" fmla="*/ 14996 w 160252"/>
                  <a:gd name="connsiteY4" fmla="*/ 0 h 526354"/>
                  <a:gd name="connsiteX0" fmla="*/ 16887 w 162143"/>
                  <a:gd name="connsiteY0" fmla="*/ 0 h 529236"/>
                  <a:gd name="connsiteX1" fmla="*/ 162143 w 162143"/>
                  <a:gd name="connsiteY1" fmla="*/ 0 h 529236"/>
                  <a:gd name="connsiteX2" fmla="*/ 162143 w 162143"/>
                  <a:gd name="connsiteY2" fmla="*/ 526354 h 529236"/>
                  <a:gd name="connsiteX3" fmla="*/ 9930 w 162143"/>
                  <a:gd name="connsiteY3" fmla="*/ 529236 h 529236"/>
                  <a:gd name="connsiteX4" fmla="*/ 16887 w 162143"/>
                  <a:gd name="connsiteY4" fmla="*/ 0 h 529236"/>
                  <a:gd name="connsiteX0" fmla="*/ 17947 w 163203"/>
                  <a:gd name="connsiteY0" fmla="*/ 0 h 529236"/>
                  <a:gd name="connsiteX1" fmla="*/ 163203 w 163203"/>
                  <a:gd name="connsiteY1" fmla="*/ 0 h 529236"/>
                  <a:gd name="connsiteX2" fmla="*/ 163203 w 163203"/>
                  <a:gd name="connsiteY2" fmla="*/ 526354 h 529236"/>
                  <a:gd name="connsiteX3" fmla="*/ 10990 w 163203"/>
                  <a:gd name="connsiteY3" fmla="*/ 529236 h 529236"/>
                  <a:gd name="connsiteX4" fmla="*/ 17947 w 163203"/>
                  <a:gd name="connsiteY4" fmla="*/ 0 h 529236"/>
                  <a:gd name="connsiteX0" fmla="*/ 20521 w 165777"/>
                  <a:gd name="connsiteY0" fmla="*/ 0 h 529236"/>
                  <a:gd name="connsiteX1" fmla="*/ 165777 w 165777"/>
                  <a:gd name="connsiteY1" fmla="*/ 0 h 529236"/>
                  <a:gd name="connsiteX2" fmla="*/ 165777 w 165777"/>
                  <a:gd name="connsiteY2" fmla="*/ 526354 h 529236"/>
                  <a:gd name="connsiteX3" fmla="*/ 13564 w 165777"/>
                  <a:gd name="connsiteY3" fmla="*/ 529236 h 529236"/>
                  <a:gd name="connsiteX4" fmla="*/ 20521 w 165777"/>
                  <a:gd name="connsiteY4" fmla="*/ 0 h 529236"/>
                  <a:gd name="connsiteX0" fmla="*/ 7695 w 152951"/>
                  <a:gd name="connsiteY0" fmla="*/ 0 h 529236"/>
                  <a:gd name="connsiteX1" fmla="*/ 152951 w 152951"/>
                  <a:gd name="connsiteY1" fmla="*/ 0 h 529236"/>
                  <a:gd name="connsiteX2" fmla="*/ 152951 w 152951"/>
                  <a:gd name="connsiteY2" fmla="*/ 526354 h 529236"/>
                  <a:gd name="connsiteX3" fmla="*/ 738 w 152951"/>
                  <a:gd name="connsiteY3" fmla="*/ 529236 h 529236"/>
                  <a:gd name="connsiteX4" fmla="*/ 7695 w 152951"/>
                  <a:gd name="connsiteY4" fmla="*/ 0 h 529236"/>
                  <a:gd name="connsiteX0" fmla="*/ 15839 w 161095"/>
                  <a:gd name="connsiteY0" fmla="*/ 0 h 529236"/>
                  <a:gd name="connsiteX1" fmla="*/ 161095 w 161095"/>
                  <a:gd name="connsiteY1" fmla="*/ 0 h 529236"/>
                  <a:gd name="connsiteX2" fmla="*/ 161095 w 161095"/>
                  <a:gd name="connsiteY2" fmla="*/ 526354 h 529236"/>
                  <a:gd name="connsiteX3" fmla="*/ 8882 w 161095"/>
                  <a:gd name="connsiteY3" fmla="*/ 529236 h 529236"/>
                  <a:gd name="connsiteX4" fmla="*/ 15839 w 161095"/>
                  <a:gd name="connsiteY4" fmla="*/ 0 h 529236"/>
                  <a:gd name="connsiteX0" fmla="*/ 20567 w 165823"/>
                  <a:gd name="connsiteY0" fmla="*/ 0 h 529236"/>
                  <a:gd name="connsiteX1" fmla="*/ 165823 w 165823"/>
                  <a:gd name="connsiteY1" fmla="*/ 0 h 529236"/>
                  <a:gd name="connsiteX2" fmla="*/ 165823 w 165823"/>
                  <a:gd name="connsiteY2" fmla="*/ 526354 h 529236"/>
                  <a:gd name="connsiteX3" fmla="*/ 13610 w 165823"/>
                  <a:gd name="connsiteY3" fmla="*/ 529236 h 529236"/>
                  <a:gd name="connsiteX4" fmla="*/ 20567 w 165823"/>
                  <a:gd name="connsiteY4" fmla="*/ 0 h 529236"/>
                  <a:gd name="connsiteX0" fmla="*/ 18364 w 163620"/>
                  <a:gd name="connsiteY0" fmla="*/ 0 h 529236"/>
                  <a:gd name="connsiteX1" fmla="*/ 163620 w 163620"/>
                  <a:gd name="connsiteY1" fmla="*/ 0 h 529236"/>
                  <a:gd name="connsiteX2" fmla="*/ 163620 w 163620"/>
                  <a:gd name="connsiteY2" fmla="*/ 526354 h 529236"/>
                  <a:gd name="connsiteX3" fmla="*/ 11407 w 163620"/>
                  <a:gd name="connsiteY3" fmla="*/ 529236 h 529236"/>
                  <a:gd name="connsiteX4" fmla="*/ 18364 w 163620"/>
                  <a:gd name="connsiteY4" fmla="*/ 0 h 529236"/>
                  <a:gd name="connsiteX0" fmla="*/ 14602 w 170175"/>
                  <a:gd name="connsiteY0" fmla="*/ 2643 h 529236"/>
                  <a:gd name="connsiteX1" fmla="*/ 170175 w 170175"/>
                  <a:gd name="connsiteY1" fmla="*/ 0 h 529236"/>
                  <a:gd name="connsiteX2" fmla="*/ 170175 w 170175"/>
                  <a:gd name="connsiteY2" fmla="*/ 526354 h 529236"/>
                  <a:gd name="connsiteX3" fmla="*/ 17962 w 170175"/>
                  <a:gd name="connsiteY3" fmla="*/ 529236 h 529236"/>
                  <a:gd name="connsiteX4" fmla="*/ 14602 w 170175"/>
                  <a:gd name="connsiteY4" fmla="*/ 2643 h 529236"/>
                  <a:gd name="connsiteX0" fmla="*/ 13916 w 171895"/>
                  <a:gd name="connsiteY0" fmla="*/ 0 h 540268"/>
                  <a:gd name="connsiteX1" fmla="*/ 171895 w 171895"/>
                  <a:gd name="connsiteY1" fmla="*/ 11032 h 540268"/>
                  <a:gd name="connsiteX2" fmla="*/ 171895 w 171895"/>
                  <a:gd name="connsiteY2" fmla="*/ 537386 h 540268"/>
                  <a:gd name="connsiteX3" fmla="*/ 19682 w 171895"/>
                  <a:gd name="connsiteY3" fmla="*/ 540268 h 540268"/>
                  <a:gd name="connsiteX4" fmla="*/ 13916 w 171895"/>
                  <a:gd name="connsiteY4" fmla="*/ 0 h 540268"/>
                  <a:gd name="connsiteX0" fmla="*/ 13916 w 171895"/>
                  <a:gd name="connsiteY0" fmla="*/ 0 h 540268"/>
                  <a:gd name="connsiteX1" fmla="*/ 94872 w 171895"/>
                  <a:gd name="connsiteY1" fmla="*/ 2190 h 540268"/>
                  <a:gd name="connsiteX2" fmla="*/ 171895 w 171895"/>
                  <a:gd name="connsiteY2" fmla="*/ 537386 h 540268"/>
                  <a:gd name="connsiteX3" fmla="*/ 19682 w 171895"/>
                  <a:gd name="connsiteY3" fmla="*/ 540268 h 540268"/>
                  <a:gd name="connsiteX4" fmla="*/ 13916 w 171895"/>
                  <a:gd name="connsiteY4" fmla="*/ 0 h 540268"/>
                  <a:gd name="connsiteX0" fmla="*/ 13916 w 94872"/>
                  <a:gd name="connsiteY0" fmla="*/ 0 h 545468"/>
                  <a:gd name="connsiteX1" fmla="*/ 94872 w 94872"/>
                  <a:gd name="connsiteY1" fmla="*/ 2190 h 545468"/>
                  <a:gd name="connsiteX2" fmla="*/ 71728 w 94872"/>
                  <a:gd name="connsiteY2" fmla="*/ 545468 h 545468"/>
                  <a:gd name="connsiteX3" fmla="*/ 19682 w 94872"/>
                  <a:gd name="connsiteY3" fmla="*/ 540268 h 545468"/>
                  <a:gd name="connsiteX4" fmla="*/ 13916 w 94872"/>
                  <a:gd name="connsiteY4" fmla="*/ 0 h 545468"/>
                  <a:gd name="connsiteX0" fmla="*/ 13916 w 94872"/>
                  <a:gd name="connsiteY0" fmla="*/ 0 h 545468"/>
                  <a:gd name="connsiteX1" fmla="*/ 94872 w 94872"/>
                  <a:gd name="connsiteY1" fmla="*/ 2190 h 545468"/>
                  <a:gd name="connsiteX2" fmla="*/ 71728 w 94872"/>
                  <a:gd name="connsiteY2" fmla="*/ 545468 h 545468"/>
                  <a:gd name="connsiteX3" fmla="*/ 19682 w 94872"/>
                  <a:gd name="connsiteY3" fmla="*/ 540268 h 545468"/>
                  <a:gd name="connsiteX4" fmla="*/ 13916 w 94872"/>
                  <a:gd name="connsiteY4" fmla="*/ 0 h 545468"/>
                  <a:gd name="connsiteX0" fmla="*/ 13916 w 94872"/>
                  <a:gd name="connsiteY0" fmla="*/ 0 h 545468"/>
                  <a:gd name="connsiteX1" fmla="*/ 94872 w 94872"/>
                  <a:gd name="connsiteY1" fmla="*/ 2190 h 545468"/>
                  <a:gd name="connsiteX2" fmla="*/ 71728 w 94872"/>
                  <a:gd name="connsiteY2" fmla="*/ 545468 h 545468"/>
                  <a:gd name="connsiteX3" fmla="*/ 19682 w 94872"/>
                  <a:gd name="connsiteY3" fmla="*/ 540268 h 545468"/>
                  <a:gd name="connsiteX4" fmla="*/ 13916 w 94872"/>
                  <a:gd name="connsiteY4" fmla="*/ 0 h 545468"/>
                  <a:gd name="connsiteX0" fmla="*/ 13916 w 94872"/>
                  <a:gd name="connsiteY0" fmla="*/ 0 h 543908"/>
                  <a:gd name="connsiteX1" fmla="*/ 94872 w 94872"/>
                  <a:gd name="connsiteY1" fmla="*/ 2190 h 543908"/>
                  <a:gd name="connsiteX2" fmla="*/ 73526 w 94872"/>
                  <a:gd name="connsiteY2" fmla="*/ 543908 h 543908"/>
                  <a:gd name="connsiteX3" fmla="*/ 19682 w 94872"/>
                  <a:gd name="connsiteY3" fmla="*/ 540268 h 543908"/>
                  <a:gd name="connsiteX4" fmla="*/ 13916 w 94872"/>
                  <a:gd name="connsiteY4" fmla="*/ 0 h 543908"/>
                  <a:gd name="connsiteX0" fmla="*/ 8327 w 89283"/>
                  <a:gd name="connsiteY0" fmla="*/ 0 h 543908"/>
                  <a:gd name="connsiteX1" fmla="*/ 89283 w 89283"/>
                  <a:gd name="connsiteY1" fmla="*/ 2190 h 543908"/>
                  <a:gd name="connsiteX2" fmla="*/ 67937 w 89283"/>
                  <a:gd name="connsiteY2" fmla="*/ 543908 h 543908"/>
                  <a:gd name="connsiteX3" fmla="*/ 14093 w 89283"/>
                  <a:gd name="connsiteY3" fmla="*/ 540268 h 543908"/>
                  <a:gd name="connsiteX4" fmla="*/ 8327 w 89283"/>
                  <a:gd name="connsiteY4" fmla="*/ 0 h 543908"/>
                  <a:gd name="connsiteX0" fmla="*/ 4928 w 85884"/>
                  <a:gd name="connsiteY0" fmla="*/ 0 h 543908"/>
                  <a:gd name="connsiteX1" fmla="*/ 85884 w 85884"/>
                  <a:gd name="connsiteY1" fmla="*/ 2190 h 543908"/>
                  <a:gd name="connsiteX2" fmla="*/ 64538 w 85884"/>
                  <a:gd name="connsiteY2" fmla="*/ 543908 h 543908"/>
                  <a:gd name="connsiteX3" fmla="*/ 10694 w 85884"/>
                  <a:gd name="connsiteY3" fmla="*/ 540268 h 543908"/>
                  <a:gd name="connsiteX4" fmla="*/ 4928 w 85884"/>
                  <a:gd name="connsiteY4" fmla="*/ 0 h 543908"/>
                  <a:gd name="connsiteX0" fmla="*/ 2447 w 83403"/>
                  <a:gd name="connsiteY0" fmla="*/ 0 h 543908"/>
                  <a:gd name="connsiteX1" fmla="*/ 83403 w 83403"/>
                  <a:gd name="connsiteY1" fmla="*/ 2190 h 543908"/>
                  <a:gd name="connsiteX2" fmla="*/ 62057 w 83403"/>
                  <a:gd name="connsiteY2" fmla="*/ 543908 h 543908"/>
                  <a:gd name="connsiteX3" fmla="*/ 8213 w 83403"/>
                  <a:gd name="connsiteY3" fmla="*/ 540268 h 543908"/>
                  <a:gd name="connsiteX4" fmla="*/ 2447 w 83403"/>
                  <a:gd name="connsiteY4" fmla="*/ 0 h 543908"/>
                  <a:gd name="connsiteX0" fmla="*/ 5406 w 86362"/>
                  <a:gd name="connsiteY0" fmla="*/ 0 h 543908"/>
                  <a:gd name="connsiteX1" fmla="*/ 86362 w 86362"/>
                  <a:gd name="connsiteY1" fmla="*/ 2190 h 543908"/>
                  <a:gd name="connsiteX2" fmla="*/ 65016 w 86362"/>
                  <a:gd name="connsiteY2" fmla="*/ 543908 h 543908"/>
                  <a:gd name="connsiteX3" fmla="*/ 11172 w 86362"/>
                  <a:gd name="connsiteY3" fmla="*/ 540268 h 543908"/>
                  <a:gd name="connsiteX4" fmla="*/ 5406 w 86362"/>
                  <a:gd name="connsiteY4" fmla="*/ 0 h 543908"/>
                  <a:gd name="connsiteX0" fmla="*/ 4611 w 85567"/>
                  <a:gd name="connsiteY0" fmla="*/ 0 h 543908"/>
                  <a:gd name="connsiteX1" fmla="*/ 85567 w 85567"/>
                  <a:gd name="connsiteY1" fmla="*/ 2190 h 543908"/>
                  <a:gd name="connsiteX2" fmla="*/ 64221 w 85567"/>
                  <a:gd name="connsiteY2" fmla="*/ 543908 h 543908"/>
                  <a:gd name="connsiteX3" fmla="*/ 10377 w 85567"/>
                  <a:gd name="connsiteY3" fmla="*/ 540268 h 543908"/>
                  <a:gd name="connsiteX4" fmla="*/ 4611 w 85567"/>
                  <a:gd name="connsiteY4" fmla="*/ 0 h 543908"/>
                  <a:gd name="connsiteX0" fmla="*/ 2400 w 83356"/>
                  <a:gd name="connsiteY0" fmla="*/ 0 h 543908"/>
                  <a:gd name="connsiteX1" fmla="*/ 83356 w 83356"/>
                  <a:gd name="connsiteY1" fmla="*/ 2190 h 543908"/>
                  <a:gd name="connsiteX2" fmla="*/ 62010 w 83356"/>
                  <a:gd name="connsiteY2" fmla="*/ 543908 h 543908"/>
                  <a:gd name="connsiteX3" fmla="*/ 8166 w 83356"/>
                  <a:gd name="connsiteY3" fmla="*/ 540268 h 543908"/>
                  <a:gd name="connsiteX4" fmla="*/ 2400 w 83356"/>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9787"/>
                  <a:gd name="connsiteY0" fmla="*/ 0 h 543908"/>
                  <a:gd name="connsiteX1" fmla="*/ 88357 w 89787"/>
                  <a:gd name="connsiteY1" fmla="*/ 2190 h 543908"/>
                  <a:gd name="connsiteX2" fmla="*/ 50114 w 89787"/>
                  <a:gd name="connsiteY2" fmla="*/ 228184 h 543908"/>
                  <a:gd name="connsiteX3" fmla="*/ 67011 w 89787"/>
                  <a:gd name="connsiteY3" fmla="*/ 543908 h 543908"/>
                  <a:gd name="connsiteX4" fmla="*/ 13167 w 89787"/>
                  <a:gd name="connsiteY4" fmla="*/ 540268 h 543908"/>
                  <a:gd name="connsiteX5" fmla="*/ 7401 w 89787"/>
                  <a:gd name="connsiteY5" fmla="*/ 0 h 543908"/>
                  <a:gd name="connsiteX0" fmla="*/ 7401 w 90349"/>
                  <a:gd name="connsiteY0" fmla="*/ 0 h 543908"/>
                  <a:gd name="connsiteX1" fmla="*/ 88357 w 90349"/>
                  <a:gd name="connsiteY1" fmla="*/ 2190 h 543908"/>
                  <a:gd name="connsiteX2" fmla="*/ 50114 w 90349"/>
                  <a:gd name="connsiteY2" fmla="*/ 228184 h 543908"/>
                  <a:gd name="connsiteX3" fmla="*/ 67011 w 90349"/>
                  <a:gd name="connsiteY3" fmla="*/ 543908 h 543908"/>
                  <a:gd name="connsiteX4" fmla="*/ 13167 w 90349"/>
                  <a:gd name="connsiteY4" fmla="*/ 540268 h 543908"/>
                  <a:gd name="connsiteX5" fmla="*/ 7401 w 90349"/>
                  <a:gd name="connsiteY5" fmla="*/ 0 h 543908"/>
                  <a:gd name="connsiteX0" fmla="*/ 7401 w 114170"/>
                  <a:gd name="connsiteY0" fmla="*/ 0 h 543908"/>
                  <a:gd name="connsiteX1" fmla="*/ 88357 w 114170"/>
                  <a:gd name="connsiteY1" fmla="*/ 2190 h 543908"/>
                  <a:gd name="connsiteX2" fmla="*/ 107827 w 114170"/>
                  <a:gd name="connsiteY2" fmla="*/ 247473 h 543908"/>
                  <a:gd name="connsiteX3" fmla="*/ 67011 w 114170"/>
                  <a:gd name="connsiteY3" fmla="*/ 543908 h 543908"/>
                  <a:gd name="connsiteX4" fmla="*/ 13167 w 114170"/>
                  <a:gd name="connsiteY4" fmla="*/ 540268 h 543908"/>
                  <a:gd name="connsiteX5" fmla="*/ 7401 w 114170"/>
                  <a:gd name="connsiteY5" fmla="*/ 0 h 543908"/>
                  <a:gd name="connsiteX0" fmla="*/ 7401 w 114170"/>
                  <a:gd name="connsiteY0" fmla="*/ 0 h 543908"/>
                  <a:gd name="connsiteX1" fmla="*/ 88357 w 114170"/>
                  <a:gd name="connsiteY1" fmla="*/ 2190 h 543908"/>
                  <a:gd name="connsiteX2" fmla="*/ 107827 w 114170"/>
                  <a:gd name="connsiteY2" fmla="*/ 247473 h 543908"/>
                  <a:gd name="connsiteX3" fmla="*/ 67011 w 114170"/>
                  <a:gd name="connsiteY3" fmla="*/ 543908 h 543908"/>
                  <a:gd name="connsiteX4" fmla="*/ 13167 w 114170"/>
                  <a:gd name="connsiteY4" fmla="*/ 540268 h 543908"/>
                  <a:gd name="connsiteX5" fmla="*/ 7401 w 114170"/>
                  <a:gd name="connsiteY5" fmla="*/ 0 h 543908"/>
                  <a:gd name="connsiteX0" fmla="*/ 7401 w 91155"/>
                  <a:gd name="connsiteY0" fmla="*/ 0 h 543908"/>
                  <a:gd name="connsiteX1" fmla="*/ 88357 w 91155"/>
                  <a:gd name="connsiteY1" fmla="*/ 2190 h 543908"/>
                  <a:gd name="connsiteX2" fmla="*/ 67011 w 91155"/>
                  <a:gd name="connsiteY2" fmla="*/ 543908 h 543908"/>
                  <a:gd name="connsiteX3" fmla="*/ 13167 w 91155"/>
                  <a:gd name="connsiteY3" fmla="*/ 540268 h 543908"/>
                  <a:gd name="connsiteX4" fmla="*/ 7401 w 91155"/>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527 w 81483"/>
                  <a:gd name="connsiteY0" fmla="*/ 0 h 543908"/>
                  <a:gd name="connsiteX1" fmla="*/ 81483 w 81483"/>
                  <a:gd name="connsiteY1" fmla="*/ 2190 h 543908"/>
                  <a:gd name="connsiteX2" fmla="*/ 60137 w 81483"/>
                  <a:gd name="connsiteY2" fmla="*/ 543908 h 543908"/>
                  <a:gd name="connsiteX3" fmla="*/ 6293 w 81483"/>
                  <a:gd name="connsiteY3" fmla="*/ 540268 h 543908"/>
                  <a:gd name="connsiteX4" fmla="*/ 527 w 81483"/>
                  <a:gd name="connsiteY4" fmla="*/ 0 h 543908"/>
                  <a:gd name="connsiteX0" fmla="*/ 1363 w 82319"/>
                  <a:gd name="connsiteY0" fmla="*/ 0 h 543908"/>
                  <a:gd name="connsiteX1" fmla="*/ 82319 w 82319"/>
                  <a:gd name="connsiteY1" fmla="*/ 2190 h 543908"/>
                  <a:gd name="connsiteX2" fmla="*/ 60973 w 82319"/>
                  <a:gd name="connsiteY2" fmla="*/ 543908 h 543908"/>
                  <a:gd name="connsiteX3" fmla="*/ 7129 w 82319"/>
                  <a:gd name="connsiteY3" fmla="*/ 540268 h 543908"/>
                  <a:gd name="connsiteX4" fmla="*/ 1363 w 82319"/>
                  <a:gd name="connsiteY4" fmla="*/ 0 h 543908"/>
                  <a:gd name="connsiteX0" fmla="*/ 16879 w 97835"/>
                  <a:gd name="connsiteY0" fmla="*/ 0 h 543908"/>
                  <a:gd name="connsiteX1" fmla="*/ 97835 w 97835"/>
                  <a:gd name="connsiteY1" fmla="*/ 2190 h 543908"/>
                  <a:gd name="connsiteX2" fmla="*/ 76489 w 97835"/>
                  <a:gd name="connsiteY2" fmla="*/ 543908 h 543908"/>
                  <a:gd name="connsiteX3" fmla="*/ 22645 w 97835"/>
                  <a:gd name="connsiteY3" fmla="*/ 540268 h 543908"/>
                  <a:gd name="connsiteX4" fmla="*/ 16879 w 97835"/>
                  <a:gd name="connsiteY4" fmla="*/ 0 h 543908"/>
                  <a:gd name="connsiteX0" fmla="*/ 6721 w 87677"/>
                  <a:gd name="connsiteY0" fmla="*/ 20353 h 564261"/>
                  <a:gd name="connsiteX1" fmla="*/ 87677 w 87677"/>
                  <a:gd name="connsiteY1" fmla="*/ 22543 h 564261"/>
                  <a:gd name="connsiteX2" fmla="*/ 66331 w 87677"/>
                  <a:gd name="connsiteY2" fmla="*/ 564261 h 564261"/>
                  <a:gd name="connsiteX3" fmla="*/ 12487 w 87677"/>
                  <a:gd name="connsiteY3" fmla="*/ 560621 h 564261"/>
                  <a:gd name="connsiteX4" fmla="*/ 5342 w 87677"/>
                  <a:gd name="connsiteY4" fmla="*/ 47160 h 564261"/>
                  <a:gd name="connsiteX5" fmla="*/ 6721 w 87677"/>
                  <a:gd name="connsiteY5" fmla="*/ 20353 h 564261"/>
                  <a:gd name="connsiteX0" fmla="*/ 6721 w 87677"/>
                  <a:gd name="connsiteY0" fmla="*/ 20353 h 564261"/>
                  <a:gd name="connsiteX1" fmla="*/ 87677 w 87677"/>
                  <a:gd name="connsiteY1" fmla="*/ 22543 h 564261"/>
                  <a:gd name="connsiteX2" fmla="*/ 66331 w 87677"/>
                  <a:gd name="connsiteY2" fmla="*/ 564261 h 564261"/>
                  <a:gd name="connsiteX3" fmla="*/ 12487 w 87677"/>
                  <a:gd name="connsiteY3" fmla="*/ 560621 h 564261"/>
                  <a:gd name="connsiteX4" fmla="*/ 5342 w 87677"/>
                  <a:gd name="connsiteY4" fmla="*/ 47160 h 564261"/>
                  <a:gd name="connsiteX5" fmla="*/ 6721 w 87677"/>
                  <a:gd name="connsiteY5" fmla="*/ 20353 h 564261"/>
                  <a:gd name="connsiteX0" fmla="*/ 6313 w 87269"/>
                  <a:gd name="connsiteY0" fmla="*/ 0 h 543908"/>
                  <a:gd name="connsiteX1" fmla="*/ 87269 w 87269"/>
                  <a:gd name="connsiteY1" fmla="*/ 2190 h 543908"/>
                  <a:gd name="connsiteX2" fmla="*/ 65923 w 87269"/>
                  <a:gd name="connsiteY2" fmla="*/ 543908 h 543908"/>
                  <a:gd name="connsiteX3" fmla="*/ 12079 w 87269"/>
                  <a:gd name="connsiteY3" fmla="*/ 540268 h 543908"/>
                  <a:gd name="connsiteX4" fmla="*/ 6313 w 87269"/>
                  <a:gd name="connsiteY4" fmla="*/ 0 h 543908"/>
                  <a:gd name="connsiteX0" fmla="*/ 7151 w 85539"/>
                  <a:gd name="connsiteY0" fmla="*/ 0 h 546136"/>
                  <a:gd name="connsiteX1" fmla="*/ 85539 w 85539"/>
                  <a:gd name="connsiteY1" fmla="*/ 4418 h 546136"/>
                  <a:gd name="connsiteX2" fmla="*/ 64193 w 85539"/>
                  <a:gd name="connsiteY2" fmla="*/ 546136 h 546136"/>
                  <a:gd name="connsiteX3" fmla="*/ 10349 w 85539"/>
                  <a:gd name="connsiteY3" fmla="*/ 542496 h 546136"/>
                  <a:gd name="connsiteX4" fmla="*/ 7151 w 85539"/>
                  <a:gd name="connsiteY4" fmla="*/ 0 h 546136"/>
                  <a:gd name="connsiteX0" fmla="*/ 7151 w 85539"/>
                  <a:gd name="connsiteY0" fmla="*/ 0 h 546136"/>
                  <a:gd name="connsiteX1" fmla="*/ 85539 w 85539"/>
                  <a:gd name="connsiteY1" fmla="*/ 4418 h 546136"/>
                  <a:gd name="connsiteX2" fmla="*/ 64193 w 85539"/>
                  <a:gd name="connsiteY2" fmla="*/ 546136 h 546136"/>
                  <a:gd name="connsiteX3" fmla="*/ 10349 w 85539"/>
                  <a:gd name="connsiteY3" fmla="*/ 542496 h 546136"/>
                  <a:gd name="connsiteX4" fmla="*/ 7151 w 85539"/>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669 w 87944"/>
                  <a:gd name="connsiteY0" fmla="*/ 0 h 546136"/>
                  <a:gd name="connsiteX1" fmla="*/ 87944 w 87944"/>
                  <a:gd name="connsiteY1" fmla="*/ 11780 h 546136"/>
                  <a:gd name="connsiteX2" fmla="*/ 64711 w 87944"/>
                  <a:gd name="connsiteY2" fmla="*/ 546136 h 546136"/>
                  <a:gd name="connsiteX3" fmla="*/ 10867 w 87944"/>
                  <a:gd name="connsiteY3" fmla="*/ 542496 h 546136"/>
                  <a:gd name="connsiteX4" fmla="*/ 7669 w 87944"/>
                  <a:gd name="connsiteY4" fmla="*/ 0 h 546136"/>
                  <a:gd name="connsiteX0" fmla="*/ 12648 w 92923"/>
                  <a:gd name="connsiteY0" fmla="*/ 0 h 546136"/>
                  <a:gd name="connsiteX1" fmla="*/ 92923 w 92923"/>
                  <a:gd name="connsiteY1" fmla="*/ 11780 h 546136"/>
                  <a:gd name="connsiteX2" fmla="*/ 69690 w 92923"/>
                  <a:gd name="connsiteY2" fmla="*/ 546136 h 546136"/>
                  <a:gd name="connsiteX3" fmla="*/ 15846 w 92923"/>
                  <a:gd name="connsiteY3" fmla="*/ 542496 h 546136"/>
                  <a:gd name="connsiteX4" fmla="*/ 12648 w 92923"/>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992"/>
                  <a:gd name="connsiteY0" fmla="*/ 1657 h 547793"/>
                  <a:gd name="connsiteX1" fmla="*/ 98992 w 98992"/>
                  <a:gd name="connsiteY1" fmla="*/ 0 h 547793"/>
                  <a:gd name="connsiteX2" fmla="*/ 74806 w 98992"/>
                  <a:gd name="connsiteY2" fmla="*/ 547793 h 547793"/>
                  <a:gd name="connsiteX3" fmla="*/ 20962 w 98992"/>
                  <a:gd name="connsiteY3" fmla="*/ 544153 h 547793"/>
                  <a:gd name="connsiteX4" fmla="*/ 17764 w 98992"/>
                  <a:gd name="connsiteY4" fmla="*/ 1657 h 547793"/>
                  <a:gd name="connsiteX0" fmla="*/ 17764 w 98992"/>
                  <a:gd name="connsiteY0" fmla="*/ 1657 h 547793"/>
                  <a:gd name="connsiteX1" fmla="*/ 98992 w 98992"/>
                  <a:gd name="connsiteY1" fmla="*/ 0 h 547793"/>
                  <a:gd name="connsiteX2" fmla="*/ 74806 w 98992"/>
                  <a:gd name="connsiteY2" fmla="*/ 547793 h 547793"/>
                  <a:gd name="connsiteX3" fmla="*/ 20962 w 98992"/>
                  <a:gd name="connsiteY3" fmla="*/ 544153 h 547793"/>
                  <a:gd name="connsiteX4" fmla="*/ 17764 w 98992"/>
                  <a:gd name="connsiteY4" fmla="*/ 1657 h 54779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100780"/>
                  <a:gd name="connsiteY0" fmla="*/ 1657 h 544153"/>
                  <a:gd name="connsiteX1" fmla="*/ 98992 w 100780"/>
                  <a:gd name="connsiteY1" fmla="*/ 0 h 544153"/>
                  <a:gd name="connsiteX2" fmla="*/ 73714 w 100780"/>
                  <a:gd name="connsiteY2" fmla="*/ 308431 h 544153"/>
                  <a:gd name="connsiteX3" fmla="*/ 71078 w 100780"/>
                  <a:gd name="connsiteY3" fmla="*/ 528960 h 544153"/>
                  <a:gd name="connsiteX4" fmla="*/ 20962 w 100780"/>
                  <a:gd name="connsiteY4" fmla="*/ 544153 h 544153"/>
                  <a:gd name="connsiteX5" fmla="*/ 17764 w 100780"/>
                  <a:gd name="connsiteY5" fmla="*/ 1657 h 544153"/>
                  <a:gd name="connsiteX0" fmla="*/ 17764 w 100097"/>
                  <a:gd name="connsiteY0" fmla="*/ 1657 h 544153"/>
                  <a:gd name="connsiteX1" fmla="*/ 98992 w 100097"/>
                  <a:gd name="connsiteY1" fmla="*/ 0 h 544153"/>
                  <a:gd name="connsiteX2" fmla="*/ 51045 w 100097"/>
                  <a:gd name="connsiteY2" fmla="*/ 318638 h 544153"/>
                  <a:gd name="connsiteX3" fmla="*/ 71078 w 100097"/>
                  <a:gd name="connsiteY3" fmla="*/ 528960 h 544153"/>
                  <a:gd name="connsiteX4" fmla="*/ 20962 w 100097"/>
                  <a:gd name="connsiteY4" fmla="*/ 544153 h 544153"/>
                  <a:gd name="connsiteX5" fmla="*/ 17764 w 100097"/>
                  <a:gd name="connsiteY5" fmla="*/ 1657 h 544153"/>
                  <a:gd name="connsiteX0" fmla="*/ 17764 w 101002"/>
                  <a:gd name="connsiteY0" fmla="*/ 1657 h 544153"/>
                  <a:gd name="connsiteX1" fmla="*/ 98992 w 101002"/>
                  <a:gd name="connsiteY1" fmla="*/ 0 h 544153"/>
                  <a:gd name="connsiteX2" fmla="*/ 51045 w 101002"/>
                  <a:gd name="connsiteY2" fmla="*/ 318638 h 544153"/>
                  <a:gd name="connsiteX3" fmla="*/ 71078 w 101002"/>
                  <a:gd name="connsiteY3" fmla="*/ 528960 h 544153"/>
                  <a:gd name="connsiteX4" fmla="*/ 20962 w 101002"/>
                  <a:gd name="connsiteY4" fmla="*/ 544153 h 544153"/>
                  <a:gd name="connsiteX5" fmla="*/ 17764 w 101002"/>
                  <a:gd name="connsiteY5" fmla="*/ 1657 h 544153"/>
                  <a:gd name="connsiteX0" fmla="*/ 17764 w 101002"/>
                  <a:gd name="connsiteY0" fmla="*/ 1657 h 544153"/>
                  <a:gd name="connsiteX1" fmla="*/ 98992 w 101002"/>
                  <a:gd name="connsiteY1" fmla="*/ 0 h 544153"/>
                  <a:gd name="connsiteX2" fmla="*/ 51045 w 101002"/>
                  <a:gd name="connsiteY2" fmla="*/ 318638 h 544153"/>
                  <a:gd name="connsiteX3" fmla="*/ 71078 w 101002"/>
                  <a:gd name="connsiteY3" fmla="*/ 528960 h 544153"/>
                  <a:gd name="connsiteX4" fmla="*/ 20962 w 101002"/>
                  <a:gd name="connsiteY4" fmla="*/ 544153 h 544153"/>
                  <a:gd name="connsiteX5" fmla="*/ 17764 w 101002"/>
                  <a:gd name="connsiteY5" fmla="*/ 1657 h 544153"/>
                  <a:gd name="connsiteX0" fmla="*/ 17764 w 101002"/>
                  <a:gd name="connsiteY0" fmla="*/ 1657 h 544153"/>
                  <a:gd name="connsiteX1" fmla="*/ 98992 w 101002"/>
                  <a:gd name="connsiteY1" fmla="*/ 0 h 544153"/>
                  <a:gd name="connsiteX2" fmla="*/ 51045 w 101002"/>
                  <a:gd name="connsiteY2" fmla="*/ 318638 h 544153"/>
                  <a:gd name="connsiteX3" fmla="*/ 71078 w 101002"/>
                  <a:gd name="connsiteY3" fmla="*/ 528960 h 544153"/>
                  <a:gd name="connsiteX4" fmla="*/ 20962 w 101002"/>
                  <a:gd name="connsiteY4" fmla="*/ 544153 h 544153"/>
                  <a:gd name="connsiteX5" fmla="*/ 17764 w 10100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9008"/>
                  <a:gd name="connsiteY0" fmla="*/ 1657 h 544153"/>
                  <a:gd name="connsiteX1" fmla="*/ 98992 w 99008"/>
                  <a:gd name="connsiteY1" fmla="*/ 0 h 544153"/>
                  <a:gd name="connsiteX2" fmla="*/ 51045 w 99008"/>
                  <a:gd name="connsiteY2" fmla="*/ 318638 h 544153"/>
                  <a:gd name="connsiteX3" fmla="*/ 71078 w 99008"/>
                  <a:gd name="connsiteY3" fmla="*/ 528960 h 544153"/>
                  <a:gd name="connsiteX4" fmla="*/ 20962 w 99008"/>
                  <a:gd name="connsiteY4" fmla="*/ 544153 h 544153"/>
                  <a:gd name="connsiteX5" fmla="*/ 17764 w 99008"/>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21004 w 102232"/>
                  <a:gd name="connsiteY0" fmla="*/ 1657 h 544153"/>
                  <a:gd name="connsiteX1" fmla="*/ 102232 w 102232"/>
                  <a:gd name="connsiteY1" fmla="*/ 0 h 544153"/>
                  <a:gd name="connsiteX2" fmla="*/ 54285 w 102232"/>
                  <a:gd name="connsiteY2" fmla="*/ 318638 h 544153"/>
                  <a:gd name="connsiteX3" fmla="*/ 74318 w 102232"/>
                  <a:gd name="connsiteY3" fmla="*/ 528960 h 544153"/>
                  <a:gd name="connsiteX4" fmla="*/ 24202 w 102232"/>
                  <a:gd name="connsiteY4" fmla="*/ 544153 h 544153"/>
                  <a:gd name="connsiteX5" fmla="*/ 21004 w 102232"/>
                  <a:gd name="connsiteY5" fmla="*/ 1657 h 544153"/>
                  <a:gd name="connsiteX0" fmla="*/ 20266 w 101494"/>
                  <a:gd name="connsiteY0" fmla="*/ 1657 h 544153"/>
                  <a:gd name="connsiteX1" fmla="*/ 101494 w 101494"/>
                  <a:gd name="connsiteY1" fmla="*/ 0 h 544153"/>
                  <a:gd name="connsiteX2" fmla="*/ 53547 w 101494"/>
                  <a:gd name="connsiteY2" fmla="*/ 318638 h 544153"/>
                  <a:gd name="connsiteX3" fmla="*/ 73580 w 101494"/>
                  <a:gd name="connsiteY3" fmla="*/ 528960 h 544153"/>
                  <a:gd name="connsiteX4" fmla="*/ 23464 w 101494"/>
                  <a:gd name="connsiteY4" fmla="*/ 544153 h 544153"/>
                  <a:gd name="connsiteX5" fmla="*/ 20266 w 101494"/>
                  <a:gd name="connsiteY5" fmla="*/ 1657 h 544153"/>
                  <a:gd name="connsiteX0" fmla="*/ 18811 w 100039"/>
                  <a:gd name="connsiteY0" fmla="*/ 1657 h 544153"/>
                  <a:gd name="connsiteX1" fmla="*/ 100039 w 100039"/>
                  <a:gd name="connsiteY1" fmla="*/ 0 h 544153"/>
                  <a:gd name="connsiteX2" fmla="*/ 52092 w 100039"/>
                  <a:gd name="connsiteY2" fmla="*/ 318638 h 544153"/>
                  <a:gd name="connsiteX3" fmla="*/ 72125 w 100039"/>
                  <a:gd name="connsiteY3" fmla="*/ 528960 h 544153"/>
                  <a:gd name="connsiteX4" fmla="*/ 22009 w 100039"/>
                  <a:gd name="connsiteY4" fmla="*/ 544153 h 544153"/>
                  <a:gd name="connsiteX5" fmla="*/ 18811 w 100039"/>
                  <a:gd name="connsiteY5" fmla="*/ 1657 h 544153"/>
                  <a:gd name="connsiteX0" fmla="*/ 18811 w 100039"/>
                  <a:gd name="connsiteY0" fmla="*/ 1657 h 544153"/>
                  <a:gd name="connsiteX1" fmla="*/ 100039 w 100039"/>
                  <a:gd name="connsiteY1" fmla="*/ 0 h 544153"/>
                  <a:gd name="connsiteX2" fmla="*/ 52092 w 100039"/>
                  <a:gd name="connsiteY2" fmla="*/ 318638 h 544153"/>
                  <a:gd name="connsiteX3" fmla="*/ 72125 w 100039"/>
                  <a:gd name="connsiteY3" fmla="*/ 528960 h 544153"/>
                  <a:gd name="connsiteX4" fmla="*/ 22009 w 100039"/>
                  <a:gd name="connsiteY4" fmla="*/ 544153 h 544153"/>
                  <a:gd name="connsiteX5" fmla="*/ 18811 w 100039"/>
                  <a:gd name="connsiteY5" fmla="*/ 1657 h 544153"/>
                  <a:gd name="connsiteX0" fmla="*/ 18811 w 100039"/>
                  <a:gd name="connsiteY0" fmla="*/ 1657 h 546507"/>
                  <a:gd name="connsiteX1" fmla="*/ 100039 w 100039"/>
                  <a:gd name="connsiteY1" fmla="*/ 0 h 546507"/>
                  <a:gd name="connsiteX2" fmla="*/ 52092 w 100039"/>
                  <a:gd name="connsiteY2" fmla="*/ 318638 h 546507"/>
                  <a:gd name="connsiteX3" fmla="*/ 77739 w 100039"/>
                  <a:gd name="connsiteY3" fmla="*/ 546507 h 546507"/>
                  <a:gd name="connsiteX4" fmla="*/ 22009 w 100039"/>
                  <a:gd name="connsiteY4" fmla="*/ 544153 h 546507"/>
                  <a:gd name="connsiteX5" fmla="*/ 18811 w 100039"/>
                  <a:gd name="connsiteY5" fmla="*/ 1657 h 546507"/>
                  <a:gd name="connsiteX0" fmla="*/ 18811 w 100039"/>
                  <a:gd name="connsiteY0" fmla="*/ 1657 h 546507"/>
                  <a:gd name="connsiteX1" fmla="*/ 100039 w 100039"/>
                  <a:gd name="connsiteY1" fmla="*/ 0 h 546507"/>
                  <a:gd name="connsiteX2" fmla="*/ 52092 w 100039"/>
                  <a:gd name="connsiteY2" fmla="*/ 318638 h 546507"/>
                  <a:gd name="connsiteX3" fmla="*/ 77739 w 100039"/>
                  <a:gd name="connsiteY3" fmla="*/ 546507 h 546507"/>
                  <a:gd name="connsiteX4" fmla="*/ 22009 w 100039"/>
                  <a:gd name="connsiteY4" fmla="*/ 544153 h 546507"/>
                  <a:gd name="connsiteX5" fmla="*/ 18811 w 100039"/>
                  <a:gd name="connsiteY5" fmla="*/ 1657 h 546507"/>
                  <a:gd name="connsiteX0" fmla="*/ 18811 w 100039"/>
                  <a:gd name="connsiteY0" fmla="*/ 1657 h 546507"/>
                  <a:gd name="connsiteX1" fmla="*/ 100039 w 100039"/>
                  <a:gd name="connsiteY1" fmla="*/ 0 h 546507"/>
                  <a:gd name="connsiteX2" fmla="*/ 52092 w 100039"/>
                  <a:gd name="connsiteY2" fmla="*/ 318638 h 546507"/>
                  <a:gd name="connsiteX3" fmla="*/ 77739 w 100039"/>
                  <a:gd name="connsiteY3" fmla="*/ 546507 h 546507"/>
                  <a:gd name="connsiteX4" fmla="*/ 22009 w 100039"/>
                  <a:gd name="connsiteY4" fmla="*/ 544153 h 546507"/>
                  <a:gd name="connsiteX5" fmla="*/ 18811 w 100039"/>
                  <a:gd name="connsiteY5" fmla="*/ 1657 h 546507"/>
                  <a:gd name="connsiteX0" fmla="*/ 18811 w 100039"/>
                  <a:gd name="connsiteY0" fmla="*/ 1657 h 544195"/>
                  <a:gd name="connsiteX1" fmla="*/ 100039 w 100039"/>
                  <a:gd name="connsiteY1" fmla="*/ 0 h 544195"/>
                  <a:gd name="connsiteX2" fmla="*/ 52092 w 100039"/>
                  <a:gd name="connsiteY2" fmla="*/ 318638 h 544195"/>
                  <a:gd name="connsiteX3" fmla="*/ 69329 w 100039"/>
                  <a:gd name="connsiteY3" fmla="*/ 544195 h 544195"/>
                  <a:gd name="connsiteX4" fmla="*/ 22009 w 100039"/>
                  <a:gd name="connsiteY4" fmla="*/ 544153 h 544195"/>
                  <a:gd name="connsiteX5" fmla="*/ 18811 w 100039"/>
                  <a:gd name="connsiteY5" fmla="*/ 1657 h 544195"/>
                  <a:gd name="connsiteX0" fmla="*/ 18811 w 100039"/>
                  <a:gd name="connsiteY0" fmla="*/ 1657 h 544195"/>
                  <a:gd name="connsiteX1" fmla="*/ 100039 w 100039"/>
                  <a:gd name="connsiteY1" fmla="*/ 0 h 544195"/>
                  <a:gd name="connsiteX2" fmla="*/ 52092 w 100039"/>
                  <a:gd name="connsiteY2" fmla="*/ 318638 h 544195"/>
                  <a:gd name="connsiteX3" fmla="*/ 69329 w 100039"/>
                  <a:gd name="connsiteY3" fmla="*/ 544195 h 544195"/>
                  <a:gd name="connsiteX4" fmla="*/ 22009 w 100039"/>
                  <a:gd name="connsiteY4" fmla="*/ 544153 h 544195"/>
                  <a:gd name="connsiteX5" fmla="*/ 18811 w 100039"/>
                  <a:gd name="connsiteY5" fmla="*/ 1657 h 544195"/>
                  <a:gd name="connsiteX0" fmla="*/ 18811 w 100039"/>
                  <a:gd name="connsiteY0" fmla="*/ 1657 h 544195"/>
                  <a:gd name="connsiteX1" fmla="*/ 100039 w 100039"/>
                  <a:gd name="connsiteY1" fmla="*/ 0 h 544195"/>
                  <a:gd name="connsiteX2" fmla="*/ 52092 w 100039"/>
                  <a:gd name="connsiteY2" fmla="*/ 318638 h 544195"/>
                  <a:gd name="connsiteX3" fmla="*/ 69329 w 100039"/>
                  <a:gd name="connsiteY3" fmla="*/ 544195 h 544195"/>
                  <a:gd name="connsiteX4" fmla="*/ 22009 w 100039"/>
                  <a:gd name="connsiteY4" fmla="*/ 544153 h 544195"/>
                  <a:gd name="connsiteX5" fmla="*/ 18811 w 100039"/>
                  <a:gd name="connsiteY5" fmla="*/ 1657 h 544195"/>
                  <a:gd name="connsiteX0" fmla="*/ 18811 w 100039"/>
                  <a:gd name="connsiteY0" fmla="*/ 1657 h 544195"/>
                  <a:gd name="connsiteX1" fmla="*/ 100039 w 100039"/>
                  <a:gd name="connsiteY1" fmla="*/ 0 h 544195"/>
                  <a:gd name="connsiteX2" fmla="*/ 52092 w 100039"/>
                  <a:gd name="connsiteY2" fmla="*/ 318638 h 544195"/>
                  <a:gd name="connsiteX3" fmla="*/ 69329 w 100039"/>
                  <a:gd name="connsiteY3" fmla="*/ 544195 h 544195"/>
                  <a:gd name="connsiteX4" fmla="*/ 22009 w 100039"/>
                  <a:gd name="connsiteY4" fmla="*/ 544153 h 544195"/>
                  <a:gd name="connsiteX5" fmla="*/ 18811 w 100039"/>
                  <a:gd name="connsiteY5" fmla="*/ 1657 h 544195"/>
                  <a:gd name="connsiteX0" fmla="*/ 18811 w 100039"/>
                  <a:gd name="connsiteY0" fmla="*/ 1657 h 549193"/>
                  <a:gd name="connsiteX1" fmla="*/ 100039 w 100039"/>
                  <a:gd name="connsiteY1" fmla="*/ 0 h 549193"/>
                  <a:gd name="connsiteX2" fmla="*/ 52092 w 100039"/>
                  <a:gd name="connsiteY2" fmla="*/ 318638 h 549193"/>
                  <a:gd name="connsiteX3" fmla="*/ 67259 w 100039"/>
                  <a:gd name="connsiteY3" fmla="*/ 549193 h 549193"/>
                  <a:gd name="connsiteX4" fmla="*/ 22009 w 100039"/>
                  <a:gd name="connsiteY4" fmla="*/ 544153 h 549193"/>
                  <a:gd name="connsiteX5" fmla="*/ 18811 w 100039"/>
                  <a:gd name="connsiteY5" fmla="*/ 1657 h 549193"/>
                  <a:gd name="connsiteX0" fmla="*/ 18811 w 100039"/>
                  <a:gd name="connsiteY0" fmla="*/ 1657 h 545538"/>
                  <a:gd name="connsiteX1" fmla="*/ 100039 w 100039"/>
                  <a:gd name="connsiteY1" fmla="*/ 0 h 545538"/>
                  <a:gd name="connsiteX2" fmla="*/ 52092 w 100039"/>
                  <a:gd name="connsiteY2" fmla="*/ 318638 h 545538"/>
                  <a:gd name="connsiteX3" fmla="*/ 64088 w 100039"/>
                  <a:gd name="connsiteY3" fmla="*/ 545538 h 545538"/>
                  <a:gd name="connsiteX4" fmla="*/ 22009 w 100039"/>
                  <a:gd name="connsiteY4" fmla="*/ 544153 h 545538"/>
                  <a:gd name="connsiteX5" fmla="*/ 18811 w 100039"/>
                  <a:gd name="connsiteY5" fmla="*/ 1657 h 545538"/>
                  <a:gd name="connsiteX0" fmla="*/ 18811 w 100039"/>
                  <a:gd name="connsiteY0" fmla="*/ 1657 h 545538"/>
                  <a:gd name="connsiteX1" fmla="*/ 100039 w 100039"/>
                  <a:gd name="connsiteY1" fmla="*/ 0 h 545538"/>
                  <a:gd name="connsiteX2" fmla="*/ 52092 w 100039"/>
                  <a:gd name="connsiteY2" fmla="*/ 318638 h 545538"/>
                  <a:gd name="connsiteX3" fmla="*/ 64088 w 100039"/>
                  <a:gd name="connsiteY3" fmla="*/ 545538 h 545538"/>
                  <a:gd name="connsiteX4" fmla="*/ 22009 w 100039"/>
                  <a:gd name="connsiteY4" fmla="*/ 544153 h 545538"/>
                  <a:gd name="connsiteX5" fmla="*/ 18811 w 100039"/>
                  <a:gd name="connsiteY5" fmla="*/ 1657 h 545538"/>
                  <a:gd name="connsiteX0" fmla="*/ 18811 w 100039"/>
                  <a:gd name="connsiteY0" fmla="*/ 1657 h 545538"/>
                  <a:gd name="connsiteX1" fmla="*/ 100039 w 100039"/>
                  <a:gd name="connsiteY1" fmla="*/ 0 h 545538"/>
                  <a:gd name="connsiteX2" fmla="*/ 52092 w 100039"/>
                  <a:gd name="connsiteY2" fmla="*/ 318638 h 545538"/>
                  <a:gd name="connsiteX3" fmla="*/ 64088 w 100039"/>
                  <a:gd name="connsiteY3" fmla="*/ 545538 h 545538"/>
                  <a:gd name="connsiteX4" fmla="*/ 22009 w 100039"/>
                  <a:gd name="connsiteY4" fmla="*/ 544153 h 545538"/>
                  <a:gd name="connsiteX5" fmla="*/ 18811 w 100039"/>
                  <a:gd name="connsiteY5" fmla="*/ 1657 h 545538"/>
                  <a:gd name="connsiteX0" fmla="*/ 18811 w 100039"/>
                  <a:gd name="connsiteY0" fmla="*/ 1657 h 545988"/>
                  <a:gd name="connsiteX1" fmla="*/ 100039 w 100039"/>
                  <a:gd name="connsiteY1" fmla="*/ 0 h 545988"/>
                  <a:gd name="connsiteX2" fmla="*/ 52092 w 100039"/>
                  <a:gd name="connsiteY2" fmla="*/ 318638 h 545988"/>
                  <a:gd name="connsiteX3" fmla="*/ 70425 w 100039"/>
                  <a:gd name="connsiteY3" fmla="*/ 545988 h 545988"/>
                  <a:gd name="connsiteX4" fmla="*/ 22009 w 100039"/>
                  <a:gd name="connsiteY4" fmla="*/ 544153 h 545988"/>
                  <a:gd name="connsiteX5" fmla="*/ 18811 w 100039"/>
                  <a:gd name="connsiteY5" fmla="*/ 1657 h 545988"/>
                  <a:gd name="connsiteX0" fmla="*/ 18811 w 100039"/>
                  <a:gd name="connsiteY0" fmla="*/ 1657 h 545988"/>
                  <a:gd name="connsiteX1" fmla="*/ 100039 w 100039"/>
                  <a:gd name="connsiteY1" fmla="*/ 0 h 545988"/>
                  <a:gd name="connsiteX2" fmla="*/ 52092 w 100039"/>
                  <a:gd name="connsiteY2" fmla="*/ 318638 h 545988"/>
                  <a:gd name="connsiteX3" fmla="*/ 70425 w 100039"/>
                  <a:gd name="connsiteY3" fmla="*/ 545988 h 545988"/>
                  <a:gd name="connsiteX4" fmla="*/ 22009 w 100039"/>
                  <a:gd name="connsiteY4" fmla="*/ 544153 h 545988"/>
                  <a:gd name="connsiteX5" fmla="*/ 18811 w 100039"/>
                  <a:gd name="connsiteY5" fmla="*/ 1657 h 545988"/>
                  <a:gd name="connsiteX0" fmla="*/ 17863 w 99091"/>
                  <a:gd name="connsiteY0" fmla="*/ 1657 h 597482"/>
                  <a:gd name="connsiteX1" fmla="*/ 99091 w 99091"/>
                  <a:gd name="connsiteY1" fmla="*/ 0 h 597482"/>
                  <a:gd name="connsiteX2" fmla="*/ 51144 w 99091"/>
                  <a:gd name="connsiteY2" fmla="*/ 318638 h 597482"/>
                  <a:gd name="connsiteX3" fmla="*/ 69477 w 99091"/>
                  <a:gd name="connsiteY3" fmla="*/ 545988 h 597482"/>
                  <a:gd name="connsiteX4" fmla="*/ 23185 w 99091"/>
                  <a:gd name="connsiteY4" fmla="*/ 597477 h 597482"/>
                  <a:gd name="connsiteX5" fmla="*/ 17863 w 99091"/>
                  <a:gd name="connsiteY5" fmla="*/ 1657 h 597482"/>
                  <a:gd name="connsiteX0" fmla="*/ 17863 w 99091"/>
                  <a:gd name="connsiteY0" fmla="*/ 1657 h 597489"/>
                  <a:gd name="connsiteX1" fmla="*/ 99091 w 99091"/>
                  <a:gd name="connsiteY1" fmla="*/ 0 h 597489"/>
                  <a:gd name="connsiteX2" fmla="*/ 51144 w 99091"/>
                  <a:gd name="connsiteY2" fmla="*/ 318638 h 597489"/>
                  <a:gd name="connsiteX3" fmla="*/ 73269 w 99091"/>
                  <a:gd name="connsiteY3" fmla="*/ 575799 h 597489"/>
                  <a:gd name="connsiteX4" fmla="*/ 23185 w 99091"/>
                  <a:gd name="connsiteY4" fmla="*/ 597477 h 597489"/>
                  <a:gd name="connsiteX5" fmla="*/ 17863 w 99091"/>
                  <a:gd name="connsiteY5" fmla="*/ 1657 h 597489"/>
                  <a:gd name="connsiteX0" fmla="*/ 17863 w 99091"/>
                  <a:gd name="connsiteY0" fmla="*/ 1657 h 597501"/>
                  <a:gd name="connsiteX1" fmla="*/ 99091 w 99091"/>
                  <a:gd name="connsiteY1" fmla="*/ 0 h 597501"/>
                  <a:gd name="connsiteX2" fmla="*/ 51144 w 99091"/>
                  <a:gd name="connsiteY2" fmla="*/ 318638 h 597501"/>
                  <a:gd name="connsiteX3" fmla="*/ 72434 w 99091"/>
                  <a:gd name="connsiteY3" fmla="*/ 587556 h 597501"/>
                  <a:gd name="connsiteX4" fmla="*/ 23185 w 99091"/>
                  <a:gd name="connsiteY4" fmla="*/ 597477 h 597501"/>
                  <a:gd name="connsiteX5" fmla="*/ 17863 w 99091"/>
                  <a:gd name="connsiteY5" fmla="*/ 1657 h 597501"/>
                  <a:gd name="connsiteX0" fmla="*/ 17863 w 99091"/>
                  <a:gd name="connsiteY0" fmla="*/ 1657 h 597501"/>
                  <a:gd name="connsiteX1" fmla="*/ 99091 w 99091"/>
                  <a:gd name="connsiteY1" fmla="*/ 0 h 597501"/>
                  <a:gd name="connsiteX2" fmla="*/ 51144 w 99091"/>
                  <a:gd name="connsiteY2" fmla="*/ 318638 h 597501"/>
                  <a:gd name="connsiteX3" fmla="*/ 72434 w 99091"/>
                  <a:gd name="connsiteY3" fmla="*/ 587556 h 597501"/>
                  <a:gd name="connsiteX4" fmla="*/ 23185 w 99091"/>
                  <a:gd name="connsiteY4" fmla="*/ 597477 h 597501"/>
                  <a:gd name="connsiteX5" fmla="*/ 17863 w 99091"/>
                  <a:gd name="connsiteY5" fmla="*/ 1657 h 597501"/>
                  <a:gd name="connsiteX0" fmla="*/ 17863 w 99091"/>
                  <a:gd name="connsiteY0" fmla="*/ 1657 h 597501"/>
                  <a:gd name="connsiteX1" fmla="*/ 99091 w 99091"/>
                  <a:gd name="connsiteY1" fmla="*/ 0 h 597501"/>
                  <a:gd name="connsiteX2" fmla="*/ 60589 w 99091"/>
                  <a:gd name="connsiteY2" fmla="*/ 310446 h 597501"/>
                  <a:gd name="connsiteX3" fmla="*/ 72434 w 99091"/>
                  <a:gd name="connsiteY3" fmla="*/ 587556 h 597501"/>
                  <a:gd name="connsiteX4" fmla="*/ 23185 w 99091"/>
                  <a:gd name="connsiteY4" fmla="*/ 597477 h 597501"/>
                  <a:gd name="connsiteX5" fmla="*/ 17863 w 99091"/>
                  <a:gd name="connsiteY5" fmla="*/ 1657 h 597501"/>
                  <a:gd name="connsiteX0" fmla="*/ 17863 w 99091"/>
                  <a:gd name="connsiteY0" fmla="*/ 1657 h 597501"/>
                  <a:gd name="connsiteX1" fmla="*/ 99091 w 99091"/>
                  <a:gd name="connsiteY1" fmla="*/ 0 h 597501"/>
                  <a:gd name="connsiteX2" fmla="*/ 60589 w 99091"/>
                  <a:gd name="connsiteY2" fmla="*/ 310446 h 597501"/>
                  <a:gd name="connsiteX3" fmla="*/ 72434 w 99091"/>
                  <a:gd name="connsiteY3" fmla="*/ 587556 h 597501"/>
                  <a:gd name="connsiteX4" fmla="*/ 23185 w 99091"/>
                  <a:gd name="connsiteY4" fmla="*/ 597477 h 597501"/>
                  <a:gd name="connsiteX5" fmla="*/ 17863 w 99091"/>
                  <a:gd name="connsiteY5" fmla="*/ 1657 h 597501"/>
                  <a:gd name="connsiteX0" fmla="*/ 20216 w 101444"/>
                  <a:gd name="connsiteY0" fmla="*/ 1657 h 587556"/>
                  <a:gd name="connsiteX1" fmla="*/ 101444 w 101444"/>
                  <a:gd name="connsiteY1" fmla="*/ 0 h 587556"/>
                  <a:gd name="connsiteX2" fmla="*/ 62942 w 101444"/>
                  <a:gd name="connsiteY2" fmla="*/ 310446 h 587556"/>
                  <a:gd name="connsiteX3" fmla="*/ 74787 w 101444"/>
                  <a:gd name="connsiteY3" fmla="*/ 587556 h 587556"/>
                  <a:gd name="connsiteX4" fmla="*/ 20493 w 101444"/>
                  <a:gd name="connsiteY4" fmla="*/ 585303 h 587556"/>
                  <a:gd name="connsiteX5" fmla="*/ 20216 w 101444"/>
                  <a:gd name="connsiteY5" fmla="*/ 1657 h 587556"/>
                  <a:gd name="connsiteX0" fmla="*/ 14194 w 95422"/>
                  <a:gd name="connsiteY0" fmla="*/ 1657 h 587556"/>
                  <a:gd name="connsiteX1" fmla="*/ 95422 w 95422"/>
                  <a:gd name="connsiteY1" fmla="*/ 0 h 587556"/>
                  <a:gd name="connsiteX2" fmla="*/ 56920 w 95422"/>
                  <a:gd name="connsiteY2" fmla="*/ 310446 h 587556"/>
                  <a:gd name="connsiteX3" fmla="*/ 68765 w 95422"/>
                  <a:gd name="connsiteY3" fmla="*/ 587556 h 587556"/>
                  <a:gd name="connsiteX4" fmla="*/ 14471 w 95422"/>
                  <a:gd name="connsiteY4" fmla="*/ 585303 h 587556"/>
                  <a:gd name="connsiteX5" fmla="*/ 14194 w 95422"/>
                  <a:gd name="connsiteY5" fmla="*/ 1657 h 587556"/>
                  <a:gd name="connsiteX0" fmla="*/ 15826 w 97054"/>
                  <a:gd name="connsiteY0" fmla="*/ 1657 h 587556"/>
                  <a:gd name="connsiteX1" fmla="*/ 97054 w 97054"/>
                  <a:gd name="connsiteY1" fmla="*/ 0 h 587556"/>
                  <a:gd name="connsiteX2" fmla="*/ 58552 w 97054"/>
                  <a:gd name="connsiteY2" fmla="*/ 310446 h 587556"/>
                  <a:gd name="connsiteX3" fmla="*/ 70397 w 97054"/>
                  <a:gd name="connsiteY3" fmla="*/ 587556 h 587556"/>
                  <a:gd name="connsiteX4" fmla="*/ 16103 w 97054"/>
                  <a:gd name="connsiteY4" fmla="*/ 585303 h 587556"/>
                  <a:gd name="connsiteX5" fmla="*/ 15826 w 97054"/>
                  <a:gd name="connsiteY5" fmla="*/ 1657 h 587556"/>
                  <a:gd name="connsiteX0" fmla="*/ 18642 w 99870"/>
                  <a:gd name="connsiteY0" fmla="*/ 1657 h 590764"/>
                  <a:gd name="connsiteX1" fmla="*/ 99870 w 99870"/>
                  <a:gd name="connsiteY1" fmla="*/ 0 h 590764"/>
                  <a:gd name="connsiteX2" fmla="*/ 61368 w 99870"/>
                  <a:gd name="connsiteY2" fmla="*/ 310446 h 590764"/>
                  <a:gd name="connsiteX3" fmla="*/ 73213 w 99870"/>
                  <a:gd name="connsiteY3" fmla="*/ 587556 h 590764"/>
                  <a:gd name="connsiteX4" fmla="*/ 12623 w 99870"/>
                  <a:gd name="connsiteY4" fmla="*/ 590764 h 590764"/>
                  <a:gd name="connsiteX5" fmla="*/ 18642 w 99870"/>
                  <a:gd name="connsiteY5" fmla="*/ 1657 h 590764"/>
                  <a:gd name="connsiteX0" fmla="*/ 23028 w 104256"/>
                  <a:gd name="connsiteY0" fmla="*/ 1657 h 597419"/>
                  <a:gd name="connsiteX1" fmla="*/ 104256 w 104256"/>
                  <a:gd name="connsiteY1" fmla="*/ 0 h 597419"/>
                  <a:gd name="connsiteX2" fmla="*/ 65754 w 104256"/>
                  <a:gd name="connsiteY2" fmla="*/ 310446 h 597419"/>
                  <a:gd name="connsiteX3" fmla="*/ 77599 w 104256"/>
                  <a:gd name="connsiteY3" fmla="*/ 587556 h 597419"/>
                  <a:gd name="connsiteX4" fmla="*/ 9336 w 104256"/>
                  <a:gd name="connsiteY4" fmla="*/ 597419 h 597419"/>
                  <a:gd name="connsiteX5" fmla="*/ 23028 w 104256"/>
                  <a:gd name="connsiteY5" fmla="*/ 1657 h 597419"/>
                  <a:gd name="connsiteX0" fmla="*/ 17953 w 99181"/>
                  <a:gd name="connsiteY0" fmla="*/ 1657 h 596265"/>
                  <a:gd name="connsiteX1" fmla="*/ 99181 w 99181"/>
                  <a:gd name="connsiteY1" fmla="*/ 0 h 596265"/>
                  <a:gd name="connsiteX2" fmla="*/ 60679 w 99181"/>
                  <a:gd name="connsiteY2" fmla="*/ 310446 h 596265"/>
                  <a:gd name="connsiteX3" fmla="*/ 72524 w 99181"/>
                  <a:gd name="connsiteY3" fmla="*/ 587556 h 596265"/>
                  <a:gd name="connsiteX4" fmla="*/ 13345 w 99181"/>
                  <a:gd name="connsiteY4" fmla="*/ 596265 h 596265"/>
                  <a:gd name="connsiteX5" fmla="*/ 17953 w 99181"/>
                  <a:gd name="connsiteY5" fmla="*/ 1657 h 596265"/>
                  <a:gd name="connsiteX0" fmla="*/ 17953 w 99181"/>
                  <a:gd name="connsiteY0" fmla="*/ 1657 h 596265"/>
                  <a:gd name="connsiteX1" fmla="*/ 99181 w 99181"/>
                  <a:gd name="connsiteY1" fmla="*/ 0 h 596265"/>
                  <a:gd name="connsiteX2" fmla="*/ 60679 w 99181"/>
                  <a:gd name="connsiteY2" fmla="*/ 310446 h 596265"/>
                  <a:gd name="connsiteX3" fmla="*/ 75596 w 99181"/>
                  <a:gd name="connsiteY3" fmla="*/ 594975 h 596265"/>
                  <a:gd name="connsiteX4" fmla="*/ 13345 w 99181"/>
                  <a:gd name="connsiteY4" fmla="*/ 596265 h 596265"/>
                  <a:gd name="connsiteX5" fmla="*/ 17953 w 99181"/>
                  <a:gd name="connsiteY5" fmla="*/ 1657 h 596265"/>
                  <a:gd name="connsiteX0" fmla="*/ 17953 w 99181"/>
                  <a:gd name="connsiteY0" fmla="*/ 1657 h 596265"/>
                  <a:gd name="connsiteX1" fmla="*/ 99181 w 99181"/>
                  <a:gd name="connsiteY1" fmla="*/ 0 h 596265"/>
                  <a:gd name="connsiteX2" fmla="*/ 66179 w 99181"/>
                  <a:gd name="connsiteY2" fmla="*/ 309008 h 596265"/>
                  <a:gd name="connsiteX3" fmla="*/ 75596 w 99181"/>
                  <a:gd name="connsiteY3" fmla="*/ 594975 h 596265"/>
                  <a:gd name="connsiteX4" fmla="*/ 13345 w 99181"/>
                  <a:gd name="connsiteY4" fmla="*/ 596265 h 596265"/>
                  <a:gd name="connsiteX5" fmla="*/ 17953 w 99181"/>
                  <a:gd name="connsiteY5" fmla="*/ 1657 h 59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81" h="596265">
                    <a:moveTo>
                      <a:pt x="17953" y="1657"/>
                    </a:moveTo>
                    <a:lnTo>
                      <a:pt x="99181" y="0"/>
                    </a:lnTo>
                    <a:cubicBezTo>
                      <a:pt x="91753" y="144472"/>
                      <a:pt x="92784" y="220721"/>
                      <a:pt x="66179" y="309008"/>
                    </a:cubicBezTo>
                    <a:cubicBezTo>
                      <a:pt x="82158" y="391880"/>
                      <a:pt x="97177" y="544592"/>
                      <a:pt x="75596" y="594975"/>
                    </a:cubicBezTo>
                    <a:cubicBezTo>
                      <a:pt x="55399" y="596044"/>
                      <a:pt x="33542" y="595196"/>
                      <a:pt x="13345" y="596265"/>
                    </a:cubicBezTo>
                    <a:cubicBezTo>
                      <a:pt x="-1574" y="361777"/>
                      <a:pt x="-8816" y="267408"/>
                      <a:pt x="17953" y="1657"/>
                    </a:cubicBezTo>
                    <a:close/>
                  </a:path>
                </a:pathLst>
              </a:custGeom>
              <a:gradFill>
                <a:gsLst>
                  <a:gs pos="0">
                    <a:srgbClr val="5A5A5A">
                      <a:lumMod val="60000"/>
                      <a:lumOff val="40000"/>
                    </a:srgbClr>
                  </a:gs>
                  <a:gs pos="100000">
                    <a:srgbClr val="5A5A5A"/>
                  </a:gs>
                </a:gsLst>
                <a:lin ang="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2" name="Rounded Rectangle 1"/>
              <p:cNvSpPr/>
              <p:nvPr/>
            </p:nvSpPr>
            <p:spPr>
              <a:xfrm rot="18931953">
                <a:off x="2062316" y="4436334"/>
                <a:ext cx="784331" cy="648623"/>
              </a:xfrm>
              <a:custGeom>
                <a:avLst/>
                <a:gdLst>
                  <a:gd name="connsiteX0" fmla="*/ 0 w 2770315"/>
                  <a:gd name="connsiteY0" fmla="*/ 106400 h 638386"/>
                  <a:gd name="connsiteX1" fmla="*/ 106400 w 2770315"/>
                  <a:gd name="connsiteY1" fmla="*/ 0 h 638386"/>
                  <a:gd name="connsiteX2" fmla="*/ 2663915 w 2770315"/>
                  <a:gd name="connsiteY2" fmla="*/ 0 h 638386"/>
                  <a:gd name="connsiteX3" fmla="*/ 2770315 w 2770315"/>
                  <a:gd name="connsiteY3" fmla="*/ 106400 h 638386"/>
                  <a:gd name="connsiteX4" fmla="*/ 2770315 w 2770315"/>
                  <a:gd name="connsiteY4" fmla="*/ 531986 h 638386"/>
                  <a:gd name="connsiteX5" fmla="*/ 2663915 w 2770315"/>
                  <a:gd name="connsiteY5" fmla="*/ 638386 h 638386"/>
                  <a:gd name="connsiteX6" fmla="*/ 106400 w 2770315"/>
                  <a:gd name="connsiteY6" fmla="*/ 638386 h 638386"/>
                  <a:gd name="connsiteX7" fmla="*/ 0 w 2770315"/>
                  <a:gd name="connsiteY7" fmla="*/ 531986 h 638386"/>
                  <a:gd name="connsiteX8" fmla="*/ 0 w 2770315"/>
                  <a:gd name="connsiteY8" fmla="*/ 106400 h 638386"/>
                  <a:gd name="connsiteX0" fmla="*/ 0 w 2770315"/>
                  <a:gd name="connsiteY0" fmla="*/ 106400 h 648110"/>
                  <a:gd name="connsiteX1" fmla="*/ 106400 w 2770315"/>
                  <a:gd name="connsiteY1" fmla="*/ 0 h 648110"/>
                  <a:gd name="connsiteX2" fmla="*/ 2663915 w 2770315"/>
                  <a:gd name="connsiteY2" fmla="*/ 0 h 648110"/>
                  <a:gd name="connsiteX3" fmla="*/ 2770315 w 2770315"/>
                  <a:gd name="connsiteY3" fmla="*/ 106400 h 648110"/>
                  <a:gd name="connsiteX4" fmla="*/ 2770315 w 2770315"/>
                  <a:gd name="connsiteY4" fmla="*/ 531986 h 648110"/>
                  <a:gd name="connsiteX5" fmla="*/ 2663915 w 2770315"/>
                  <a:gd name="connsiteY5" fmla="*/ 638386 h 648110"/>
                  <a:gd name="connsiteX6" fmla="*/ 89274 w 2770315"/>
                  <a:gd name="connsiteY6" fmla="*/ 648110 h 648110"/>
                  <a:gd name="connsiteX7" fmla="*/ 0 w 2770315"/>
                  <a:gd name="connsiteY7" fmla="*/ 531986 h 648110"/>
                  <a:gd name="connsiteX8" fmla="*/ 0 w 2770315"/>
                  <a:gd name="connsiteY8" fmla="*/ 106400 h 648110"/>
                  <a:gd name="connsiteX0" fmla="*/ 0 w 2770315"/>
                  <a:gd name="connsiteY0" fmla="*/ 106400 h 648146"/>
                  <a:gd name="connsiteX1" fmla="*/ 106400 w 2770315"/>
                  <a:gd name="connsiteY1" fmla="*/ 0 h 648146"/>
                  <a:gd name="connsiteX2" fmla="*/ 2663915 w 2770315"/>
                  <a:gd name="connsiteY2" fmla="*/ 0 h 648146"/>
                  <a:gd name="connsiteX3" fmla="*/ 2770315 w 2770315"/>
                  <a:gd name="connsiteY3" fmla="*/ 106400 h 648146"/>
                  <a:gd name="connsiteX4" fmla="*/ 2770315 w 2770315"/>
                  <a:gd name="connsiteY4" fmla="*/ 531986 h 648146"/>
                  <a:gd name="connsiteX5" fmla="*/ 2663915 w 2770315"/>
                  <a:gd name="connsiteY5" fmla="*/ 638386 h 648146"/>
                  <a:gd name="connsiteX6" fmla="*/ 85448 w 2770315"/>
                  <a:gd name="connsiteY6" fmla="*/ 648146 h 648146"/>
                  <a:gd name="connsiteX7" fmla="*/ 0 w 2770315"/>
                  <a:gd name="connsiteY7" fmla="*/ 531986 h 648146"/>
                  <a:gd name="connsiteX8" fmla="*/ 0 w 2770315"/>
                  <a:gd name="connsiteY8" fmla="*/ 106400 h 648146"/>
                  <a:gd name="connsiteX0" fmla="*/ 0 w 2770315"/>
                  <a:gd name="connsiteY0" fmla="*/ 106400 h 651900"/>
                  <a:gd name="connsiteX1" fmla="*/ 106400 w 2770315"/>
                  <a:gd name="connsiteY1" fmla="*/ 0 h 651900"/>
                  <a:gd name="connsiteX2" fmla="*/ 2663915 w 2770315"/>
                  <a:gd name="connsiteY2" fmla="*/ 0 h 651900"/>
                  <a:gd name="connsiteX3" fmla="*/ 2770315 w 2770315"/>
                  <a:gd name="connsiteY3" fmla="*/ 106400 h 651900"/>
                  <a:gd name="connsiteX4" fmla="*/ 2770315 w 2770315"/>
                  <a:gd name="connsiteY4" fmla="*/ 531986 h 651900"/>
                  <a:gd name="connsiteX5" fmla="*/ 2663915 w 2770315"/>
                  <a:gd name="connsiteY5" fmla="*/ 638386 h 651900"/>
                  <a:gd name="connsiteX6" fmla="*/ 93135 w 2770315"/>
                  <a:gd name="connsiteY6" fmla="*/ 651900 h 651900"/>
                  <a:gd name="connsiteX7" fmla="*/ 0 w 2770315"/>
                  <a:gd name="connsiteY7" fmla="*/ 531986 h 651900"/>
                  <a:gd name="connsiteX8" fmla="*/ 0 w 2770315"/>
                  <a:gd name="connsiteY8" fmla="*/ 106400 h 651900"/>
                  <a:gd name="connsiteX0" fmla="*/ 0 w 2770315"/>
                  <a:gd name="connsiteY0" fmla="*/ 106400 h 646179"/>
                  <a:gd name="connsiteX1" fmla="*/ 106400 w 2770315"/>
                  <a:gd name="connsiteY1" fmla="*/ 0 h 646179"/>
                  <a:gd name="connsiteX2" fmla="*/ 2663915 w 2770315"/>
                  <a:gd name="connsiteY2" fmla="*/ 0 h 646179"/>
                  <a:gd name="connsiteX3" fmla="*/ 2770315 w 2770315"/>
                  <a:gd name="connsiteY3" fmla="*/ 106400 h 646179"/>
                  <a:gd name="connsiteX4" fmla="*/ 2770315 w 2770315"/>
                  <a:gd name="connsiteY4" fmla="*/ 531986 h 646179"/>
                  <a:gd name="connsiteX5" fmla="*/ 2663915 w 2770315"/>
                  <a:gd name="connsiteY5" fmla="*/ 638386 h 646179"/>
                  <a:gd name="connsiteX6" fmla="*/ 91169 w 2770315"/>
                  <a:gd name="connsiteY6" fmla="*/ 646179 h 646179"/>
                  <a:gd name="connsiteX7" fmla="*/ 0 w 2770315"/>
                  <a:gd name="connsiteY7" fmla="*/ 531986 h 646179"/>
                  <a:gd name="connsiteX8" fmla="*/ 0 w 2770315"/>
                  <a:gd name="connsiteY8" fmla="*/ 106400 h 646179"/>
                  <a:gd name="connsiteX0" fmla="*/ 0 w 2770315"/>
                  <a:gd name="connsiteY0" fmla="*/ 106400 h 651864"/>
                  <a:gd name="connsiteX1" fmla="*/ 106400 w 2770315"/>
                  <a:gd name="connsiteY1" fmla="*/ 0 h 651864"/>
                  <a:gd name="connsiteX2" fmla="*/ 2663915 w 2770315"/>
                  <a:gd name="connsiteY2" fmla="*/ 0 h 651864"/>
                  <a:gd name="connsiteX3" fmla="*/ 2770315 w 2770315"/>
                  <a:gd name="connsiteY3" fmla="*/ 106400 h 651864"/>
                  <a:gd name="connsiteX4" fmla="*/ 2770315 w 2770315"/>
                  <a:gd name="connsiteY4" fmla="*/ 531986 h 651864"/>
                  <a:gd name="connsiteX5" fmla="*/ 2663915 w 2770315"/>
                  <a:gd name="connsiteY5" fmla="*/ 638386 h 651864"/>
                  <a:gd name="connsiteX6" fmla="*/ 96961 w 2770315"/>
                  <a:gd name="connsiteY6" fmla="*/ 651864 h 651864"/>
                  <a:gd name="connsiteX7" fmla="*/ 0 w 2770315"/>
                  <a:gd name="connsiteY7" fmla="*/ 531986 h 651864"/>
                  <a:gd name="connsiteX8" fmla="*/ 0 w 2770315"/>
                  <a:gd name="connsiteY8" fmla="*/ 106400 h 651864"/>
                  <a:gd name="connsiteX0" fmla="*/ 25064 w 2795379"/>
                  <a:gd name="connsiteY0" fmla="*/ 106400 h 651864"/>
                  <a:gd name="connsiteX1" fmla="*/ 131464 w 2795379"/>
                  <a:gd name="connsiteY1" fmla="*/ 0 h 651864"/>
                  <a:gd name="connsiteX2" fmla="*/ 2688979 w 2795379"/>
                  <a:gd name="connsiteY2" fmla="*/ 0 h 651864"/>
                  <a:gd name="connsiteX3" fmla="*/ 2795379 w 2795379"/>
                  <a:gd name="connsiteY3" fmla="*/ 106400 h 651864"/>
                  <a:gd name="connsiteX4" fmla="*/ 2795379 w 2795379"/>
                  <a:gd name="connsiteY4" fmla="*/ 531986 h 651864"/>
                  <a:gd name="connsiteX5" fmla="*/ 2688979 w 2795379"/>
                  <a:gd name="connsiteY5" fmla="*/ 638386 h 651864"/>
                  <a:gd name="connsiteX6" fmla="*/ 122025 w 2795379"/>
                  <a:gd name="connsiteY6" fmla="*/ 651864 h 651864"/>
                  <a:gd name="connsiteX7" fmla="*/ 0 w 2795379"/>
                  <a:gd name="connsiteY7" fmla="*/ 511176 h 651864"/>
                  <a:gd name="connsiteX8" fmla="*/ 25064 w 2795379"/>
                  <a:gd name="connsiteY8" fmla="*/ 106400 h 651864"/>
                  <a:gd name="connsiteX0" fmla="*/ 25064 w 2795379"/>
                  <a:gd name="connsiteY0" fmla="*/ 106400 h 651864"/>
                  <a:gd name="connsiteX1" fmla="*/ 131464 w 2795379"/>
                  <a:gd name="connsiteY1" fmla="*/ 0 h 651864"/>
                  <a:gd name="connsiteX2" fmla="*/ 2688979 w 2795379"/>
                  <a:gd name="connsiteY2" fmla="*/ 0 h 651864"/>
                  <a:gd name="connsiteX3" fmla="*/ 2795379 w 2795379"/>
                  <a:gd name="connsiteY3" fmla="*/ 106400 h 651864"/>
                  <a:gd name="connsiteX4" fmla="*/ 2795379 w 2795379"/>
                  <a:gd name="connsiteY4" fmla="*/ 531986 h 651864"/>
                  <a:gd name="connsiteX5" fmla="*/ 2688979 w 2795379"/>
                  <a:gd name="connsiteY5" fmla="*/ 638386 h 651864"/>
                  <a:gd name="connsiteX6" fmla="*/ 122025 w 2795379"/>
                  <a:gd name="connsiteY6" fmla="*/ 651864 h 651864"/>
                  <a:gd name="connsiteX7" fmla="*/ 0 w 2795379"/>
                  <a:gd name="connsiteY7" fmla="*/ 511176 h 651864"/>
                  <a:gd name="connsiteX8" fmla="*/ 25064 w 2795379"/>
                  <a:gd name="connsiteY8" fmla="*/ 106400 h 651864"/>
                  <a:gd name="connsiteX0" fmla="*/ 129510 w 2899825"/>
                  <a:gd name="connsiteY0" fmla="*/ 106400 h 651864"/>
                  <a:gd name="connsiteX1" fmla="*/ 235910 w 2899825"/>
                  <a:gd name="connsiteY1" fmla="*/ 0 h 651864"/>
                  <a:gd name="connsiteX2" fmla="*/ 2793425 w 2899825"/>
                  <a:gd name="connsiteY2" fmla="*/ 0 h 651864"/>
                  <a:gd name="connsiteX3" fmla="*/ 2899825 w 2899825"/>
                  <a:gd name="connsiteY3" fmla="*/ 106400 h 651864"/>
                  <a:gd name="connsiteX4" fmla="*/ 2899825 w 2899825"/>
                  <a:gd name="connsiteY4" fmla="*/ 531986 h 651864"/>
                  <a:gd name="connsiteX5" fmla="*/ 2793425 w 2899825"/>
                  <a:gd name="connsiteY5" fmla="*/ 638386 h 651864"/>
                  <a:gd name="connsiteX6" fmla="*/ 226471 w 2899825"/>
                  <a:gd name="connsiteY6" fmla="*/ 651864 h 651864"/>
                  <a:gd name="connsiteX7" fmla="*/ 129510 w 2899825"/>
                  <a:gd name="connsiteY7" fmla="*/ 106400 h 651864"/>
                  <a:gd name="connsiteX0" fmla="*/ 315592 w 2988946"/>
                  <a:gd name="connsiteY0" fmla="*/ 651864 h 651864"/>
                  <a:gd name="connsiteX1" fmla="*/ 325031 w 2988946"/>
                  <a:gd name="connsiteY1" fmla="*/ 0 h 651864"/>
                  <a:gd name="connsiteX2" fmla="*/ 2882546 w 2988946"/>
                  <a:gd name="connsiteY2" fmla="*/ 0 h 651864"/>
                  <a:gd name="connsiteX3" fmla="*/ 2988946 w 2988946"/>
                  <a:gd name="connsiteY3" fmla="*/ 106400 h 651864"/>
                  <a:gd name="connsiteX4" fmla="*/ 2988946 w 2988946"/>
                  <a:gd name="connsiteY4" fmla="*/ 531986 h 651864"/>
                  <a:gd name="connsiteX5" fmla="*/ 2882546 w 2988946"/>
                  <a:gd name="connsiteY5" fmla="*/ 638386 h 651864"/>
                  <a:gd name="connsiteX6" fmla="*/ 315592 w 2988946"/>
                  <a:gd name="connsiteY6" fmla="*/ 651864 h 651864"/>
                  <a:gd name="connsiteX0" fmla="*/ 226402 w 2899756"/>
                  <a:gd name="connsiteY0" fmla="*/ 651864 h 651864"/>
                  <a:gd name="connsiteX1" fmla="*/ 235841 w 2899756"/>
                  <a:gd name="connsiteY1" fmla="*/ 0 h 651864"/>
                  <a:gd name="connsiteX2" fmla="*/ 2793356 w 2899756"/>
                  <a:gd name="connsiteY2" fmla="*/ 0 h 651864"/>
                  <a:gd name="connsiteX3" fmla="*/ 2899756 w 2899756"/>
                  <a:gd name="connsiteY3" fmla="*/ 106400 h 651864"/>
                  <a:gd name="connsiteX4" fmla="*/ 2899756 w 2899756"/>
                  <a:gd name="connsiteY4" fmla="*/ 531986 h 651864"/>
                  <a:gd name="connsiteX5" fmla="*/ 2793356 w 2899756"/>
                  <a:gd name="connsiteY5" fmla="*/ 638386 h 651864"/>
                  <a:gd name="connsiteX6" fmla="*/ 226402 w 2899756"/>
                  <a:gd name="connsiteY6" fmla="*/ 651864 h 651864"/>
                  <a:gd name="connsiteX0" fmla="*/ 182108 w 2855462"/>
                  <a:gd name="connsiteY0" fmla="*/ 651864 h 651864"/>
                  <a:gd name="connsiteX1" fmla="*/ 191547 w 2855462"/>
                  <a:gd name="connsiteY1" fmla="*/ 0 h 651864"/>
                  <a:gd name="connsiteX2" fmla="*/ 2749062 w 2855462"/>
                  <a:gd name="connsiteY2" fmla="*/ 0 h 651864"/>
                  <a:gd name="connsiteX3" fmla="*/ 2855462 w 2855462"/>
                  <a:gd name="connsiteY3" fmla="*/ 106400 h 651864"/>
                  <a:gd name="connsiteX4" fmla="*/ 2855462 w 2855462"/>
                  <a:gd name="connsiteY4" fmla="*/ 531986 h 651864"/>
                  <a:gd name="connsiteX5" fmla="*/ 2749062 w 2855462"/>
                  <a:gd name="connsiteY5" fmla="*/ 638386 h 651864"/>
                  <a:gd name="connsiteX6" fmla="*/ 182108 w 2855462"/>
                  <a:gd name="connsiteY6" fmla="*/ 651864 h 651864"/>
                  <a:gd name="connsiteX0" fmla="*/ 267262 w 2940616"/>
                  <a:gd name="connsiteY0" fmla="*/ 651864 h 651864"/>
                  <a:gd name="connsiteX1" fmla="*/ 80827 w 2940616"/>
                  <a:gd name="connsiteY1" fmla="*/ 273828 h 651864"/>
                  <a:gd name="connsiteX2" fmla="*/ 276701 w 2940616"/>
                  <a:gd name="connsiteY2" fmla="*/ 0 h 651864"/>
                  <a:gd name="connsiteX3" fmla="*/ 2834216 w 2940616"/>
                  <a:gd name="connsiteY3" fmla="*/ 0 h 651864"/>
                  <a:gd name="connsiteX4" fmla="*/ 2940616 w 2940616"/>
                  <a:gd name="connsiteY4" fmla="*/ 106400 h 651864"/>
                  <a:gd name="connsiteX5" fmla="*/ 2940616 w 2940616"/>
                  <a:gd name="connsiteY5" fmla="*/ 531986 h 651864"/>
                  <a:gd name="connsiteX6" fmla="*/ 2834216 w 2940616"/>
                  <a:gd name="connsiteY6" fmla="*/ 638386 h 651864"/>
                  <a:gd name="connsiteX7" fmla="*/ 267262 w 2940616"/>
                  <a:gd name="connsiteY7" fmla="*/ 651864 h 651864"/>
                  <a:gd name="connsiteX0" fmla="*/ 251440 w 2924794"/>
                  <a:gd name="connsiteY0" fmla="*/ 651864 h 651864"/>
                  <a:gd name="connsiteX1" fmla="*/ 103370 w 2924794"/>
                  <a:gd name="connsiteY1" fmla="*/ 284949 h 651864"/>
                  <a:gd name="connsiteX2" fmla="*/ 260879 w 2924794"/>
                  <a:gd name="connsiteY2" fmla="*/ 0 h 651864"/>
                  <a:gd name="connsiteX3" fmla="*/ 2818394 w 2924794"/>
                  <a:gd name="connsiteY3" fmla="*/ 0 h 651864"/>
                  <a:gd name="connsiteX4" fmla="*/ 2924794 w 2924794"/>
                  <a:gd name="connsiteY4" fmla="*/ 106400 h 651864"/>
                  <a:gd name="connsiteX5" fmla="*/ 2924794 w 2924794"/>
                  <a:gd name="connsiteY5" fmla="*/ 531986 h 651864"/>
                  <a:gd name="connsiteX6" fmla="*/ 2818394 w 2924794"/>
                  <a:gd name="connsiteY6" fmla="*/ 638386 h 651864"/>
                  <a:gd name="connsiteX7" fmla="*/ 251440 w 2924794"/>
                  <a:gd name="connsiteY7" fmla="*/ 651864 h 651864"/>
                  <a:gd name="connsiteX0" fmla="*/ 251440 w 2924794"/>
                  <a:gd name="connsiteY0" fmla="*/ 653131 h 653131"/>
                  <a:gd name="connsiteX1" fmla="*/ 103370 w 2924794"/>
                  <a:gd name="connsiteY1" fmla="*/ 286216 h 653131"/>
                  <a:gd name="connsiteX2" fmla="*/ 260879 w 2924794"/>
                  <a:gd name="connsiteY2" fmla="*/ 1267 h 653131"/>
                  <a:gd name="connsiteX3" fmla="*/ 2818394 w 2924794"/>
                  <a:gd name="connsiteY3" fmla="*/ 1267 h 653131"/>
                  <a:gd name="connsiteX4" fmla="*/ 2924794 w 2924794"/>
                  <a:gd name="connsiteY4" fmla="*/ 107667 h 653131"/>
                  <a:gd name="connsiteX5" fmla="*/ 2924794 w 2924794"/>
                  <a:gd name="connsiteY5" fmla="*/ 533253 h 653131"/>
                  <a:gd name="connsiteX6" fmla="*/ 2818394 w 2924794"/>
                  <a:gd name="connsiteY6" fmla="*/ 639653 h 653131"/>
                  <a:gd name="connsiteX7" fmla="*/ 251440 w 2924794"/>
                  <a:gd name="connsiteY7" fmla="*/ 653131 h 653131"/>
                  <a:gd name="connsiteX0" fmla="*/ 148125 w 2821479"/>
                  <a:gd name="connsiteY0" fmla="*/ 653131 h 653835"/>
                  <a:gd name="connsiteX1" fmla="*/ 55 w 2821479"/>
                  <a:gd name="connsiteY1" fmla="*/ 286216 h 653835"/>
                  <a:gd name="connsiteX2" fmla="*/ 157564 w 2821479"/>
                  <a:gd name="connsiteY2" fmla="*/ 1267 h 653835"/>
                  <a:gd name="connsiteX3" fmla="*/ 2715079 w 2821479"/>
                  <a:gd name="connsiteY3" fmla="*/ 1267 h 653835"/>
                  <a:gd name="connsiteX4" fmla="*/ 2821479 w 2821479"/>
                  <a:gd name="connsiteY4" fmla="*/ 107667 h 653835"/>
                  <a:gd name="connsiteX5" fmla="*/ 2821479 w 2821479"/>
                  <a:gd name="connsiteY5" fmla="*/ 533253 h 653835"/>
                  <a:gd name="connsiteX6" fmla="*/ 2715079 w 2821479"/>
                  <a:gd name="connsiteY6" fmla="*/ 639653 h 653835"/>
                  <a:gd name="connsiteX7" fmla="*/ 148125 w 2821479"/>
                  <a:gd name="connsiteY7" fmla="*/ 653131 h 653835"/>
                  <a:gd name="connsiteX0" fmla="*/ 148125 w 2821479"/>
                  <a:gd name="connsiteY0" fmla="*/ 653131 h 653835"/>
                  <a:gd name="connsiteX1" fmla="*/ 55 w 2821479"/>
                  <a:gd name="connsiteY1" fmla="*/ 286216 h 653835"/>
                  <a:gd name="connsiteX2" fmla="*/ 157564 w 2821479"/>
                  <a:gd name="connsiteY2" fmla="*/ 1267 h 653835"/>
                  <a:gd name="connsiteX3" fmla="*/ 2715079 w 2821479"/>
                  <a:gd name="connsiteY3" fmla="*/ 1267 h 653835"/>
                  <a:gd name="connsiteX4" fmla="*/ 2821479 w 2821479"/>
                  <a:gd name="connsiteY4" fmla="*/ 107667 h 653835"/>
                  <a:gd name="connsiteX5" fmla="*/ 2821479 w 2821479"/>
                  <a:gd name="connsiteY5" fmla="*/ 533253 h 653835"/>
                  <a:gd name="connsiteX6" fmla="*/ 2715079 w 2821479"/>
                  <a:gd name="connsiteY6" fmla="*/ 639653 h 653835"/>
                  <a:gd name="connsiteX7" fmla="*/ 148125 w 2821479"/>
                  <a:gd name="connsiteY7" fmla="*/ 653131 h 653835"/>
                  <a:gd name="connsiteX0" fmla="*/ 148125 w 2821479"/>
                  <a:gd name="connsiteY0" fmla="*/ 653131 h 653835"/>
                  <a:gd name="connsiteX1" fmla="*/ 55 w 2821479"/>
                  <a:gd name="connsiteY1" fmla="*/ 286216 h 653835"/>
                  <a:gd name="connsiteX2" fmla="*/ 157564 w 2821479"/>
                  <a:gd name="connsiteY2" fmla="*/ 1267 h 653835"/>
                  <a:gd name="connsiteX3" fmla="*/ 2715079 w 2821479"/>
                  <a:gd name="connsiteY3" fmla="*/ 1267 h 653835"/>
                  <a:gd name="connsiteX4" fmla="*/ 2821479 w 2821479"/>
                  <a:gd name="connsiteY4" fmla="*/ 107667 h 653835"/>
                  <a:gd name="connsiteX5" fmla="*/ 2821479 w 2821479"/>
                  <a:gd name="connsiteY5" fmla="*/ 533253 h 653835"/>
                  <a:gd name="connsiteX6" fmla="*/ 2715079 w 2821479"/>
                  <a:gd name="connsiteY6" fmla="*/ 639653 h 653835"/>
                  <a:gd name="connsiteX7" fmla="*/ 148125 w 2821479"/>
                  <a:gd name="connsiteY7" fmla="*/ 653131 h 653835"/>
                  <a:gd name="connsiteX0" fmla="*/ 148125 w 3083702"/>
                  <a:gd name="connsiteY0" fmla="*/ 653131 h 653835"/>
                  <a:gd name="connsiteX1" fmla="*/ 55 w 3083702"/>
                  <a:gd name="connsiteY1" fmla="*/ 286216 h 653835"/>
                  <a:gd name="connsiteX2" fmla="*/ 157564 w 3083702"/>
                  <a:gd name="connsiteY2" fmla="*/ 1267 h 653835"/>
                  <a:gd name="connsiteX3" fmla="*/ 2715079 w 3083702"/>
                  <a:gd name="connsiteY3" fmla="*/ 1267 h 653835"/>
                  <a:gd name="connsiteX4" fmla="*/ 3083702 w 3083702"/>
                  <a:gd name="connsiteY4" fmla="*/ 58081 h 653835"/>
                  <a:gd name="connsiteX5" fmla="*/ 2821479 w 3083702"/>
                  <a:gd name="connsiteY5" fmla="*/ 533253 h 653835"/>
                  <a:gd name="connsiteX6" fmla="*/ 2715079 w 3083702"/>
                  <a:gd name="connsiteY6" fmla="*/ 639653 h 653835"/>
                  <a:gd name="connsiteX7" fmla="*/ 148125 w 3083702"/>
                  <a:gd name="connsiteY7" fmla="*/ 653131 h 653835"/>
                  <a:gd name="connsiteX0" fmla="*/ 148125 w 2944344"/>
                  <a:gd name="connsiteY0" fmla="*/ 653131 h 653835"/>
                  <a:gd name="connsiteX1" fmla="*/ 55 w 2944344"/>
                  <a:gd name="connsiteY1" fmla="*/ 286216 h 653835"/>
                  <a:gd name="connsiteX2" fmla="*/ 157564 w 2944344"/>
                  <a:gd name="connsiteY2" fmla="*/ 1267 h 653835"/>
                  <a:gd name="connsiteX3" fmla="*/ 2715079 w 2944344"/>
                  <a:gd name="connsiteY3" fmla="*/ 1267 h 653835"/>
                  <a:gd name="connsiteX4" fmla="*/ 2821479 w 2944344"/>
                  <a:gd name="connsiteY4" fmla="*/ 533253 h 653835"/>
                  <a:gd name="connsiteX5" fmla="*/ 2715079 w 2944344"/>
                  <a:gd name="connsiteY5" fmla="*/ 639653 h 653835"/>
                  <a:gd name="connsiteX6" fmla="*/ 148125 w 2944344"/>
                  <a:gd name="connsiteY6" fmla="*/ 653131 h 653835"/>
                  <a:gd name="connsiteX0" fmla="*/ 148125 w 3098468"/>
                  <a:gd name="connsiteY0" fmla="*/ 653131 h 653835"/>
                  <a:gd name="connsiteX1" fmla="*/ 55 w 3098468"/>
                  <a:gd name="connsiteY1" fmla="*/ 286216 h 653835"/>
                  <a:gd name="connsiteX2" fmla="*/ 157564 w 3098468"/>
                  <a:gd name="connsiteY2" fmla="*/ 1267 h 653835"/>
                  <a:gd name="connsiteX3" fmla="*/ 2715079 w 3098468"/>
                  <a:gd name="connsiteY3" fmla="*/ 1267 h 653835"/>
                  <a:gd name="connsiteX4" fmla="*/ 3095293 w 3098468"/>
                  <a:gd name="connsiteY4" fmla="*/ 281495 h 653835"/>
                  <a:gd name="connsiteX5" fmla="*/ 2715079 w 3098468"/>
                  <a:gd name="connsiteY5" fmla="*/ 639653 h 653835"/>
                  <a:gd name="connsiteX6" fmla="*/ 148125 w 3098468"/>
                  <a:gd name="connsiteY6" fmla="*/ 653131 h 653835"/>
                  <a:gd name="connsiteX0" fmla="*/ 148125 w 3098468"/>
                  <a:gd name="connsiteY0" fmla="*/ 653131 h 653835"/>
                  <a:gd name="connsiteX1" fmla="*/ 55 w 3098468"/>
                  <a:gd name="connsiteY1" fmla="*/ 286216 h 653835"/>
                  <a:gd name="connsiteX2" fmla="*/ 157564 w 3098468"/>
                  <a:gd name="connsiteY2" fmla="*/ 1267 h 653835"/>
                  <a:gd name="connsiteX3" fmla="*/ 2715079 w 3098468"/>
                  <a:gd name="connsiteY3" fmla="*/ 1267 h 653835"/>
                  <a:gd name="connsiteX4" fmla="*/ 3095293 w 3098468"/>
                  <a:gd name="connsiteY4" fmla="*/ 281495 h 653835"/>
                  <a:gd name="connsiteX5" fmla="*/ 3051198 w 3098468"/>
                  <a:gd name="connsiteY5" fmla="*/ 569174 h 653835"/>
                  <a:gd name="connsiteX6" fmla="*/ 148125 w 3098468"/>
                  <a:gd name="connsiteY6" fmla="*/ 653131 h 653835"/>
                  <a:gd name="connsiteX0" fmla="*/ 148125 w 3257855"/>
                  <a:gd name="connsiteY0" fmla="*/ 653131 h 653835"/>
                  <a:gd name="connsiteX1" fmla="*/ 55 w 3257855"/>
                  <a:gd name="connsiteY1" fmla="*/ 286216 h 653835"/>
                  <a:gd name="connsiteX2" fmla="*/ 157564 w 3257855"/>
                  <a:gd name="connsiteY2" fmla="*/ 1267 h 653835"/>
                  <a:gd name="connsiteX3" fmla="*/ 3047255 w 3257855"/>
                  <a:gd name="connsiteY3" fmla="*/ 15657 h 653835"/>
                  <a:gd name="connsiteX4" fmla="*/ 3095293 w 3257855"/>
                  <a:gd name="connsiteY4" fmla="*/ 281495 h 653835"/>
                  <a:gd name="connsiteX5" fmla="*/ 3051198 w 3257855"/>
                  <a:gd name="connsiteY5" fmla="*/ 569174 h 653835"/>
                  <a:gd name="connsiteX6" fmla="*/ 148125 w 3257855"/>
                  <a:gd name="connsiteY6" fmla="*/ 653131 h 653835"/>
                  <a:gd name="connsiteX0" fmla="*/ 148125 w 3111753"/>
                  <a:gd name="connsiteY0" fmla="*/ 653131 h 653835"/>
                  <a:gd name="connsiteX1" fmla="*/ 55 w 3111753"/>
                  <a:gd name="connsiteY1" fmla="*/ 286216 h 653835"/>
                  <a:gd name="connsiteX2" fmla="*/ 157564 w 3111753"/>
                  <a:gd name="connsiteY2" fmla="*/ 1267 h 653835"/>
                  <a:gd name="connsiteX3" fmla="*/ 3047255 w 3111753"/>
                  <a:gd name="connsiteY3" fmla="*/ 15657 h 653835"/>
                  <a:gd name="connsiteX4" fmla="*/ 3095293 w 3111753"/>
                  <a:gd name="connsiteY4" fmla="*/ 281495 h 653835"/>
                  <a:gd name="connsiteX5" fmla="*/ 3051198 w 3111753"/>
                  <a:gd name="connsiteY5" fmla="*/ 569174 h 653835"/>
                  <a:gd name="connsiteX6" fmla="*/ 148125 w 3111753"/>
                  <a:gd name="connsiteY6" fmla="*/ 653131 h 653835"/>
                  <a:gd name="connsiteX0" fmla="*/ 148125 w 3124848"/>
                  <a:gd name="connsiteY0" fmla="*/ 653131 h 653835"/>
                  <a:gd name="connsiteX1" fmla="*/ 55 w 3124848"/>
                  <a:gd name="connsiteY1" fmla="*/ 286216 h 653835"/>
                  <a:gd name="connsiteX2" fmla="*/ 157564 w 3124848"/>
                  <a:gd name="connsiteY2" fmla="*/ 1267 h 653835"/>
                  <a:gd name="connsiteX3" fmla="*/ 3069138 w 3124848"/>
                  <a:gd name="connsiteY3" fmla="*/ 19822 h 653835"/>
                  <a:gd name="connsiteX4" fmla="*/ 3095293 w 3124848"/>
                  <a:gd name="connsiteY4" fmla="*/ 281495 h 653835"/>
                  <a:gd name="connsiteX5" fmla="*/ 3051198 w 3124848"/>
                  <a:gd name="connsiteY5" fmla="*/ 569174 h 653835"/>
                  <a:gd name="connsiteX6" fmla="*/ 148125 w 3124848"/>
                  <a:gd name="connsiteY6" fmla="*/ 653131 h 653835"/>
                  <a:gd name="connsiteX0" fmla="*/ 148125 w 3128145"/>
                  <a:gd name="connsiteY0" fmla="*/ 653131 h 653835"/>
                  <a:gd name="connsiteX1" fmla="*/ 55 w 3128145"/>
                  <a:gd name="connsiteY1" fmla="*/ 286216 h 653835"/>
                  <a:gd name="connsiteX2" fmla="*/ 157564 w 3128145"/>
                  <a:gd name="connsiteY2" fmla="*/ 1267 h 653835"/>
                  <a:gd name="connsiteX3" fmla="*/ 3074123 w 3128145"/>
                  <a:gd name="connsiteY3" fmla="*/ 14744 h 653835"/>
                  <a:gd name="connsiteX4" fmla="*/ 3095293 w 3128145"/>
                  <a:gd name="connsiteY4" fmla="*/ 281495 h 653835"/>
                  <a:gd name="connsiteX5" fmla="*/ 3051198 w 3128145"/>
                  <a:gd name="connsiteY5" fmla="*/ 569174 h 653835"/>
                  <a:gd name="connsiteX6" fmla="*/ 148125 w 3128145"/>
                  <a:gd name="connsiteY6" fmla="*/ 653131 h 653835"/>
                  <a:gd name="connsiteX0" fmla="*/ 148125 w 3121484"/>
                  <a:gd name="connsiteY0" fmla="*/ 653131 h 653835"/>
                  <a:gd name="connsiteX1" fmla="*/ 55 w 3121484"/>
                  <a:gd name="connsiteY1" fmla="*/ 286216 h 653835"/>
                  <a:gd name="connsiteX2" fmla="*/ 157564 w 3121484"/>
                  <a:gd name="connsiteY2" fmla="*/ 1267 h 653835"/>
                  <a:gd name="connsiteX3" fmla="*/ 3074123 w 3121484"/>
                  <a:gd name="connsiteY3" fmla="*/ 14744 h 653835"/>
                  <a:gd name="connsiteX4" fmla="*/ 3095293 w 3121484"/>
                  <a:gd name="connsiteY4" fmla="*/ 281495 h 653835"/>
                  <a:gd name="connsiteX5" fmla="*/ 3051198 w 3121484"/>
                  <a:gd name="connsiteY5" fmla="*/ 569174 h 653835"/>
                  <a:gd name="connsiteX6" fmla="*/ 148125 w 3121484"/>
                  <a:gd name="connsiteY6" fmla="*/ 653131 h 653835"/>
                  <a:gd name="connsiteX0" fmla="*/ 148125 w 3124758"/>
                  <a:gd name="connsiteY0" fmla="*/ 653131 h 653835"/>
                  <a:gd name="connsiteX1" fmla="*/ 55 w 3124758"/>
                  <a:gd name="connsiteY1" fmla="*/ 286216 h 653835"/>
                  <a:gd name="connsiteX2" fmla="*/ 157564 w 3124758"/>
                  <a:gd name="connsiteY2" fmla="*/ 1267 h 653835"/>
                  <a:gd name="connsiteX3" fmla="*/ 3074123 w 3124758"/>
                  <a:gd name="connsiteY3" fmla="*/ 14744 h 653835"/>
                  <a:gd name="connsiteX4" fmla="*/ 3095293 w 3124758"/>
                  <a:gd name="connsiteY4" fmla="*/ 281495 h 653835"/>
                  <a:gd name="connsiteX5" fmla="*/ 3051198 w 3124758"/>
                  <a:gd name="connsiteY5" fmla="*/ 569174 h 653835"/>
                  <a:gd name="connsiteX6" fmla="*/ 148125 w 3124758"/>
                  <a:gd name="connsiteY6" fmla="*/ 653131 h 653835"/>
                  <a:gd name="connsiteX0" fmla="*/ 148125 w 3129350"/>
                  <a:gd name="connsiteY0" fmla="*/ 653131 h 653835"/>
                  <a:gd name="connsiteX1" fmla="*/ 55 w 3129350"/>
                  <a:gd name="connsiteY1" fmla="*/ 286216 h 653835"/>
                  <a:gd name="connsiteX2" fmla="*/ 157564 w 3129350"/>
                  <a:gd name="connsiteY2" fmla="*/ 1267 h 653835"/>
                  <a:gd name="connsiteX3" fmla="*/ 3074123 w 3129350"/>
                  <a:gd name="connsiteY3" fmla="*/ 14744 h 653835"/>
                  <a:gd name="connsiteX4" fmla="*/ 3107895 w 3129350"/>
                  <a:gd name="connsiteY4" fmla="*/ 283894 h 653835"/>
                  <a:gd name="connsiteX5" fmla="*/ 3051198 w 3129350"/>
                  <a:gd name="connsiteY5" fmla="*/ 569174 h 653835"/>
                  <a:gd name="connsiteX6" fmla="*/ 148125 w 3129350"/>
                  <a:gd name="connsiteY6" fmla="*/ 653131 h 653835"/>
                  <a:gd name="connsiteX0" fmla="*/ 148125 w 3124792"/>
                  <a:gd name="connsiteY0" fmla="*/ 653131 h 653835"/>
                  <a:gd name="connsiteX1" fmla="*/ 55 w 3124792"/>
                  <a:gd name="connsiteY1" fmla="*/ 286216 h 653835"/>
                  <a:gd name="connsiteX2" fmla="*/ 157564 w 3124792"/>
                  <a:gd name="connsiteY2" fmla="*/ 1267 h 653835"/>
                  <a:gd name="connsiteX3" fmla="*/ 3074123 w 3124792"/>
                  <a:gd name="connsiteY3" fmla="*/ 14744 h 653835"/>
                  <a:gd name="connsiteX4" fmla="*/ 3107895 w 3124792"/>
                  <a:gd name="connsiteY4" fmla="*/ 283894 h 653835"/>
                  <a:gd name="connsiteX5" fmla="*/ 3051198 w 3124792"/>
                  <a:gd name="connsiteY5" fmla="*/ 569174 h 653835"/>
                  <a:gd name="connsiteX6" fmla="*/ 148125 w 3124792"/>
                  <a:gd name="connsiteY6" fmla="*/ 653131 h 653835"/>
                  <a:gd name="connsiteX0" fmla="*/ 148125 w 3124792"/>
                  <a:gd name="connsiteY0" fmla="*/ 653131 h 653835"/>
                  <a:gd name="connsiteX1" fmla="*/ 55 w 3124792"/>
                  <a:gd name="connsiteY1" fmla="*/ 286216 h 653835"/>
                  <a:gd name="connsiteX2" fmla="*/ 157564 w 3124792"/>
                  <a:gd name="connsiteY2" fmla="*/ 1267 h 653835"/>
                  <a:gd name="connsiteX3" fmla="*/ 3074123 w 3124792"/>
                  <a:gd name="connsiteY3" fmla="*/ 14744 h 653835"/>
                  <a:gd name="connsiteX4" fmla="*/ 3107895 w 3124792"/>
                  <a:gd name="connsiteY4" fmla="*/ 283894 h 653835"/>
                  <a:gd name="connsiteX5" fmla="*/ 3051198 w 3124792"/>
                  <a:gd name="connsiteY5" fmla="*/ 569174 h 653835"/>
                  <a:gd name="connsiteX6" fmla="*/ 148125 w 3124792"/>
                  <a:gd name="connsiteY6" fmla="*/ 653131 h 653835"/>
                  <a:gd name="connsiteX0" fmla="*/ 148125 w 3120364"/>
                  <a:gd name="connsiteY0" fmla="*/ 653131 h 653835"/>
                  <a:gd name="connsiteX1" fmla="*/ 55 w 3120364"/>
                  <a:gd name="connsiteY1" fmla="*/ 286216 h 653835"/>
                  <a:gd name="connsiteX2" fmla="*/ 157564 w 3120364"/>
                  <a:gd name="connsiteY2" fmla="*/ 1267 h 653835"/>
                  <a:gd name="connsiteX3" fmla="*/ 3074123 w 3120364"/>
                  <a:gd name="connsiteY3" fmla="*/ 14744 h 653835"/>
                  <a:gd name="connsiteX4" fmla="*/ 3107895 w 3120364"/>
                  <a:gd name="connsiteY4" fmla="*/ 283894 h 653835"/>
                  <a:gd name="connsiteX5" fmla="*/ 3051198 w 3120364"/>
                  <a:gd name="connsiteY5" fmla="*/ 569174 h 653835"/>
                  <a:gd name="connsiteX6" fmla="*/ 148125 w 3120364"/>
                  <a:gd name="connsiteY6" fmla="*/ 653131 h 653835"/>
                  <a:gd name="connsiteX0" fmla="*/ 148125 w 3124711"/>
                  <a:gd name="connsiteY0" fmla="*/ 653131 h 653835"/>
                  <a:gd name="connsiteX1" fmla="*/ 55 w 3124711"/>
                  <a:gd name="connsiteY1" fmla="*/ 286216 h 653835"/>
                  <a:gd name="connsiteX2" fmla="*/ 157564 w 3124711"/>
                  <a:gd name="connsiteY2" fmla="*/ 1267 h 653835"/>
                  <a:gd name="connsiteX3" fmla="*/ 3074123 w 3124711"/>
                  <a:gd name="connsiteY3" fmla="*/ 14744 h 653835"/>
                  <a:gd name="connsiteX4" fmla="*/ 3107895 w 3124711"/>
                  <a:gd name="connsiteY4" fmla="*/ 283894 h 653835"/>
                  <a:gd name="connsiteX5" fmla="*/ 3051198 w 3124711"/>
                  <a:gd name="connsiteY5" fmla="*/ 569174 h 653835"/>
                  <a:gd name="connsiteX6" fmla="*/ 148125 w 3124711"/>
                  <a:gd name="connsiteY6" fmla="*/ 653131 h 653835"/>
                  <a:gd name="connsiteX0" fmla="*/ 148125 w 3124711"/>
                  <a:gd name="connsiteY0" fmla="*/ 653131 h 653835"/>
                  <a:gd name="connsiteX1" fmla="*/ 55 w 3124711"/>
                  <a:gd name="connsiteY1" fmla="*/ 286216 h 653835"/>
                  <a:gd name="connsiteX2" fmla="*/ 157564 w 3124711"/>
                  <a:gd name="connsiteY2" fmla="*/ 1267 h 653835"/>
                  <a:gd name="connsiteX3" fmla="*/ 3074123 w 3124711"/>
                  <a:gd name="connsiteY3" fmla="*/ 14744 h 653835"/>
                  <a:gd name="connsiteX4" fmla="*/ 3107895 w 3124711"/>
                  <a:gd name="connsiteY4" fmla="*/ 283894 h 653835"/>
                  <a:gd name="connsiteX5" fmla="*/ 3086512 w 3124711"/>
                  <a:gd name="connsiteY5" fmla="*/ 578910 h 653835"/>
                  <a:gd name="connsiteX6" fmla="*/ 148125 w 3124711"/>
                  <a:gd name="connsiteY6" fmla="*/ 653131 h 653835"/>
                  <a:gd name="connsiteX0" fmla="*/ 148125 w 3129057"/>
                  <a:gd name="connsiteY0" fmla="*/ 653131 h 653835"/>
                  <a:gd name="connsiteX1" fmla="*/ 55 w 3129057"/>
                  <a:gd name="connsiteY1" fmla="*/ 286216 h 653835"/>
                  <a:gd name="connsiteX2" fmla="*/ 157564 w 3129057"/>
                  <a:gd name="connsiteY2" fmla="*/ 1267 h 653835"/>
                  <a:gd name="connsiteX3" fmla="*/ 3074123 w 3129057"/>
                  <a:gd name="connsiteY3" fmla="*/ 14744 h 653835"/>
                  <a:gd name="connsiteX4" fmla="*/ 3107895 w 3129057"/>
                  <a:gd name="connsiteY4" fmla="*/ 283894 h 653835"/>
                  <a:gd name="connsiteX5" fmla="*/ 3086512 w 3129057"/>
                  <a:gd name="connsiteY5" fmla="*/ 578910 h 653835"/>
                  <a:gd name="connsiteX6" fmla="*/ 148125 w 3129057"/>
                  <a:gd name="connsiteY6" fmla="*/ 653131 h 653835"/>
                  <a:gd name="connsiteX0" fmla="*/ 148125 w 3130151"/>
                  <a:gd name="connsiteY0" fmla="*/ 653131 h 653835"/>
                  <a:gd name="connsiteX1" fmla="*/ 55 w 3130151"/>
                  <a:gd name="connsiteY1" fmla="*/ 286216 h 653835"/>
                  <a:gd name="connsiteX2" fmla="*/ 157564 w 3130151"/>
                  <a:gd name="connsiteY2" fmla="*/ 1267 h 653835"/>
                  <a:gd name="connsiteX3" fmla="*/ 3074123 w 3130151"/>
                  <a:gd name="connsiteY3" fmla="*/ 14744 h 653835"/>
                  <a:gd name="connsiteX4" fmla="*/ 3107895 w 3130151"/>
                  <a:gd name="connsiteY4" fmla="*/ 283894 h 653835"/>
                  <a:gd name="connsiteX5" fmla="*/ 3086512 w 3130151"/>
                  <a:gd name="connsiteY5" fmla="*/ 578910 h 653835"/>
                  <a:gd name="connsiteX6" fmla="*/ 148125 w 3130151"/>
                  <a:gd name="connsiteY6" fmla="*/ 653131 h 653835"/>
                  <a:gd name="connsiteX0" fmla="*/ 148125 w 3130151"/>
                  <a:gd name="connsiteY0" fmla="*/ 653131 h 653835"/>
                  <a:gd name="connsiteX1" fmla="*/ 55 w 3130151"/>
                  <a:gd name="connsiteY1" fmla="*/ 286216 h 653835"/>
                  <a:gd name="connsiteX2" fmla="*/ 157564 w 3130151"/>
                  <a:gd name="connsiteY2" fmla="*/ 1267 h 653835"/>
                  <a:gd name="connsiteX3" fmla="*/ 3074123 w 3130151"/>
                  <a:gd name="connsiteY3" fmla="*/ 14744 h 653835"/>
                  <a:gd name="connsiteX4" fmla="*/ 3107895 w 3130151"/>
                  <a:gd name="connsiteY4" fmla="*/ 283894 h 653835"/>
                  <a:gd name="connsiteX5" fmla="*/ 3086512 w 3130151"/>
                  <a:gd name="connsiteY5" fmla="*/ 578910 h 653835"/>
                  <a:gd name="connsiteX6" fmla="*/ 148125 w 3130151"/>
                  <a:gd name="connsiteY6" fmla="*/ 653131 h 653835"/>
                  <a:gd name="connsiteX0" fmla="*/ 148125 w 3126116"/>
                  <a:gd name="connsiteY0" fmla="*/ 653131 h 653835"/>
                  <a:gd name="connsiteX1" fmla="*/ 55 w 3126116"/>
                  <a:gd name="connsiteY1" fmla="*/ 286216 h 653835"/>
                  <a:gd name="connsiteX2" fmla="*/ 157564 w 3126116"/>
                  <a:gd name="connsiteY2" fmla="*/ 1267 h 653835"/>
                  <a:gd name="connsiteX3" fmla="*/ 3074123 w 3126116"/>
                  <a:gd name="connsiteY3" fmla="*/ 14744 h 653835"/>
                  <a:gd name="connsiteX4" fmla="*/ 3107895 w 3126116"/>
                  <a:gd name="connsiteY4" fmla="*/ 283894 h 653835"/>
                  <a:gd name="connsiteX5" fmla="*/ 3086512 w 3126116"/>
                  <a:gd name="connsiteY5" fmla="*/ 578910 h 653835"/>
                  <a:gd name="connsiteX6" fmla="*/ 148125 w 3126116"/>
                  <a:gd name="connsiteY6" fmla="*/ 653131 h 653835"/>
                  <a:gd name="connsiteX0" fmla="*/ 148125 w 3126792"/>
                  <a:gd name="connsiteY0" fmla="*/ 653131 h 653835"/>
                  <a:gd name="connsiteX1" fmla="*/ 55 w 3126792"/>
                  <a:gd name="connsiteY1" fmla="*/ 286216 h 653835"/>
                  <a:gd name="connsiteX2" fmla="*/ 157564 w 3126792"/>
                  <a:gd name="connsiteY2" fmla="*/ 1267 h 653835"/>
                  <a:gd name="connsiteX3" fmla="*/ 3074123 w 3126792"/>
                  <a:gd name="connsiteY3" fmla="*/ 14744 h 653835"/>
                  <a:gd name="connsiteX4" fmla="*/ 3107895 w 3126792"/>
                  <a:gd name="connsiteY4" fmla="*/ 283894 h 653835"/>
                  <a:gd name="connsiteX5" fmla="*/ 3086512 w 3126792"/>
                  <a:gd name="connsiteY5" fmla="*/ 578910 h 653835"/>
                  <a:gd name="connsiteX6" fmla="*/ 148125 w 3126792"/>
                  <a:gd name="connsiteY6" fmla="*/ 653131 h 653835"/>
                  <a:gd name="connsiteX0" fmla="*/ 148125 w 3128855"/>
                  <a:gd name="connsiteY0" fmla="*/ 653131 h 653835"/>
                  <a:gd name="connsiteX1" fmla="*/ 55 w 3128855"/>
                  <a:gd name="connsiteY1" fmla="*/ 286216 h 653835"/>
                  <a:gd name="connsiteX2" fmla="*/ 157564 w 3128855"/>
                  <a:gd name="connsiteY2" fmla="*/ 1267 h 653835"/>
                  <a:gd name="connsiteX3" fmla="*/ 3074123 w 3128855"/>
                  <a:gd name="connsiteY3" fmla="*/ 14744 h 653835"/>
                  <a:gd name="connsiteX4" fmla="*/ 3107895 w 3128855"/>
                  <a:gd name="connsiteY4" fmla="*/ 283894 h 653835"/>
                  <a:gd name="connsiteX5" fmla="*/ 3086512 w 3128855"/>
                  <a:gd name="connsiteY5" fmla="*/ 578910 h 653835"/>
                  <a:gd name="connsiteX6" fmla="*/ 148125 w 3128855"/>
                  <a:gd name="connsiteY6" fmla="*/ 653131 h 653835"/>
                  <a:gd name="connsiteX0" fmla="*/ 148125 w 3126187"/>
                  <a:gd name="connsiteY0" fmla="*/ 653131 h 653835"/>
                  <a:gd name="connsiteX1" fmla="*/ 55 w 3126187"/>
                  <a:gd name="connsiteY1" fmla="*/ 286216 h 653835"/>
                  <a:gd name="connsiteX2" fmla="*/ 157564 w 3126187"/>
                  <a:gd name="connsiteY2" fmla="*/ 1267 h 653835"/>
                  <a:gd name="connsiteX3" fmla="*/ 3074123 w 3126187"/>
                  <a:gd name="connsiteY3" fmla="*/ 14744 h 653835"/>
                  <a:gd name="connsiteX4" fmla="*/ 3107895 w 3126187"/>
                  <a:gd name="connsiteY4" fmla="*/ 283894 h 653835"/>
                  <a:gd name="connsiteX5" fmla="*/ 3086512 w 3126187"/>
                  <a:gd name="connsiteY5" fmla="*/ 578910 h 653835"/>
                  <a:gd name="connsiteX6" fmla="*/ 148125 w 3126187"/>
                  <a:gd name="connsiteY6" fmla="*/ 653131 h 653835"/>
                  <a:gd name="connsiteX0" fmla="*/ 148125 w 3130530"/>
                  <a:gd name="connsiteY0" fmla="*/ 653131 h 653835"/>
                  <a:gd name="connsiteX1" fmla="*/ 55 w 3130530"/>
                  <a:gd name="connsiteY1" fmla="*/ 286216 h 653835"/>
                  <a:gd name="connsiteX2" fmla="*/ 157564 w 3130530"/>
                  <a:gd name="connsiteY2" fmla="*/ 1267 h 653835"/>
                  <a:gd name="connsiteX3" fmla="*/ 3074123 w 3130530"/>
                  <a:gd name="connsiteY3" fmla="*/ 14744 h 653835"/>
                  <a:gd name="connsiteX4" fmla="*/ 3107895 w 3130530"/>
                  <a:gd name="connsiteY4" fmla="*/ 283894 h 653835"/>
                  <a:gd name="connsiteX5" fmla="*/ 3086512 w 3130530"/>
                  <a:gd name="connsiteY5" fmla="*/ 578910 h 653835"/>
                  <a:gd name="connsiteX6" fmla="*/ 148125 w 3130530"/>
                  <a:gd name="connsiteY6" fmla="*/ 653131 h 653835"/>
                  <a:gd name="connsiteX0" fmla="*/ 148125 w 3128705"/>
                  <a:gd name="connsiteY0" fmla="*/ 653131 h 653835"/>
                  <a:gd name="connsiteX1" fmla="*/ 55 w 3128705"/>
                  <a:gd name="connsiteY1" fmla="*/ 286216 h 653835"/>
                  <a:gd name="connsiteX2" fmla="*/ 157564 w 3128705"/>
                  <a:gd name="connsiteY2" fmla="*/ 1267 h 653835"/>
                  <a:gd name="connsiteX3" fmla="*/ 3074123 w 3128705"/>
                  <a:gd name="connsiteY3" fmla="*/ 14744 h 653835"/>
                  <a:gd name="connsiteX4" fmla="*/ 3107895 w 3128705"/>
                  <a:gd name="connsiteY4" fmla="*/ 283894 h 653835"/>
                  <a:gd name="connsiteX5" fmla="*/ 3086512 w 3128705"/>
                  <a:gd name="connsiteY5" fmla="*/ 578910 h 653835"/>
                  <a:gd name="connsiteX6" fmla="*/ 148125 w 3128705"/>
                  <a:gd name="connsiteY6" fmla="*/ 653131 h 653835"/>
                  <a:gd name="connsiteX0" fmla="*/ 148125 w 3129297"/>
                  <a:gd name="connsiteY0" fmla="*/ 653131 h 653835"/>
                  <a:gd name="connsiteX1" fmla="*/ 55 w 3129297"/>
                  <a:gd name="connsiteY1" fmla="*/ 286216 h 653835"/>
                  <a:gd name="connsiteX2" fmla="*/ 157564 w 3129297"/>
                  <a:gd name="connsiteY2" fmla="*/ 1267 h 653835"/>
                  <a:gd name="connsiteX3" fmla="*/ 3074123 w 3129297"/>
                  <a:gd name="connsiteY3" fmla="*/ 14744 h 653835"/>
                  <a:gd name="connsiteX4" fmla="*/ 3107895 w 3129297"/>
                  <a:gd name="connsiteY4" fmla="*/ 283894 h 653835"/>
                  <a:gd name="connsiteX5" fmla="*/ 3086512 w 3129297"/>
                  <a:gd name="connsiteY5" fmla="*/ 578910 h 653835"/>
                  <a:gd name="connsiteX6" fmla="*/ 148125 w 3129297"/>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33755"/>
                  <a:gd name="connsiteY0" fmla="*/ 653131 h 653835"/>
                  <a:gd name="connsiteX1" fmla="*/ 55 w 3133755"/>
                  <a:gd name="connsiteY1" fmla="*/ 286216 h 653835"/>
                  <a:gd name="connsiteX2" fmla="*/ 157564 w 3133755"/>
                  <a:gd name="connsiteY2" fmla="*/ 1267 h 653835"/>
                  <a:gd name="connsiteX3" fmla="*/ 3076616 w 3133755"/>
                  <a:gd name="connsiteY3" fmla="*/ 12205 h 653835"/>
                  <a:gd name="connsiteX4" fmla="*/ 3107895 w 3133755"/>
                  <a:gd name="connsiteY4" fmla="*/ 283894 h 653835"/>
                  <a:gd name="connsiteX5" fmla="*/ 3091894 w 3133755"/>
                  <a:gd name="connsiteY5" fmla="*/ 573426 h 653835"/>
                  <a:gd name="connsiteX6" fmla="*/ 148125 w 3133755"/>
                  <a:gd name="connsiteY6" fmla="*/ 653131 h 653835"/>
                  <a:gd name="connsiteX0" fmla="*/ 148125 w 3126356"/>
                  <a:gd name="connsiteY0" fmla="*/ 653131 h 653835"/>
                  <a:gd name="connsiteX1" fmla="*/ 55 w 3126356"/>
                  <a:gd name="connsiteY1" fmla="*/ 286216 h 653835"/>
                  <a:gd name="connsiteX2" fmla="*/ 157564 w 3126356"/>
                  <a:gd name="connsiteY2" fmla="*/ 1267 h 653835"/>
                  <a:gd name="connsiteX3" fmla="*/ 3076616 w 3126356"/>
                  <a:gd name="connsiteY3" fmla="*/ 12205 h 653835"/>
                  <a:gd name="connsiteX4" fmla="*/ 3107895 w 3126356"/>
                  <a:gd name="connsiteY4" fmla="*/ 283894 h 653835"/>
                  <a:gd name="connsiteX5" fmla="*/ 3070161 w 3126356"/>
                  <a:gd name="connsiteY5" fmla="*/ 573628 h 653835"/>
                  <a:gd name="connsiteX6" fmla="*/ 148125 w 3126356"/>
                  <a:gd name="connsiteY6" fmla="*/ 653131 h 653835"/>
                  <a:gd name="connsiteX0" fmla="*/ 153501 w 3126349"/>
                  <a:gd name="connsiteY0" fmla="*/ 647647 h 648365"/>
                  <a:gd name="connsiteX1" fmla="*/ 48 w 3126349"/>
                  <a:gd name="connsiteY1" fmla="*/ 286216 h 648365"/>
                  <a:gd name="connsiteX2" fmla="*/ 157557 w 3126349"/>
                  <a:gd name="connsiteY2" fmla="*/ 1267 h 648365"/>
                  <a:gd name="connsiteX3" fmla="*/ 3076609 w 3126349"/>
                  <a:gd name="connsiteY3" fmla="*/ 12205 h 648365"/>
                  <a:gd name="connsiteX4" fmla="*/ 3107888 w 3126349"/>
                  <a:gd name="connsiteY4" fmla="*/ 283894 h 648365"/>
                  <a:gd name="connsiteX5" fmla="*/ 3070154 w 3126349"/>
                  <a:gd name="connsiteY5" fmla="*/ 573628 h 648365"/>
                  <a:gd name="connsiteX6" fmla="*/ 153501 w 3126349"/>
                  <a:gd name="connsiteY6" fmla="*/ 647647 h 648365"/>
                  <a:gd name="connsiteX0" fmla="*/ 153501 w 3126349"/>
                  <a:gd name="connsiteY0" fmla="*/ 647647 h 648365"/>
                  <a:gd name="connsiteX1" fmla="*/ 48 w 3126349"/>
                  <a:gd name="connsiteY1" fmla="*/ 286216 h 648365"/>
                  <a:gd name="connsiteX2" fmla="*/ 157557 w 3126349"/>
                  <a:gd name="connsiteY2" fmla="*/ 1267 h 648365"/>
                  <a:gd name="connsiteX3" fmla="*/ 3076609 w 3126349"/>
                  <a:gd name="connsiteY3" fmla="*/ 12205 h 648365"/>
                  <a:gd name="connsiteX4" fmla="*/ 3107888 w 3126349"/>
                  <a:gd name="connsiteY4" fmla="*/ 283894 h 648365"/>
                  <a:gd name="connsiteX5" fmla="*/ 3070154 w 3126349"/>
                  <a:gd name="connsiteY5" fmla="*/ 573628 h 648365"/>
                  <a:gd name="connsiteX6" fmla="*/ 153501 w 3126349"/>
                  <a:gd name="connsiteY6" fmla="*/ 647647 h 648365"/>
                  <a:gd name="connsiteX0" fmla="*/ 164358 w 3126339"/>
                  <a:gd name="connsiteY0" fmla="*/ 647546 h 648264"/>
                  <a:gd name="connsiteX1" fmla="*/ 38 w 3126339"/>
                  <a:gd name="connsiteY1" fmla="*/ 286216 h 648264"/>
                  <a:gd name="connsiteX2" fmla="*/ 157547 w 3126339"/>
                  <a:gd name="connsiteY2" fmla="*/ 1267 h 648264"/>
                  <a:gd name="connsiteX3" fmla="*/ 3076599 w 3126339"/>
                  <a:gd name="connsiteY3" fmla="*/ 12205 h 648264"/>
                  <a:gd name="connsiteX4" fmla="*/ 3107878 w 3126339"/>
                  <a:gd name="connsiteY4" fmla="*/ 283894 h 648264"/>
                  <a:gd name="connsiteX5" fmla="*/ 3070144 w 3126339"/>
                  <a:gd name="connsiteY5" fmla="*/ 573628 h 648264"/>
                  <a:gd name="connsiteX6" fmla="*/ 164358 w 3126339"/>
                  <a:gd name="connsiteY6" fmla="*/ 647546 h 648264"/>
                  <a:gd name="connsiteX0" fmla="*/ 164358 w 3126339"/>
                  <a:gd name="connsiteY0" fmla="*/ 647546 h 648264"/>
                  <a:gd name="connsiteX1" fmla="*/ 38 w 3126339"/>
                  <a:gd name="connsiteY1" fmla="*/ 286216 h 648264"/>
                  <a:gd name="connsiteX2" fmla="*/ 157547 w 3126339"/>
                  <a:gd name="connsiteY2" fmla="*/ 1267 h 648264"/>
                  <a:gd name="connsiteX3" fmla="*/ 3076599 w 3126339"/>
                  <a:gd name="connsiteY3" fmla="*/ 12205 h 648264"/>
                  <a:gd name="connsiteX4" fmla="*/ 3107878 w 3126339"/>
                  <a:gd name="connsiteY4" fmla="*/ 283894 h 648264"/>
                  <a:gd name="connsiteX5" fmla="*/ 3070144 w 3126339"/>
                  <a:gd name="connsiteY5" fmla="*/ 573628 h 648264"/>
                  <a:gd name="connsiteX6" fmla="*/ 164358 w 3126339"/>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8544"/>
                  <a:gd name="connsiteY0" fmla="*/ 647546 h 648264"/>
                  <a:gd name="connsiteX1" fmla="*/ 38 w 3128544"/>
                  <a:gd name="connsiteY1" fmla="*/ 286216 h 648264"/>
                  <a:gd name="connsiteX2" fmla="*/ 157547 w 3128544"/>
                  <a:gd name="connsiteY2" fmla="*/ 1267 h 648264"/>
                  <a:gd name="connsiteX3" fmla="*/ 3076599 w 3128544"/>
                  <a:gd name="connsiteY3" fmla="*/ 12205 h 648264"/>
                  <a:gd name="connsiteX4" fmla="*/ 3107878 w 3128544"/>
                  <a:gd name="connsiteY4" fmla="*/ 283894 h 648264"/>
                  <a:gd name="connsiteX5" fmla="*/ 3083137 w 3128544"/>
                  <a:gd name="connsiteY5" fmla="*/ 585784 h 648264"/>
                  <a:gd name="connsiteX6" fmla="*/ 164358 w 3128544"/>
                  <a:gd name="connsiteY6" fmla="*/ 647546 h 648264"/>
                  <a:gd name="connsiteX0" fmla="*/ 164358 w 3128544"/>
                  <a:gd name="connsiteY0" fmla="*/ 647546 h 648264"/>
                  <a:gd name="connsiteX1" fmla="*/ 38 w 3128544"/>
                  <a:gd name="connsiteY1" fmla="*/ 286216 h 648264"/>
                  <a:gd name="connsiteX2" fmla="*/ 157547 w 3128544"/>
                  <a:gd name="connsiteY2" fmla="*/ 1267 h 648264"/>
                  <a:gd name="connsiteX3" fmla="*/ 3076599 w 3128544"/>
                  <a:gd name="connsiteY3" fmla="*/ 12205 h 648264"/>
                  <a:gd name="connsiteX4" fmla="*/ 3107878 w 3128544"/>
                  <a:gd name="connsiteY4" fmla="*/ 283894 h 648264"/>
                  <a:gd name="connsiteX5" fmla="*/ 3083137 w 3128544"/>
                  <a:gd name="connsiteY5" fmla="*/ 585784 h 648264"/>
                  <a:gd name="connsiteX6" fmla="*/ 164358 w 3128544"/>
                  <a:gd name="connsiteY6" fmla="*/ 647546 h 648264"/>
                  <a:gd name="connsiteX0" fmla="*/ 164370 w 3128556"/>
                  <a:gd name="connsiteY0" fmla="*/ 647546 h 649792"/>
                  <a:gd name="connsiteX1" fmla="*/ 50 w 3128556"/>
                  <a:gd name="connsiteY1" fmla="*/ 286216 h 649792"/>
                  <a:gd name="connsiteX2" fmla="*/ 157559 w 3128556"/>
                  <a:gd name="connsiteY2" fmla="*/ 1267 h 649792"/>
                  <a:gd name="connsiteX3" fmla="*/ 3076611 w 3128556"/>
                  <a:gd name="connsiteY3" fmla="*/ 12205 h 649792"/>
                  <a:gd name="connsiteX4" fmla="*/ 3107890 w 3128556"/>
                  <a:gd name="connsiteY4" fmla="*/ 283894 h 649792"/>
                  <a:gd name="connsiteX5" fmla="*/ 3083149 w 3128556"/>
                  <a:gd name="connsiteY5" fmla="*/ 585784 h 649792"/>
                  <a:gd name="connsiteX6" fmla="*/ 164370 w 3128556"/>
                  <a:gd name="connsiteY6" fmla="*/ 647546 h 649792"/>
                  <a:gd name="connsiteX0" fmla="*/ 164370 w 3128556"/>
                  <a:gd name="connsiteY0" fmla="*/ 647546 h 650276"/>
                  <a:gd name="connsiteX1" fmla="*/ 50 w 3128556"/>
                  <a:gd name="connsiteY1" fmla="*/ 286216 h 650276"/>
                  <a:gd name="connsiteX2" fmla="*/ 157559 w 3128556"/>
                  <a:gd name="connsiteY2" fmla="*/ 1267 h 650276"/>
                  <a:gd name="connsiteX3" fmla="*/ 3076611 w 3128556"/>
                  <a:gd name="connsiteY3" fmla="*/ 12205 h 650276"/>
                  <a:gd name="connsiteX4" fmla="*/ 3107890 w 3128556"/>
                  <a:gd name="connsiteY4" fmla="*/ 283894 h 650276"/>
                  <a:gd name="connsiteX5" fmla="*/ 3083149 w 3128556"/>
                  <a:gd name="connsiteY5" fmla="*/ 585784 h 650276"/>
                  <a:gd name="connsiteX6" fmla="*/ 164370 w 3128556"/>
                  <a:gd name="connsiteY6" fmla="*/ 647546 h 650276"/>
                  <a:gd name="connsiteX0" fmla="*/ 164370 w 3128556"/>
                  <a:gd name="connsiteY0" fmla="*/ 647546 h 650276"/>
                  <a:gd name="connsiteX1" fmla="*/ 50 w 3128556"/>
                  <a:gd name="connsiteY1" fmla="*/ 286216 h 650276"/>
                  <a:gd name="connsiteX2" fmla="*/ 157559 w 3128556"/>
                  <a:gd name="connsiteY2" fmla="*/ 1267 h 650276"/>
                  <a:gd name="connsiteX3" fmla="*/ 3076611 w 3128556"/>
                  <a:gd name="connsiteY3" fmla="*/ 12205 h 650276"/>
                  <a:gd name="connsiteX4" fmla="*/ 3107890 w 3128556"/>
                  <a:gd name="connsiteY4" fmla="*/ 283894 h 650276"/>
                  <a:gd name="connsiteX5" fmla="*/ 3083149 w 3128556"/>
                  <a:gd name="connsiteY5" fmla="*/ 585784 h 650276"/>
                  <a:gd name="connsiteX6" fmla="*/ 164370 w 3128556"/>
                  <a:gd name="connsiteY6" fmla="*/ 647546 h 650276"/>
                  <a:gd name="connsiteX0" fmla="*/ 164381 w 3128567"/>
                  <a:gd name="connsiteY0" fmla="*/ 647546 h 649801"/>
                  <a:gd name="connsiteX1" fmla="*/ 61 w 3128567"/>
                  <a:gd name="connsiteY1" fmla="*/ 286216 h 649801"/>
                  <a:gd name="connsiteX2" fmla="*/ 157570 w 3128567"/>
                  <a:gd name="connsiteY2" fmla="*/ 1267 h 649801"/>
                  <a:gd name="connsiteX3" fmla="*/ 3076622 w 3128567"/>
                  <a:gd name="connsiteY3" fmla="*/ 12205 h 649801"/>
                  <a:gd name="connsiteX4" fmla="*/ 3107901 w 3128567"/>
                  <a:gd name="connsiteY4" fmla="*/ 283894 h 649801"/>
                  <a:gd name="connsiteX5" fmla="*/ 3083160 w 3128567"/>
                  <a:gd name="connsiteY5" fmla="*/ 585784 h 649801"/>
                  <a:gd name="connsiteX6" fmla="*/ 164381 w 3128567"/>
                  <a:gd name="connsiteY6" fmla="*/ 647546 h 649801"/>
                  <a:gd name="connsiteX0" fmla="*/ 164379 w 3128565"/>
                  <a:gd name="connsiteY0" fmla="*/ 647546 h 650540"/>
                  <a:gd name="connsiteX1" fmla="*/ 59 w 3128565"/>
                  <a:gd name="connsiteY1" fmla="*/ 286216 h 650540"/>
                  <a:gd name="connsiteX2" fmla="*/ 157568 w 3128565"/>
                  <a:gd name="connsiteY2" fmla="*/ 1267 h 650540"/>
                  <a:gd name="connsiteX3" fmla="*/ 3076620 w 3128565"/>
                  <a:gd name="connsiteY3" fmla="*/ 12205 h 650540"/>
                  <a:gd name="connsiteX4" fmla="*/ 3107899 w 3128565"/>
                  <a:gd name="connsiteY4" fmla="*/ 283894 h 650540"/>
                  <a:gd name="connsiteX5" fmla="*/ 3083158 w 3128565"/>
                  <a:gd name="connsiteY5" fmla="*/ 585784 h 650540"/>
                  <a:gd name="connsiteX6" fmla="*/ 164379 w 3128565"/>
                  <a:gd name="connsiteY6" fmla="*/ 647546 h 650540"/>
                  <a:gd name="connsiteX0" fmla="*/ 164376 w 3128562"/>
                  <a:gd name="connsiteY0" fmla="*/ 647546 h 650803"/>
                  <a:gd name="connsiteX1" fmla="*/ 56 w 3128562"/>
                  <a:gd name="connsiteY1" fmla="*/ 286216 h 650803"/>
                  <a:gd name="connsiteX2" fmla="*/ 157565 w 3128562"/>
                  <a:gd name="connsiteY2" fmla="*/ 1267 h 650803"/>
                  <a:gd name="connsiteX3" fmla="*/ 3076617 w 3128562"/>
                  <a:gd name="connsiteY3" fmla="*/ 12205 h 650803"/>
                  <a:gd name="connsiteX4" fmla="*/ 3107896 w 3128562"/>
                  <a:gd name="connsiteY4" fmla="*/ 283894 h 650803"/>
                  <a:gd name="connsiteX5" fmla="*/ 3083155 w 3128562"/>
                  <a:gd name="connsiteY5" fmla="*/ 585784 h 650803"/>
                  <a:gd name="connsiteX6" fmla="*/ 164376 w 3128562"/>
                  <a:gd name="connsiteY6" fmla="*/ 647546 h 650803"/>
                  <a:gd name="connsiteX0" fmla="*/ 164385 w 3128571"/>
                  <a:gd name="connsiteY0" fmla="*/ 647546 h 650041"/>
                  <a:gd name="connsiteX1" fmla="*/ 65 w 3128571"/>
                  <a:gd name="connsiteY1" fmla="*/ 286216 h 650041"/>
                  <a:gd name="connsiteX2" fmla="*/ 157574 w 3128571"/>
                  <a:gd name="connsiteY2" fmla="*/ 1267 h 650041"/>
                  <a:gd name="connsiteX3" fmla="*/ 3076626 w 3128571"/>
                  <a:gd name="connsiteY3" fmla="*/ 12205 h 650041"/>
                  <a:gd name="connsiteX4" fmla="*/ 3107905 w 3128571"/>
                  <a:gd name="connsiteY4" fmla="*/ 283894 h 650041"/>
                  <a:gd name="connsiteX5" fmla="*/ 3083164 w 3128571"/>
                  <a:gd name="connsiteY5" fmla="*/ 585784 h 650041"/>
                  <a:gd name="connsiteX6" fmla="*/ 164385 w 3128571"/>
                  <a:gd name="connsiteY6" fmla="*/ 647546 h 650041"/>
                  <a:gd name="connsiteX0" fmla="*/ 164393 w 3128579"/>
                  <a:gd name="connsiteY0" fmla="*/ 647546 h 649153"/>
                  <a:gd name="connsiteX1" fmla="*/ 73 w 3128579"/>
                  <a:gd name="connsiteY1" fmla="*/ 286216 h 649153"/>
                  <a:gd name="connsiteX2" fmla="*/ 157582 w 3128579"/>
                  <a:gd name="connsiteY2" fmla="*/ 1267 h 649153"/>
                  <a:gd name="connsiteX3" fmla="*/ 3076634 w 3128579"/>
                  <a:gd name="connsiteY3" fmla="*/ 12205 h 649153"/>
                  <a:gd name="connsiteX4" fmla="*/ 3107913 w 3128579"/>
                  <a:gd name="connsiteY4" fmla="*/ 283894 h 649153"/>
                  <a:gd name="connsiteX5" fmla="*/ 3083172 w 3128579"/>
                  <a:gd name="connsiteY5" fmla="*/ 585784 h 649153"/>
                  <a:gd name="connsiteX6" fmla="*/ 164393 w 3128579"/>
                  <a:gd name="connsiteY6" fmla="*/ 647546 h 649153"/>
                  <a:gd name="connsiteX0" fmla="*/ 164412 w 3128598"/>
                  <a:gd name="connsiteY0" fmla="*/ 647546 h 647546"/>
                  <a:gd name="connsiteX1" fmla="*/ 92 w 3128598"/>
                  <a:gd name="connsiteY1" fmla="*/ 286216 h 647546"/>
                  <a:gd name="connsiteX2" fmla="*/ 157601 w 3128598"/>
                  <a:gd name="connsiteY2" fmla="*/ 1267 h 647546"/>
                  <a:gd name="connsiteX3" fmla="*/ 3076653 w 3128598"/>
                  <a:gd name="connsiteY3" fmla="*/ 12205 h 647546"/>
                  <a:gd name="connsiteX4" fmla="*/ 3107932 w 3128598"/>
                  <a:gd name="connsiteY4" fmla="*/ 283894 h 647546"/>
                  <a:gd name="connsiteX5" fmla="*/ 3083191 w 3128598"/>
                  <a:gd name="connsiteY5" fmla="*/ 585784 h 647546"/>
                  <a:gd name="connsiteX6" fmla="*/ 164412 w 3128598"/>
                  <a:gd name="connsiteY6" fmla="*/ 647546 h 647546"/>
                  <a:gd name="connsiteX0" fmla="*/ 164369 w 3128555"/>
                  <a:gd name="connsiteY0" fmla="*/ 647546 h 649562"/>
                  <a:gd name="connsiteX1" fmla="*/ 49 w 3128555"/>
                  <a:gd name="connsiteY1" fmla="*/ 286216 h 649562"/>
                  <a:gd name="connsiteX2" fmla="*/ 157558 w 3128555"/>
                  <a:gd name="connsiteY2" fmla="*/ 1267 h 649562"/>
                  <a:gd name="connsiteX3" fmla="*/ 3076610 w 3128555"/>
                  <a:gd name="connsiteY3" fmla="*/ 12205 h 649562"/>
                  <a:gd name="connsiteX4" fmla="*/ 3107889 w 3128555"/>
                  <a:gd name="connsiteY4" fmla="*/ 283894 h 649562"/>
                  <a:gd name="connsiteX5" fmla="*/ 3083148 w 3128555"/>
                  <a:gd name="connsiteY5" fmla="*/ 585784 h 649562"/>
                  <a:gd name="connsiteX6" fmla="*/ 164369 w 3128555"/>
                  <a:gd name="connsiteY6" fmla="*/ 647546 h 649562"/>
                  <a:gd name="connsiteX0" fmla="*/ 164351 w 3128537"/>
                  <a:gd name="connsiteY0" fmla="*/ 647546 h 649762"/>
                  <a:gd name="connsiteX1" fmla="*/ 31 w 3128537"/>
                  <a:gd name="connsiteY1" fmla="*/ 286216 h 649762"/>
                  <a:gd name="connsiteX2" fmla="*/ 157540 w 3128537"/>
                  <a:gd name="connsiteY2" fmla="*/ 1267 h 649762"/>
                  <a:gd name="connsiteX3" fmla="*/ 3076592 w 3128537"/>
                  <a:gd name="connsiteY3" fmla="*/ 12205 h 649762"/>
                  <a:gd name="connsiteX4" fmla="*/ 3107871 w 3128537"/>
                  <a:gd name="connsiteY4" fmla="*/ 283894 h 649762"/>
                  <a:gd name="connsiteX5" fmla="*/ 3083130 w 3128537"/>
                  <a:gd name="connsiteY5" fmla="*/ 585784 h 649762"/>
                  <a:gd name="connsiteX6" fmla="*/ 164351 w 3128537"/>
                  <a:gd name="connsiteY6" fmla="*/ 647546 h 649762"/>
                  <a:gd name="connsiteX0" fmla="*/ 164366 w 3128552"/>
                  <a:gd name="connsiteY0" fmla="*/ 647546 h 650272"/>
                  <a:gd name="connsiteX1" fmla="*/ 46 w 3128552"/>
                  <a:gd name="connsiteY1" fmla="*/ 286216 h 650272"/>
                  <a:gd name="connsiteX2" fmla="*/ 157555 w 3128552"/>
                  <a:gd name="connsiteY2" fmla="*/ 1267 h 650272"/>
                  <a:gd name="connsiteX3" fmla="*/ 3076607 w 3128552"/>
                  <a:gd name="connsiteY3" fmla="*/ 12205 h 650272"/>
                  <a:gd name="connsiteX4" fmla="*/ 3107886 w 3128552"/>
                  <a:gd name="connsiteY4" fmla="*/ 283894 h 650272"/>
                  <a:gd name="connsiteX5" fmla="*/ 3083145 w 3128552"/>
                  <a:gd name="connsiteY5" fmla="*/ 585784 h 650272"/>
                  <a:gd name="connsiteX6" fmla="*/ 164366 w 3128552"/>
                  <a:gd name="connsiteY6" fmla="*/ 647546 h 650272"/>
                  <a:gd name="connsiteX0" fmla="*/ 164362 w 3128548"/>
                  <a:gd name="connsiteY0" fmla="*/ 647546 h 651633"/>
                  <a:gd name="connsiteX1" fmla="*/ 42 w 3128548"/>
                  <a:gd name="connsiteY1" fmla="*/ 286216 h 651633"/>
                  <a:gd name="connsiteX2" fmla="*/ 157551 w 3128548"/>
                  <a:gd name="connsiteY2" fmla="*/ 1267 h 651633"/>
                  <a:gd name="connsiteX3" fmla="*/ 3076603 w 3128548"/>
                  <a:gd name="connsiteY3" fmla="*/ 12205 h 651633"/>
                  <a:gd name="connsiteX4" fmla="*/ 3107882 w 3128548"/>
                  <a:gd name="connsiteY4" fmla="*/ 283894 h 651633"/>
                  <a:gd name="connsiteX5" fmla="*/ 3083141 w 3128548"/>
                  <a:gd name="connsiteY5" fmla="*/ 585784 h 651633"/>
                  <a:gd name="connsiteX6" fmla="*/ 164362 w 3128548"/>
                  <a:gd name="connsiteY6" fmla="*/ 647546 h 651633"/>
                  <a:gd name="connsiteX0" fmla="*/ 164362 w 3128548"/>
                  <a:gd name="connsiteY0" fmla="*/ 647546 h 652239"/>
                  <a:gd name="connsiteX1" fmla="*/ 42 w 3128548"/>
                  <a:gd name="connsiteY1" fmla="*/ 286216 h 652239"/>
                  <a:gd name="connsiteX2" fmla="*/ 157551 w 3128548"/>
                  <a:gd name="connsiteY2" fmla="*/ 1267 h 652239"/>
                  <a:gd name="connsiteX3" fmla="*/ 3076603 w 3128548"/>
                  <a:gd name="connsiteY3" fmla="*/ 12205 h 652239"/>
                  <a:gd name="connsiteX4" fmla="*/ 3107882 w 3128548"/>
                  <a:gd name="connsiteY4" fmla="*/ 283894 h 652239"/>
                  <a:gd name="connsiteX5" fmla="*/ 3083141 w 3128548"/>
                  <a:gd name="connsiteY5" fmla="*/ 585784 h 652239"/>
                  <a:gd name="connsiteX6" fmla="*/ 164362 w 3128548"/>
                  <a:gd name="connsiteY6" fmla="*/ 647546 h 652239"/>
                  <a:gd name="connsiteX0" fmla="*/ 164375 w 3128561"/>
                  <a:gd name="connsiteY0" fmla="*/ 647546 h 649796"/>
                  <a:gd name="connsiteX1" fmla="*/ 55 w 3128561"/>
                  <a:gd name="connsiteY1" fmla="*/ 286216 h 649796"/>
                  <a:gd name="connsiteX2" fmla="*/ 157564 w 3128561"/>
                  <a:gd name="connsiteY2" fmla="*/ 1267 h 649796"/>
                  <a:gd name="connsiteX3" fmla="*/ 3076616 w 3128561"/>
                  <a:gd name="connsiteY3" fmla="*/ 12205 h 649796"/>
                  <a:gd name="connsiteX4" fmla="*/ 3107895 w 3128561"/>
                  <a:gd name="connsiteY4" fmla="*/ 283894 h 649796"/>
                  <a:gd name="connsiteX5" fmla="*/ 3083154 w 3128561"/>
                  <a:gd name="connsiteY5" fmla="*/ 585784 h 649796"/>
                  <a:gd name="connsiteX6" fmla="*/ 164375 w 3128561"/>
                  <a:gd name="connsiteY6" fmla="*/ 647546 h 649796"/>
                  <a:gd name="connsiteX0" fmla="*/ 164389 w 3128575"/>
                  <a:gd name="connsiteY0" fmla="*/ 647546 h 648283"/>
                  <a:gd name="connsiteX1" fmla="*/ 69 w 3128575"/>
                  <a:gd name="connsiteY1" fmla="*/ 286216 h 648283"/>
                  <a:gd name="connsiteX2" fmla="*/ 157578 w 3128575"/>
                  <a:gd name="connsiteY2" fmla="*/ 1267 h 648283"/>
                  <a:gd name="connsiteX3" fmla="*/ 3076630 w 3128575"/>
                  <a:gd name="connsiteY3" fmla="*/ 12205 h 648283"/>
                  <a:gd name="connsiteX4" fmla="*/ 3107909 w 3128575"/>
                  <a:gd name="connsiteY4" fmla="*/ 283894 h 648283"/>
                  <a:gd name="connsiteX5" fmla="*/ 3083168 w 3128575"/>
                  <a:gd name="connsiteY5" fmla="*/ 585784 h 648283"/>
                  <a:gd name="connsiteX6" fmla="*/ 164389 w 3128575"/>
                  <a:gd name="connsiteY6" fmla="*/ 647546 h 648283"/>
                  <a:gd name="connsiteX0" fmla="*/ 164379 w 3128565"/>
                  <a:gd name="connsiteY0" fmla="*/ 647546 h 649571"/>
                  <a:gd name="connsiteX1" fmla="*/ 59 w 3128565"/>
                  <a:gd name="connsiteY1" fmla="*/ 286216 h 649571"/>
                  <a:gd name="connsiteX2" fmla="*/ 157568 w 3128565"/>
                  <a:gd name="connsiteY2" fmla="*/ 1267 h 649571"/>
                  <a:gd name="connsiteX3" fmla="*/ 3076620 w 3128565"/>
                  <a:gd name="connsiteY3" fmla="*/ 12205 h 649571"/>
                  <a:gd name="connsiteX4" fmla="*/ 3107899 w 3128565"/>
                  <a:gd name="connsiteY4" fmla="*/ 283894 h 649571"/>
                  <a:gd name="connsiteX5" fmla="*/ 3083158 w 3128565"/>
                  <a:gd name="connsiteY5" fmla="*/ 585784 h 649571"/>
                  <a:gd name="connsiteX6" fmla="*/ 164379 w 3128565"/>
                  <a:gd name="connsiteY6" fmla="*/ 647546 h 649571"/>
                  <a:gd name="connsiteX0" fmla="*/ 164371 w 3128557"/>
                  <a:gd name="connsiteY0" fmla="*/ 647546 h 650276"/>
                  <a:gd name="connsiteX1" fmla="*/ 51 w 3128557"/>
                  <a:gd name="connsiteY1" fmla="*/ 286216 h 650276"/>
                  <a:gd name="connsiteX2" fmla="*/ 157560 w 3128557"/>
                  <a:gd name="connsiteY2" fmla="*/ 1267 h 650276"/>
                  <a:gd name="connsiteX3" fmla="*/ 3076612 w 3128557"/>
                  <a:gd name="connsiteY3" fmla="*/ 12205 h 650276"/>
                  <a:gd name="connsiteX4" fmla="*/ 3107891 w 3128557"/>
                  <a:gd name="connsiteY4" fmla="*/ 283894 h 650276"/>
                  <a:gd name="connsiteX5" fmla="*/ 3083150 w 3128557"/>
                  <a:gd name="connsiteY5" fmla="*/ 585784 h 650276"/>
                  <a:gd name="connsiteX6" fmla="*/ 164371 w 3128557"/>
                  <a:gd name="connsiteY6" fmla="*/ 647546 h 650276"/>
                  <a:gd name="connsiteX0" fmla="*/ 164369 w 3128555"/>
                  <a:gd name="connsiteY0" fmla="*/ 647546 h 650027"/>
                  <a:gd name="connsiteX1" fmla="*/ 49 w 3128555"/>
                  <a:gd name="connsiteY1" fmla="*/ 286216 h 650027"/>
                  <a:gd name="connsiteX2" fmla="*/ 157558 w 3128555"/>
                  <a:gd name="connsiteY2" fmla="*/ 1267 h 650027"/>
                  <a:gd name="connsiteX3" fmla="*/ 3076610 w 3128555"/>
                  <a:gd name="connsiteY3" fmla="*/ 12205 h 650027"/>
                  <a:gd name="connsiteX4" fmla="*/ 3107889 w 3128555"/>
                  <a:gd name="connsiteY4" fmla="*/ 283894 h 650027"/>
                  <a:gd name="connsiteX5" fmla="*/ 3083148 w 3128555"/>
                  <a:gd name="connsiteY5" fmla="*/ 585784 h 650027"/>
                  <a:gd name="connsiteX6" fmla="*/ 164369 w 3128555"/>
                  <a:gd name="connsiteY6" fmla="*/ 647546 h 650027"/>
                  <a:gd name="connsiteX0" fmla="*/ 164369 w 3128555"/>
                  <a:gd name="connsiteY0" fmla="*/ 647546 h 649138"/>
                  <a:gd name="connsiteX1" fmla="*/ 49 w 3128555"/>
                  <a:gd name="connsiteY1" fmla="*/ 286216 h 649138"/>
                  <a:gd name="connsiteX2" fmla="*/ 157558 w 3128555"/>
                  <a:gd name="connsiteY2" fmla="*/ 1267 h 649138"/>
                  <a:gd name="connsiteX3" fmla="*/ 3076610 w 3128555"/>
                  <a:gd name="connsiteY3" fmla="*/ 12205 h 649138"/>
                  <a:gd name="connsiteX4" fmla="*/ 3107889 w 3128555"/>
                  <a:gd name="connsiteY4" fmla="*/ 283894 h 649138"/>
                  <a:gd name="connsiteX5" fmla="*/ 3083148 w 3128555"/>
                  <a:gd name="connsiteY5" fmla="*/ 585784 h 649138"/>
                  <a:gd name="connsiteX6" fmla="*/ 164369 w 3128555"/>
                  <a:gd name="connsiteY6" fmla="*/ 647546 h 649138"/>
                  <a:gd name="connsiteX0" fmla="*/ 164359 w 3128545"/>
                  <a:gd name="connsiteY0" fmla="*/ 647546 h 648414"/>
                  <a:gd name="connsiteX1" fmla="*/ 39 w 3128545"/>
                  <a:gd name="connsiteY1" fmla="*/ 286216 h 648414"/>
                  <a:gd name="connsiteX2" fmla="*/ 157548 w 3128545"/>
                  <a:gd name="connsiteY2" fmla="*/ 1267 h 648414"/>
                  <a:gd name="connsiteX3" fmla="*/ 3076600 w 3128545"/>
                  <a:gd name="connsiteY3" fmla="*/ 12205 h 648414"/>
                  <a:gd name="connsiteX4" fmla="*/ 3107879 w 3128545"/>
                  <a:gd name="connsiteY4" fmla="*/ 283894 h 648414"/>
                  <a:gd name="connsiteX5" fmla="*/ 3083138 w 3128545"/>
                  <a:gd name="connsiteY5" fmla="*/ 585784 h 648414"/>
                  <a:gd name="connsiteX6" fmla="*/ 164359 w 3128545"/>
                  <a:gd name="connsiteY6" fmla="*/ 647546 h 648414"/>
                  <a:gd name="connsiteX0" fmla="*/ 164381 w 3128567"/>
                  <a:gd name="connsiteY0" fmla="*/ 647546 h 649800"/>
                  <a:gd name="connsiteX1" fmla="*/ 61 w 3128567"/>
                  <a:gd name="connsiteY1" fmla="*/ 286216 h 649800"/>
                  <a:gd name="connsiteX2" fmla="*/ 157570 w 3128567"/>
                  <a:gd name="connsiteY2" fmla="*/ 1267 h 649800"/>
                  <a:gd name="connsiteX3" fmla="*/ 3076622 w 3128567"/>
                  <a:gd name="connsiteY3" fmla="*/ 12205 h 649800"/>
                  <a:gd name="connsiteX4" fmla="*/ 3107901 w 3128567"/>
                  <a:gd name="connsiteY4" fmla="*/ 283894 h 649800"/>
                  <a:gd name="connsiteX5" fmla="*/ 3083160 w 3128567"/>
                  <a:gd name="connsiteY5" fmla="*/ 585784 h 649800"/>
                  <a:gd name="connsiteX6" fmla="*/ 164381 w 3128567"/>
                  <a:gd name="connsiteY6" fmla="*/ 647546 h 649800"/>
                  <a:gd name="connsiteX0" fmla="*/ 164373 w 3128559"/>
                  <a:gd name="connsiteY0" fmla="*/ 647546 h 650535"/>
                  <a:gd name="connsiteX1" fmla="*/ 53 w 3128559"/>
                  <a:gd name="connsiteY1" fmla="*/ 286216 h 650535"/>
                  <a:gd name="connsiteX2" fmla="*/ 157562 w 3128559"/>
                  <a:gd name="connsiteY2" fmla="*/ 1267 h 650535"/>
                  <a:gd name="connsiteX3" fmla="*/ 3076614 w 3128559"/>
                  <a:gd name="connsiteY3" fmla="*/ 12205 h 650535"/>
                  <a:gd name="connsiteX4" fmla="*/ 3107893 w 3128559"/>
                  <a:gd name="connsiteY4" fmla="*/ 283894 h 650535"/>
                  <a:gd name="connsiteX5" fmla="*/ 3083152 w 3128559"/>
                  <a:gd name="connsiteY5" fmla="*/ 585784 h 650535"/>
                  <a:gd name="connsiteX6" fmla="*/ 164373 w 3128559"/>
                  <a:gd name="connsiteY6" fmla="*/ 647546 h 650535"/>
                  <a:gd name="connsiteX0" fmla="*/ 164340 w 3128526"/>
                  <a:gd name="connsiteY0" fmla="*/ 647541 h 650522"/>
                  <a:gd name="connsiteX1" fmla="*/ 20 w 3128526"/>
                  <a:gd name="connsiteY1" fmla="*/ 286211 h 650522"/>
                  <a:gd name="connsiteX2" fmla="*/ 157529 w 3128526"/>
                  <a:gd name="connsiteY2" fmla="*/ 1262 h 650522"/>
                  <a:gd name="connsiteX3" fmla="*/ 3076581 w 3128526"/>
                  <a:gd name="connsiteY3" fmla="*/ 12200 h 650522"/>
                  <a:gd name="connsiteX4" fmla="*/ 3107860 w 3128526"/>
                  <a:gd name="connsiteY4" fmla="*/ 283889 h 650522"/>
                  <a:gd name="connsiteX5" fmla="*/ 3083119 w 3128526"/>
                  <a:gd name="connsiteY5" fmla="*/ 585779 h 650522"/>
                  <a:gd name="connsiteX6" fmla="*/ 164340 w 3128526"/>
                  <a:gd name="connsiteY6" fmla="*/ 647541 h 650522"/>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69526 w 3128565"/>
                  <a:gd name="connsiteY6"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69526 w 3128565"/>
                  <a:gd name="connsiteY6"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158089 w 3128565"/>
                  <a:gd name="connsiteY6" fmla="*/ 631132 h 652173"/>
                  <a:gd name="connsiteX7" fmla="*/ 169526 w 3128565"/>
                  <a:gd name="connsiteY7"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156395 w 3128565"/>
                  <a:gd name="connsiteY6" fmla="*/ 632859 h 652173"/>
                  <a:gd name="connsiteX7" fmla="*/ 169526 w 3128565"/>
                  <a:gd name="connsiteY7"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156395 w 3128565"/>
                  <a:gd name="connsiteY6" fmla="*/ 632859 h 652173"/>
                  <a:gd name="connsiteX7" fmla="*/ 169526 w 3128565"/>
                  <a:gd name="connsiteY7"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156395 w 3128565"/>
                  <a:gd name="connsiteY6" fmla="*/ 632859 h 652173"/>
                  <a:gd name="connsiteX7" fmla="*/ 169526 w 3128565"/>
                  <a:gd name="connsiteY7" fmla="*/ 649206 h 652173"/>
                  <a:gd name="connsiteX0" fmla="*/ 169526 w 3167726"/>
                  <a:gd name="connsiteY0" fmla="*/ 649206 h 652173"/>
                  <a:gd name="connsiteX1" fmla="*/ 59 w 3167726"/>
                  <a:gd name="connsiteY1" fmla="*/ 286212 h 652173"/>
                  <a:gd name="connsiteX2" fmla="*/ 157568 w 3167726"/>
                  <a:gd name="connsiteY2" fmla="*/ 1263 h 652173"/>
                  <a:gd name="connsiteX3" fmla="*/ 3076620 w 3167726"/>
                  <a:gd name="connsiteY3" fmla="*/ 12201 h 652173"/>
                  <a:gd name="connsiteX4" fmla="*/ 3107899 w 3167726"/>
                  <a:gd name="connsiteY4" fmla="*/ 283890 h 652173"/>
                  <a:gd name="connsiteX5" fmla="*/ 3134118 w 3167726"/>
                  <a:gd name="connsiteY5" fmla="*/ 573456 h 652173"/>
                  <a:gd name="connsiteX6" fmla="*/ 1156395 w 3167726"/>
                  <a:gd name="connsiteY6" fmla="*/ 632859 h 652173"/>
                  <a:gd name="connsiteX7" fmla="*/ 169526 w 3167726"/>
                  <a:gd name="connsiteY7" fmla="*/ 649206 h 652173"/>
                  <a:gd name="connsiteX0" fmla="*/ 169526 w 3167726"/>
                  <a:gd name="connsiteY0" fmla="*/ 649206 h 652173"/>
                  <a:gd name="connsiteX1" fmla="*/ 59 w 3167726"/>
                  <a:gd name="connsiteY1" fmla="*/ 286212 h 652173"/>
                  <a:gd name="connsiteX2" fmla="*/ 157568 w 3167726"/>
                  <a:gd name="connsiteY2" fmla="*/ 1263 h 652173"/>
                  <a:gd name="connsiteX3" fmla="*/ 3076620 w 3167726"/>
                  <a:gd name="connsiteY3" fmla="*/ 12201 h 652173"/>
                  <a:gd name="connsiteX4" fmla="*/ 3107899 w 3167726"/>
                  <a:gd name="connsiteY4" fmla="*/ 283890 h 652173"/>
                  <a:gd name="connsiteX5" fmla="*/ 3134118 w 3167726"/>
                  <a:gd name="connsiteY5" fmla="*/ 573456 h 652173"/>
                  <a:gd name="connsiteX6" fmla="*/ 1156395 w 3167726"/>
                  <a:gd name="connsiteY6" fmla="*/ 632859 h 652173"/>
                  <a:gd name="connsiteX7" fmla="*/ 169526 w 3167726"/>
                  <a:gd name="connsiteY7" fmla="*/ 649206 h 652173"/>
                  <a:gd name="connsiteX0" fmla="*/ 169526 w 3134118"/>
                  <a:gd name="connsiteY0" fmla="*/ 649206 h 652173"/>
                  <a:gd name="connsiteX1" fmla="*/ 59 w 3134118"/>
                  <a:gd name="connsiteY1" fmla="*/ 286212 h 652173"/>
                  <a:gd name="connsiteX2" fmla="*/ 157568 w 3134118"/>
                  <a:gd name="connsiteY2" fmla="*/ 1263 h 652173"/>
                  <a:gd name="connsiteX3" fmla="*/ 3076620 w 3134118"/>
                  <a:gd name="connsiteY3" fmla="*/ 12201 h 652173"/>
                  <a:gd name="connsiteX4" fmla="*/ 3107899 w 3134118"/>
                  <a:gd name="connsiteY4" fmla="*/ 283890 h 652173"/>
                  <a:gd name="connsiteX5" fmla="*/ 3134118 w 3134118"/>
                  <a:gd name="connsiteY5" fmla="*/ 573456 h 652173"/>
                  <a:gd name="connsiteX6" fmla="*/ 1156395 w 3134118"/>
                  <a:gd name="connsiteY6" fmla="*/ 632859 h 652173"/>
                  <a:gd name="connsiteX7" fmla="*/ 169526 w 3134118"/>
                  <a:gd name="connsiteY7" fmla="*/ 649206 h 652173"/>
                  <a:gd name="connsiteX0" fmla="*/ 169526 w 3134118"/>
                  <a:gd name="connsiteY0" fmla="*/ 649206 h 652173"/>
                  <a:gd name="connsiteX1" fmla="*/ 59 w 3134118"/>
                  <a:gd name="connsiteY1" fmla="*/ 286212 h 652173"/>
                  <a:gd name="connsiteX2" fmla="*/ 157568 w 3134118"/>
                  <a:gd name="connsiteY2" fmla="*/ 1263 h 652173"/>
                  <a:gd name="connsiteX3" fmla="*/ 3076620 w 3134118"/>
                  <a:gd name="connsiteY3" fmla="*/ 12201 h 652173"/>
                  <a:gd name="connsiteX4" fmla="*/ 3107899 w 3134118"/>
                  <a:gd name="connsiteY4" fmla="*/ 283890 h 652173"/>
                  <a:gd name="connsiteX5" fmla="*/ 3134118 w 3134118"/>
                  <a:gd name="connsiteY5" fmla="*/ 573456 h 652173"/>
                  <a:gd name="connsiteX6" fmla="*/ 1156395 w 3134118"/>
                  <a:gd name="connsiteY6" fmla="*/ 632859 h 652173"/>
                  <a:gd name="connsiteX7" fmla="*/ 169526 w 313411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076620 w 3146888"/>
                  <a:gd name="connsiteY3" fmla="*/ 12201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076620 w 3146888"/>
                  <a:gd name="connsiteY3" fmla="*/ 12201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076620 w 3146888"/>
                  <a:gd name="connsiteY3" fmla="*/ 12201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72181"/>
                  <a:gd name="connsiteY0" fmla="*/ 649206 h 652173"/>
                  <a:gd name="connsiteX1" fmla="*/ 59 w 3172181"/>
                  <a:gd name="connsiteY1" fmla="*/ 286212 h 652173"/>
                  <a:gd name="connsiteX2" fmla="*/ 157568 w 3172181"/>
                  <a:gd name="connsiteY2" fmla="*/ 1263 h 652173"/>
                  <a:gd name="connsiteX3" fmla="*/ 3134085 w 3172181"/>
                  <a:gd name="connsiteY3" fmla="*/ 11703 h 652173"/>
                  <a:gd name="connsiteX4" fmla="*/ 3107899 w 3172181"/>
                  <a:gd name="connsiteY4" fmla="*/ 283890 h 652173"/>
                  <a:gd name="connsiteX5" fmla="*/ 3146888 w 3172181"/>
                  <a:gd name="connsiteY5" fmla="*/ 573346 h 652173"/>
                  <a:gd name="connsiteX6" fmla="*/ 1156395 w 3172181"/>
                  <a:gd name="connsiteY6" fmla="*/ 632859 h 652173"/>
                  <a:gd name="connsiteX7" fmla="*/ 169526 w 3172181"/>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4085 w 3146888"/>
                  <a:gd name="connsiteY3" fmla="*/ 11703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4085 w 3146888"/>
                  <a:gd name="connsiteY3" fmla="*/ 11703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4085 w 3146888"/>
                  <a:gd name="connsiteY3" fmla="*/ 11703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4085 w 3146888"/>
                  <a:gd name="connsiteY3" fmla="*/ 11703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21375 w 3146888"/>
                  <a:gd name="connsiteY3" fmla="*/ 17756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21375 w 3146888"/>
                  <a:gd name="connsiteY3" fmla="*/ 17756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7367 w 3146888"/>
                  <a:gd name="connsiteY3" fmla="*/ 20588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7367 w 3146888"/>
                  <a:gd name="connsiteY3" fmla="*/ 20588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7367 w 3146888"/>
                  <a:gd name="connsiteY3" fmla="*/ 20588 h 652173"/>
                  <a:gd name="connsiteX4" fmla="*/ 3107899 w 3146888"/>
                  <a:gd name="connsiteY4" fmla="*/ 283890 h 652173"/>
                  <a:gd name="connsiteX5" fmla="*/ 3146888 w 3146888"/>
                  <a:gd name="connsiteY5" fmla="*/ 573346 h 652173"/>
                  <a:gd name="connsiteX6" fmla="*/ 169526 w 3146888"/>
                  <a:gd name="connsiteY6" fmla="*/ 649206 h 652173"/>
                  <a:gd name="connsiteX0" fmla="*/ 101247 w 3158510"/>
                  <a:gd name="connsiteY0" fmla="*/ 640977 h 644010"/>
                  <a:gd name="connsiteX1" fmla="*/ 11681 w 3158510"/>
                  <a:gd name="connsiteY1" fmla="*/ 286205 h 644010"/>
                  <a:gd name="connsiteX2" fmla="*/ 169190 w 3158510"/>
                  <a:gd name="connsiteY2" fmla="*/ 1256 h 644010"/>
                  <a:gd name="connsiteX3" fmla="*/ 3148989 w 3158510"/>
                  <a:gd name="connsiteY3" fmla="*/ 20581 h 644010"/>
                  <a:gd name="connsiteX4" fmla="*/ 3119521 w 3158510"/>
                  <a:gd name="connsiteY4" fmla="*/ 283883 h 644010"/>
                  <a:gd name="connsiteX5" fmla="*/ 3158510 w 3158510"/>
                  <a:gd name="connsiteY5" fmla="*/ 573339 h 644010"/>
                  <a:gd name="connsiteX6" fmla="*/ 101247 w 3158510"/>
                  <a:gd name="connsiteY6" fmla="*/ 640977 h 644010"/>
                  <a:gd name="connsiteX0" fmla="*/ 91049 w 3148312"/>
                  <a:gd name="connsiteY0" fmla="*/ 640977 h 640977"/>
                  <a:gd name="connsiteX1" fmla="*/ 1483 w 3148312"/>
                  <a:gd name="connsiteY1" fmla="*/ 286205 h 640977"/>
                  <a:gd name="connsiteX2" fmla="*/ 158992 w 3148312"/>
                  <a:gd name="connsiteY2" fmla="*/ 1256 h 640977"/>
                  <a:gd name="connsiteX3" fmla="*/ 3138791 w 3148312"/>
                  <a:gd name="connsiteY3" fmla="*/ 20581 h 640977"/>
                  <a:gd name="connsiteX4" fmla="*/ 3109323 w 3148312"/>
                  <a:gd name="connsiteY4" fmla="*/ 283883 h 640977"/>
                  <a:gd name="connsiteX5" fmla="*/ 3148312 w 3148312"/>
                  <a:gd name="connsiteY5" fmla="*/ 573339 h 640977"/>
                  <a:gd name="connsiteX6" fmla="*/ 91049 w 3148312"/>
                  <a:gd name="connsiteY6" fmla="*/ 640977 h 640977"/>
                  <a:gd name="connsiteX0" fmla="*/ 91049 w 3148312"/>
                  <a:gd name="connsiteY0" fmla="*/ 640977 h 640977"/>
                  <a:gd name="connsiteX1" fmla="*/ 1483 w 3148312"/>
                  <a:gd name="connsiteY1" fmla="*/ 286205 h 640977"/>
                  <a:gd name="connsiteX2" fmla="*/ 158992 w 3148312"/>
                  <a:gd name="connsiteY2" fmla="*/ 1256 h 640977"/>
                  <a:gd name="connsiteX3" fmla="*/ 3138791 w 3148312"/>
                  <a:gd name="connsiteY3" fmla="*/ 20581 h 640977"/>
                  <a:gd name="connsiteX4" fmla="*/ 3109323 w 3148312"/>
                  <a:gd name="connsiteY4" fmla="*/ 283883 h 640977"/>
                  <a:gd name="connsiteX5" fmla="*/ 3148312 w 3148312"/>
                  <a:gd name="connsiteY5" fmla="*/ 573339 h 640977"/>
                  <a:gd name="connsiteX6" fmla="*/ 91049 w 3148312"/>
                  <a:gd name="connsiteY6" fmla="*/ 640977 h 640977"/>
                  <a:gd name="connsiteX0" fmla="*/ 91610 w 3148873"/>
                  <a:gd name="connsiteY0" fmla="*/ 640977 h 640977"/>
                  <a:gd name="connsiteX1" fmla="*/ 2044 w 3148873"/>
                  <a:gd name="connsiteY1" fmla="*/ 286205 h 640977"/>
                  <a:gd name="connsiteX2" fmla="*/ 159553 w 3148873"/>
                  <a:gd name="connsiteY2" fmla="*/ 1256 h 640977"/>
                  <a:gd name="connsiteX3" fmla="*/ 3139352 w 3148873"/>
                  <a:gd name="connsiteY3" fmla="*/ 20581 h 640977"/>
                  <a:gd name="connsiteX4" fmla="*/ 3109884 w 3148873"/>
                  <a:gd name="connsiteY4" fmla="*/ 283883 h 640977"/>
                  <a:gd name="connsiteX5" fmla="*/ 3148873 w 3148873"/>
                  <a:gd name="connsiteY5" fmla="*/ 573339 h 640977"/>
                  <a:gd name="connsiteX6" fmla="*/ 91610 w 3148873"/>
                  <a:gd name="connsiteY6" fmla="*/ 640977 h 640977"/>
                  <a:gd name="connsiteX0" fmla="*/ 104019 w 3161282"/>
                  <a:gd name="connsiteY0" fmla="*/ 641011 h 641011"/>
                  <a:gd name="connsiteX1" fmla="*/ 1624 w 3161282"/>
                  <a:gd name="connsiteY1" fmla="*/ 280409 h 641011"/>
                  <a:gd name="connsiteX2" fmla="*/ 171962 w 3161282"/>
                  <a:gd name="connsiteY2" fmla="*/ 1290 h 641011"/>
                  <a:gd name="connsiteX3" fmla="*/ 3151761 w 3161282"/>
                  <a:gd name="connsiteY3" fmla="*/ 20615 h 641011"/>
                  <a:gd name="connsiteX4" fmla="*/ 3122293 w 3161282"/>
                  <a:gd name="connsiteY4" fmla="*/ 283917 h 641011"/>
                  <a:gd name="connsiteX5" fmla="*/ 3161282 w 3161282"/>
                  <a:gd name="connsiteY5" fmla="*/ 573373 h 641011"/>
                  <a:gd name="connsiteX6" fmla="*/ 104019 w 3161282"/>
                  <a:gd name="connsiteY6" fmla="*/ 641011 h 641011"/>
                  <a:gd name="connsiteX0" fmla="*/ 105662 w 3162925"/>
                  <a:gd name="connsiteY0" fmla="*/ 634387 h 634387"/>
                  <a:gd name="connsiteX1" fmla="*/ 3267 w 3162925"/>
                  <a:gd name="connsiteY1" fmla="*/ 273785 h 634387"/>
                  <a:gd name="connsiteX2" fmla="*/ 90659 w 3162925"/>
                  <a:gd name="connsiteY2" fmla="*/ 1327 h 634387"/>
                  <a:gd name="connsiteX3" fmla="*/ 3153404 w 3162925"/>
                  <a:gd name="connsiteY3" fmla="*/ 13991 h 634387"/>
                  <a:gd name="connsiteX4" fmla="*/ 3123936 w 3162925"/>
                  <a:gd name="connsiteY4" fmla="*/ 277293 h 634387"/>
                  <a:gd name="connsiteX5" fmla="*/ 3162925 w 3162925"/>
                  <a:gd name="connsiteY5" fmla="*/ 566749 h 634387"/>
                  <a:gd name="connsiteX6" fmla="*/ 105662 w 3162925"/>
                  <a:gd name="connsiteY6" fmla="*/ 634387 h 634387"/>
                  <a:gd name="connsiteX0" fmla="*/ 105662 w 3162925"/>
                  <a:gd name="connsiteY0" fmla="*/ 634387 h 634387"/>
                  <a:gd name="connsiteX1" fmla="*/ 3267 w 3162925"/>
                  <a:gd name="connsiteY1" fmla="*/ 273785 h 634387"/>
                  <a:gd name="connsiteX2" fmla="*/ 90660 w 3162925"/>
                  <a:gd name="connsiteY2" fmla="*/ 1327 h 634387"/>
                  <a:gd name="connsiteX3" fmla="*/ 3153404 w 3162925"/>
                  <a:gd name="connsiteY3" fmla="*/ 13991 h 634387"/>
                  <a:gd name="connsiteX4" fmla="*/ 3123936 w 3162925"/>
                  <a:gd name="connsiteY4" fmla="*/ 277293 h 634387"/>
                  <a:gd name="connsiteX5" fmla="*/ 3162925 w 3162925"/>
                  <a:gd name="connsiteY5" fmla="*/ 566749 h 634387"/>
                  <a:gd name="connsiteX6" fmla="*/ 105662 w 3162925"/>
                  <a:gd name="connsiteY6" fmla="*/ 634387 h 634387"/>
                  <a:gd name="connsiteX0" fmla="*/ 102843 w 3160106"/>
                  <a:gd name="connsiteY0" fmla="*/ 633060 h 633060"/>
                  <a:gd name="connsiteX1" fmla="*/ 448 w 3160106"/>
                  <a:gd name="connsiteY1" fmla="*/ 272458 h 633060"/>
                  <a:gd name="connsiteX2" fmla="*/ 87841 w 3160106"/>
                  <a:gd name="connsiteY2" fmla="*/ 0 h 633060"/>
                  <a:gd name="connsiteX3" fmla="*/ 3150585 w 3160106"/>
                  <a:gd name="connsiteY3" fmla="*/ 12664 h 633060"/>
                  <a:gd name="connsiteX4" fmla="*/ 3121117 w 3160106"/>
                  <a:gd name="connsiteY4" fmla="*/ 275966 h 633060"/>
                  <a:gd name="connsiteX5" fmla="*/ 3160106 w 3160106"/>
                  <a:gd name="connsiteY5" fmla="*/ 565422 h 633060"/>
                  <a:gd name="connsiteX6" fmla="*/ 102843 w 3160106"/>
                  <a:gd name="connsiteY6" fmla="*/ 633060 h 633060"/>
                  <a:gd name="connsiteX0" fmla="*/ 102511 w 3159774"/>
                  <a:gd name="connsiteY0" fmla="*/ 627175 h 627175"/>
                  <a:gd name="connsiteX1" fmla="*/ 116 w 3159774"/>
                  <a:gd name="connsiteY1" fmla="*/ 266573 h 627175"/>
                  <a:gd name="connsiteX2" fmla="*/ 93953 w 3159774"/>
                  <a:gd name="connsiteY2" fmla="*/ 0 h 627175"/>
                  <a:gd name="connsiteX3" fmla="*/ 3150253 w 3159774"/>
                  <a:gd name="connsiteY3" fmla="*/ 6779 h 627175"/>
                  <a:gd name="connsiteX4" fmla="*/ 3120785 w 3159774"/>
                  <a:gd name="connsiteY4" fmla="*/ 270081 h 627175"/>
                  <a:gd name="connsiteX5" fmla="*/ 3159774 w 3159774"/>
                  <a:gd name="connsiteY5" fmla="*/ 559537 h 627175"/>
                  <a:gd name="connsiteX6" fmla="*/ 102511 w 3159774"/>
                  <a:gd name="connsiteY6" fmla="*/ 627175 h 627175"/>
                  <a:gd name="connsiteX0" fmla="*/ 102489 w 3159752"/>
                  <a:gd name="connsiteY0" fmla="*/ 627175 h 627175"/>
                  <a:gd name="connsiteX1" fmla="*/ 94 w 3159752"/>
                  <a:gd name="connsiteY1" fmla="*/ 266573 h 627175"/>
                  <a:gd name="connsiteX2" fmla="*/ 93931 w 3159752"/>
                  <a:gd name="connsiteY2" fmla="*/ 0 h 627175"/>
                  <a:gd name="connsiteX3" fmla="*/ 3150231 w 3159752"/>
                  <a:gd name="connsiteY3" fmla="*/ 6779 h 627175"/>
                  <a:gd name="connsiteX4" fmla="*/ 3120763 w 3159752"/>
                  <a:gd name="connsiteY4" fmla="*/ 270081 h 627175"/>
                  <a:gd name="connsiteX5" fmla="*/ 3159752 w 3159752"/>
                  <a:gd name="connsiteY5" fmla="*/ 559537 h 627175"/>
                  <a:gd name="connsiteX6" fmla="*/ 102489 w 3159752"/>
                  <a:gd name="connsiteY6" fmla="*/ 627175 h 627175"/>
                  <a:gd name="connsiteX0" fmla="*/ 103968 w 3161231"/>
                  <a:gd name="connsiteY0" fmla="*/ 627175 h 627175"/>
                  <a:gd name="connsiteX1" fmla="*/ 1573 w 3161231"/>
                  <a:gd name="connsiteY1" fmla="*/ 266573 h 627175"/>
                  <a:gd name="connsiteX2" fmla="*/ 95410 w 3161231"/>
                  <a:gd name="connsiteY2" fmla="*/ 0 h 627175"/>
                  <a:gd name="connsiteX3" fmla="*/ 3151710 w 3161231"/>
                  <a:gd name="connsiteY3" fmla="*/ 6779 h 627175"/>
                  <a:gd name="connsiteX4" fmla="*/ 3122242 w 3161231"/>
                  <a:gd name="connsiteY4" fmla="*/ 270081 h 627175"/>
                  <a:gd name="connsiteX5" fmla="*/ 3161231 w 3161231"/>
                  <a:gd name="connsiteY5" fmla="*/ 559537 h 627175"/>
                  <a:gd name="connsiteX6" fmla="*/ 103968 w 3161231"/>
                  <a:gd name="connsiteY6" fmla="*/ 627175 h 627175"/>
                  <a:gd name="connsiteX0" fmla="*/ 386394 w 3443657"/>
                  <a:gd name="connsiteY0" fmla="*/ 627175 h 627175"/>
                  <a:gd name="connsiteX1" fmla="*/ 377836 w 3443657"/>
                  <a:gd name="connsiteY1" fmla="*/ 0 h 627175"/>
                  <a:gd name="connsiteX2" fmla="*/ 3434136 w 3443657"/>
                  <a:gd name="connsiteY2" fmla="*/ 6779 h 627175"/>
                  <a:gd name="connsiteX3" fmla="*/ 3404668 w 3443657"/>
                  <a:gd name="connsiteY3" fmla="*/ 270081 h 627175"/>
                  <a:gd name="connsiteX4" fmla="*/ 3443657 w 3443657"/>
                  <a:gd name="connsiteY4" fmla="*/ 559537 h 627175"/>
                  <a:gd name="connsiteX5" fmla="*/ 386394 w 3443657"/>
                  <a:gd name="connsiteY5" fmla="*/ 627175 h 627175"/>
                  <a:gd name="connsiteX0" fmla="*/ 251380 w 3308643"/>
                  <a:gd name="connsiteY0" fmla="*/ 627175 h 627175"/>
                  <a:gd name="connsiteX1" fmla="*/ 242822 w 3308643"/>
                  <a:gd name="connsiteY1" fmla="*/ 0 h 627175"/>
                  <a:gd name="connsiteX2" fmla="*/ 3299122 w 3308643"/>
                  <a:gd name="connsiteY2" fmla="*/ 6779 h 627175"/>
                  <a:gd name="connsiteX3" fmla="*/ 3269654 w 3308643"/>
                  <a:gd name="connsiteY3" fmla="*/ 270081 h 627175"/>
                  <a:gd name="connsiteX4" fmla="*/ 3308643 w 3308643"/>
                  <a:gd name="connsiteY4" fmla="*/ 559537 h 627175"/>
                  <a:gd name="connsiteX5" fmla="*/ 251380 w 3308643"/>
                  <a:gd name="connsiteY5" fmla="*/ 627175 h 627175"/>
                  <a:gd name="connsiteX0" fmla="*/ 70615 w 3127878"/>
                  <a:gd name="connsiteY0" fmla="*/ 627175 h 627175"/>
                  <a:gd name="connsiteX1" fmla="*/ 62057 w 3127878"/>
                  <a:gd name="connsiteY1" fmla="*/ 0 h 627175"/>
                  <a:gd name="connsiteX2" fmla="*/ 3118357 w 3127878"/>
                  <a:gd name="connsiteY2" fmla="*/ 6779 h 627175"/>
                  <a:gd name="connsiteX3" fmla="*/ 3088889 w 3127878"/>
                  <a:gd name="connsiteY3" fmla="*/ 270081 h 627175"/>
                  <a:gd name="connsiteX4" fmla="*/ 3127878 w 3127878"/>
                  <a:gd name="connsiteY4" fmla="*/ 559537 h 627175"/>
                  <a:gd name="connsiteX5" fmla="*/ 70615 w 3127878"/>
                  <a:gd name="connsiteY5" fmla="*/ 627175 h 627175"/>
                  <a:gd name="connsiteX0" fmla="*/ 93687 w 3150950"/>
                  <a:gd name="connsiteY0" fmla="*/ 627175 h 627175"/>
                  <a:gd name="connsiteX1" fmla="*/ 85129 w 3150950"/>
                  <a:gd name="connsiteY1" fmla="*/ 0 h 627175"/>
                  <a:gd name="connsiteX2" fmla="*/ 3141429 w 3150950"/>
                  <a:gd name="connsiteY2" fmla="*/ 6779 h 627175"/>
                  <a:gd name="connsiteX3" fmla="*/ 3111961 w 3150950"/>
                  <a:gd name="connsiteY3" fmla="*/ 270081 h 627175"/>
                  <a:gd name="connsiteX4" fmla="*/ 3150950 w 3150950"/>
                  <a:gd name="connsiteY4" fmla="*/ 559537 h 627175"/>
                  <a:gd name="connsiteX5" fmla="*/ 93687 w 3150950"/>
                  <a:gd name="connsiteY5" fmla="*/ 627175 h 627175"/>
                  <a:gd name="connsiteX0" fmla="*/ 105148 w 3162411"/>
                  <a:gd name="connsiteY0" fmla="*/ 627175 h 627175"/>
                  <a:gd name="connsiteX1" fmla="*/ 96590 w 3162411"/>
                  <a:gd name="connsiteY1" fmla="*/ 0 h 627175"/>
                  <a:gd name="connsiteX2" fmla="*/ 3152890 w 3162411"/>
                  <a:gd name="connsiteY2" fmla="*/ 6779 h 627175"/>
                  <a:gd name="connsiteX3" fmla="*/ 3123422 w 3162411"/>
                  <a:gd name="connsiteY3" fmla="*/ 270081 h 627175"/>
                  <a:gd name="connsiteX4" fmla="*/ 3162411 w 3162411"/>
                  <a:gd name="connsiteY4" fmla="*/ 559537 h 627175"/>
                  <a:gd name="connsiteX5" fmla="*/ 105148 w 3162411"/>
                  <a:gd name="connsiteY5" fmla="*/ 627175 h 627175"/>
                  <a:gd name="connsiteX0" fmla="*/ 105369 w 3162632"/>
                  <a:gd name="connsiteY0" fmla="*/ 627175 h 627175"/>
                  <a:gd name="connsiteX1" fmla="*/ 96811 w 3162632"/>
                  <a:gd name="connsiteY1" fmla="*/ 0 h 627175"/>
                  <a:gd name="connsiteX2" fmla="*/ 3153111 w 3162632"/>
                  <a:gd name="connsiteY2" fmla="*/ 6779 h 627175"/>
                  <a:gd name="connsiteX3" fmla="*/ 3123643 w 3162632"/>
                  <a:gd name="connsiteY3" fmla="*/ 270081 h 627175"/>
                  <a:gd name="connsiteX4" fmla="*/ 3162632 w 3162632"/>
                  <a:gd name="connsiteY4" fmla="*/ 559537 h 627175"/>
                  <a:gd name="connsiteX5" fmla="*/ 105369 w 3162632"/>
                  <a:gd name="connsiteY5" fmla="*/ 627175 h 627175"/>
                  <a:gd name="connsiteX0" fmla="*/ 267608 w 3324871"/>
                  <a:gd name="connsiteY0" fmla="*/ 627175 h 627175"/>
                  <a:gd name="connsiteX1" fmla="*/ 169685 w 3324871"/>
                  <a:gd name="connsiteY1" fmla="*/ 268486 h 627175"/>
                  <a:gd name="connsiteX2" fmla="*/ 259050 w 3324871"/>
                  <a:gd name="connsiteY2" fmla="*/ 0 h 627175"/>
                  <a:gd name="connsiteX3" fmla="*/ 3315350 w 3324871"/>
                  <a:gd name="connsiteY3" fmla="*/ 6779 h 627175"/>
                  <a:gd name="connsiteX4" fmla="*/ 3285882 w 3324871"/>
                  <a:gd name="connsiteY4" fmla="*/ 270081 h 627175"/>
                  <a:gd name="connsiteX5" fmla="*/ 3324871 w 3324871"/>
                  <a:gd name="connsiteY5" fmla="*/ 559537 h 627175"/>
                  <a:gd name="connsiteX6" fmla="*/ 267608 w 3324871"/>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101343 w 3158606"/>
                  <a:gd name="connsiteY0" fmla="*/ 627175 h 627175"/>
                  <a:gd name="connsiteX1" fmla="*/ 3420 w 3158606"/>
                  <a:gd name="connsiteY1" fmla="*/ 268486 h 627175"/>
                  <a:gd name="connsiteX2" fmla="*/ 92785 w 3158606"/>
                  <a:gd name="connsiteY2" fmla="*/ 0 h 627175"/>
                  <a:gd name="connsiteX3" fmla="*/ 3149085 w 3158606"/>
                  <a:gd name="connsiteY3" fmla="*/ 6779 h 627175"/>
                  <a:gd name="connsiteX4" fmla="*/ 3119617 w 3158606"/>
                  <a:gd name="connsiteY4" fmla="*/ 270081 h 627175"/>
                  <a:gd name="connsiteX5" fmla="*/ 3158606 w 3158606"/>
                  <a:gd name="connsiteY5" fmla="*/ 559537 h 627175"/>
                  <a:gd name="connsiteX6" fmla="*/ 101343 w 3158606"/>
                  <a:gd name="connsiteY6" fmla="*/ 627175 h 627175"/>
                  <a:gd name="connsiteX0" fmla="*/ 101343 w 3158606"/>
                  <a:gd name="connsiteY0" fmla="*/ 627175 h 627175"/>
                  <a:gd name="connsiteX1" fmla="*/ 3420 w 3158606"/>
                  <a:gd name="connsiteY1" fmla="*/ 268486 h 627175"/>
                  <a:gd name="connsiteX2" fmla="*/ 92785 w 3158606"/>
                  <a:gd name="connsiteY2" fmla="*/ 0 h 627175"/>
                  <a:gd name="connsiteX3" fmla="*/ 3149085 w 3158606"/>
                  <a:gd name="connsiteY3" fmla="*/ 6779 h 627175"/>
                  <a:gd name="connsiteX4" fmla="*/ 3119617 w 3158606"/>
                  <a:gd name="connsiteY4" fmla="*/ 270081 h 627175"/>
                  <a:gd name="connsiteX5" fmla="*/ 3158606 w 3158606"/>
                  <a:gd name="connsiteY5" fmla="*/ 559537 h 627175"/>
                  <a:gd name="connsiteX6" fmla="*/ 101343 w 3158606"/>
                  <a:gd name="connsiteY6" fmla="*/ 627175 h 627175"/>
                  <a:gd name="connsiteX0" fmla="*/ 101343 w 3158606"/>
                  <a:gd name="connsiteY0" fmla="*/ 627175 h 627175"/>
                  <a:gd name="connsiteX1" fmla="*/ 3420 w 3158606"/>
                  <a:gd name="connsiteY1" fmla="*/ 268486 h 627175"/>
                  <a:gd name="connsiteX2" fmla="*/ 92785 w 3158606"/>
                  <a:gd name="connsiteY2" fmla="*/ 0 h 627175"/>
                  <a:gd name="connsiteX3" fmla="*/ 3149085 w 3158606"/>
                  <a:gd name="connsiteY3" fmla="*/ 6779 h 627175"/>
                  <a:gd name="connsiteX4" fmla="*/ 3119617 w 3158606"/>
                  <a:gd name="connsiteY4" fmla="*/ 270081 h 627175"/>
                  <a:gd name="connsiteX5" fmla="*/ 3158606 w 3158606"/>
                  <a:gd name="connsiteY5" fmla="*/ 559537 h 627175"/>
                  <a:gd name="connsiteX6" fmla="*/ 101343 w 3158606"/>
                  <a:gd name="connsiteY6" fmla="*/ 627175 h 627175"/>
                  <a:gd name="connsiteX0" fmla="*/ 102368 w 3159631"/>
                  <a:gd name="connsiteY0" fmla="*/ 627175 h 627175"/>
                  <a:gd name="connsiteX1" fmla="*/ 4445 w 3159631"/>
                  <a:gd name="connsiteY1" fmla="*/ 268486 h 627175"/>
                  <a:gd name="connsiteX2" fmla="*/ 93810 w 3159631"/>
                  <a:gd name="connsiteY2" fmla="*/ 0 h 627175"/>
                  <a:gd name="connsiteX3" fmla="*/ 3150110 w 3159631"/>
                  <a:gd name="connsiteY3" fmla="*/ 6779 h 627175"/>
                  <a:gd name="connsiteX4" fmla="*/ 3120642 w 3159631"/>
                  <a:gd name="connsiteY4" fmla="*/ 270081 h 627175"/>
                  <a:gd name="connsiteX5" fmla="*/ 3159631 w 3159631"/>
                  <a:gd name="connsiteY5" fmla="*/ 559537 h 627175"/>
                  <a:gd name="connsiteX6" fmla="*/ 102368 w 3159631"/>
                  <a:gd name="connsiteY6" fmla="*/ 627175 h 627175"/>
                  <a:gd name="connsiteX0" fmla="*/ 102237 w 3159500"/>
                  <a:gd name="connsiteY0" fmla="*/ 627175 h 627175"/>
                  <a:gd name="connsiteX1" fmla="*/ 4314 w 3159500"/>
                  <a:gd name="connsiteY1" fmla="*/ 268486 h 627175"/>
                  <a:gd name="connsiteX2" fmla="*/ 93679 w 3159500"/>
                  <a:gd name="connsiteY2" fmla="*/ 0 h 627175"/>
                  <a:gd name="connsiteX3" fmla="*/ 3149979 w 3159500"/>
                  <a:gd name="connsiteY3" fmla="*/ 6779 h 627175"/>
                  <a:gd name="connsiteX4" fmla="*/ 3120511 w 3159500"/>
                  <a:gd name="connsiteY4" fmla="*/ 270081 h 627175"/>
                  <a:gd name="connsiteX5" fmla="*/ 3159500 w 3159500"/>
                  <a:gd name="connsiteY5" fmla="*/ 559537 h 627175"/>
                  <a:gd name="connsiteX6" fmla="*/ 102237 w 3159500"/>
                  <a:gd name="connsiteY6" fmla="*/ 627175 h 627175"/>
                  <a:gd name="connsiteX0" fmla="*/ 102237 w 3159500"/>
                  <a:gd name="connsiteY0" fmla="*/ 627175 h 627175"/>
                  <a:gd name="connsiteX1" fmla="*/ 4314 w 3159500"/>
                  <a:gd name="connsiteY1" fmla="*/ 268486 h 627175"/>
                  <a:gd name="connsiteX2" fmla="*/ 93679 w 3159500"/>
                  <a:gd name="connsiteY2" fmla="*/ 0 h 627175"/>
                  <a:gd name="connsiteX3" fmla="*/ 3149979 w 3159500"/>
                  <a:gd name="connsiteY3" fmla="*/ 6779 h 627175"/>
                  <a:gd name="connsiteX4" fmla="*/ 3120511 w 3159500"/>
                  <a:gd name="connsiteY4" fmla="*/ 270081 h 627175"/>
                  <a:gd name="connsiteX5" fmla="*/ 3159500 w 3159500"/>
                  <a:gd name="connsiteY5" fmla="*/ 559537 h 627175"/>
                  <a:gd name="connsiteX6" fmla="*/ 102237 w 3159500"/>
                  <a:gd name="connsiteY6" fmla="*/ 627175 h 627175"/>
                  <a:gd name="connsiteX0" fmla="*/ 99156 w 3156419"/>
                  <a:gd name="connsiteY0" fmla="*/ 627175 h 627175"/>
                  <a:gd name="connsiteX1" fmla="*/ 4456 w 3156419"/>
                  <a:gd name="connsiteY1" fmla="*/ 271430 h 627175"/>
                  <a:gd name="connsiteX2" fmla="*/ 90598 w 3156419"/>
                  <a:gd name="connsiteY2" fmla="*/ 0 h 627175"/>
                  <a:gd name="connsiteX3" fmla="*/ 3146898 w 3156419"/>
                  <a:gd name="connsiteY3" fmla="*/ 6779 h 627175"/>
                  <a:gd name="connsiteX4" fmla="*/ 3117430 w 3156419"/>
                  <a:gd name="connsiteY4" fmla="*/ 270081 h 627175"/>
                  <a:gd name="connsiteX5" fmla="*/ 3156419 w 3156419"/>
                  <a:gd name="connsiteY5" fmla="*/ 559537 h 627175"/>
                  <a:gd name="connsiteX6" fmla="*/ 99156 w 3156419"/>
                  <a:gd name="connsiteY6" fmla="*/ 627175 h 627175"/>
                  <a:gd name="connsiteX0" fmla="*/ 111408 w 3168671"/>
                  <a:gd name="connsiteY0" fmla="*/ 627175 h 627175"/>
                  <a:gd name="connsiteX1" fmla="*/ 3939 w 3168671"/>
                  <a:gd name="connsiteY1" fmla="*/ 271540 h 627175"/>
                  <a:gd name="connsiteX2" fmla="*/ 102850 w 3168671"/>
                  <a:gd name="connsiteY2" fmla="*/ 0 h 627175"/>
                  <a:gd name="connsiteX3" fmla="*/ 3159150 w 3168671"/>
                  <a:gd name="connsiteY3" fmla="*/ 6779 h 627175"/>
                  <a:gd name="connsiteX4" fmla="*/ 3129682 w 3168671"/>
                  <a:gd name="connsiteY4" fmla="*/ 270081 h 627175"/>
                  <a:gd name="connsiteX5" fmla="*/ 3168671 w 3168671"/>
                  <a:gd name="connsiteY5" fmla="*/ 559537 h 627175"/>
                  <a:gd name="connsiteX6" fmla="*/ 111408 w 3168671"/>
                  <a:gd name="connsiteY6" fmla="*/ 627175 h 627175"/>
                  <a:gd name="connsiteX0" fmla="*/ 111408 w 3168671"/>
                  <a:gd name="connsiteY0" fmla="*/ 627175 h 627175"/>
                  <a:gd name="connsiteX1" fmla="*/ 3939 w 3168671"/>
                  <a:gd name="connsiteY1" fmla="*/ 271541 h 627175"/>
                  <a:gd name="connsiteX2" fmla="*/ 102850 w 3168671"/>
                  <a:gd name="connsiteY2" fmla="*/ 0 h 627175"/>
                  <a:gd name="connsiteX3" fmla="*/ 3159150 w 3168671"/>
                  <a:gd name="connsiteY3" fmla="*/ 6779 h 627175"/>
                  <a:gd name="connsiteX4" fmla="*/ 3129682 w 3168671"/>
                  <a:gd name="connsiteY4" fmla="*/ 270081 h 627175"/>
                  <a:gd name="connsiteX5" fmla="*/ 3168671 w 3168671"/>
                  <a:gd name="connsiteY5" fmla="*/ 559537 h 627175"/>
                  <a:gd name="connsiteX6" fmla="*/ 111408 w 3168671"/>
                  <a:gd name="connsiteY6" fmla="*/ 627175 h 627175"/>
                  <a:gd name="connsiteX0" fmla="*/ 111408 w 3168671"/>
                  <a:gd name="connsiteY0" fmla="*/ 627175 h 627175"/>
                  <a:gd name="connsiteX1" fmla="*/ 3939 w 3168671"/>
                  <a:gd name="connsiteY1" fmla="*/ 271541 h 627175"/>
                  <a:gd name="connsiteX2" fmla="*/ 102850 w 3168671"/>
                  <a:gd name="connsiteY2" fmla="*/ 0 h 627175"/>
                  <a:gd name="connsiteX3" fmla="*/ 3159150 w 3168671"/>
                  <a:gd name="connsiteY3" fmla="*/ 6779 h 627175"/>
                  <a:gd name="connsiteX4" fmla="*/ 3129682 w 3168671"/>
                  <a:gd name="connsiteY4" fmla="*/ 270081 h 627175"/>
                  <a:gd name="connsiteX5" fmla="*/ 3168671 w 3168671"/>
                  <a:gd name="connsiteY5" fmla="*/ 559537 h 627175"/>
                  <a:gd name="connsiteX6" fmla="*/ 111408 w 3168671"/>
                  <a:gd name="connsiteY6" fmla="*/ 627175 h 627175"/>
                  <a:gd name="connsiteX0" fmla="*/ 108361 w 3165624"/>
                  <a:gd name="connsiteY0" fmla="*/ 627175 h 627175"/>
                  <a:gd name="connsiteX1" fmla="*/ 892 w 3165624"/>
                  <a:gd name="connsiteY1" fmla="*/ 271541 h 627175"/>
                  <a:gd name="connsiteX2" fmla="*/ 99803 w 3165624"/>
                  <a:gd name="connsiteY2" fmla="*/ 0 h 627175"/>
                  <a:gd name="connsiteX3" fmla="*/ 3156103 w 3165624"/>
                  <a:gd name="connsiteY3" fmla="*/ 6779 h 627175"/>
                  <a:gd name="connsiteX4" fmla="*/ 3126635 w 3165624"/>
                  <a:gd name="connsiteY4" fmla="*/ 270081 h 627175"/>
                  <a:gd name="connsiteX5" fmla="*/ 3165624 w 3165624"/>
                  <a:gd name="connsiteY5" fmla="*/ 559537 h 627175"/>
                  <a:gd name="connsiteX6" fmla="*/ 108361 w 3165624"/>
                  <a:gd name="connsiteY6" fmla="*/ 627175 h 627175"/>
                  <a:gd name="connsiteX0" fmla="*/ 108361 w 3165624"/>
                  <a:gd name="connsiteY0" fmla="*/ 627175 h 627175"/>
                  <a:gd name="connsiteX1" fmla="*/ 892 w 3165624"/>
                  <a:gd name="connsiteY1" fmla="*/ 271541 h 627175"/>
                  <a:gd name="connsiteX2" fmla="*/ 99803 w 3165624"/>
                  <a:gd name="connsiteY2" fmla="*/ 0 h 627175"/>
                  <a:gd name="connsiteX3" fmla="*/ 3156103 w 3165624"/>
                  <a:gd name="connsiteY3" fmla="*/ 6779 h 627175"/>
                  <a:gd name="connsiteX4" fmla="*/ 3126635 w 3165624"/>
                  <a:gd name="connsiteY4" fmla="*/ 270081 h 627175"/>
                  <a:gd name="connsiteX5" fmla="*/ 3165624 w 3165624"/>
                  <a:gd name="connsiteY5" fmla="*/ 559537 h 627175"/>
                  <a:gd name="connsiteX6" fmla="*/ 108361 w 3165624"/>
                  <a:gd name="connsiteY6" fmla="*/ 627175 h 627175"/>
                  <a:gd name="connsiteX0" fmla="*/ 108361 w 3165624"/>
                  <a:gd name="connsiteY0" fmla="*/ 627175 h 627175"/>
                  <a:gd name="connsiteX1" fmla="*/ 892 w 3165624"/>
                  <a:gd name="connsiteY1" fmla="*/ 271541 h 627175"/>
                  <a:gd name="connsiteX2" fmla="*/ 99803 w 3165624"/>
                  <a:gd name="connsiteY2" fmla="*/ 0 h 627175"/>
                  <a:gd name="connsiteX3" fmla="*/ 3156103 w 3165624"/>
                  <a:gd name="connsiteY3" fmla="*/ 6779 h 627175"/>
                  <a:gd name="connsiteX4" fmla="*/ 3126635 w 3165624"/>
                  <a:gd name="connsiteY4" fmla="*/ 270081 h 627175"/>
                  <a:gd name="connsiteX5" fmla="*/ 3165624 w 3165624"/>
                  <a:gd name="connsiteY5" fmla="*/ 559537 h 627175"/>
                  <a:gd name="connsiteX6" fmla="*/ 108361 w 3165624"/>
                  <a:gd name="connsiteY6" fmla="*/ 627175 h 627175"/>
                  <a:gd name="connsiteX0" fmla="*/ 108764 w 3166027"/>
                  <a:gd name="connsiteY0" fmla="*/ 627175 h 627175"/>
                  <a:gd name="connsiteX1" fmla="*/ 1295 w 3166027"/>
                  <a:gd name="connsiteY1" fmla="*/ 271541 h 627175"/>
                  <a:gd name="connsiteX2" fmla="*/ 100206 w 3166027"/>
                  <a:gd name="connsiteY2" fmla="*/ 0 h 627175"/>
                  <a:gd name="connsiteX3" fmla="*/ 3156506 w 3166027"/>
                  <a:gd name="connsiteY3" fmla="*/ 6779 h 627175"/>
                  <a:gd name="connsiteX4" fmla="*/ 3127038 w 3166027"/>
                  <a:gd name="connsiteY4" fmla="*/ 270081 h 627175"/>
                  <a:gd name="connsiteX5" fmla="*/ 3166027 w 3166027"/>
                  <a:gd name="connsiteY5" fmla="*/ 559537 h 627175"/>
                  <a:gd name="connsiteX6" fmla="*/ 108764 w 3166027"/>
                  <a:gd name="connsiteY6" fmla="*/ 627175 h 627175"/>
                  <a:gd name="connsiteX0" fmla="*/ 108764 w 3166027"/>
                  <a:gd name="connsiteY0" fmla="*/ 627175 h 627175"/>
                  <a:gd name="connsiteX1" fmla="*/ 1295 w 3166027"/>
                  <a:gd name="connsiteY1" fmla="*/ 271541 h 627175"/>
                  <a:gd name="connsiteX2" fmla="*/ 100206 w 3166027"/>
                  <a:gd name="connsiteY2" fmla="*/ 0 h 627175"/>
                  <a:gd name="connsiteX3" fmla="*/ 3156506 w 3166027"/>
                  <a:gd name="connsiteY3" fmla="*/ 6779 h 627175"/>
                  <a:gd name="connsiteX4" fmla="*/ 3127038 w 3166027"/>
                  <a:gd name="connsiteY4" fmla="*/ 270081 h 627175"/>
                  <a:gd name="connsiteX5" fmla="*/ 3166027 w 3166027"/>
                  <a:gd name="connsiteY5" fmla="*/ 559537 h 627175"/>
                  <a:gd name="connsiteX6" fmla="*/ 108764 w 3166027"/>
                  <a:gd name="connsiteY6" fmla="*/ 627175 h 627175"/>
                  <a:gd name="connsiteX0" fmla="*/ 95995 w 3166027"/>
                  <a:gd name="connsiteY0" fmla="*/ 627285 h 627285"/>
                  <a:gd name="connsiteX1" fmla="*/ 1295 w 3166027"/>
                  <a:gd name="connsiteY1" fmla="*/ 271541 h 627285"/>
                  <a:gd name="connsiteX2" fmla="*/ 100206 w 3166027"/>
                  <a:gd name="connsiteY2" fmla="*/ 0 h 627285"/>
                  <a:gd name="connsiteX3" fmla="*/ 3156506 w 3166027"/>
                  <a:gd name="connsiteY3" fmla="*/ 6779 h 627285"/>
                  <a:gd name="connsiteX4" fmla="*/ 3127038 w 3166027"/>
                  <a:gd name="connsiteY4" fmla="*/ 270081 h 627285"/>
                  <a:gd name="connsiteX5" fmla="*/ 3166027 w 3166027"/>
                  <a:gd name="connsiteY5" fmla="*/ 559537 h 627285"/>
                  <a:gd name="connsiteX6" fmla="*/ 95995 w 3166027"/>
                  <a:gd name="connsiteY6" fmla="*/ 627285 h 627285"/>
                  <a:gd name="connsiteX0" fmla="*/ 102007 w 3172039"/>
                  <a:gd name="connsiteY0" fmla="*/ 627285 h 627285"/>
                  <a:gd name="connsiteX1" fmla="*/ 1100 w 3172039"/>
                  <a:gd name="connsiteY1" fmla="*/ 289420 h 627285"/>
                  <a:gd name="connsiteX2" fmla="*/ 106218 w 3172039"/>
                  <a:gd name="connsiteY2" fmla="*/ 0 h 627285"/>
                  <a:gd name="connsiteX3" fmla="*/ 3162518 w 3172039"/>
                  <a:gd name="connsiteY3" fmla="*/ 6779 h 627285"/>
                  <a:gd name="connsiteX4" fmla="*/ 3133050 w 3172039"/>
                  <a:gd name="connsiteY4" fmla="*/ 270081 h 627285"/>
                  <a:gd name="connsiteX5" fmla="*/ 3172039 w 3172039"/>
                  <a:gd name="connsiteY5" fmla="*/ 559537 h 627285"/>
                  <a:gd name="connsiteX6" fmla="*/ 102007 w 3172039"/>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8229"/>
                  <a:gd name="connsiteY0" fmla="*/ 627285 h 627285"/>
                  <a:gd name="connsiteX1" fmla="*/ 1022 w 3178229"/>
                  <a:gd name="connsiteY1" fmla="*/ 304300 h 627285"/>
                  <a:gd name="connsiteX2" fmla="*/ 109184 w 3178229"/>
                  <a:gd name="connsiteY2" fmla="*/ 0 h 627285"/>
                  <a:gd name="connsiteX3" fmla="*/ 3165484 w 3178229"/>
                  <a:gd name="connsiteY3" fmla="*/ 6779 h 627285"/>
                  <a:gd name="connsiteX4" fmla="*/ 3136016 w 3178229"/>
                  <a:gd name="connsiteY4" fmla="*/ 270081 h 627285"/>
                  <a:gd name="connsiteX5" fmla="*/ 3178228 w 3178229"/>
                  <a:gd name="connsiteY5" fmla="*/ 562479 h 627285"/>
                  <a:gd name="connsiteX6" fmla="*/ 104973 w 3178229"/>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4187 w 3181391"/>
                  <a:gd name="connsiteY4" fmla="*/ 268413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9637 w 3181391"/>
                  <a:gd name="connsiteY4" fmla="*/ 270052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9637 w 3181391"/>
                  <a:gd name="connsiteY4" fmla="*/ 270052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9637 w 3181391"/>
                  <a:gd name="connsiteY4" fmla="*/ 270052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50401 w 3181391"/>
                  <a:gd name="connsiteY4" fmla="*/ 259849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9467 w 3181391"/>
                  <a:gd name="connsiteY4" fmla="*/ 253203 h 627285"/>
                  <a:gd name="connsiteX5" fmla="*/ 3181391 w 3181391"/>
                  <a:gd name="connsiteY5" fmla="*/ 559480 h 627285"/>
                  <a:gd name="connsiteX6" fmla="*/ 104973 w 3181391"/>
                  <a:gd name="connsiteY6" fmla="*/ 627285 h 627285"/>
                  <a:gd name="connsiteX0" fmla="*/ 104973 w 3179564"/>
                  <a:gd name="connsiteY0" fmla="*/ 627285 h 627285"/>
                  <a:gd name="connsiteX1" fmla="*/ 1022 w 3179564"/>
                  <a:gd name="connsiteY1" fmla="*/ 304300 h 627285"/>
                  <a:gd name="connsiteX2" fmla="*/ 109184 w 3179564"/>
                  <a:gd name="connsiteY2" fmla="*/ 0 h 627285"/>
                  <a:gd name="connsiteX3" fmla="*/ 3165484 w 3179564"/>
                  <a:gd name="connsiteY3" fmla="*/ 6779 h 627285"/>
                  <a:gd name="connsiteX4" fmla="*/ 3139467 w 3179564"/>
                  <a:gd name="connsiteY4" fmla="*/ 253203 h 627285"/>
                  <a:gd name="connsiteX5" fmla="*/ 3179564 w 3179564"/>
                  <a:gd name="connsiteY5" fmla="*/ 557811 h 627285"/>
                  <a:gd name="connsiteX6" fmla="*/ 104973 w 3179564"/>
                  <a:gd name="connsiteY6" fmla="*/ 627285 h 627285"/>
                  <a:gd name="connsiteX0" fmla="*/ 104973 w 3179531"/>
                  <a:gd name="connsiteY0" fmla="*/ 627285 h 627285"/>
                  <a:gd name="connsiteX1" fmla="*/ 1022 w 3179531"/>
                  <a:gd name="connsiteY1" fmla="*/ 304300 h 627285"/>
                  <a:gd name="connsiteX2" fmla="*/ 109184 w 3179531"/>
                  <a:gd name="connsiteY2" fmla="*/ 0 h 627285"/>
                  <a:gd name="connsiteX3" fmla="*/ 3165484 w 3179531"/>
                  <a:gd name="connsiteY3" fmla="*/ 6779 h 627285"/>
                  <a:gd name="connsiteX4" fmla="*/ 3139467 w 3179531"/>
                  <a:gd name="connsiteY4" fmla="*/ 253203 h 627285"/>
                  <a:gd name="connsiteX5" fmla="*/ 3179531 w 3179531"/>
                  <a:gd name="connsiteY5" fmla="*/ 554441 h 627285"/>
                  <a:gd name="connsiteX6" fmla="*/ 104973 w 3179531"/>
                  <a:gd name="connsiteY6" fmla="*/ 627285 h 627285"/>
                  <a:gd name="connsiteX0" fmla="*/ 104973 w 3181359"/>
                  <a:gd name="connsiteY0" fmla="*/ 627285 h 627285"/>
                  <a:gd name="connsiteX1" fmla="*/ 1022 w 3181359"/>
                  <a:gd name="connsiteY1" fmla="*/ 304300 h 627285"/>
                  <a:gd name="connsiteX2" fmla="*/ 109184 w 3181359"/>
                  <a:gd name="connsiteY2" fmla="*/ 0 h 627285"/>
                  <a:gd name="connsiteX3" fmla="*/ 3165484 w 3181359"/>
                  <a:gd name="connsiteY3" fmla="*/ 6779 h 627285"/>
                  <a:gd name="connsiteX4" fmla="*/ 3139467 w 3181359"/>
                  <a:gd name="connsiteY4" fmla="*/ 253203 h 627285"/>
                  <a:gd name="connsiteX5" fmla="*/ 3181359 w 3181359"/>
                  <a:gd name="connsiteY5" fmla="*/ 556110 h 627285"/>
                  <a:gd name="connsiteX6" fmla="*/ 104973 w 3181359"/>
                  <a:gd name="connsiteY6" fmla="*/ 627285 h 627285"/>
                  <a:gd name="connsiteX0" fmla="*/ 104973 w 3181359"/>
                  <a:gd name="connsiteY0" fmla="*/ 627285 h 627285"/>
                  <a:gd name="connsiteX1" fmla="*/ 1022 w 3181359"/>
                  <a:gd name="connsiteY1" fmla="*/ 304300 h 627285"/>
                  <a:gd name="connsiteX2" fmla="*/ 109184 w 3181359"/>
                  <a:gd name="connsiteY2" fmla="*/ 0 h 627285"/>
                  <a:gd name="connsiteX3" fmla="*/ 3165484 w 3181359"/>
                  <a:gd name="connsiteY3" fmla="*/ 6779 h 627285"/>
                  <a:gd name="connsiteX4" fmla="*/ 3139467 w 3181359"/>
                  <a:gd name="connsiteY4" fmla="*/ 253203 h 627285"/>
                  <a:gd name="connsiteX5" fmla="*/ 3181359 w 3181359"/>
                  <a:gd name="connsiteY5" fmla="*/ 556110 h 627285"/>
                  <a:gd name="connsiteX6" fmla="*/ 104973 w 3181359"/>
                  <a:gd name="connsiteY6" fmla="*/ 627285 h 627285"/>
                  <a:gd name="connsiteX0" fmla="*/ 104973 w 3181359"/>
                  <a:gd name="connsiteY0" fmla="*/ 627285 h 627285"/>
                  <a:gd name="connsiteX1" fmla="*/ 1022 w 3181359"/>
                  <a:gd name="connsiteY1" fmla="*/ 304300 h 627285"/>
                  <a:gd name="connsiteX2" fmla="*/ 109184 w 3181359"/>
                  <a:gd name="connsiteY2" fmla="*/ 0 h 627285"/>
                  <a:gd name="connsiteX3" fmla="*/ 3165484 w 3181359"/>
                  <a:gd name="connsiteY3" fmla="*/ 6779 h 627285"/>
                  <a:gd name="connsiteX4" fmla="*/ 3139467 w 3181359"/>
                  <a:gd name="connsiteY4" fmla="*/ 253203 h 627285"/>
                  <a:gd name="connsiteX5" fmla="*/ 3181359 w 3181359"/>
                  <a:gd name="connsiteY5" fmla="*/ 556110 h 627285"/>
                  <a:gd name="connsiteX6" fmla="*/ 104973 w 3181359"/>
                  <a:gd name="connsiteY6" fmla="*/ 627285 h 627285"/>
                  <a:gd name="connsiteX0" fmla="*/ 105022 w 3181408"/>
                  <a:gd name="connsiteY0" fmla="*/ 629065 h 629065"/>
                  <a:gd name="connsiteX1" fmla="*/ 1071 w 3181408"/>
                  <a:gd name="connsiteY1" fmla="*/ 306080 h 629065"/>
                  <a:gd name="connsiteX2" fmla="*/ 107285 w 3181408"/>
                  <a:gd name="connsiteY2" fmla="*/ 0 h 629065"/>
                  <a:gd name="connsiteX3" fmla="*/ 3165533 w 3181408"/>
                  <a:gd name="connsiteY3" fmla="*/ 8559 h 629065"/>
                  <a:gd name="connsiteX4" fmla="*/ 3139516 w 3181408"/>
                  <a:gd name="connsiteY4" fmla="*/ 254983 h 629065"/>
                  <a:gd name="connsiteX5" fmla="*/ 3181408 w 3181408"/>
                  <a:gd name="connsiteY5" fmla="*/ 557890 h 629065"/>
                  <a:gd name="connsiteX6" fmla="*/ 105022 w 3181408"/>
                  <a:gd name="connsiteY6" fmla="*/ 629065 h 629065"/>
                  <a:gd name="connsiteX0" fmla="*/ 105022 w 3181408"/>
                  <a:gd name="connsiteY0" fmla="*/ 629065 h 629065"/>
                  <a:gd name="connsiteX1" fmla="*/ 1071 w 3181408"/>
                  <a:gd name="connsiteY1" fmla="*/ 306080 h 629065"/>
                  <a:gd name="connsiteX2" fmla="*/ 107285 w 3181408"/>
                  <a:gd name="connsiteY2" fmla="*/ 0 h 629065"/>
                  <a:gd name="connsiteX3" fmla="*/ 3165533 w 3181408"/>
                  <a:gd name="connsiteY3" fmla="*/ 8559 h 629065"/>
                  <a:gd name="connsiteX4" fmla="*/ 3139516 w 3181408"/>
                  <a:gd name="connsiteY4" fmla="*/ 254983 h 629065"/>
                  <a:gd name="connsiteX5" fmla="*/ 3181408 w 3181408"/>
                  <a:gd name="connsiteY5" fmla="*/ 557890 h 629065"/>
                  <a:gd name="connsiteX6" fmla="*/ 105022 w 3181408"/>
                  <a:gd name="connsiteY6" fmla="*/ 629065 h 629065"/>
                  <a:gd name="connsiteX0" fmla="*/ 99214 w 3181408"/>
                  <a:gd name="connsiteY0" fmla="*/ 627318 h 627318"/>
                  <a:gd name="connsiteX1" fmla="*/ 1071 w 3181408"/>
                  <a:gd name="connsiteY1" fmla="*/ 306080 h 627318"/>
                  <a:gd name="connsiteX2" fmla="*/ 107285 w 3181408"/>
                  <a:gd name="connsiteY2" fmla="*/ 0 h 627318"/>
                  <a:gd name="connsiteX3" fmla="*/ 3165533 w 3181408"/>
                  <a:gd name="connsiteY3" fmla="*/ 8559 h 627318"/>
                  <a:gd name="connsiteX4" fmla="*/ 3139516 w 3181408"/>
                  <a:gd name="connsiteY4" fmla="*/ 254983 h 627318"/>
                  <a:gd name="connsiteX5" fmla="*/ 3181408 w 3181408"/>
                  <a:gd name="connsiteY5" fmla="*/ 557890 h 627318"/>
                  <a:gd name="connsiteX6" fmla="*/ 99214 w 3181408"/>
                  <a:gd name="connsiteY6" fmla="*/ 627318 h 627318"/>
                  <a:gd name="connsiteX0" fmla="*/ 101161 w 3181408"/>
                  <a:gd name="connsiteY0" fmla="*/ 629097 h 629097"/>
                  <a:gd name="connsiteX1" fmla="*/ 1071 w 3181408"/>
                  <a:gd name="connsiteY1" fmla="*/ 306080 h 629097"/>
                  <a:gd name="connsiteX2" fmla="*/ 107285 w 3181408"/>
                  <a:gd name="connsiteY2" fmla="*/ 0 h 629097"/>
                  <a:gd name="connsiteX3" fmla="*/ 3165533 w 3181408"/>
                  <a:gd name="connsiteY3" fmla="*/ 8559 h 629097"/>
                  <a:gd name="connsiteX4" fmla="*/ 3139516 w 3181408"/>
                  <a:gd name="connsiteY4" fmla="*/ 254983 h 629097"/>
                  <a:gd name="connsiteX5" fmla="*/ 3181408 w 3181408"/>
                  <a:gd name="connsiteY5" fmla="*/ 557890 h 629097"/>
                  <a:gd name="connsiteX6" fmla="*/ 101161 w 3181408"/>
                  <a:gd name="connsiteY6" fmla="*/ 629097 h 629097"/>
                  <a:gd name="connsiteX0" fmla="*/ 106969 w 3181408"/>
                  <a:gd name="connsiteY0" fmla="*/ 630843 h 630843"/>
                  <a:gd name="connsiteX1" fmla="*/ 1071 w 3181408"/>
                  <a:gd name="connsiteY1" fmla="*/ 306080 h 630843"/>
                  <a:gd name="connsiteX2" fmla="*/ 107285 w 3181408"/>
                  <a:gd name="connsiteY2" fmla="*/ 0 h 630843"/>
                  <a:gd name="connsiteX3" fmla="*/ 3165533 w 3181408"/>
                  <a:gd name="connsiteY3" fmla="*/ 8559 h 630843"/>
                  <a:gd name="connsiteX4" fmla="*/ 3139516 w 3181408"/>
                  <a:gd name="connsiteY4" fmla="*/ 254983 h 630843"/>
                  <a:gd name="connsiteX5" fmla="*/ 3181408 w 3181408"/>
                  <a:gd name="connsiteY5" fmla="*/ 557890 h 630843"/>
                  <a:gd name="connsiteX6" fmla="*/ 106969 w 3181408"/>
                  <a:gd name="connsiteY6" fmla="*/ 630843 h 630843"/>
                  <a:gd name="connsiteX0" fmla="*/ 110794 w 3181408"/>
                  <a:gd name="connsiteY0" fmla="*/ 627218 h 627218"/>
                  <a:gd name="connsiteX1" fmla="*/ 1071 w 3181408"/>
                  <a:gd name="connsiteY1" fmla="*/ 306080 h 627218"/>
                  <a:gd name="connsiteX2" fmla="*/ 107285 w 3181408"/>
                  <a:gd name="connsiteY2" fmla="*/ 0 h 627218"/>
                  <a:gd name="connsiteX3" fmla="*/ 3165533 w 3181408"/>
                  <a:gd name="connsiteY3" fmla="*/ 8559 h 627218"/>
                  <a:gd name="connsiteX4" fmla="*/ 3139516 w 3181408"/>
                  <a:gd name="connsiteY4" fmla="*/ 254983 h 627218"/>
                  <a:gd name="connsiteX5" fmla="*/ 3181408 w 3181408"/>
                  <a:gd name="connsiteY5" fmla="*/ 557890 h 627218"/>
                  <a:gd name="connsiteX6" fmla="*/ 110794 w 3181408"/>
                  <a:gd name="connsiteY6" fmla="*/ 627218 h 627218"/>
                  <a:gd name="connsiteX0" fmla="*/ 105022 w 3181408"/>
                  <a:gd name="connsiteY0" fmla="*/ 629064 h 629064"/>
                  <a:gd name="connsiteX1" fmla="*/ 1071 w 3181408"/>
                  <a:gd name="connsiteY1" fmla="*/ 306080 h 629064"/>
                  <a:gd name="connsiteX2" fmla="*/ 107285 w 3181408"/>
                  <a:gd name="connsiteY2" fmla="*/ 0 h 629064"/>
                  <a:gd name="connsiteX3" fmla="*/ 3165533 w 3181408"/>
                  <a:gd name="connsiteY3" fmla="*/ 8559 h 629064"/>
                  <a:gd name="connsiteX4" fmla="*/ 3139516 w 3181408"/>
                  <a:gd name="connsiteY4" fmla="*/ 254983 h 629064"/>
                  <a:gd name="connsiteX5" fmla="*/ 3181408 w 3181408"/>
                  <a:gd name="connsiteY5" fmla="*/ 557890 h 629064"/>
                  <a:gd name="connsiteX6" fmla="*/ 105022 w 3181408"/>
                  <a:gd name="connsiteY6" fmla="*/ 629064 h 629064"/>
                  <a:gd name="connsiteX0" fmla="*/ 74352 w 3150738"/>
                  <a:gd name="connsiteY0" fmla="*/ 629064 h 629064"/>
                  <a:gd name="connsiteX1" fmla="*/ 3374 w 3150738"/>
                  <a:gd name="connsiteY1" fmla="*/ 321960 h 629064"/>
                  <a:gd name="connsiteX2" fmla="*/ 76615 w 3150738"/>
                  <a:gd name="connsiteY2" fmla="*/ 0 h 629064"/>
                  <a:gd name="connsiteX3" fmla="*/ 3134863 w 3150738"/>
                  <a:gd name="connsiteY3" fmla="*/ 8559 h 629064"/>
                  <a:gd name="connsiteX4" fmla="*/ 3108846 w 3150738"/>
                  <a:gd name="connsiteY4" fmla="*/ 254983 h 629064"/>
                  <a:gd name="connsiteX5" fmla="*/ 3150738 w 3150738"/>
                  <a:gd name="connsiteY5" fmla="*/ 557890 h 629064"/>
                  <a:gd name="connsiteX6" fmla="*/ 74352 w 3150738"/>
                  <a:gd name="connsiteY6" fmla="*/ 629064 h 629064"/>
                  <a:gd name="connsiteX0" fmla="*/ 74352 w 3150738"/>
                  <a:gd name="connsiteY0" fmla="*/ 629064 h 629064"/>
                  <a:gd name="connsiteX1" fmla="*/ 3374 w 3150738"/>
                  <a:gd name="connsiteY1" fmla="*/ 321960 h 629064"/>
                  <a:gd name="connsiteX2" fmla="*/ 76615 w 3150738"/>
                  <a:gd name="connsiteY2" fmla="*/ 0 h 629064"/>
                  <a:gd name="connsiteX3" fmla="*/ 3134863 w 3150738"/>
                  <a:gd name="connsiteY3" fmla="*/ 8559 h 629064"/>
                  <a:gd name="connsiteX4" fmla="*/ 3108846 w 3150738"/>
                  <a:gd name="connsiteY4" fmla="*/ 254983 h 629064"/>
                  <a:gd name="connsiteX5" fmla="*/ 3150738 w 3150738"/>
                  <a:gd name="connsiteY5" fmla="*/ 557890 h 629064"/>
                  <a:gd name="connsiteX6" fmla="*/ 74352 w 3150738"/>
                  <a:gd name="connsiteY6" fmla="*/ 629064 h 629064"/>
                  <a:gd name="connsiteX0" fmla="*/ 74352 w 3150738"/>
                  <a:gd name="connsiteY0" fmla="*/ 629064 h 629064"/>
                  <a:gd name="connsiteX1" fmla="*/ 3374 w 3150738"/>
                  <a:gd name="connsiteY1" fmla="*/ 321960 h 629064"/>
                  <a:gd name="connsiteX2" fmla="*/ 76615 w 3150738"/>
                  <a:gd name="connsiteY2" fmla="*/ 0 h 629064"/>
                  <a:gd name="connsiteX3" fmla="*/ 3134863 w 3150738"/>
                  <a:gd name="connsiteY3" fmla="*/ 8559 h 629064"/>
                  <a:gd name="connsiteX4" fmla="*/ 3108846 w 3150738"/>
                  <a:gd name="connsiteY4" fmla="*/ 254983 h 629064"/>
                  <a:gd name="connsiteX5" fmla="*/ 3150738 w 3150738"/>
                  <a:gd name="connsiteY5" fmla="*/ 557890 h 629064"/>
                  <a:gd name="connsiteX6" fmla="*/ 74352 w 3150738"/>
                  <a:gd name="connsiteY6" fmla="*/ 629064 h 629064"/>
                  <a:gd name="connsiteX0" fmla="*/ 74352 w 3150738"/>
                  <a:gd name="connsiteY0" fmla="*/ 629064 h 629064"/>
                  <a:gd name="connsiteX1" fmla="*/ 3374 w 3150738"/>
                  <a:gd name="connsiteY1" fmla="*/ 321960 h 629064"/>
                  <a:gd name="connsiteX2" fmla="*/ 76615 w 3150738"/>
                  <a:gd name="connsiteY2" fmla="*/ 0 h 629064"/>
                  <a:gd name="connsiteX3" fmla="*/ 3134863 w 3150738"/>
                  <a:gd name="connsiteY3" fmla="*/ 8559 h 629064"/>
                  <a:gd name="connsiteX4" fmla="*/ 3108846 w 3150738"/>
                  <a:gd name="connsiteY4" fmla="*/ 254983 h 629064"/>
                  <a:gd name="connsiteX5" fmla="*/ 3150738 w 3150738"/>
                  <a:gd name="connsiteY5" fmla="*/ 557890 h 629064"/>
                  <a:gd name="connsiteX6" fmla="*/ 74352 w 3150738"/>
                  <a:gd name="connsiteY6" fmla="*/ 629064 h 629064"/>
                  <a:gd name="connsiteX0" fmla="*/ 73438 w 3149824"/>
                  <a:gd name="connsiteY0" fmla="*/ 629064 h 629064"/>
                  <a:gd name="connsiteX1" fmla="*/ 2460 w 3149824"/>
                  <a:gd name="connsiteY1" fmla="*/ 321960 h 629064"/>
                  <a:gd name="connsiteX2" fmla="*/ 75701 w 3149824"/>
                  <a:gd name="connsiteY2" fmla="*/ 0 h 629064"/>
                  <a:gd name="connsiteX3" fmla="*/ 3133949 w 3149824"/>
                  <a:gd name="connsiteY3" fmla="*/ 8559 h 629064"/>
                  <a:gd name="connsiteX4" fmla="*/ 3107932 w 3149824"/>
                  <a:gd name="connsiteY4" fmla="*/ 254983 h 629064"/>
                  <a:gd name="connsiteX5" fmla="*/ 3149824 w 3149824"/>
                  <a:gd name="connsiteY5" fmla="*/ 557890 h 629064"/>
                  <a:gd name="connsiteX6" fmla="*/ 73438 w 3149824"/>
                  <a:gd name="connsiteY6" fmla="*/ 629064 h 629064"/>
                  <a:gd name="connsiteX0" fmla="*/ 73507 w 3149893"/>
                  <a:gd name="connsiteY0" fmla="*/ 629064 h 629064"/>
                  <a:gd name="connsiteX1" fmla="*/ 2529 w 3149893"/>
                  <a:gd name="connsiteY1" fmla="*/ 321960 h 629064"/>
                  <a:gd name="connsiteX2" fmla="*/ 75770 w 3149893"/>
                  <a:gd name="connsiteY2" fmla="*/ 0 h 629064"/>
                  <a:gd name="connsiteX3" fmla="*/ 3134018 w 3149893"/>
                  <a:gd name="connsiteY3" fmla="*/ 8559 h 629064"/>
                  <a:gd name="connsiteX4" fmla="*/ 3108001 w 3149893"/>
                  <a:gd name="connsiteY4" fmla="*/ 254983 h 629064"/>
                  <a:gd name="connsiteX5" fmla="*/ 3149893 w 3149893"/>
                  <a:gd name="connsiteY5" fmla="*/ 557890 h 629064"/>
                  <a:gd name="connsiteX6" fmla="*/ 73507 w 3149893"/>
                  <a:gd name="connsiteY6" fmla="*/ 629064 h 629064"/>
                  <a:gd name="connsiteX0" fmla="*/ 73507 w 3149893"/>
                  <a:gd name="connsiteY0" fmla="*/ 629064 h 629064"/>
                  <a:gd name="connsiteX1" fmla="*/ 2529 w 3149893"/>
                  <a:gd name="connsiteY1" fmla="*/ 321960 h 629064"/>
                  <a:gd name="connsiteX2" fmla="*/ 75770 w 3149893"/>
                  <a:gd name="connsiteY2" fmla="*/ 0 h 629064"/>
                  <a:gd name="connsiteX3" fmla="*/ 3134018 w 3149893"/>
                  <a:gd name="connsiteY3" fmla="*/ 8559 h 629064"/>
                  <a:gd name="connsiteX4" fmla="*/ 3108001 w 3149893"/>
                  <a:gd name="connsiteY4" fmla="*/ 254983 h 629064"/>
                  <a:gd name="connsiteX5" fmla="*/ 3149893 w 3149893"/>
                  <a:gd name="connsiteY5" fmla="*/ 557890 h 629064"/>
                  <a:gd name="connsiteX6" fmla="*/ 73507 w 3149893"/>
                  <a:gd name="connsiteY6" fmla="*/ 629064 h 629064"/>
                  <a:gd name="connsiteX0" fmla="*/ 73507 w 3149893"/>
                  <a:gd name="connsiteY0" fmla="*/ 629064 h 629064"/>
                  <a:gd name="connsiteX1" fmla="*/ 2529 w 3149893"/>
                  <a:gd name="connsiteY1" fmla="*/ 321960 h 629064"/>
                  <a:gd name="connsiteX2" fmla="*/ 75770 w 3149893"/>
                  <a:gd name="connsiteY2" fmla="*/ 0 h 629064"/>
                  <a:gd name="connsiteX3" fmla="*/ 3134018 w 3149893"/>
                  <a:gd name="connsiteY3" fmla="*/ 8559 h 629064"/>
                  <a:gd name="connsiteX4" fmla="*/ 3108001 w 3149893"/>
                  <a:gd name="connsiteY4" fmla="*/ 254983 h 629064"/>
                  <a:gd name="connsiteX5" fmla="*/ 3149893 w 3149893"/>
                  <a:gd name="connsiteY5" fmla="*/ 557890 h 629064"/>
                  <a:gd name="connsiteX6" fmla="*/ 73507 w 3149893"/>
                  <a:gd name="connsiteY6" fmla="*/ 629064 h 629064"/>
                  <a:gd name="connsiteX0" fmla="*/ 73507 w 3149893"/>
                  <a:gd name="connsiteY0" fmla="*/ 629064 h 629064"/>
                  <a:gd name="connsiteX1" fmla="*/ 2529 w 3149893"/>
                  <a:gd name="connsiteY1" fmla="*/ 321960 h 629064"/>
                  <a:gd name="connsiteX2" fmla="*/ 75770 w 3149893"/>
                  <a:gd name="connsiteY2" fmla="*/ 0 h 629064"/>
                  <a:gd name="connsiteX3" fmla="*/ 3134018 w 3149893"/>
                  <a:gd name="connsiteY3" fmla="*/ 8559 h 629064"/>
                  <a:gd name="connsiteX4" fmla="*/ 3108001 w 3149893"/>
                  <a:gd name="connsiteY4" fmla="*/ 254983 h 629064"/>
                  <a:gd name="connsiteX5" fmla="*/ 3149893 w 3149893"/>
                  <a:gd name="connsiteY5" fmla="*/ 557890 h 629064"/>
                  <a:gd name="connsiteX6" fmla="*/ 73507 w 3149893"/>
                  <a:gd name="connsiteY6" fmla="*/ 629064 h 629064"/>
                  <a:gd name="connsiteX0" fmla="*/ 75261 w 3151647"/>
                  <a:gd name="connsiteY0" fmla="*/ 629064 h 629064"/>
                  <a:gd name="connsiteX1" fmla="*/ 2334 w 3151647"/>
                  <a:gd name="connsiteY1" fmla="*/ 320180 h 629064"/>
                  <a:gd name="connsiteX2" fmla="*/ 77524 w 3151647"/>
                  <a:gd name="connsiteY2" fmla="*/ 0 h 629064"/>
                  <a:gd name="connsiteX3" fmla="*/ 3135772 w 3151647"/>
                  <a:gd name="connsiteY3" fmla="*/ 8559 h 629064"/>
                  <a:gd name="connsiteX4" fmla="*/ 3109755 w 3151647"/>
                  <a:gd name="connsiteY4" fmla="*/ 254983 h 629064"/>
                  <a:gd name="connsiteX5" fmla="*/ 3151647 w 3151647"/>
                  <a:gd name="connsiteY5" fmla="*/ 557890 h 629064"/>
                  <a:gd name="connsiteX6" fmla="*/ 75261 w 3151647"/>
                  <a:gd name="connsiteY6" fmla="*/ 629064 h 629064"/>
                  <a:gd name="connsiteX0" fmla="*/ 75261 w 3151647"/>
                  <a:gd name="connsiteY0" fmla="*/ 629064 h 629064"/>
                  <a:gd name="connsiteX1" fmla="*/ 2334 w 3151647"/>
                  <a:gd name="connsiteY1" fmla="*/ 320180 h 629064"/>
                  <a:gd name="connsiteX2" fmla="*/ 77524 w 3151647"/>
                  <a:gd name="connsiteY2" fmla="*/ 0 h 629064"/>
                  <a:gd name="connsiteX3" fmla="*/ 3135772 w 3151647"/>
                  <a:gd name="connsiteY3" fmla="*/ 8559 h 629064"/>
                  <a:gd name="connsiteX4" fmla="*/ 3109755 w 3151647"/>
                  <a:gd name="connsiteY4" fmla="*/ 254983 h 629064"/>
                  <a:gd name="connsiteX5" fmla="*/ 3151647 w 3151647"/>
                  <a:gd name="connsiteY5" fmla="*/ 557890 h 629064"/>
                  <a:gd name="connsiteX6" fmla="*/ 75261 w 3151647"/>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3270 w 3149656"/>
                  <a:gd name="connsiteY0" fmla="*/ 629064 h 629064"/>
                  <a:gd name="connsiteX1" fmla="*/ 343 w 3149656"/>
                  <a:gd name="connsiteY1" fmla="*/ 320180 h 629064"/>
                  <a:gd name="connsiteX2" fmla="*/ 75533 w 3149656"/>
                  <a:gd name="connsiteY2" fmla="*/ 0 h 629064"/>
                  <a:gd name="connsiteX3" fmla="*/ 3133781 w 3149656"/>
                  <a:gd name="connsiteY3" fmla="*/ 8559 h 629064"/>
                  <a:gd name="connsiteX4" fmla="*/ 3107764 w 3149656"/>
                  <a:gd name="connsiteY4" fmla="*/ 254983 h 629064"/>
                  <a:gd name="connsiteX5" fmla="*/ 3149656 w 3149656"/>
                  <a:gd name="connsiteY5" fmla="*/ 557890 h 629064"/>
                  <a:gd name="connsiteX6" fmla="*/ 73270 w 3149656"/>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4876 w 3151262"/>
                  <a:gd name="connsiteY0" fmla="*/ 629064 h 629064"/>
                  <a:gd name="connsiteX1" fmla="*/ 0 w 3151262"/>
                  <a:gd name="connsiteY1" fmla="*/ 318400 h 629064"/>
                  <a:gd name="connsiteX2" fmla="*/ 77139 w 3151262"/>
                  <a:gd name="connsiteY2" fmla="*/ 0 h 629064"/>
                  <a:gd name="connsiteX3" fmla="*/ 3135387 w 3151262"/>
                  <a:gd name="connsiteY3" fmla="*/ 8559 h 629064"/>
                  <a:gd name="connsiteX4" fmla="*/ 3109370 w 3151262"/>
                  <a:gd name="connsiteY4" fmla="*/ 254983 h 629064"/>
                  <a:gd name="connsiteX5" fmla="*/ 3151262 w 3151262"/>
                  <a:gd name="connsiteY5" fmla="*/ 557890 h 629064"/>
                  <a:gd name="connsiteX6" fmla="*/ 74876 w 3151262"/>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108837 w 3153210"/>
                  <a:gd name="connsiteY4" fmla="*/ 257336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108837 w 3153210"/>
                  <a:gd name="connsiteY4" fmla="*/ 257336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7724 w 3153210"/>
                  <a:gd name="connsiteY3" fmla="*/ 7041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6998 w 3153210"/>
                  <a:gd name="connsiteY3" fmla="*/ 18757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1338 w 3153210"/>
                  <a:gd name="connsiteY3" fmla="*/ 709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1338 w 3153210"/>
                  <a:gd name="connsiteY3" fmla="*/ 7095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098508 w 3153210"/>
                  <a:gd name="connsiteY3" fmla="*/ 1263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4500 w 3153210"/>
                  <a:gd name="connsiteY3" fmla="*/ 409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4500 w 3153210"/>
                  <a:gd name="connsiteY3" fmla="*/ 4096 h 629064"/>
                  <a:gd name="connsiteX4" fmla="*/ 3084672 w 3153210"/>
                  <a:gd name="connsiteY4" fmla="*/ 257545 h 629064"/>
                  <a:gd name="connsiteX5" fmla="*/ 3153210 w 3153210"/>
                  <a:gd name="connsiteY5" fmla="*/ 557890 h 629064"/>
                  <a:gd name="connsiteX6" fmla="*/ 76824 w 3153210"/>
                  <a:gd name="connsiteY6" fmla="*/ 629064 h 62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3210" h="629064">
                    <a:moveTo>
                      <a:pt x="76824" y="629064"/>
                    </a:moveTo>
                    <a:cubicBezTo>
                      <a:pt x="18190" y="503349"/>
                      <a:pt x="12940" y="436046"/>
                      <a:pt x="0" y="316621"/>
                    </a:cubicBezTo>
                    <a:cubicBezTo>
                      <a:pt x="3755" y="210534"/>
                      <a:pt x="-2072" y="102246"/>
                      <a:pt x="79087" y="0"/>
                    </a:cubicBezTo>
                    <a:lnTo>
                      <a:pt x="3114500" y="4096"/>
                    </a:lnTo>
                    <a:cubicBezTo>
                      <a:pt x="3078878" y="104219"/>
                      <a:pt x="3086877" y="197973"/>
                      <a:pt x="3084672" y="257545"/>
                    </a:cubicBezTo>
                    <a:cubicBezTo>
                      <a:pt x="3092758" y="334631"/>
                      <a:pt x="3112558" y="448344"/>
                      <a:pt x="3153210" y="557890"/>
                    </a:cubicBezTo>
                    <a:lnTo>
                      <a:pt x="76824" y="629064"/>
                    </a:lnTo>
                    <a:close/>
                  </a:path>
                </a:pathLst>
              </a:custGeom>
              <a:gradFill>
                <a:gsLst>
                  <a:gs pos="54000">
                    <a:srgbClr val="000000">
                      <a:lumMod val="85000"/>
                      <a:lumOff val="15000"/>
                    </a:srgbClr>
                  </a:gs>
                  <a:gs pos="81000">
                    <a:srgbClr val="000000">
                      <a:lumMod val="65000"/>
                      <a:lumOff val="35000"/>
                    </a:srgbClr>
                  </a:gs>
                  <a:gs pos="25758">
                    <a:srgbClr val="FFFFFF">
                      <a:lumMod val="65000"/>
                    </a:srgbClr>
                  </a:gs>
                  <a:gs pos="19000">
                    <a:srgbClr val="EDEDED">
                      <a:lumMod val="25000"/>
                    </a:srgbClr>
                  </a:gs>
                  <a:gs pos="50000">
                    <a:srgbClr val="FFFFFF">
                      <a:lumMod val="75000"/>
                    </a:srgbClr>
                  </a:gs>
                  <a:gs pos="0">
                    <a:srgbClr val="000000">
                      <a:lumMod val="65000"/>
                      <a:lumOff val="35000"/>
                    </a:srgbClr>
                  </a:gs>
                  <a:gs pos="100000">
                    <a:srgbClr val="000000"/>
                  </a:gs>
                </a:gsLst>
                <a:lin ang="540000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3" name="Rounded Rectangle 61"/>
              <p:cNvSpPr/>
              <p:nvPr/>
            </p:nvSpPr>
            <p:spPr>
              <a:xfrm rot="2700000" flipH="1">
                <a:off x="3041108" y="4329833"/>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4" name="Rounded Rectangle 62"/>
              <p:cNvSpPr/>
              <p:nvPr/>
            </p:nvSpPr>
            <p:spPr>
              <a:xfrm rot="2700000" flipH="1">
                <a:off x="3010376" y="429910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5" name="Rounded Rectangle 63"/>
              <p:cNvSpPr/>
              <p:nvPr/>
            </p:nvSpPr>
            <p:spPr>
              <a:xfrm rot="2700000" flipH="1">
                <a:off x="2979641" y="4268366"/>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6" name="Rounded Rectangle 64"/>
              <p:cNvSpPr/>
              <p:nvPr/>
            </p:nvSpPr>
            <p:spPr>
              <a:xfrm rot="2700000" flipH="1">
                <a:off x="2948906" y="423763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7" name="Rounded Rectangle 65"/>
              <p:cNvSpPr/>
              <p:nvPr/>
            </p:nvSpPr>
            <p:spPr>
              <a:xfrm rot="2700000" flipH="1">
                <a:off x="2918171" y="4206896"/>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8" name="Rounded Rectangle 66"/>
              <p:cNvSpPr/>
              <p:nvPr/>
            </p:nvSpPr>
            <p:spPr>
              <a:xfrm rot="2700000" flipH="1">
                <a:off x="2887436" y="417616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9" name="Rounded Rectangle 67"/>
              <p:cNvSpPr/>
              <p:nvPr/>
            </p:nvSpPr>
            <p:spPr>
              <a:xfrm rot="2700000" flipH="1">
                <a:off x="2856701" y="4145426"/>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30" name="Rectangle 4"/>
              <p:cNvSpPr/>
              <p:nvPr/>
            </p:nvSpPr>
            <p:spPr>
              <a:xfrm rot="18598006">
                <a:off x="2072134" y="4679536"/>
                <a:ext cx="189486" cy="648349"/>
              </a:xfrm>
              <a:custGeom>
                <a:avLst/>
                <a:gdLst>
                  <a:gd name="connsiteX0" fmla="*/ 0 w 311084"/>
                  <a:gd name="connsiteY0" fmla="*/ 0 h 652925"/>
                  <a:gd name="connsiteX1" fmla="*/ 311084 w 311084"/>
                  <a:gd name="connsiteY1" fmla="*/ 0 h 652925"/>
                  <a:gd name="connsiteX2" fmla="*/ 311084 w 311084"/>
                  <a:gd name="connsiteY2" fmla="*/ 652925 h 652925"/>
                  <a:gd name="connsiteX3" fmla="*/ 0 w 311084"/>
                  <a:gd name="connsiteY3" fmla="*/ 652925 h 652925"/>
                  <a:gd name="connsiteX4" fmla="*/ 0 w 311084"/>
                  <a:gd name="connsiteY4" fmla="*/ 0 h 652925"/>
                  <a:gd name="connsiteX0" fmla="*/ 76652 w 311084"/>
                  <a:gd name="connsiteY0" fmla="*/ 3405 h 652925"/>
                  <a:gd name="connsiteX1" fmla="*/ 311084 w 311084"/>
                  <a:gd name="connsiteY1" fmla="*/ 0 h 652925"/>
                  <a:gd name="connsiteX2" fmla="*/ 311084 w 311084"/>
                  <a:gd name="connsiteY2" fmla="*/ 652925 h 652925"/>
                  <a:gd name="connsiteX3" fmla="*/ 0 w 311084"/>
                  <a:gd name="connsiteY3" fmla="*/ 652925 h 652925"/>
                  <a:gd name="connsiteX4" fmla="*/ 76652 w 311084"/>
                  <a:gd name="connsiteY4" fmla="*/ 3405 h 652925"/>
                  <a:gd name="connsiteX0" fmla="*/ 112077 w 346509"/>
                  <a:gd name="connsiteY0" fmla="*/ 3405 h 652925"/>
                  <a:gd name="connsiteX1" fmla="*/ 346509 w 346509"/>
                  <a:gd name="connsiteY1" fmla="*/ 0 h 652925"/>
                  <a:gd name="connsiteX2" fmla="*/ 346509 w 346509"/>
                  <a:gd name="connsiteY2" fmla="*/ 652925 h 652925"/>
                  <a:gd name="connsiteX3" fmla="*/ 35425 w 346509"/>
                  <a:gd name="connsiteY3" fmla="*/ 652925 h 652925"/>
                  <a:gd name="connsiteX4" fmla="*/ 112077 w 346509"/>
                  <a:gd name="connsiteY4" fmla="*/ 3405 h 652925"/>
                  <a:gd name="connsiteX0" fmla="*/ 90358 w 324790"/>
                  <a:gd name="connsiteY0" fmla="*/ 3405 h 652925"/>
                  <a:gd name="connsiteX1" fmla="*/ 324790 w 324790"/>
                  <a:gd name="connsiteY1" fmla="*/ 0 h 652925"/>
                  <a:gd name="connsiteX2" fmla="*/ 324790 w 324790"/>
                  <a:gd name="connsiteY2" fmla="*/ 652925 h 652925"/>
                  <a:gd name="connsiteX3" fmla="*/ 87332 w 324790"/>
                  <a:gd name="connsiteY3" fmla="*/ 652718 h 652925"/>
                  <a:gd name="connsiteX4" fmla="*/ 90358 w 324790"/>
                  <a:gd name="connsiteY4" fmla="*/ 3405 h 652925"/>
                  <a:gd name="connsiteX0" fmla="*/ 133870 w 368302"/>
                  <a:gd name="connsiteY0" fmla="*/ 3405 h 652925"/>
                  <a:gd name="connsiteX1" fmla="*/ 368302 w 368302"/>
                  <a:gd name="connsiteY1" fmla="*/ 0 h 652925"/>
                  <a:gd name="connsiteX2" fmla="*/ 368302 w 368302"/>
                  <a:gd name="connsiteY2" fmla="*/ 652925 h 652925"/>
                  <a:gd name="connsiteX3" fmla="*/ 130844 w 368302"/>
                  <a:gd name="connsiteY3" fmla="*/ 652718 h 652925"/>
                  <a:gd name="connsiteX4" fmla="*/ 133870 w 368302"/>
                  <a:gd name="connsiteY4" fmla="*/ 3405 h 652925"/>
                  <a:gd name="connsiteX0" fmla="*/ 175130 w 409562"/>
                  <a:gd name="connsiteY0" fmla="*/ 3405 h 652925"/>
                  <a:gd name="connsiteX1" fmla="*/ 409562 w 409562"/>
                  <a:gd name="connsiteY1" fmla="*/ 0 h 652925"/>
                  <a:gd name="connsiteX2" fmla="*/ 409562 w 409562"/>
                  <a:gd name="connsiteY2" fmla="*/ 652925 h 652925"/>
                  <a:gd name="connsiteX3" fmla="*/ 91150 w 409562"/>
                  <a:gd name="connsiteY3" fmla="*/ 622169 h 652925"/>
                  <a:gd name="connsiteX4" fmla="*/ 175130 w 409562"/>
                  <a:gd name="connsiteY4" fmla="*/ 3405 h 652925"/>
                  <a:gd name="connsiteX0" fmla="*/ 173334 w 407766"/>
                  <a:gd name="connsiteY0" fmla="*/ 3405 h 652925"/>
                  <a:gd name="connsiteX1" fmla="*/ 407766 w 407766"/>
                  <a:gd name="connsiteY1" fmla="*/ 0 h 652925"/>
                  <a:gd name="connsiteX2" fmla="*/ 407766 w 407766"/>
                  <a:gd name="connsiteY2" fmla="*/ 652925 h 652925"/>
                  <a:gd name="connsiteX3" fmla="*/ 92382 w 407766"/>
                  <a:gd name="connsiteY3" fmla="*/ 625781 h 652925"/>
                  <a:gd name="connsiteX4" fmla="*/ 173334 w 407766"/>
                  <a:gd name="connsiteY4" fmla="*/ 3405 h 652925"/>
                  <a:gd name="connsiteX0" fmla="*/ 173334 w 407766"/>
                  <a:gd name="connsiteY0" fmla="*/ 3405 h 662629"/>
                  <a:gd name="connsiteX1" fmla="*/ 407766 w 407766"/>
                  <a:gd name="connsiteY1" fmla="*/ 0 h 662629"/>
                  <a:gd name="connsiteX2" fmla="*/ 176053 w 407766"/>
                  <a:gd name="connsiteY2" fmla="*/ 662629 h 662629"/>
                  <a:gd name="connsiteX3" fmla="*/ 92382 w 407766"/>
                  <a:gd name="connsiteY3" fmla="*/ 625781 h 662629"/>
                  <a:gd name="connsiteX4" fmla="*/ 173334 w 407766"/>
                  <a:gd name="connsiteY4" fmla="*/ 3405 h 662629"/>
                  <a:gd name="connsiteX0" fmla="*/ 173334 w 407766"/>
                  <a:gd name="connsiteY0" fmla="*/ 3405 h 651792"/>
                  <a:gd name="connsiteX1" fmla="*/ 407766 w 407766"/>
                  <a:gd name="connsiteY1" fmla="*/ 0 h 651792"/>
                  <a:gd name="connsiteX2" fmla="*/ 166971 w 407766"/>
                  <a:gd name="connsiteY2" fmla="*/ 651792 h 651792"/>
                  <a:gd name="connsiteX3" fmla="*/ 92382 w 407766"/>
                  <a:gd name="connsiteY3" fmla="*/ 625781 h 651792"/>
                  <a:gd name="connsiteX4" fmla="*/ 173334 w 407766"/>
                  <a:gd name="connsiteY4" fmla="*/ 3405 h 651792"/>
                  <a:gd name="connsiteX0" fmla="*/ 169125 w 410781"/>
                  <a:gd name="connsiteY0" fmla="*/ 9460 h 651792"/>
                  <a:gd name="connsiteX1" fmla="*/ 410781 w 410781"/>
                  <a:gd name="connsiteY1" fmla="*/ 0 h 651792"/>
                  <a:gd name="connsiteX2" fmla="*/ 169986 w 410781"/>
                  <a:gd name="connsiteY2" fmla="*/ 651792 h 651792"/>
                  <a:gd name="connsiteX3" fmla="*/ 95397 w 410781"/>
                  <a:gd name="connsiteY3" fmla="*/ 625781 h 651792"/>
                  <a:gd name="connsiteX4" fmla="*/ 169125 w 410781"/>
                  <a:gd name="connsiteY4" fmla="*/ 9460 h 651792"/>
                  <a:gd name="connsiteX0" fmla="*/ 169125 w 208655"/>
                  <a:gd name="connsiteY0" fmla="*/ 0 h 642332"/>
                  <a:gd name="connsiteX1" fmla="*/ 208655 w 208655"/>
                  <a:gd name="connsiteY1" fmla="*/ 6196 h 642332"/>
                  <a:gd name="connsiteX2" fmla="*/ 169986 w 208655"/>
                  <a:gd name="connsiteY2" fmla="*/ 642332 h 642332"/>
                  <a:gd name="connsiteX3" fmla="*/ 95397 w 208655"/>
                  <a:gd name="connsiteY3" fmla="*/ 616321 h 642332"/>
                  <a:gd name="connsiteX4" fmla="*/ 169125 w 208655"/>
                  <a:gd name="connsiteY4" fmla="*/ 0 h 642332"/>
                  <a:gd name="connsiteX0" fmla="*/ 165030 w 211784"/>
                  <a:gd name="connsiteY0" fmla="*/ 0 h 636277"/>
                  <a:gd name="connsiteX1" fmla="*/ 211784 w 211784"/>
                  <a:gd name="connsiteY1" fmla="*/ 141 h 636277"/>
                  <a:gd name="connsiteX2" fmla="*/ 173115 w 211784"/>
                  <a:gd name="connsiteY2" fmla="*/ 636277 h 636277"/>
                  <a:gd name="connsiteX3" fmla="*/ 98526 w 211784"/>
                  <a:gd name="connsiteY3" fmla="*/ 610266 h 636277"/>
                  <a:gd name="connsiteX4" fmla="*/ 165030 w 211784"/>
                  <a:gd name="connsiteY4" fmla="*/ 0 h 636277"/>
                  <a:gd name="connsiteX0" fmla="*/ 165030 w 219009"/>
                  <a:gd name="connsiteY0" fmla="*/ 5914 h 642191"/>
                  <a:gd name="connsiteX1" fmla="*/ 219009 w 219009"/>
                  <a:gd name="connsiteY1" fmla="*/ 0 h 642191"/>
                  <a:gd name="connsiteX2" fmla="*/ 173115 w 219009"/>
                  <a:gd name="connsiteY2" fmla="*/ 642191 h 642191"/>
                  <a:gd name="connsiteX3" fmla="*/ 98526 w 219009"/>
                  <a:gd name="connsiteY3" fmla="*/ 616180 h 642191"/>
                  <a:gd name="connsiteX4" fmla="*/ 165030 w 219009"/>
                  <a:gd name="connsiteY4" fmla="*/ 5914 h 642191"/>
                  <a:gd name="connsiteX0" fmla="*/ 165030 w 215981"/>
                  <a:gd name="connsiteY0" fmla="*/ 9527 h 645804"/>
                  <a:gd name="connsiteX1" fmla="*/ 215981 w 215981"/>
                  <a:gd name="connsiteY1" fmla="*/ 0 h 645804"/>
                  <a:gd name="connsiteX2" fmla="*/ 173115 w 215981"/>
                  <a:gd name="connsiteY2" fmla="*/ 645804 h 645804"/>
                  <a:gd name="connsiteX3" fmla="*/ 98526 w 215981"/>
                  <a:gd name="connsiteY3" fmla="*/ 619793 h 645804"/>
                  <a:gd name="connsiteX4" fmla="*/ 165030 w 215981"/>
                  <a:gd name="connsiteY4" fmla="*/ 9527 h 645804"/>
                  <a:gd name="connsiteX0" fmla="*/ 165030 w 215982"/>
                  <a:gd name="connsiteY0" fmla="*/ 9527 h 645804"/>
                  <a:gd name="connsiteX1" fmla="*/ 215982 w 215982"/>
                  <a:gd name="connsiteY1" fmla="*/ 0 h 645804"/>
                  <a:gd name="connsiteX2" fmla="*/ 173116 w 215982"/>
                  <a:gd name="connsiteY2" fmla="*/ 645804 h 645804"/>
                  <a:gd name="connsiteX3" fmla="*/ 98527 w 215982"/>
                  <a:gd name="connsiteY3" fmla="*/ 619793 h 645804"/>
                  <a:gd name="connsiteX4" fmla="*/ 165030 w 215982"/>
                  <a:gd name="connsiteY4" fmla="*/ 9527 h 645804"/>
                  <a:gd name="connsiteX0" fmla="*/ 145631 w 196583"/>
                  <a:gd name="connsiteY0" fmla="*/ 9527 h 645804"/>
                  <a:gd name="connsiteX1" fmla="*/ 196583 w 196583"/>
                  <a:gd name="connsiteY1" fmla="*/ 0 h 645804"/>
                  <a:gd name="connsiteX2" fmla="*/ 153717 w 196583"/>
                  <a:gd name="connsiteY2" fmla="*/ 645804 h 645804"/>
                  <a:gd name="connsiteX3" fmla="*/ 79128 w 196583"/>
                  <a:gd name="connsiteY3" fmla="*/ 619793 h 645804"/>
                  <a:gd name="connsiteX4" fmla="*/ 145631 w 196583"/>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733 w 166099"/>
                  <a:gd name="connsiteY0" fmla="*/ 2887 h 645804"/>
                  <a:gd name="connsiteX1" fmla="*/ 166099 w 166099"/>
                  <a:gd name="connsiteY1" fmla="*/ 0 h 645804"/>
                  <a:gd name="connsiteX2" fmla="*/ 123233 w 166099"/>
                  <a:gd name="connsiteY2" fmla="*/ 645804 h 645804"/>
                  <a:gd name="connsiteX3" fmla="*/ 48644 w 166099"/>
                  <a:gd name="connsiteY3" fmla="*/ 619793 h 645804"/>
                  <a:gd name="connsiteX4" fmla="*/ 115733 w 166099"/>
                  <a:gd name="connsiteY4" fmla="*/ 2887 h 645804"/>
                  <a:gd name="connsiteX0" fmla="*/ 115734 w 166099"/>
                  <a:gd name="connsiteY0" fmla="*/ 2887 h 645804"/>
                  <a:gd name="connsiteX1" fmla="*/ 166099 w 166099"/>
                  <a:gd name="connsiteY1" fmla="*/ 0 h 645804"/>
                  <a:gd name="connsiteX2" fmla="*/ 123233 w 166099"/>
                  <a:gd name="connsiteY2" fmla="*/ 645804 h 645804"/>
                  <a:gd name="connsiteX3" fmla="*/ 48644 w 166099"/>
                  <a:gd name="connsiteY3" fmla="*/ 619793 h 645804"/>
                  <a:gd name="connsiteX4" fmla="*/ 115734 w 166099"/>
                  <a:gd name="connsiteY4" fmla="*/ 2887 h 645804"/>
                  <a:gd name="connsiteX0" fmla="*/ 119433 w 169798"/>
                  <a:gd name="connsiteY0" fmla="*/ 2887 h 645804"/>
                  <a:gd name="connsiteX1" fmla="*/ 169798 w 169798"/>
                  <a:gd name="connsiteY1" fmla="*/ 0 h 645804"/>
                  <a:gd name="connsiteX2" fmla="*/ 126932 w 169798"/>
                  <a:gd name="connsiteY2" fmla="*/ 645804 h 645804"/>
                  <a:gd name="connsiteX3" fmla="*/ 52343 w 169798"/>
                  <a:gd name="connsiteY3" fmla="*/ 619793 h 645804"/>
                  <a:gd name="connsiteX4" fmla="*/ 119433 w 169798"/>
                  <a:gd name="connsiteY4" fmla="*/ 2887 h 645804"/>
                  <a:gd name="connsiteX0" fmla="*/ 132931 w 183296"/>
                  <a:gd name="connsiteY0" fmla="*/ 2887 h 645804"/>
                  <a:gd name="connsiteX1" fmla="*/ 183296 w 183296"/>
                  <a:gd name="connsiteY1" fmla="*/ 0 h 645804"/>
                  <a:gd name="connsiteX2" fmla="*/ 140430 w 183296"/>
                  <a:gd name="connsiteY2" fmla="*/ 645804 h 645804"/>
                  <a:gd name="connsiteX3" fmla="*/ 65841 w 183296"/>
                  <a:gd name="connsiteY3" fmla="*/ 619793 h 645804"/>
                  <a:gd name="connsiteX4" fmla="*/ 132931 w 183296"/>
                  <a:gd name="connsiteY4" fmla="*/ 2887 h 645804"/>
                  <a:gd name="connsiteX0" fmla="*/ 132931 w 183296"/>
                  <a:gd name="connsiteY0" fmla="*/ 2887 h 645804"/>
                  <a:gd name="connsiteX1" fmla="*/ 183296 w 183296"/>
                  <a:gd name="connsiteY1" fmla="*/ 0 h 645804"/>
                  <a:gd name="connsiteX2" fmla="*/ 140430 w 183296"/>
                  <a:gd name="connsiteY2" fmla="*/ 645804 h 645804"/>
                  <a:gd name="connsiteX3" fmla="*/ 65841 w 183296"/>
                  <a:gd name="connsiteY3" fmla="*/ 619793 h 645804"/>
                  <a:gd name="connsiteX4" fmla="*/ 132931 w 183296"/>
                  <a:gd name="connsiteY4" fmla="*/ 2887 h 645804"/>
                  <a:gd name="connsiteX0" fmla="*/ 132931 w 183296"/>
                  <a:gd name="connsiteY0" fmla="*/ 2887 h 645804"/>
                  <a:gd name="connsiteX1" fmla="*/ 183296 w 183296"/>
                  <a:gd name="connsiteY1" fmla="*/ 0 h 645804"/>
                  <a:gd name="connsiteX2" fmla="*/ 140430 w 183296"/>
                  <a:gd name="connsiteY2" fmla="*/ 645804 h 645804"/>
                  <a:gd name="connsiteX3" fmla="*/ 65841 w 183296"/>
                  <a:gd name="connsiteY3" fmla="*/ 619793 h 645804"/>
                  <a:gd name="connsiteX4" fmla="*/ 132931 w 183296"/>
                  <a:gd name="connsiteY4" fmla="*/ 2887 h 645804"/>
                  <a:gd name="connsiteX0" fmla="*/ 132931 w 183296"/>
                  <a:gd name="connsiteY0" fmla="*/ 2887 h 645804"/>
                  <a:gd name="connsiteX1" fmla="*/ 183296 w 183296"/>
                  <a:gd name="connsiteY1" fmla="*/ 0 h 645804"/>
                  <a:gd name="connsiteX2" fmla="*/ 140430 w 183296"/>
                  <a:gd name="connsiteY2" fmla="*/ 645804 h 645804"/>
                  <a:gd name="connsiteX3" fmla="*/ 65841 w 183296"/>
                  <a:gd name="connsiteY3" fmla="*/ 619793 h 645804"/>
                  <a:gd name="connsiteX4" fmla="*/ 132931 w 183296"/>
                  <a:gd name="connsiteY4" fmla="*/ 2887 h 645804"/>
                  <a:gd name="connsiteX0" fmla="*/ 132931 w 183296"/>
                  <a:gd name="connsiteY0" fmla="*/ 2887 h 642545"/>
                  <a:gd name="connsiteX1" fmla="*/ 183296 w 183296"/>
                  <a:gd name="connsiteY1" fmla="*/ 0 h 642545"/>
                  <a:gd name="connsiteX2" fmla="*/ 137807 w 183296"/>
                  <a:gd name="connsiteY2" fmla="*/ 642545 h 642545"/>
                  <a:gd name="connsiteX3" fmla="*/ 65841 w 183296"/>
                  <a:gd name="connsiteY3" fmla="*/ 619793 h 642545"/>
                  <a:gd name="connsiteX4" fmla="*/ 132931 w 183296"/>
                  <a:gd name="connsiteY4" fmla="*/ 2887 h 64254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13279 w 163644"/>
                  <a:gd name="connsiteY0" fmla="*/ 2887 h 629505"/>
                  <a:gd name="connsiteX1" fmla="*/ 163644 w 163644"/>
                  <a:gd name="connsiteY1" fmla="*/ 0 h 629505"/>
                  <a:gd name="connsiteX2" fmla="*/ 107663 w 163644"/>
                  <a:gd name="connsiteY2" fmla="*/ 629505 h 629505"/>
                  <a:gd name="connsiteX3" fmla="*/ 46189 w 163644"/>
                  <a:gd name="connsiteY3" fmla="*/ 619793 h 629505"/>
                  <a:gd name="connsiteX4" fmla="*/ 113279 w 163644"/>
                  <a:gd name="connsiteY4" fmla="*/ 2887 h 629505"/>
                  <a:gd name="connsiteX0" fmla="*/ 105091 w 155456"/>
                  <a:gd name="connsiteY0" fmla="*/ 2887 h 629505"/>
                  <a:gd name="connsiteX1" fmla="*/ 155456 w 155456"/>
                  <a:gd name="connsiteY1" fmla="*/ 0 h 629505"/>
                  <a:gd name="connsiteX2" fmla="*/ 99475 w 155456"/>
                  <a:gd name="connsiteY2" fmla="*/ 629505 h 629505"/>
                  <a:gd name="connsiteX3" fmla="*/ 38001 w 155456"/>
                  <a:gd name="connsiteY3" fmla="*/ 619793 h 629505"/>
                  <a:gd name="connsiteX4" fmla="*/ 105091 w 155456"/>
                  <a:gd name="connsiteY4" fmla="*/ 2887 h 629505"/>
                  <a:gd name="connsiteX0" fmla="*/ 120967 w 171332"/>
                  <a:gd name="connsiteY0" fmla="*/ 2887 h 629505"/>
                  <a:gd name="connsiteX1" fmla="*/ 171332 w 171332"/>
                  <a:gd name="connsiteY1" fmla="*/ 0 h 629505"/>
                  <a:gd name="connsiteX2" fmla="*/ 115351 w 171332"/>
                  <a:gd name="connsiteY2" fmla="*/ 629505 h 629505"/>
                  <a:gd name="connsiteX3" fmla="*/ 53877 w 171332"/>
                  <a:gd name="connsiteY3" fmla="*/ 619793 h 629505"/>
                  <a:gd name="connsiteX4" fmla="*/ 120967 w 171332"/>
                  <a:gd name="connsiteY4" fmla="*/ 2887 h 629505"/>
                  <a:gd name="connsiteX0" fmla="*/ 125439 w 175804"/>
                  <a:gd name="connsiteY0" fmla="*/ 2887 h 629505"/>
                  <a:gd name="connsiteX1" fmla="*/ 175804 w 175804"/>
                  <a:gd name="connsiteY1" fmla="*/ 0 h 629505"/>
                  <a:gd name="connsiteX2" fmla="*/ 119823 w 175804"/>
                  <a:gd name="connsiteY2" fmla="*/ 629505 h 629505"/>
                  <a:gd name="connsiteX3" fmla="*/ 58349 w 175804"/>
                  <a:gd name="connsiteY3" fmla="*/ 619793 h 629505"/>
                  <a:gd name="connsiteX4" fmla="*/ 125439 w 175804"/>
                  <a:gd name="connsiteY4" fmla="*/ 2887 h 629505"/>
                  <a:gd name="connsiteX0" fmla="*/ 125439 w 175804"/>
                  <a:gd name="connsiteY0" fmla="*/ 2887 h 629505"/>
                  <a:gd name="connsiteX1" fmla="*/ 175804 w 175804"/>
                  <a:gd name="connsiteY1" fmla="*/ 0 h 629505"/>
                  <a:gd name="connsiteX2" fmla="*/ 119823 w 175804"/>
                  <a:gd name="connsiteY2" fmla="*/ 629505 h 629505"/>
                  <a:gd name="connsiteX3" fmla="*/ 58349 w 175804"/>
                  <a:gd name="connsiteY3" fmla="*/ 619793 h 629505"/>
                  <a:gd name="connsiteX4" fmla="*/ 125439 w 175804"/>
                  <a:gd name="connsiteY4" fmla="*/ 2887 h 629505"/>
                  <a:gd name="connsiteX0" fmla="*/ 125439 w 175804"/>
                  <a:gd name="connsiteY0" fmla="*/ 2887 h 629505"/>
                  <a:gd name="connsiteX1" fmla="*/ 175804 w 175804"/>
                  <a:gd name="connsiteY1" fmla="*/ 0 h 629505"/>
                  <a:gd name="connsiteX2" fmla="*/ 119823 w 175804"/>
                  <a:gd name="connsiteY2" fmla="*/ 629505 h 629505"/>
                  <a:gd name="connsiteX3" fmla="*/ 58349 w 175804"/>
                  <a:gd name="connsiteY3" fmla="*/ 619793 h 629505"/>
                  <a:gd name="connsiteX4" fmla="*/ 125439 w 175804"/>
                  <a:gd name="connsiteY4" fmla="*/ 2887 h 629505"/>
                  <a:gd name="connsiteX0" fmla="*/ 125439 w 175804"/>
                  <a:gd name="connsiteY0" fmla="*/ 2887 h 629505"/>
                  <a:gd name="connsiteX1" fmla="*/ 175804 w 175804"/>
                  <a:gd name="connsiteY1" fmla="*/ 0 h 629505"/>
                  <a:gd name="connsiteX2" fmla="*/ 119823 w 175804"/>
                  <a:gd name="connsiteY2" fmla="*/ 629505 h 629505"/>
                  <a:gd name="connsiteX3" fmla="*/ 58349 w 175804"/>
                  <a:gd name="connsiteY3" fmla="*/ 619793 h 629505"/>
                  <a:gd name="connsiteX4" fmla="*/ 125439 w 175804"/>
                  <a:gd name="connsiteY4" fmla="*/ 2887 h 629505"/>
                  <a:gd name="connsiteX0" fmla="*/ 120847 w 178976"/>
                  <a:gd name="connsiteY0" fmla="*/ 543 h 629505"/>
                  <a:gd name="connsiteX1" fmla="*/ 178976 w 178976"/>
                  <a:gd name="connsiteY1" fmla="*/ 0 h 629505"/>
                  <a:gd name="connsiteX2" fmla="*/ 122995 w 178976"/>
                  <a:gd name="connsiteY2" fmla="*/ 629505 h 629505"/>
                  <a:gd name="connsiteX3" fmla="*/ 61521 w 178976"/>
                  <a:gd name="connsiteY3" fmla="*/ 619793 h 629505"/>
                  <a:gd name="connsiteX4" fmla="*/ 120847 w 178976"/>
                  <a:gd name="connsiteY4" fmla="*/ 543 h 629505"/>
                  <a:gd name="connsiteX0" fmla="*/ 116885 w 175014"/>
                  <a:gd name="connsiteY0" fmla="*/ 543 h 629505"/>
                  <a:gd name="connsiteX1" fmla="*/ 175014 w 175014"/>
                  <a:gd name="connsiteY1" fmla="*/ 0 h 629505"/>
                  <a:gd name="connsiteX2" fmla="*/ 119033 w 175014"/>
                  <a:gd name="connsiteY2" fmla="*/ 629505 h 629505"/>
                  <a:gd name="connsiteX3" fmla="*/ 57559 w 175014"/>
                  <a:gd name="connsiteY3" fmla="*/ 619793 h 629505"/>
                  <a:gd name="connsiteX4" fmla="*/ 116885 w 175014"/>
                  <a:gd name="connsiteY4" fmla="*/ 543 h 629505"/>
                  <a:gd name="connsiteX0" fmla="*/ 113416 w 171545"/>
                  <a:gd name="connsiteY0" fmla="*/ 543 h 629505"/>
                  <a:gd name="connsiteX1" fmla="*/ 171545 w 171545"/>
                  <a:gd name="connsiteY1" fmla="*/ 0 h 629505"/>
                  <a:gd name="connsiteX2" fmla="*/ 115564 w 171545"/>
                  <a:gd name="connsiteY2" fmla="*/ 629505 h 629505"/>
                  <a:gd name="connsiteX3" fmla="*/ 54090 w 171545"/>
                  <a:gd name="connsiteY3" fmla="*/ 619793 h 629505"/>
                  <a:gd name="connsiteX4" fmla="*/ 113416 w 171545"/>
                  <a:gd name="connsiteY4" fmla="*/ 543 h 629505"/>
                  <a:gd name="connsiteX0" fmla="*/ 117988 w 176117"/>
                  <a:gd name="connsiteY0" fmla="*/ 543 h 629505"/>
                  <a:gd name="connsiteX1" fmla="*/ 176117 w 176117"/>
                  <a:gd name="connsiteY1" fmla="*/ 0 h 629505"/>
                  <a:gd name="connsiteX2" fmla="*/ 120136 w 176117"/>
                  <a:gd name="connsiteY2" fmla="*/ 629505 h 629505"/>
                  <a:gd name="connsiteX3" fmla="*/ 58662 w 176117"/>
                  <a:gd name="connsiteY3" fmla="*/ 619793 h 629505"/>
                  <a:gd name="connsiteX4" fmla="*/ 117988 w 176117"/>
                  <a:gd name="connsiteY4" fmla="*/ 543 h 629505"/>
                  <a:gd name="connsiteX0" fmla="*/ 117967 w 176096"/>
                  <a:gd name="connsiteY0" fmla="*/ 543 h 629505"/>
                  <a:gd name="connsiteX1" fmla="*/ 176096 w 176096"/>
                  <a:gd name="connsiteY1" fmla="*/ 0 h 629505"/>
                  <a:gd name="connsiteX2" fmla="*/ 120115 w 176096"/>
                  <a:gd name="connsiteY2" fmla="*/ 629505 h 629505"/>
                  <a:gd name="connsiteX3" fmla="*/ 58641 w 176096"/>
                  <a:gd name="connsiteY3" fmla="*/ 619793 h 629505"/>
                  <a:gd name="connsiteX4" fmla="*/ 117967 w 176096"/>
                  <a:gd name="connsiteY4" fmla="*/ 543 h 62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96" h="629505">
                    <a:moveTo>
                      <a:pt x="117967" y="543"/>
                    </a:moveTo>
                    <a:lnTo>
                      <a:pt x="176096" y="0"/>
                    </a:lnTo>
                    <a:cubicBezTo>
                      <a:pt x="52466" y="117464"/>
                      <a:pt x="42996" y="522450"/>
                      <a:pt x="120115" y="629505"/>
                    </a:cubicBezTo>
                    <a:lnTo>
                      <a:pt x="58641" y="619793"/>
                    </a:lnTo>
                    <a:cubicBezTo>
                      <a:pt x="-37929" y="574378"/>
                      <a:pt x="-13218" y="21962"/>
                      <a:pt x="117967" y="543"/>
                    </a:cubicBezTo>
                    <a:close/>
                  </a:path>
                </a:pathLst>
              </a:custGeom>
              <a:solidFill>
                <a:srgbClr val="000000">
                  <a:lumMod val="85000"/>
                  <a:lumOff val="15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31" name="Rounded Rectangle 69"/>
              <p:cNvSpPr/>
              <p:nvPr/>
            </p:nvSpPr>
            <p:spPr>
              <a:xfrm rot="2700000" flipH="1">
                <a:off x="2825966" y="411469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32" name="Rounded Rectangle 70"/>
              <p:cNvSpPr/>
              <p:nvPr/>
            </p:nvSpPr>
            <p:spPr>
              <a:xfrm rot="2700000" flipH="1">
                <a:off x="2795232" y="4083956"/>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33" name="Rounded Rectangle 82"/>
              <p:cNvSpPr/>
              <p:nvPr/>
            </p:nvSpPr>
            <p:spPr>
              <a:xfrm rot="2700000" flipH="1">
                <a:off x="2764497" y="405322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grpSp>
        <p:sp>
          <p:nvSpPr>
            <p:cNvPr id="13" name="Donut 51"/>
            <p:cNvSpPr/>
            <p:nvPr/>
          </p:nvSpPr>
          <p:spPr>
            <a:xfrm rot="18900000">
              <a:off x="2551691" y="948003"/>
              <a:ext cx="3200816" cy="3202755"/>
            </a:xfrm>
            <a:prstGeom prst="donut">
              <a:avLst>
                <a:gd name="adj" fmla="val 4932"/>
              </a:avLst>
            </a:prstGeom>
            <a:gradFill flip="none" rotWithShape="1">
              <a:gsLst>
                <a:gs pos="0">
                  <a:srgbClr val="A5A5A5"/>
                </a:gs>
                <a:gs pos="100000">
                  <a:srgbClr val="5A5A5A"/>
                </a:gs>
                <a:gs pos="0">
                  <a:srgbClr val="5A5A5A">
                    <a:lumMod val="20000"/>
                    <a:lumOff val="80000"/>
                  </a:srgbClr>
                </a:gs>
              </a:gsLst>
              <a:path path="circle">
                <a:fillToRect l="50000" t="50000" r="50000" b="50000"/>
              </a:path>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srgbClr val="909DA6">
                    <a:lumMod val="40000"/>
                    <a:lumOff val="60000"/>
                  </a:srgbClr>
                </a:solidFill>
                <a:latin typeface="Calibri" panose="020F0502020204030204"/>
                <a:ea typeface="+mn-ea"/>
                <a:cs typeface="+mn-cs"/>
              </a:endParaRPr>
            </a:p>
          </p:txBody>
        </p:sp>
        <p:sp>
          <p:nvSpPr>
            <p:cNvPr id="14" name="Donut 52"/>
            <p:cNvSpPr/>
            <p:nvPr/>
          </p:nvSpPr>
          <p:spPr>
            <a:xfrm rot="18900000">
              <a:off x="2584098" y="991755"/>
              <a:ext cx="3135673" cy="3112946"/>
            </a:xfrm>
            <a:prstGeom prst="donut">
              <a:avLst>
                <a:gd name="adj" fmla="val 3324"/>
              </a:avLst>
            </a:prstGeom>
            <a:gradFill flip="none" rotWithShape="1">
              <a:gsLst>
                <a:gs pos="0">
                  <a:srgbClr val="5A5A5A"/>
                </a:gs>
                <a:gs pos="100000">
                  <a:srgbClr val="FFFFFF"/>
                </a:gs>
              </a:gsLst>
              <a:lin ang="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srgbClr val="909DA6">
                    <a:lumMod val="40000"/>
                    <a:lumOff val="60000"/>
                  </a:srgbClr>
                </a:solidFill>
                <a:latin typeface="Calibri" panose="020F0502020204030204"/>
                <a:ea typeface="+mn-ea"/>
                <a:cs typeface="+mn-cs"/>
              </a:endParaRPr>
            </a:p>
          </p:txBody>
        </p:sp>
        <p:sp>
          <p:nvSpPr>
            <p:cNvPr id="15" name="Donut 53"/>
            <p:cNvSpPr/>
            <p:nvPr/>
          </p:nvSpPr>
          <p:spPr>
            <a:xfrm rot="18900000">
              <a:off x="2616287" y="1023182"/>
              <a:ext cx="3071625" cy="3052398"/>
            </a:xfrm>
            <a:prstGeom prst="donut">
              <a:avLst>
                <a:gd name="adj" fmla="val 2520"/>
              </a:avLst>
            </a:prstGeom>
            <a:gradFill flip="none" rotWithShape="1">
              <a:gsLst>
                <a:gs pos="0">
                  <a:srgbClr val="A5A5A5"/>
                </a:gs>
                <a:gs pos="100000">
                  <a:srgbClr val="000000">
                    <a:lumMod val="85000"/>
                    <a:lumOff val="15000"/>
                  </a:srgbClr>
                </a:gs>
              </a:gsLst>
              <a:path path="circle">
                <a:fillToRect l="100000" t="100000"/>
              </a:path>
              <a:tileRect r="-100000" b="-100000"/>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srgbClr val="909DA6">
                    <a:lumMod val="40000"/>
                    <a:lumOff val="60000"/>
                  </a:srgbClr>
                </a:solidFill>
                <a:latin typeface="Calibri" panose="020F0502020204030204"/>
                <a:ea typeface="+mn-ea"/>
                <a:cs typeface="+mn-cs"/>
              </a:endParaRPr>
            </a:p>
          </p:txBody>
        </p:sp>
        <p:sp>
          <p:nvSpPr>
            <p:cNvPr id="16" name="Freeform 54"/>
            <p:cNvSpPr/>
            <p:nvPr/>
          </p:nvSpPr>
          <p:spPr>
            <a:xfrm rot="3125134">
              <a:off x="2648801" y="1195112"/>
              <a:ext cx="2655974" cy="2661474"/>
            </a:xfrm>
            <a:custGeom>
              <a:avLst/>
              <a:gdLst>
                <a:gd name="connsiteX0" fmla="*/ 334983 w 2682202"/>
                <a:gd name="connsiteY0" fmla="*/ 270452 h 2670532"/>
                <a:gd name="connsiteX1" fmla="*/ 533838 w 2682202"/>
                <a:gd name="connsiteY1" fmla="*/ 71598 h 2670532"/>
                <a:gd name="connsiteX2" fmla="*/ 629585 w 2682202"/>
                <a:gd name="connsiteY2" fmla="*/ 0 h 2670532"/>
                <a:gd name="connsiteX3" fmla="*/ 628397 w 2682202"/>
                <a:gd name="connsiteY3" fmla="*/ 1588 h 2670532"/>
                <a:gd name="connsiteX4" fmla="*/ 377863 w 2682202"/>
                <a:gd name="connsiteY4" fmla="*/ 821779 h 2670532"/>
                <a:gd name="connsiteX5" fmla="*/ 1844825 w 2682202"/>
                <a:gd name="connsiteY5" fmla="*/ 2288737 h 2670532"/>
                <a:gd name="connsiteX6" fmla="*/ 2665017 w 2682202"/>
                <a:gd name="connsiteY6" fmla="*/ 2038203 h 2670532"/>
                <a:gd name="connsiteX7" fmla="*/ 2682202 w 2682202"/>
                <a:gd name="connsiteY7" fmla="*/ 2025353 h 2670532"/>
                <a:gd name="connsiteX8" fmla="*/ 2598941 w 2682202"/>
                <a:gd name="connsiteY8" fmla="*/ 2136696 h 2670532"/>
                <a:gd name="connsiteX9" fmla="*/ 1466962 w 2682202"/>
                <a:gd name="connsiteY9" fmla="*/ 2670532 h 2670532"/>
                <a:gd name="connsiteX10" fmla="*/ 0 w 2682202"/>
                <a:gd name="connsiteY10" fmla="*/ 1203574 h 2670532"/>
                <a:gd name="connsiteX11" fmla="*/ 334983 w 2682202"/>
                <a:gd name="connsiteY11" fmla="*/ 270452 h 2670532"/>
                <a:gd name="connsiteX0" fmla="*/ 334983 w 2665017"/>
                <a:gd name="connsiteY0" fmla="*/ 270452 h 2670532"/>
                <a:gd name="connsiteX1" fmla="*/ 533838 w 2665017"/>
                <a:gd name="connsiteY1" fmla="*/ 71598 h 2670532"/>
                <a:gd name="connsiteX2" fmla="*/ 629585 w 2665017"/>
                <a:gd name="connsiteY2" fmla="*/ 0 h 2670532"/>
                <a:gd name="connsiteX3" fmla="*/ 628397 w 2665017"/>
                <a:gd name="connsiteY3" fmla="*/ 1588 h 2670532"/>
                <a:gd name="connsiteX4" fmla="*/ 377863 w 2665017"/>
                <a:gd name="connsiteY4" fmla="*/ 821779 h 2670532"/>
                <a:gd name="connsiteX5" fmla="*/ 1844825 w 2665017"/>
                <a:gd name="connsiteY5" fmla="*/ 2288737 h 2670532"/>
                <a:gd name="connsiteX6" fmla="*/ 2665017 w 2665017"/>
                <a:gd name="connsiteY6" fmla="*/ 2038203 h 2670532"/>
                <a:gd name="connsiteX7" fmla="*/ 2598941 w 2665017"/>
                <a:gd name="connsiteY7" fmla="*/ 2136696 h 2670532"/>
                <a:gd name="connsiteX8" fmla="*/ 1466962 w 2665017"/>
                <a:gd name="connsiteY8" fmla="*/ 2670532 h 2670532"/>
                <a:gd name="connsiteX9" fmla="*/ 0 w 2665017"/>
                <a:gd name="connsiteY9" fmla="*/ 1203574 h 2670532"/>
                <a:gd name="connsiteX10" fmla="*/ 334983 w 2665017"/>
                <a:gd name="connsiteY10" fmla="*/ 270452 h 2670532"/>
                <a:gd name="connsiteX0" fmla="*/ 334983 w 2665017"/>
                <a:gd name="connsiteY0" fmla="*/ 270452 h 2670539"/>
                <a:gd name="connsiteX1" fmla="*/ 533838 w 2665017"/>
                <a:gd name="connsiteY1" fmla="*/ 71598 h 2670539"/>
                <a:gd name="connsiteX2" fmla="*/ 629585 w 2665017"/>
                <a:gd name="connsiteY2" fmla="*/ 0 h 2670539"/>
                <a:gd name="connsiteX3" fmla="*/ 628397 w 2665017"/>
                <a:gd name="connsiteY3" fmla="*/ 1588 h 2670539"/>
                <a:gd name="connsiteX4" fmla="*/ 377863 w 2665017"/>
                <a:gd name="connsiteY4" fmla="*/ 821779 h 2670539"/>
                <a:gd name="connsiteX5" fmla="*/ 1844825 w 2665017"/>
                <a:gd name="connsiteY5" fmla="*/ 2288737 h 2670539"/>
                <a:gd name="connsiteX6" fmla="*/ 2665017 w 2665017"/>
                <a:gd name="connsiteY6" fmla="*/ 2038203 h 2670539"/>
                <a:gd name="connsiteX7" fmla="*/ 2598941 w 2665017"/>
                <a:gd name="connsiteY7" fmla="*/ 2136696 h 2670539"/>
                <a:gd name="connsiteX8" fmla="*/ 1466962 w 2665017"/>
                <a:gd name="connsiteY8" fmla="*/ 2670532 h 2670539"/>
                <a:gd name="connsiteX9" fmla="*/ 0 w 2665017"/>
                <a:gd name="connsiteY9" fmla="*/ 1203574 h 2670539"/>
                <a:gd name="connsiteX10" fmla="*/ 334983 w 2665017"/>
                <a:gd name="connsiteY10" fmla="*/ 270452 h 2670539"/>
                <a:gd name="connsiteX0" fmla="*/ 334983 w 2665017"/>
                <a:gd name="connsiteY0" fmla="*/ 270452 h 2670539"/>
                <a:gd name="connsiteX1" fmla="*/ 533838 w 2665017"/>
                <a:gd name="connsiteY1" fmla="*/ 71598 h 2670539"/>
                <a:gd name="connsiteX2" fmla="*/ 629585 w 2665017"/>
                <a:gd name="connsiteY2" fmla="*/ 0 h 2670539"/>
                <a:gd name="connsiteX3" fmla="*/ 628397 w 2665017"/>
                <a:gd name="connsiteY3" fmla="*/ 1588 h 2670539"/>
                <a:gd name="connsiteX4" fmla="*/ 377863 w 2665017"/>
                <a:gd name="connsiteY4" fmla="*/ 821779 h 2670539"/>
                <a:gd name="connsiteX5" fmla="*/ 1844825 w 2665017"/>
                <a:gd name="connsiteY5" fmla="*/ 2288737 h 2670539"/>
                <a:gd name="connsiteX6" fmla="*/ 2665017 w 2665017"/>
                <a:gd name="connsiteY6" fmla="*/ 2038203 h 2670539"/>
                <a:gd name="connsiteX7" fmla="*/ 2598941 w 2665017"/>
                <a:gd name="connsiteY7" fmla="*/ 2136696 h 2670539"/>
                <a:gd name="connsiteX8" fmla="*/ 1466962 w 2665017"/>
                <a:gd name="connsiteY8" fmla="*/ 2670532 h 2670539"/>
                <a:gd name="connsiteX9" fmla="*/ 0 w 2665017"/>
                <a:gd name="connsiteY9" fmla="*/ 1203574 h 2670539"/>
                <a:gd name="connsiteX10" fmla="*/ 334983 w 2665017"/>
                <a:gd name="connsiteY10" fmla="*/ 270452 h 2670539"/>
                <a:gd name="connsiteX0" fmla="*/ 334983 w 2665017"/>
                <a:gd name="connsiteY0" fmla="*/ 270452 h 2670539"/>
                <a:gd name="connsiteX1" fmla="*/ 533838 w 2665017"/>
                <a:gd name="connsiteY1" fmla="*/ 71598 h 2670539"/>
                <a:gd name="connsiteX2" fmla="*/ 629585 w 2665017"/>
                <a:gd name="connsiteY2" fmla="*/ 0 h 2670539"/>
                <a:gd name="connsiteX3" fmla="*/ 628397 w 2665017"/>
                <a:gd name="connsiteY3" fmla="*/ 1588 h 2670539"/>
                <a:gd name="connsiteX4" fmla="*/ 377863 w 2665017"/>
                <a:gd name="connsiteY4" fmla="*/ 821779 h 2670539"/>
                <a:gd name="connsiteX5" fmla="*/ 1844825 w 2665017"/>
                <a:gd name="connsiteY5" fmla="*/ 2288737 h 2670539"/>
                <a:gd name="connsiteX6" fmla="*/ 2665017 w 2665017"/>
                <a:gd name="connsiteY6" fmla="*/ 2038203 h 2670539"/>
                <a:gd name="connsiteX7" fmla="*/ 2598941 w 2665017"/>
                <a:gd name="connsiteY7" fmla="*/ 2136696 h 2670539"/>
                <a:gd name="connsiteX8" fmla="*/ 1466962 w 2665017"/>
                <a:gd name="connsiteY8" fmla="*/ 2670532 h 2670539"/>
                <a:gd name="connsiteX9" fmla="*/ 0 w 2665017"/>
                <a:gd name="connsiteY9" fmla="*/ 1203574 h 2670539"/>
                <a:gd name="connsiteX10" fmla="*/ 334983 w 2665017"/>
                <a:gd name="connsiteY10" fmla="*/ 270452 h 2670539"/>
                <a:gd name="connsiteX0" fmla="*/ 334983 w 2665017"/>
                <a:gd name="connsiteY0" fmla="*/ 270452 h 2670539"/>
                <a:gd name="connsiteX1" fmla="*/ 533838 w 2665017"/>
                <a:gd name="connsiteY1" fmla="*/ 71598 h 2670539"/>
                <a:gd name="connsiteX2" fmla="*/ 629585 w 2665017"/>
                <a:gd name="connsiteY2" fmla="*/ 0 h 2670539"/>
                <a:gd name="connsiteX3" fmla="*/ 628397 w 2665017"/>
                <a:gd name="connsiteY3" fmla="*/ 1588 h 2670539"/>
                <a:gd name="connsiteX4" fmla="*/ 377863 w 2665017"/>
                <a:gd name="connsiteY4" fmla="*/ 821779 h 2670539"/>
                <a:gd name="connsiteX5" fmla="*/ 1844825 w 2665017"/>
                <a:gd name="connsiteY5" fmla="*/ 2288737 h 2670539"/>
                <a:gd name="connsiteX6" fmla="*/ 2665017 w 2665017"/>
                <a:gd name="connsiteY6" fmla="*/ 2038203 h 2670539"/>
                <a:gd name="connsiteX7" fmla="*/ 2598941 w 2665017"/>
                <a:gd name="connsiteY7" fmla="*/ 2136696 h 2670539"/>
                <a:gd name="connsiteX8" fmla="*/ 1466962 w 2665017"/>
                <a:gd name="connsiteY8" fmla="*/ 2670532 h 2670539"/>
                <a:gd name="connsiteX9" fmla="*/ 0 w 2665017"/>
                <a:gd name="connsiteY9" fmla="*/ 1203574 h 2670539"/>
                <a:gd name="connsiteX10" fmla="*/ 334983 w 2665017"/>
                <a:gd name="connsiteY10" fmla="*/ 270452 h 267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5017" h="2670539">
                  <a:moveTo>
                    <a:pt x="334983" y="270452"/>
                  </a:moveTo>
                  <a:cubicBezTo>
                    <a:pt x="394774" y="198002"/>
                    <a:pt x="461387" y="131389"/>
                    <a:pt x="533838" y="71598"/>
                  </a:cubicBezTo>
                  <a:lnTo>
                    <a:pt x="629585" y="0"/>
                  </a:lnTo>
                  <a:lnTo>
                    <a:pt x="628397" y="1588"/>
                  </a:lnTo>
                  <a:cubicBezTo>
                    <a:pt x="470223" y="235716"/>
                    <a:pt x="377863" y="517962"/>
                    <a:pt x="377863" y="821779"/>
                  </a:cubicBezTo>
                  <a:cubicBezTo>
                    <a:pt x="377863" y="1631958"/>
                    <a:pt x="1034644" y="2288737"/>
                    <a:pt x="1844825" y="2288737"/>
                  </a:cubicBezTo>
                  <a:cubicBezTo>
                    <a:pt x="2152545" y="2283727"/>
                    <a:pt x="2439246" y="2190814"/>
                    <a:pt x="2665017" y="2038203"/>
                  </a:cubicBezTo>
                  <a:lnTo>
                    <a:pt x="2598941" y="2136696"/>
                  </a:lnTo>
                  <a:cubicBezTo>
                    <a:pt x="2329879" y="2462723"/>
                    <a:pt x="1938008" y="2666365"/>
                    <a:pt x="1466962" y="2670532"/>
                  </a:cubicBezTo>
                  <a:cubicBezTo>
                    <a:pt x="654830" y="2673037"/>
                    <a:pt x="0" y="2013753"/>
                    <a:pt x="0" y="1203574"/>
                  </a:cubicBezTo>
                  <a:cubicBezTo>
                    <a:pt x="0" y="849121"/>
                    <a:pt x="125712" y="524029"/>
                    <a:pt x="334983" y="270452"/>
                  </a:cubicBezTo>
                  <a:close/>
                </a:path>
              </a:pathLst>
            </a:custGeom>
            <a:gradFill flip="none" rotWithShape="1">
              <a:gsLst>
                <a:gs pos="90000">
                  <a:srgbClr val="000000">
                    <a:lumMod val="50000"/>
                    <a:lumOff val="50000"/>
                    <a:alpha val="64000"/>
                  </a:srgbClr>
                </a:gs>
                <a:gs pos="63000">
                  <a:srgbClr val="FFFFFF">
                    <a:alpha val="24000"/>
                  </a:srgbClr>
                </a:gs>
              </a:gsLst>
              <a:lin ang="7800000" scaled="0"/>
              <a:tileRect/>
            </a:gradFill>
            <a:ln w="12700" cap="flat" cmpd="sng" algn="ctr">
              <a:noFill/>
              <a:prstDash val="solid"/>
              <a:miter lim="800000"/>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prstClr val="white"/>
                </a:solidFill>
                <a:latin typeface="Calibri"/>
              </a:endParaRPr>
            </a:p>
          </p:txBody>
        </p:sp>
      </p:grpSp>
    </p:spTree>
    <p:extLst>
      <p:ext uri="{BB962C8B-B14F-4D97-AF65-F5344CB8AC3E}">
        <p14:creationId xmlns:p14="http://schemas.microsoft.com/office/powerpoint/2010/main" val="4229170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bwMode="auto">
          <a:xfrm>
            <a:off x="152400" y="272592"/>
            <a:ext cx="8991600" cy="7223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r" rtl="0" eaLnBrk="0" fontAlgn="base" hangingPunct="0">
              <a:spcBef>
                <a:spcPct val="20000"/>
              </a:spcBef>
              <a:spcAft>
                <a:spcPct val="0"/>
              </a:spcAft>
              <a:buNone/>
              <a:defRPr sz="3600" b="1">
                <a:solidFill>
                  <a:schemeClr val="bg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spcBef>
                <a:spcPts val="0"/>
              </a:spcBef>
              <a:defRPr/>
            </a:pPr>
            <a:r>
              <a:rPr lang="en-US" altLang="en-US" sz="2800" kern="0" dirty="0" smtClean="0">
                <a:solidFill>
                  <a:srgbClr val="FFFFFF"/>
                </a:solidFill>
              </a:rPr>
              <a:t>Consistent With Cost Principles (1 of 2)</a:t>
            </a:r>
          </a:p>
        </p:txBody>
      </p:sp>
      <p:sp>
        <p:nvSpPr>
          <p:cNvPr id="68611" name="TextBox 1"/>
          <p:cNvSpPr>
            <a:spLocks noChangeArrowheads="1"/>
          </p:cNvSpPr>
          <p:nvPr/>
        </p:nvSpPr>
        <p:spPr bwMode="auto">
          <a:xfrm>
            <a:off x="614704" y="4495030"/>
            <a:ext cx="2103120" cy="914400"/>
          </a:xfrm>
          <a:prstGeom prst="roundRect">
            <a:avLst>
              <a:gd name="adj" fmla="val 16667"/>
            </a:avLst>
          </a:prstGeom>
          <a:solidFill>
            <a:srgbClr val="8CC7CE"/>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algn="ctr"/>
            <a:endParaRPr lang="en-US" altLang="en-US" sz="2400" b="1" dirty="0">
              <a:solidFill>
                <a:srgbClr val="000000"/>
              </a:solidFill>
              <a:latin typeface="+mn-lt"/>
            </a:endParaRPr>
          </a:p>
        </p:txBody>
      </p:sp>
      <p:sp>
        <p:nvSpPr>
          <p:cNvPr id="68612" name="TextBox 2"/>
          <p:cNvSpPr>
            <a:spLocks noChangeArrowheads="1"/>
          </p:cNvSpPr>
          <p:nvPr/>
        </p:nvSpPr>
        <p:spPr bwMode="auto">
          <a:xfrm>
            <a:off x="3531929" y="4495030"/>
            <a:ext cx="2103120" cy="914400"/>
          </a:xfrm>
          <a:prstGeom prst="roundRect">
            <a:avLst>
              <a:gd name="adj" fmla="val 16667"/>
            </a:avLst>
          </a:prstGeom>
          <a:solidFill>
            <a:srgbClr val="FEBE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algn="ctr"/>
            <a:endParaRPr lang="en-US" altLang="en-US" sz="2400" b="1" dirty="0">
              <a:solidFill>
                <a:srgbClr val="000000"/>
              </a:solidFill>
              <a:latin typeface="+mn-lt"/>
            </a:endParaRPr>
          </a:p>
        </p:txBody>
      </p:sp>
      <p:sp>
        <p:nvSpPr>
          <p:cNvPr id="13" name="TextBox 1"/>
          <p:cNvSpPr txBox="1">
            <a:spLocks noChangeArrowheads="1"/>
          </p:cNvSpPr>
          <p:nvPr/>
        </p:nvSpPr>
        <p:spPr bwMode="auto">
          <a:xfrm>
            <a:off x="3586503" y="4724400"/>
            <a:ext cx="20522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marL="285750" eaLnBrk="1" hangingPunct="1">
              <a:defRPr/>
            </a:pPr>
            <a:r>
              <a:rPr lang="en-US" altLang="en-US" sz="2400" dirty="0" smtClean="0">
                <a:solidFill>
                  <a:srgbClr val="000000"/>
                </a:solidFill>
              </a:rPr>
              <a:t>Allocable</a:t>
            </a:r>
          </a:p>
        </p:txBody>
      </p:sp>
      <p:sp>
        <p:nvSpPr>
          <p:cNvPr id="68619" name="TextBox 2"/>
          <p:cNvSpPr txBox="1">
            <a:spLocks noChangeArrowheads="1"/>
          </p:cNvSpPr>
          <p:nvPr/>
        </p:nvSpPr>
        <p:spPr bwMode="auto">
          <a:xfrm>
            <a:off x="381000" y="2971800"/>
            <a:ext cx="534168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defRPr sz="1200">
                <a:solidFill>
                  <a:schemeClr val="tx2"/>
                </a:solidFill>
                <a:latin typeface="Arial" panose="020B0604020202020204" pitchFamily="34" charset="0"/>
                <a:ea typeface="MS PGothic" panose="020B0600070205080204" pitchFamily="34" charset="-128"/>
              </a:defRPr>
            </a:lvl1pPr>
            <a:lvl2pPr marL="342900" indent="-34290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lvl="1">
              <a:buFont typeface="Arial" panose="020B0604020202020204" pitchFamily="34" charset="0"/>
              <a:buChar char="•"/>
            </a:pPr>
            <a:r>
              <a:rPr lang="en-US" altLang="en-US" sz="2000" dirty="0">
                <a:solidFill>
                  <a:srgbClr val="000000"/>
                </a:solidFill>
              </a:rPr>
              <a:t>Allocate costs to cost objectives in reasonable </a:t>
            </a:r>
            <a:r>
              <a:rPr lang="en-US" altLang="en-US" sz="2000" dirty="0" smtClean="0">
                <a:solidFill>
                  <a:srgbClr val="000000"/>
                </a:solidFill>
              </a:rPr>
              <a:t>proportion to benefits received</a:t>
            </a:r>
            <a:endParaRPr lang="en-US" altLang="en-US" sz="2000" dirty="0">
              <a:solidFill>
                <a:srgbClr val="000000"/>
              </a:solidFill>
            </a:endParaRPr>
          </a:p>
          <a:p>
            <a:pPr>
              <a:buFont typeface="Arial" panose="020B0604020202020204" pitchFamily="34" charset="0"/>
              <a:buChar char="•"/>
            </a:pPr>
            <a:endParaRPr lang="en-US" altLang="en-US" dirty="0">
              <a:solidFill>
                <a:srgbClr val="000000"/>
              </a:solidFill>
            </a:endParaRPr>
          </a:p>
        </p:txBody>
      </p:sp>
      <p:sp>
        <p:nvSpPr>
          <p:cNvPr id="15" name="Rounded Rectangle 14"/>
          <p:cNvSpPr/>
          <p:nvPr/>
        </p:nvSpPr>
        <p:spPr>
          <a:xfrm>
            <a:off x="6477000" y="4486357"/>
            <a:ext cx="2103120" cy="914400"/>
          </a:xfrm>
          <a:prstGeom prst="roundRect">
            <a:avLst>
              <a:gd name="adj" fmla="val 10000"/>
            </a:avLst>
          </a:prstGeom>
          <a:solidFill>
            <a:srgbClr val="8CA833"/>
          </a:solidFill>
          <a:ln w="12700" cap="flat" cmpd="sng" algn="ctr">
            <a:solidFill>
              <a:sysClr val="window" lastClr="FFFFFF">
                <a:hueOff val="0"/>
                <a:satOff val="0"/>
                <a:lumOff val="0"/>
                <a:alphaOff val="0"/>
              </a:sys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 lastClr="FFFFFF"/>
              </a:solidFill>
              <a:effectLst/>
              <a:uLnTx/>
              <a:uFillTx/>
              <a:latin typeface="+mn-lt"/>
            </a:endParaRPr>
          </a:p>
        </p:txBody>
      </p:sp>
      <p:sp>
        <p:nvSpPr>
          <p:cNvPr id="2" name="TextBox 1"/>
          <p:cNvSpPr txBox="1"/>
          <p:nvPr/>
        </p:nvSpPr>
        <p:spPr>
          <a:xfrm>
            <a:off x="6477000" y="4719935"/>
            <a:ext cx="2057399" cy="461665"/>
          </a:xfrm>
          <a:prstGeom prst="rect">
            <a:avLst/>
          </a:prstGeom>
          <a:noFill/>
        </p:spPr>
        <p:txBody>
          <a:bodyPr wrap="square" rtlCol="0">
            <a:spAutoFit/>
          </a:bodyPr>
          <a:lstStyle/>
          <a:p>
            <a:pPr algn="ctr"/>
            <a:r>
              <a:rPr lang="en-US" sz="2400" dirty="0" smtClean="0"/>
              <a:t>Necessary</a:t>
            </a:r>
            <a:endParaRPr lang="en-US" sz="2400" dirty="0"/>
          </a:p>
        </p:txBody>
      </p:sp>
      <p:cxnSp>
        <p:nvCxnSpPr>
          <p:cNvPr id="16" name="Straight Connector 15"/>
          <p:cNvCxnSpPr/>
          <p:nvPr/>
        </p:nvCxnSpPr>
        <p:spPr>
          <a:xfrm>
            <a:off x="656914" y="3710508"/>
            <a:ext cx="4705280" cy="2329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681011" y="2971661"/>
            <a:ext cx="3005789" cy="707886"/>
          </a:xfrm>
          <a:prstGeom prst="rect">
            <a:avLst/>
          </a:prstGeom>
        </p:spPr>
        <p:txBody>
          <a:bodyPr wrap="square">
            <a:spAutoFit/>
          </a:bodyPr>
          <a:lstStyle/>
          <a:p>
            <a:pPr marL="800100" lvl="1" indent="-342900" defTabSz="854075" eaLnBrk="1" hangingPunct="1">
              <a:spcBef>
                <a:spcPct val="20000"/>
              </a:spcBef>
              <a:buFont typeface="Arial" panose="020B0604020202020204" pitchFamily="34" charset="0"/>
              <a:buChar char="•"/>
              <a:defRPr/>
            </a:pPr>
            <a:r>
              <a:rPr lang="en-US" sz="2000" kern="0" dirty="0">
                <a:solidFill>
                  <a:srgbClr val="000000"/>
                </a:solidFill>
                <a:latin typeface="Arial"/>
              </a:rPr>
              <a:t>If no benefit, not a necessary cost</a:t>
            </a:r>
          </a:p>
        </p:txBody>
      </p:sp>
      <p:cxnSp>
        <p:nvCxnSpPr>
          <p:cNvPr id="18" name="Straight Connector 17"/>
          <p:cNvCxnSpPr/>
          <p:nvPr/>
        </p:nvCxnSpPr>
        <p:spPr>
          <a:xfrm>
            <a:off x="6449159" y="2895600"/>
            <a:ext cx="2048256"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49159" y="3733800"/>
            <a:ext cx="2048256"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56914" y="2895600"/>
            <a:ext cx="4643096"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3"/>
          <a:stretch>
            <a:fillRect/>
          </a:stretch>
        </p:blipFill>
        <p:spPr>
          <a:xfrm>
            <a:off x="614704" y="5514047"/>
            <a:ext cx="7699470" cy="823031"/>
          </a:xfrm>
          <a:prstGeom prst="rect">
            <a:avLst/>
          </a:prstGeom>
        </p:spPr>
      </p:pic>
      <p:sp>
        <p:nvSpPr>
          <p:cNvPr id="22" name="Rectangle 21"/>
          <p:cNvSpPr/>
          <p:nvPr/>
        </p:nvSpPr>
        <p:spPr>
          <a:xfrm>
            <a:off x="2132277" y="5602396"/>
            <a:ext cx="4681603" cy="646331"/>
          </a:xfrm>
          <a:prstGeom prst="rect">
            <a:avLst/>
          </a:prstGeom>
        </p:spPr>
        <p:txBody>
          <a:bodyPr wrap="none">
            <a:spAutoFit/>
          </a:bodyPr>
          <a:lstStyle/>
          <a:p>
            <a:pPr algn="ctr"/>
            <a:r>
              <a:rPr lang="en-US" sz="3600" dirty="0" smtClean="0"/>
              <a:t>ALLOWABLE COSTS</a:t>
            </a:r>
            <a:endParaRPr lang="en-US" dirty="0"/>
          </a:p>
        </p:txBody>
      </p:sp>
      <p:sp>
        <p:nvSpPr>
          <p:cNvPr id="4" name="CuadroTexto 3"/>
          <p:cNvSpPr txBox="1"/>
          <p:nvPr/>
        </p:nvSpPr>
        <p:spPr>
          <a:xfrm>
            <a:off x="533400" y="4687669"/>
            <a:ext cx="2138362" cy="646331"/>
          </a:xfrm>
          <a:prstGeom prst="rect">
            <a:avLst/>
          </a:prstGeom>
          <a:noFill/>
        </p:spPr>
        <p:txBody>
          <a:bodyPr wrap="square" rtlCol="0">
            <a:spAutoFit/>
          </a:bodyPr>
          <a:lstStyle/>
          <a:p>
            <a:pPr marL="285750" lvl="0" eaLnBrk="1" hangingPunct="1">
              <a:defRPr/>
            </a:pPr>
            <a:r>
              <a:rPr lang="en-US" altLang="en-US" sz="2400" dirty="0">
                <a:solidFill>
                  <a:srgbClr val="000000"/>
                </a:solidFill>
              </a:rPr>
              <a:t>Reasonable</a:t>
            </a:r>
          </a:p>
          <a:p>
            <a:endParaRPr lang="es-ES" dirty="0"/>
          </a:p>
        </p:txBody>
      </p:sp>
    </p:spTree>
    <p:extLst>
      <p:ext uri="{BB962C8B-B14F-4D97-AF65-F5344CB8AC3E}">
        <p14:creationId xmlns:p14="http://schemas.microsoft.com/office/powerpoint/2010/main" val="2850991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5"/>
          <p:cNvSpPr>
            <a:spLocks noChangeArrowheads="1"/>
          </p:cNvSpPr>
          <p:nvPr/>
        </p:nvSpPr>
        <p:spPr bwMode="auto">
          <a:xfrm>
            <a:off x="3571875" y="1735422"/>
            <a:ext cx="5114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algn="r"/>
            <a:r>
              <a:rPr lang="en-US" altLang="en-US" sz="3200" b="1" dirty="0" smtClean="0">
                <a:solidFill>
                  <a:srgbClr val="FF9900"/>
                </a:solidFill>
              </a:rPr>
              <a:t>Consistent Treatment</a:t>
            </a:r>
            <a:r>
              <a:rPr lang="en-US" altLang="en-US" sz="3200" b="1" dirty="0">
                <a:solidFill>
                  <a:srgbClr val="FF9900"/>
                </a:solidFill>
              </a:rPr>
              <a:t> </a:t>
            </a:r>
          </a:p>
        </p:txBody>
      </p:sp>
      <p:sp>
        <p:nvSpPr>
          <p:cNvPr id="11" name="Rectangle 10"/>
          <p:cNvSpPr/>
          <p:nvPr/>
        </p:nvSpPr>
        <p:spPr bwMode="auto">
          <a:xfrm>
            <a:off x="381000" y="3306763"/>
            <a:ext cx="8458200" cy="4176712"/>
          </a:xfrm>
          <a:prstGeom prst="rect">
            <a:avLst/>
          </a:pr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cxnSp>
        <p:nvCxnSpPr>
          <p:cNvPr id="9" name="Straight Connector 8"/>
          <p:cNvCxnSpPr/>
          <p:nvPr/>
        </p:nvCxnSpPr>
        <p:spPr>
          <a:xfrm>
            <a:off x="4343400" y="2667000"/>
            <a:ext cx="0" cy="3108325"/>
          </a:xfrm>
          <a:prstGeom prst="line">
            <a:avLst/>
          </a:prstGeom>
          <a:ln w="31750">
            <a:solidFill>
              <a:srgbClr val="8CC7CE"/>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0" y="242888"/>
            <a:ext cx="9144000" cy="505393"/>
          </a:xfrm>
          <a:prstGeom prst="rect">
            <a:avLst/>
          </a:prstGeom>
        </p:spPr>
        <p:txBody>
          <a:bodyPr/>
          <a:lstStyle>
            <a:lvl1pPr algn="ctr" rtl="0" eaLnBrk="0" fontAlgn="base" hangingPunct="0">
              <a:spcBef>
                <a:spcPct val="0"/>
              </a:spcBef>
              <a:spcAft>
                <a:spcPct val="0"/>
              </a:spcAft>
              <a:defRPr sz="36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3600">
                <a:solidFill>
                  <a:schemeClr val="tx2"/>
                </a:solidFill>
                <a:latin typeface="Calibri"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3600">
                <a:solidFill>
                  <a:schemeClr val="tx2"/>
                </a:solidFill>
                <a:latin typeface="Calibri"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3600">
                <a:solidFill>
                  <a:schemeClr val="tx2"/>
                </a:solidFill>
                <a:latin typeface="Calibri"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3600">
                <a:solidFill>
                  <a:schemeClr val="tx2"/>
                </a:solidFill>
                <a:latin typeface="Calibri" pitchFamily="34" charset="0"/>
                <a:ea typeface="MS PGothic" panose="020B0600070205080204" pitchFamily="34" charset="-128"/>
                <a:cs typeface="Arial" pitchFamily="34" charset="0"/>
              </a:defRPr>
            </a:lvl5pPr>
            <a:lvl6pPr marL="457200" algn="ctr" rtl="0" fontAlgn="base">
              <a:spcBef>
                <a:spcPct val="0"/>
              </a:spcBef>
              <a:spcAft>
                <a:spcPct val="0"/>
              </a:spcAft>
              <a:defRPr sz="3600">
                <a:solidFill>
                  <a:schemeClr val="tx2"/>
                </a:solidFill>
                <a:latin typeface="Calibri" pitchFamily="34" charset="0"/>
                <a:cs typeface="Arial" pitchFamily="34" charset="0"/>
              </a:defRPr>
            </a:lvl6pPr>
            <a:lvl7pPr marL="914400" algn="ctr" rtl="0" fontAlgn="base">
              <a:spcBef>
                <a:spcPct val="0"/>
              </a:spcBef>
              <a:spcAft>
                <a:spcPct val="0"/>
              </a:spcAft>
              <a:defRPr sz="3600">
                <a:solidFill>
                  <a:schemeClr val="tx2"/>
                </a:solidFill>
                <a:latin typeface="Calibri" pitchFamily="34" charset="0"/>
                <a:cs typeface="Arial" pitchFamily="34" charset="0"/>
              </a:defRPr>
            </a:lvl7pPr>
            <a:lvl8pPr marL="1371600" algn="ctr" rtl="0" fontAlgn="base">
              <a:spcBef>
                <a:spcPct val="0"/>
              </a:spcBef>
              <a:spcAft>
                <a:spcPct val="0"/>
              </a:spcAft>
              <a:defRPr sz="3600">
                <a:solidFill>
                  <a:schemeClr val="tx2"/>
                </a:solidFill>
                <a:latin typeface="Calibri" pitchFamily="34" charset="0"/>
                <a:cs typeface="Arial" pitchFamily="34" charset="0"/>
              </a:defRPr>
            </a:lvl8pPr>
            <a:lvl9pPr marL="1828800" algn="ctr" rtl="0" fontAlgn="base">
              <a:spcBef>
                <a:spcPct val="0"/>
              </a:spcBef>
              <a:spcAft>
                <a:spcPct val="0"/>
              </a:spcAft>
              <a:defRPr sz="3600">
                <a:solidFill>
                  <a:schemeClr val="tx2"/>
                </a:solidFill>
                <a:latin typeface="Calibri" pitchFamily="34" charset="0"/>
                <a:cs typeface="Arial" pitchFamily="34" charset="0"/>
              </a:defRPr>
            </a:lvl9pPr>
          </a:lstStyle>
          <a:p>
            <a:pPr algn="r">
              <a:spcBef>
                <a:spcPct val="20000"/>
              </a:spcBef>
            </a:pPr>
            <a:r>
              <a:rPr lang="en-US" altLang="en-US" sz="2800" b="1" kern="0" dirty="0" smtClean="0">
                <a:solidFill>
                  <a:srgbClr val="FFFFFF"/>
                </a:solidFill>
                <a:latin typeface="Arial"/>
              </a:rPr>
              <a:t>Consistent with Cost Principles (2 of 2)</a:t>
            </a:r>
            <a:br>
              <a:rPr lang="en-US" altLang="en-US" sz="2800" b="1" kern="0" dirty="0" smtClean="0">
                <a:solidFill>
                  <a:srgbClr val="FFFFFF"/>
                </a:solidFill>
                <a:latin typeface="Arial"/>
              </a:rPr>
            </a:br>
            <a:endParaRPr lang="en-US" sz="2800" kern="0" dirty="0"/>
          </a:p>
        </p:txBody>
      </p:sp>
      <p:sp>
        <p:nvSpPr>
          <p:cNvPr id="5" name="Rectangle 4"/>
          <p:cNvSpPr/>
          <p:nvPr/>
        </p:nvSpPr>
        <p:spPr>
          <a:xfrm>
            <a:off x="0" y="2362200"/>
            <a:ext cx="4002559" cy="2191369"/>
          </a:xfrm>
          <a:prstGeom prst="rect">
            <a:avLst/>
          </a:prstGeom>
        </p:spPr>
        <p:txBody>
          <a:bodyPr wrap="square">
            <a:spAutoFit/>
          </a:bodyPr>
          <a:lstStyle/>
          <a:p>
            <a:pPr marL="800100" lvl="1" indent="-342900" defTabSz="854075" eaLnBrk="1" hangingPunct="1">
              <a:spcBef>
                <a:spcPct val="20000"/>
              </a:spcBef>
              <a:buFont typeface="Arial" panose="020B0604020202020204" pitchFamily="34" charset="0"/>
              <a:buChar char="•"/>
            </a:pPr>
            <a:r>
              <a:rPr lang="en-US" altLang="en-US" sz="2200" kern="0" dirty="0">
                <a:solidFill>
                  <a:srgbClr val="000000"/>
                </a:solidFill>
                <a:latin typeface="Arial"/>
                <a:ea typeface="Arial" panose="020B0604020202020204" pitchFamily="34" charset="0"/>
              </a:rPr>
              <a:t>Costs incurred for the same purposes in like circumstances</a:t>
            </a:r>
          </a:p>
          <a:p>
            <a:pPr marL="800100" lvl="1" indent="-342900" defTabSz="854075" eaLnBrk="1" hangingPunct="1">
              <a:spcBef>
                <a:spcPct val="20000"/>
              </a:spcBef>
              <a:buFont typeface="Arial" panose="020B0604020202020204" pitchFamily="34" charset="0"/>
              <a:buChar char="•"/>
            </a:pPr>
            <a:r>
              <a:rPr lang="en-US" altLang="en-US" sz="2200" kern="0" dirty="0">
                <a:solidFill>
                  <a:srgbClr val="000000"/>
                </a:solidFill>
                <a:latin typeface="Arial"/>
                <a:ea typeface="Arial" panose="020B0604020202020204" pitchFamily="34" charset="0"/>
              </a:rPr>
              <a:t>Cannot charge as direct cost to one grant and as indirect to another</a:t>
            </a:r>
            <a:endParaRPr lang="en-US" altLang="en-US" sz="2200" kern="0" dirty="0">
              <a:solidFill>
                <a:srgbClr val="000000"/>
              </a:solidFill>
              <a:latin typeface="Arial"/>
            </a:endParaRPr>
          </a:p>
        </p:txBody>
      </p:sp>
      <p:sp>
        <p:nvSpPr>
          <p:cNvPr id="6" name="Rectangle 5"/>
          <p:cNvSpPr/>
          <p:nvPr/>
        </p:nvSpPr>
        <p:spPr>
          <a:xfrm>
            <a:off x="4397975" y="2362200"/>
            <a:ext cx="4572000" cy="2123658"/>
          </a:xfrm>
          <a:prstGeom prst="rect">
            <a:avLst/>
          </a:prstGeom>
        </p:spPr>
        <p:txBody>
          <a:bodyPr>
            <a:spAutoFit/>
          </a:bodyPr>
          <a:lstStyle/>
          <a:p>
            <a:pPr marL="342900" lvl="0" indent="-342900" eaLnBrk="1" hangingPunct="1">
              <a:spcBef>
                <a:spcPct val="20000"/>
              </a:spcBef>
              <a:buFont typeface="Arial" panose="020B0604020202020204" pitchFamily="34" charset="0"/>
              <a:buChar char="•"/>
              <a:defRPr/>
            </a:pPr>
            <a:r>
              <a:rPr lang="en-US" altLang="en-US" sz="2200" dirty="0">
                <a:solidFill>
                  <a:schemeClr val="tx1"/>
                </a:solidFill>
              </a:rPr>
              <a:t>Cannot shift costs from one cost objective to another to overcome funding deficiencies, avoid restrictions imposed by law or grant agreement, or other reasons</a:t>
            </a:r>
          </a:p>
        </p:txBody>
      </p:sp>
      <p:sp>
        <p:nvSpPr>
          <p:cNvPr id="14" name="Rectangle 13"/>
          <p:cNvSpPr/>
          <p:nvPr/>
        </p:nvSpPr>
        <p:spPr>
          <a:xfrm>
            <a:off x="4420629" y="4414897"/>
            <a:ext cx="4572000" cy="2062103"/>
          </a:xfrm>
          <a:prstGeom prst="rect">
            <a:avLst/>
          </a:prstGeom>
        </p:spPr>
        <p:txBody>
          <a:bodyPr>
            <a:spAutoFit/>
          </a:bodyPr>
          <a:lstStyle/>
          <a:p>
            <a:pPr marL="742950" lvl="1" indent="-285750" defTabSz="854075">
              <a:spcBef>
                <a:spcPct val="20000"/>
              </a:spcBef>
              <a:buFontTx/>
              <a:buChar char="–"/>
            </a:pPr>
            <a:r>
              <a:rPr lang="en-US" altLang="en-US" sz="2000" kern="0" dirty="0" smtClean="0">
                <a:solidFill>
                  <a:srgbClr val="000000"/>
                </a:solidFill>
                <a:latin typeface="Arial"/>
                <a:ea typeface="Arial" panose="020B0604020202020204" pitchFamily="34" charset="0"/>
              </a:rPr>
              <a:t>From one grant to another grant (exception on next slide)</a:t>
            </a:r>
          </a:p>
          <a:p>
            <a:pPr marL="742950" lvl="1" indent="-285750" defTabSz="854075">
              <a:spcBef>
                <a:spcPct val="20000"/>
              </a:spcBef>
              <a:buFontTx/>
              <a:buChar char="–"/>
            </a:pPr>
            <a:r>
              <a:rPr lang="en-US" altLang="en-US" sz="2000" kern="0" dirty="0" smtClean="0">
                <a:solidFill>
                  <a:srgbClr val="000000"/>
                </a:solidFill>
                <a:latin typeface="Arial"/>
                <a:ea typeface="Arial" panose="020B0604020202020204" pitchFamily="34" charset="0"/>
              </a:rPr>
              <a:t>From administrative to program cost category</a:t>
            </a:r>
          </a:p>
          <a:p>
            <a:pPr marL="742950" lvl="1" indent="-285750" defTabSz="854075">
              <a:spcBef>
                <a:spcPct val="20000"/>
              </a:spcBef>
              <a:buFontTx/>
              <a:buChar char="–"/>
            </a:pPr>
            <a:r>
              <a:rPr lang="en-US" altLang="en-US" sz="2000" kern="0" dirty="0" smtClean="0">
                <a:solidFill>
                  <a:srgbClr val="000000"/>
                </a:solidFill>
                <a:latin typeface="Arial"/>
                <a:ea typeface="Arial" panose="020B0604020202020204" pitchFamily="34" charset="0"/>
              </a:rPr>
              <a:t>From direct to indirect cost or vice versa</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551" y="4800600"/>
            <a:ext cx="1743456" cy="1465717"/>
          </a:xfrm>
          <a:prstGeom prst="rect">
            <a:avLst/>
          </a:prstGeom>
        </p:spPr>
      </p:pic>
    </p:spTree>
    <p:extLst>
      <p:ext uri="{BB962C8B-B14F-4D97-AF65-F5344CB8AC3E}">
        <p14:creationId xmlns:p14="http://schemas.microsoft.com/office/powerpoint/2010/main" val="1509481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1333500"/>
            <a:ext cx="4953000" cy="1066800"/>
          </a:xfrm>
          <a:prstGeom prst="rect">
            <a:avLst/>
          </a:prstGeom>
        </p:spPr>
        <p:txBody>
          <a:bodyPr/>
          <a:lstStyle/>
          <a:p>
            <a:pPr lvl="0" algn="r" eaLnBrk="1" hangingPunct="1">
              <a:spcBef>
                <a:spcPct val="20000"/>
              </a:spcBef>
              <a:defRPr/>
            </a:pPr>
            <a:r>
              <a:rPr lang="en-US" altLang="en-US" sz="3200" b="1" kern="1200" dirty="0" smtClean="0">
                <a:solidFill>
                  <a:srgbClr val="FF9900"/>
                </a:solidFill>
                <a:latin typeface="Arial" panose="020B0604020202020204" pitchFamily="34" charset="0"/>
              </a:rPr>
              <a:t>2CFR 200.405(c)</a:t>
            </a:r>
            <a:endParaRPr lang="en-US" sz="3200" b="1" kern="1200" dirty="0">
              <a:solidFill>
                <a:srgbClr val="FF9900"/>
              </a:solidFill>
              <a:latin typeface="Arial" panose="020B0604020202020204" pitchFamily="34" charset="0"/>
              <a:cs typeface="+mn-cs"/>
            </a:endParaRPr>
          </a:p>
        </p:txBody>
      </p:sp>
      <p:sp>
        <p:nvSpPr>
          <p:cNvPr id="45058" name="Content Placeholder 4"/>
          <p:cNvSpPr>
            <a:spLocks noGrp="1"/>
          </p:cNvSpPr>
          <p:nvPr>
            <p:ph idx="1"/>
          </p:nvPr>
        </p:nvSpPr>
        <p:spPr bwMode="auto">
          <a:xfrm>
            <a:off x="457200" y="2057400"/>
            <a:ext cx="7924800" cy="40687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en-US" sz="2400" dirty="0" smtClean="0"/>
          </a:p>
          <a:p>
            <a:pPr>
              <a:defRPr/>
            </a:pPr>
            <a:r>
              <a:rPr lang="en-US" altLang="en-US" sz="2400" dirty="0" smtClean="0"/>
              <a:t>[The prohibition against shifting costs between/among Federal awards] would </a:t>
            </a:r>
            <a:r>
              <a:rPr lang="en-US" altLang="en-US" sz="2400" dirty="0"/>
              <a:t>not preclude the non-Federal entity from shifting costs that are allowable under two or more Federal awards in accordance with existing Federal statutes, regulations, or the terms and conditions of the Federal awards</a:t>
            </a:r>
            <a:r>
              <a:rPr lang="en-US" altLang="en-US" sz="2400" dirty="0" smtClean="0"/>
              <a:t>.</a:t>
            </a:r>
            <a:endParaRPr lang="en-US" altLang="en-US" sz="2400" dirty="0"/>
          </a:p>
          <a:p>
            <a:pPr eaLnBrk="1" hangingPunct="1">
              <a:buFont typeface="Arial" panose="020B0604020202020204" pitchFamily="34" charset="0"/>
              <a:buChar char="•"/>
              <a:defRPr/>
            </a:pPr>
            <a:endParaRPr lang="en-US" altLang="en-US" sz="2400" dirty="0" smtClean="0"/>
          </a:p>
        </p:txBody>
      </p:sp>
      <p:sp>
        <p:nvSpPr>
          <p:cNvPr id="63491" name="Text Placeholder 1"/>
          <p:cNvSpPr>
            <a:spLocks noGrp="1"/>
          </p:cNvSpPr>
          <p:nvPr>
            <p:ph type="body" sz="quarter" idx="4294967295"/>
          </p:nvPr>
        </p:nvSpPr>
        <p:spPr bwMode="auto">
          <a:xfrm>
            <a:off x="990600" y="228600"/>
            <a:ext cx="7848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spcBef>
                <a:spcPts val="0"/>
              </a:spcBef>
              <a:buNone/>
            </a:pPr>
            <a:r>
              <a:rPr lang="en-US" altLang="en-US" sz="2800" b="1" kern="0" dirty="0">
                <a:solidFill>
                  <a:srgbClr val="FFFFFF"/>
                </a:solidFill>
                <a:latin typeface="Arial"/>
                <a:ea typeface="MS PGothic" panose="020B0600070205080204" pitchFamily="34" charset="-128"/>
                <a:cs typeface="+mj-cs"/>
              </a:rPr>
              <a:t>Grant-to-Grant Cost Shifting Exception</a:t>
            </a:r>
          </a:p>
          <a:p>
            <a:pPr>
              <a:spcBef>
                <a:spcPts val="0"/>
              </a:spcBef>
            </a:pPr>
            <a:endParaRPr lang="en-US" altLang="en-US" dirty="0" smtClean="0"/>
          </a:p>
        </p:txBody>
      </p:sp>
    </p:spTree>
    <p:extLst>
      <p:ext uri="{BB962C8B-B14F-4D97-AF65-F5344CB8AC3E}">
        <p14:creationId xmlns:p14="http://schemas.microsoft.com/office/powerpoint/2010/main" val="357178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pPr lvl="0" algn="r" eaLnBrk="1" hangingPunct="1">
              <a:spcBef>
                <a:spcPct val="20000"/>
              </a:spcBef>
              <a:defRPr/>
            </a:pPr>
            <a:r>
              <a:rPr lang="en-US" b="1" kern="1200" dirty="0" smtClean="0">
                <a:latin typeface="Arial" panose="020B0604020202020204" pitchFamily="34" charset="0"/>
                <a:cs typeface="+mn-cs"/>
              </a:rPr>
              <a:t>Allocation Principle</a:t>
            </a:r>
            <a:endParaRPr lang="en-US" b="1" kern="1200" dirty="0">
              <a:latin typeface="Arial" panose="020B0604020202020204" pitchFamily="34" charset="0"/>
              <a:cs typeface="+mn-cs"/>
            </a:endParaRPr>
          </a:p>
        </p:txBody>
      </p:sp>
      <p:sp>
        <p:nvSpPr>
          <p:cNvPr id="45058" name="Content Placeholder 4"/>
          <p:cNvSpPr>
            <a:spLocks noGrp="1"/>
          </p:cNvSpPr>
          <p:nvPr>
            <p:ph idx="1"/>
          </p:nvPr>
        </p:nvSpPr>
        <p:spPr bwMode="auto">
          <a:xfrm>
            <a:off x="457200" y="1857733"/>
            <a:ext cx="7924800" cy="4373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defRPr/>
            </a:pPr>
            <a:r>
              <a:rPr lang="en-US" altLang="en-US" sz="2400" b="1" kern="1200" dirty="0" smtClean="0">
                <a:solidFill>
                  <a:srgbClr val="4E884B"/>
                </a:solidFill>
                <a:latin typeface="Arial" panose="020B0604020202020204" pitchFamily="34" charset="0"/>
                <a:ea typeface="MS PGothic" panose="020B0600070205080204" pitchFamily="34" charset="-128"/>
              </a:rPr>
              <a:t>Proportional Benefit</a:t>
            </a:r>
            <a:endParaRPr lang="en-US" altLang="en-US" sz="2400" b="1" kern="1200" dirty="0">
              <a:solidFill>
                <a:srgbClr val="4E884B"/>
              </a:solidFill>
              <a:latin typeface="Arial" panose="020B0604020202020204" pitchFamily="34" charset="0"/>
              <a:ea typeface="MS PGothic" panose="020B0600070205080204" pitchFamily="34" charset="-128"/>
            </a:endParaRPr>
          </a:p>
          <a:p>
            <a:pPr eaLnBrk="1" hangingPunct="1">
              <a:buFont typeface="Arial" panose="020B0604020202020204" pitchFamily="34" charset="0"/>
              <a:buChar char="•"/>
              <a:defRPr/>
            </a:pPr>
            <a:r>
              <a:rPr lang="en-US" altLang="en-US" sz="2400" dirty="0"/>
              <a:t>If a cost benefits two or more projects or activities in proportions that can be determined without undue effort or cost, the cost must be allocated to the projects based on the proportional benefit. </a:t>
            </a:r>
          </a:p>
          <a:p>
            <a:pPr marL="0" indent="0" eaLnBrk="1" hangingPunct="1">
              <a:buFontTx/>
              <a:buNone/>
              <a:defRPr/>
            </a:pPr>
            <a:endParaRPr lang="en-US" altLang="en-US" sz="2400" dirty="0"/>
          </a:p>
          <a:p>
            <a:pPr marL="0" indent="0" eaLnBrk="1" hangingPunct="1">
              <a:buFontTx/>
              <a:buNone/>
              <a:defRPr/>
            </a:pPr>
            <a:endParaRPr lang="en-US" altLang="en-US" sz="2400" dirty="0" smtClean="0"/>
          </a:p>
        </p:txBody>
      </p:sp>
      <p:sp>
        <p:nvSpPr>
          <p:cNvPr id="63491" name="Text Placeholder 1"/>
          <p:cNvSpPr>
            <a:spLocks noGrp="1"/>
          </p:cNvSpPr>
          <p:nvPr>
            <p:ph type="body" sz="quarter" idx="4294967295"/>
          </p:nvPr>
        </p:nvSpPr>
        <p:spPr bwMode="auto">
          <a:xfrm>
            <a:off x="2036590" y="1371600"/>
            <a:ext cx="6781800" cy="4861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marL="0" indent="0" algn="r">
              <a:buNone/>
            </a:pPr>
            <a:r>
              <a:rPr lang="en-US" altLang="en-US" b="1" dirty="0">
                <a:solidFill>
                  <a:srgbClr val="FF9900"/>
                </a:solidFill>
              </a:rPr>
              <a:t>2CFR 200.405(d)</a:t>
            </a:r>
            <a:endParaRPr lang="en-US" altLang="en-US"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5241" y="3781807"/>
            <a:ext cx="1633479" cy="2449489"/>
          </a:xfrm>
          <a:prstGeom prst="rect">
            <a:avLst/>
          </a:prstGeom>
        </p:spPr>
      </p:pic>
    </p:spTree>
    <p:extLst>
      <p:ext uri="{BB962C8B-B14F-4D97-AF65-F5344CB8AC3E}">
        <p14:creationId xmlns:p14="http://schemas.microsoft.com/office/powerpoint/2010/main" val="328976402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Measuring Benefit</a:t>
            </a:r>
            <a:endParaRPr lang="en-US" dirty="0"/>
          </a:p>
        </p:txBody>
      </p:sp>
      <p:sp>
        <p:nvSpPr>
          <p:cNvPr id="4" name="Oval 6"/>
          <p:cNvSpPr/>
          <p:nvPr/>
        </p:nvSpPr>
        <p:spPr>
          <a:xfrm>
            <a:off x="228600" y="1600200"/>
            <a:ext cx="2886294" cy="3505200"/>
          </a:xfrm>
          <a:prstGeom prst="roundRect">
            <a:avLst/>
          </a:prstGeom>
          <a:solidFill>
            <a:srgbClr val="B9DDE2">
              <a:alpha val="9000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tx1"/>
          </a:fontRef>
        </p:style>
      </p:sp>
      <p:sp>
        <p:nvSpPr>
          <p:cNvPr id="5" name="Oval 9"/>
          <p:cNvSpPr/>
          <p:nvPr/>
        </p:nvSpPr>
        <p:spPr>
          <a:xfrm>
            <a:off x="6019800" y="1600200"/>
            <a:ext cx="2854657" cy="3505200"/>
          </a:xfrm>
          <a:prstGeom prst="roundRect">
            <a:avLst/>
          </a:prstGeom>
          <a:solidFill>
            <a:srgbClr val="91CE4F"/>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tx1"/>
          </a:fontRef>
        </p:style>
      </p:sp>
      <p:sp>
        <p:nvSpPr>
          <p:cNvPr id="6" name="Content Placeholder 4"/>
          <p:cNvSpPr>
            <a:spLocks/>
          </p:cNvSpPr>
          <p:nvPr/>
        </p:nvSpPr>
        <p:spPr bwMode="auto">
          <a:xfrm>
            <a:off x="228600" y="5105400"/>
            <a:ext cx="8632825" cy="1371600"/>
          </a:xfrm>
          <a:prstGeom prst="roundRect">
            <a:avLst>
              <a:gd name="adj" fmla="val 16667"/>
            </a:avLst>
          </a:prstGeom>
          <a:solidFill>
            <a:srgbClr val="FFBE00"/>
          </a:solidFill>
          <a:ln>
            <a:noFill/>
          </a:ln>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lvl="0" algn="ctr" defTabSz="854075">
              <a:spcBef>
                <a:spcPct val="20000"/>
              </a:spcBef>
              <a:defRPr/>
            </a:pPr>
            <a:r>
              <a:rPr lang="en-US" altLang="en-US" sz="2400" kern="0" dirty="0">
                <a:solidFill>
                  <a:srgbClr val="000000"/>
                </a:solidFill>
                <a:latin typeface="Arial"/>
              </a:rPr>
              <a:t>Costs pooled or assigned to intermediate cost objectives must be allocated to final cost objectives using an acceptable allocation base</a:t>
            </a:r>
          </a:p>
        </p:txBody>
      </p:sp>
      <p:sp>
        <p:nvSpPr>
          <p:cNvPr id="2" name="Rectangle 1"/>
          <p:cNvSpPr/>
          <p:nvPr/>
        </p:nvSpPr>
        <p:spPr>
          <a:xfrm>
            <a:off x="228600" y="1700748"/>
            <a:ext cx="2895600" cy="3785652"/>
          </a:xfrm>
          <a:prstGeom prst="rect">
            <a:avLst/>
          </a:prstGeom>
        </p:spPr>
        <p:txBody>
          <a:bodyPr wrap="square">
            <a:spAutoFit/>
          </a:bodyPr>
          <a:lstStyle/>
          <a:p>
            <a:pPr lvl="0" defTabSz="854075">
              <a:spcBef>
                <a:spcPct val="20000"/>
              </a:spcBef>
              <a:defRPr/>
            </a:pPr>
            <a:r>
              <a:rPr lang="en-US" altLang="en-US" sz="2200" kern="0" dirty="0">
                <a:solidFill>
                  <a:srgbClr val="000000"/>
                </a:solidFill>
                <a:latin typeface="Arial"/>
              </a:rPr>
              <a:t>Costs are allocable to a particular cost objective to the extent of relative benefits provided to that cost </a:t>
            </a:r>
            <a:r>
              <a:rPr lang="en-US" altLang="en-US" sz="2200" kern="0" dirty="0" smtClean="0">
                <a:solidFill>
                  <a:srgbClr val="000000"/>
                </a:solidFill>
                <a:latin typeface="Arial"/>
              </a:rPr>
              <a:t>objective</a:t>
            </a:r>
          </a:p>
          <a:p>
            <a:pPr marL="285750" indent="-285750">
              <a:spcBef>
                <a:spcPct val="20000"/>
              </a:spcBef>
              <a:buFontTx/>
              <a:buChar char="–"/>
              <a:defRPr/>
            </a:pPr>
            <a:r>
              <a:rPr lang="en-US" altLang="en-US" sz="2000" kern="0" dirty="0">
                <a:solidFill>
                  <a:srgbClr val="000000"/>
                </a:solidFill>
                <a:latin typeface="Arial"/>
              </a:rPr>
              <a:t>If no benefit received, then it is not allocable to that objective</a:t>
            </a:r>
          </a:p>
          <a:p>
            <a:pPr marL="800100" lvl="1" indent="-342900" defTabSz="854075">
              <a:spcBef>
                <a:spcPct val="20000"/>
              </a:spcBef>
              <a:buFont typeface="Arial" panose="020B0604020202020204" pitchFamily="34" charset="0"/>
              <a:buChar char="•"/>
              <a:defRPr/>
            </a:pPr>
            <a:endParaRPr lang="en-US" altLang="en-US" sz="2000" kern="0" dirty="0">
              <a:solidFill>
                <a:srgbClr val="000000"/>
              </a:solidFill>
              <a:latin typeface="Arial"/>
            </a:endParaRPr>
          </a:p>
        </p:txBody>
      </p:sp>
      <p:sp>
        <p:nvSpPr>
          <p:cNvPr id="3" name="Rectangle 2"/>
          <p:cNvSpPr/>
          <p:nvPr/>
        </p:nvSpPr>
        <p:spPr>
          <a:xfrm>
            <a:off x="6096000" y="1725811"/>
            <a:ext cx="2765425" cy="2462213"/>
          </a:xfrm>
          <a:prstGeom prst="rect">
            <a:avLst/>
          </a:prstGeom>
        </p:spPr>
        <p:txBody>
          <a:bodyPr wrap="square">
            <a:spAutoFit/>
          </a:bodyPr>
          <a:lstStyle/>
          <a:p>
            <a:pPr lvl="0" defTabSz="854075">
              <a:spcBef>
                <a:spcPct val="20000"/>
              </a:spcBef>
              <a:defRPr/>
            </a:pPr>
            <a:r>
              <a:rPr lang="en-US" altLang="en-US" sz="2200" kern="0" dirty="0">
                <a:solidFill>
                  <a:srgbClr val="000000"/>
                </a:solidFill>
                <a:latin typeface="Arial"/>
              </a:rPr>
              <a:t>Method used for measuring benefit is an integral part of the process for allocating costs </a:t>
            </a:r>
          </a:p>
          <a:p>
            <a:pPr marL="285750" indent="-285750">
              <a:spcBef>
                <a:spcPct val="20000"/>
              </a:spcBef>
              <a:buFontTx/>
              <a:buChar char="–"/>
              <a:defRPr/>
            </a:pPr>
            <a:r>
              <a:rPr lang="en-US" altLang="en-US" sz="2000" kern="0" dirty="0">
                <a:solidFill>
                  <a:srgbClr val="000000"/>
                </a:solidFill>
                <a:latin typeface="Arial"/>
              </a:rPr>
              <a:t>The method used is the allocation </a:t>
            </a:r>
            <a:r>
              <a:rPr lang="en-US" altLang="en-US" sz="2000" u="sng" kern="0" dirty="0">
                <a:solidFill>
                  <a:srgbClr val="000000"/>
                </a:solidFill>
                <a:latin typeface="Arial"/>
              </a:rPr>
              <a:t>base</a:t>
            </a:r>
            <a:r>
              <a:rPr lang="en-US" altLang="en-US" sz="2000" kern="0" dirty="0">
                <a:solidFill>
                  <a:srgbClr val="000000"/>
                </a:solidFill>
                <a:latin typeface="Arial"/>
              </a:rPr>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2286658"/>
            <a:ext cx="2953082" cy="2175825"/>
          </a:xfrm>
          <a:prstGeom prst="rect">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Oval 6"/>
          <p:cNvSpPr/>
          <p:nvPr/>
        </p:nvSpPr>
        <p:spPr>
          <a:xfrm>
            <a:off x="228600" y="1600200"/>
            <a:ext cx="2886294" cy="3505200"/>
          </a:xfrm>
          <a:prstGeom prst="roundRect">
            <a:avLst/>
          </a:prstGeom>
          <a:solidFill>
            <a:srgbClr val="B9DDE2">
              <a:alpha val="9000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tx1"/>
          </a:fontRef>
        </p:style>
      </p:sp>
      <p:sp>
        <p:nvSpPr>
          <p:cNvPr id="13" name="Oval 9"/>
          <p:cNvSpPr/>
          <p:nvPr/>
        </p:nvSpPr>
        <p:spPr>
          <a:xfrm>
            <a:off x="6019800" y="1600200"/>
            <a:ext cx="2854657" cy="3505200"/>
          </a:xfrm>
          <a:prstGeom prst="roundRect">
            <a:avLst/>
          </a:prstGeom>
          <a:solidFill>
            <a:srgbClr val="91CE4F"/>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tx1"/>
          </a:fontRef>
        </p:style>
      </p:sp>
      <p:sp>
        <p:nvSpPr>
          <p:cNvPr id="19" name="Content Placeholder 4"/>
          <p:cNvSpPr>
            <a:spLocks/>
          </p:cNvSpPr>
          <p:nvPr/>
        </p:nvSpPr>
        <p:spPr bwMode="auto">
          <a:xfrm>
            <a:off x="228600" y="5105400"/>
            <a:ext cx="8632825" cy="1371600"/>
          </a:xfrm>
          <a:prstGeom prst="roundRect">
            <a:avLst>
              <a:gd name="adj" fmla="val 16667"/>
            </a:avLst>
          </a:prstGeom>
          <a:solidFill>
            <a:srgbClr val="FFBE00"/>
          </a:solidFill>
          <a:ln>
            <a:noFill/>
          </a:ln>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lvl="0" algn="ctr" defTabSz="854075">
              <a:spcBef>
                <a:spcPct val="20000"/>
              </a:spcBef>
              <a:defRPr/>
            </a:pPr>
            <a:r>
              <a:rPr lang="en-US" altLang="en-US" sz="2400" kern="0" dirty="0">
                <a:solidFill>
                  <a:srgbClr val="000000"/>
                </a:solidFill>
                <a:latin typeface="Arial"/>
              </a:rPr>
              <a:t>Costs pooled or assigned to intermediate cost objectives must be allocated to final cost objectives using an acceptable allocation base</a:t>
            </a:r>
          </a:p>
        </p:txBody>
      </p:sp>
      <p:sp>
        <p:nvSpPr>
          <p:cNvPr id="20" name="Rectangle 19"/>
          <p:cNvSpPr/>
          <p:nvPr/>
        </p:nvSpPr>
        <p:spPr>
          <a:xfrm>
            <a:off x="228600" y="1700748"/>
            <a:ext cx="2895600" cy="3785652"/>
          </a:xfrm>
          <a:prstGeom prst="rect">
            <a:avLst/>
          </a:prstGeom>
        </p:spPr>
        <p:txBody>
          <a:bodyPr wrap="square">
            <a:spAutoFit/>
          </a:bodyPr>
          <a:lstStyle/>
          <a:p>
            <a:pPr lvl="0" defTabSz="854075">
              <a:spcBef>
                <a:spcPct val="20000"/>
              </a:spcBef>
              <a:defRPr/>
            </a:pPr>
            <a:r>
              <a:rPr lang="en-US" altLang="en-US" sz="2200" kern="0" dirty="0">
                <a:solidFill>
                  <a:srgbClr val="000000"/>
                </a:solidFill>
                <a:latin typeface="Arial"/>
              </a:rPr>
              <a:t>Costs are allocable to a particular cost objective to the extent of relative benefits provided to that cost </a:t>
            </a:r>
            <a:r>
              <a:rPr lang="en-US" altLang="en-US" sz="2200" kern="0" dirty="0" smtClean="0">
                <a:solidFill>
                  <a:srgbClr val="000000"/>
                </a:solidFill>
                <a:latin typeface="Arial"/>
              </a:rPr>
              <a:t>objective</a:t>
            </a:r>
          </a:p>
          <a:p>
            <a:pPr marL="285750" indent="-285750">
              <a:spcBef>
                <a:spcPct val="20000"/>
              </a:spcBef>
              <a:buFontTx/>
              <a:buChar char="–"/>
              <a:defRPr/>
            </a:pPr>
            <a:r>
              <a:rPr lang="en-US" altLang="en-US" sz="2000" kern="0" dirty="0">
                <a:solidFill>
                  <a:srgbClr val="000000"/>
                </a:solidFill>
                <a:latin typeface="Arial"/>
              </a:rPr>
              <a:t>If no benefit received, then it is not allocable to that objective</a:t>
            </a:r>
          </a:p>
          <a:p>
            <a:pPr marL="800100" lvl="1" indent="-342900" defTabSz="854075">
              <a:spcBef>
                <a:spcPct val="20000"/>
              </a:spcBef>
              <a:buFont typeface="Arial" panose="020B0604020202020204" pitchFamily="34" charset="0"/>
              <a:buChar char="•"/>
              <a:defRPr/>
            </a:pPr>
            <a:endParaRPr lang="en-US" altLang="en-US" sz="2000" kern="0" dirty="0">
              <a:solidFill>
                <a:srgbClr val="000000"/>
              </a:solidFill>
              <a:latin typeface="Arial"/>
            </a:endParaRPr>
          </a:p>
        </p:txBody>
      </p:sp>
      <p:sp>
        <p:nvSpPr>
          <p:cNvPr id="21" name="Rectangle 20"/>
          <p:cNvSpPr/>
          <p:nvPr/>
        </p:nvSpPr>
        <p:spPr>
          <a:xfrm>
            <a:off x="6096000" y="1725811"/>
            <a:ext cx="2765425" cy="2462213"/>
          </a:xfrm>
          <a:prstGeom prst="rect">
            <a:avLst/>
          </a:prstGeom>
        </p:spPr>
        <p:txBody>
          <a:bodyPr wrap="square">
            <a:spAutoFit/>
          </a:bodyPr>
          <a:lstStyle/>
          <a:p>
            <a:pPr lvl="0" defTabSz="854075">
              <a:spcBef>
                <a:spcPct val="20000"/>
              </a:spcBef>
              <a:defRPr/>
            </a:pPr>
            <a:r>
              <a:rPr lang="en-US" altLang="en-US" sz="2200" kern="0" dirty="0">
                <a:solidFill>
                  <a:srgbClr val="000000"/>
                </a:solidFill>
                <a:latin typeface="Arial"/>
              </a:rPr>
              <a:t>Method used for measuring benefit is an integral part of the process for allocating costs </a:t>
            </a:r>
          </a:p>
          <a:p>
            <a:pPr marL="285750" indent="-285750">
              <a:spcBef>
                <a:spcPct val="20000"/>
              </a:spcBef>
              <a:buFontTx/>
              <a:buChar char="–"/>
              <a:defRPr/>
            </a:pPr>
            <a:r>
              <a:rPr lang="en-US" altLang="en-US" sz="2000" kern="0" dirty="0">
                <a:solidFill>
                  <a:srgbClr val="000000"/>
                </a:solidFill>
                <a:latin typeface="Arial"/>
              </a:rPr>
              <a:t>The method used is the allocation </a:t>
            </a:r>
            <a:r>
              <a:rPr lang="en-US" altLang="en-US" sz="2000" u="sng" kern="0" dirty="0">
                <a:solidFill>
                  <a:srgbClr val="000000"/>
                </a:solidFill>
                <a:latin typeface="Arial"/>
              </a:rPr>
              <a:t>base</a:t>
            </a:r>
            <a:r>
              <a:rPr lang="en-US" altLang="en-US" sz="2000" kern="0" dirty="0">
                <a:solidFill>
                  <a:srgbClr val="000000"/>
                </a:solidFill>
                <a:latin typeface="Arial"/>
              </a:rPr>
              <a:t> </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2286658"/>
            <a:ext cx="2953082" cy="2175825"/>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Measuring Benefit</a:t>
            </a:r>
            <a:endParaRPr lang="en-US" dirty="0"/>
          </a:p>
        </p:txBody>
      </p:sp>
    </p:spTree>
    <p:extLst>
      <p:ext uri="{BB962C8B-B14F-4D97-AF65-F5344CB8AC3E}">
        <p14:creationId xmlns:p14="http://schemas.microsoft.com/office/powerpoint/2010/main" val="1558512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v. Program:</a:t>
            </a:r>
            <a:br>
              <a:rPr lang="en-US" dirty="0" smtClean="0"/>
            </a:br>
            <a:r>
              <a:rPr lang="en-US" dirty="0" smtClean="0"/>
              <a:t>Administrative Costs</a:t>
            </a:r>
            <a:endParaRPr lang="en-US" dirty="0"/>
          </a:p>
        </p:txBody>
      </p:sp>
      <p:sp>
        <p:nvSpPr>
          <p:cNvPr id="5" name="Content Placeholder 1"/>
          <p:cNvSpPr txBox="1">
            <a:spLocks/>
          </p:cNvSpPr>
          <p:nvPr/>
        </p:nvSpPr>
        <p:spPr>
          <a:xfrm>
            <a:off x="914400" y="1447800"/>
            <a:ext cx="7696200" cy="42672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1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0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000">
                <a:solidFill>
                  <a:schemeClr val="tx1"/>
                </a:solidFill>
                <a:latin typeface="+mn-lt"/>
                <a:ea typeface="+mn-ea"/>
                <a:cs typeface="+mn-cs"/>
              </a:defRPr>
            </a:lvl5pPr>
            <a:lvl6pPr marL="2514600" indent="-228600" algn="l" rtl="0" fontAlgn="base">
              <a:spcBef>
                <a:spcPct val="20000"/>
              </a:spcBef>
              <a:spcAft>
                <a:spcPct val="0"/>
              </a:spcAft>
              <a:buFont typeface="Arial" charset="0"/>
              <a:buChar char="»"/>
              <a:defRPr sz="1000">
                <a:solidFill>
                  <a:schemeClr val="tx1"/>
                </a:solidFill>
                <a:latin typeface="+mn-lt"/>
                <a:ea typeface="+mn-ea"/>
                <a:cs typeface="+mn-cs"/>
              </a:defRPr>
            </a:lvl6pPr>
            <a:lvl7pPr marL="2971800" indent="-228600" algn="l" rtl="0" fontAlgn="base">
              <a:spcBef>
                <a:spcPct val="20000"/>
              </a:spcBef>
              <a:spcAft>
                <a:spcPct val="0"/>
              </a:spcAft>
              <a:buFont typeface="Arial" charset="0"/>
              <a:buChar char="»"/>
              <a:defRPr sz="1000">
                <a:solidFill>
                  <a:schemeClr val="tx1"/>
                </a:solidFill>
                <a:latin typeface="+mn-lt"/>
                <a:ea typeface="+mn-ea"/>
                <a:cs typeface="+mn-cs"/>
              </a:defRPr>
            </a:lvl7pPr>
            <a:lvl8pPr marL="3429000" indent="-228600" algn="l" rtl="0" fontAlgn="base">
              <a:spcBef>
                <a:spcPct val="20000"/>
              </a:spcBef>
              <a:spcAft>
                <a:spcPct val="0"/>
              </a:spcAft>
              <a:buFont typeface="Arial" charset="0"/>
              <a:buChar char="»"/>
              <a:defRPr sz="1000">
                <a:solidFill>
                  <a:schemeClr val="tx1"/>
                </a:solidFill>
                <a:latin typeface="+mn-lt"/>
                <a:ea typeface="+mn-ea"/>
                <a:cs typeface="+mn-cs"/>
              </a:defRPr>
            </a:lvl8pPr>
            <a:lvl9pPr marL="3886200" indent="-228600" algn="l" rtl="0" fontAlgn="base">
              <a:spcBef>
                <a:spcPct val="20000"/>
              </a:spcBef>
              <a:spcAft>
                <a:spcPct val="0"/>
              </a:spcAft>
              <a:buFont typeface="Arial" charset="0"/>
              <a:buChar char="»"/>
              <a:defRPr sz="1000">
                <a:solidFill>
                  <a:schemeClr val="tx1"/>
                </a:solidFill>
                <a:latin typeface="+mn-lt"/>
                <a:ea typeface="+mn-ea"/>
                <a:cs typeface="+mn-cs"/>
              </a:defRPr>
            </a:lvl9pPr>
          </a:lstStyle>
          <a:p>
            <a:pPr marL="0" indent="0">
              <a:spcBef>
                <a:spcPts val="600"/>
              </a:spcBef>
              <a:spcAft>
                <a:spcPts val="0"/>
              </a:spcAft>
              <a:buFont typeface="Arial" panose="020B0604020202020204" pitchFamily="34" charset="0"/>
              <a:buNone/>
              <a:defRPr/>
            </a:pPr>
            <a:r>
              <a:rPr lang="en-US" altLang="en-US" sz="2400" b="1" kern="0" dirty="0" smtClean="0"/>
              <a:t>Per WIOA: Costs associated with carrying out administrative and general management functions:</a:t>
            </a:r>
          </a:p>
        </p:txBody>
      </p:sp>
      <p:sp>
        <p:nvSpPr>
          <p:cNvPr id="4" name="Rounded Rectangle 3"/>
          <p:cNvSpPr/>
          <p:nvPr/>
        </p:nvSpPr>
        <p:spPr>
          <a:xfrm>
            <a:off x="0" y="2516803"/>
            <a:ext cx="4389120" cy="1178897"/>
          </a:xfrm>
          <a:prstGeom prst="roundRect">
            <a:avLst/>
          </a:prstGeom>
          <a:solidFill>
            <a:srgbClr val="FFB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0" y="3768725"/>
            <a:ext cx="4389120" cy="1178897"/>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0" y="5050098"/>
            <a:ext cx="4389120" cy="1178897"/>
          </a:xfrm>
          <a:prstGeom prst="roundRect">
            <a:avLst/>
          </a:prstGeom>
          <a:solidFill>
            <a:srgbClr val="91CE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4752252" y="5039883"/>
            <a:ext cx="4389120" cy="1188720"/>
          </a:xfrm>
          <a:prstGeom prst="roundRect">
            <a:avLst/>
          </a:prstGeom>
          <a:solidFill>
            <a:srgbClr val="91CE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752252" y="2516802"/>
            <a:ext cx="4389120" cy="1178897"/>
          </a:xfrm>
          <a:prstGeom prst="roundRect">
            <a:avLst/>
          </a:prstGeom>
          <a:solidFill>
            <a:srgbClr val="FFB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4752252" y="3768724"/>
            <a:ext cx="4389120" cy="1178897"/>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388784" y="2536232"/>
            <a:ext cx="2895601" cy="1292662"/>
          </a:xfrm>
          <a:prstGeom prst="rect">
            <a:avLst/>
          </a:prstGeom>
          <a:noFill/>
        </p:spPr>
        <p:txBody>
          <a:bodyPr wrap="square" rtlCol="0">
            <a:spAutoFit/>
          </a:bodyPr>
          <a:lstStyle/>
          <a:p>
            <a:pPr>
              <a:spcBef>
                <a:spcPts val="200"/>
              </a:spcBef>
            </a:pPr>
            <a:r>
              <a:rPr lang="en-US" altLang="en-US" sz="2000" dirty="0"/>
              <a:t>Accounting, Budgeting, Payroll, Procurement, Cash Management</a:t>
            </a:r>
          </a:p>
          <a:p>
            <a:endParaRPr lang="en-US" sz="1600" dirty="0"/>
          </a:p>
        </p:txBody>
      </p:sp>
      <p:sp>
        <p:nvSpPr>
          <p:cNvPr id="13" name="TextBox 12"/>
          <p:cNvSpPr txBox="1"/>
          <p:nvPr/>
        </p:nvSpPr>
        <p:spPr>
          <a:xfrm>
            <a:off x="1392221" y="3804637"/>
            <a:ext cx="2895601" cy="1292662"/>
          </a:xfrm>
          <a:prstGeom prst="rect">
            <a:avLst/>
          </a:prstGeom>
          <a:noFill/>
        </p:spPr>
        <p:txBody>
          <a:bodyPr wrap="square" rtlCol="0">
            <a:spAutoFit/>
          </a:bodyPr>
          <a:lstStyle/>
          <a:p>
            <a:pPr>
              <a:spcBef>
                <a:spcPts val="200"/>
              </a:spcBef>
            </a:pPr>
            <a:r>
              <a:rPr lang="en-US" altLang="en-US" sz="2000" dirty="0"/>
              <a:t>Facilities, Property Management, Insurance, Personnel</a:t>
            </a:r>
          </a:p>
          <a:p>
            <a:endParaRPr lang="en-US" sz="1600" dirty="0"/>
          </a:p>
        </p:txBody>
      </p:sp>
      <p:sp>
        <p:nvSpPr>
          <p:cNvPr id="14" name="TextBox 13"/>
          <p:cNvSpPr txBox="1"/>
          <p:nvPr/>
        </p:nvSpPr>
        <p:spPr>
          <a:xfrm>
            <a:off x="1367284" y="4981408"/>
            <a:ext cx="2932342" cy="1569660"/>
          </a:xfrm>
          <a:prstGeom prst="rect">
            <a:avLst/>
          </a:prstGeom>
          <a:noFill/>
        </p:spPr>
        <p:txBody>
          <a:bodyPr wrap="square" rtlCol="0">
            <a:spAutoFit/>
          </a:bodyPr>
          <a:lstStyle/>
          <a:p>
            <a:pPr>
              <a:spcBef>
                <a:spcPts val="200"/>
              </a:spcBef>
            </a:pPr>
            <a:r>
              <a:rPr lang="en-US" altLang="en-US" sz="2000" dirty="0"/>
              <a:t>Monitoring, Audit, Investigations, Incident Reports, Resolution activities</a:t>
            </a:r>
          </a:p>
          <a:p>
            <a:endParaRPr lang="en-US" sz="1600" dirty="0"/>
          </a:p>
        </p:txBody>
      </p:sp>
      <p:sp>
        <p:nvSpPr>
          <p:cNvPr id="15" name="TextBox 14"/>
          <p:cNvSpPr txBox="1"/>
          <p:nvPr/>
        </p:nvSpPr>
        <p:spPr>
          <a:xfrm>
            <a:off x="6106620" y="5237946"/>
            <a:ext cx="2895601" cy="954107"/>
          </a:xfrm>
          <a:prstGeom prst="rect">
            <a:avLst/>
          </a:prstGeom>
          <a:noFill/>
        </p:spPr>
        <p:txBody>
          <a:bodyPr wrap="square" rtlCol="0">
            <a:spAutoFit/>
          </a:bodyPr>
          <a:lstStyle/>
          <a:p>
            <a:pPr>
              <a:spcBef>
                <a:spcPts val="200"/>
              </a:spcBef>
            </a:pPr>
            <a:r>
              <a:rPr lang="en-US" altLang="en-US" sz="2000" dirty="0"/>
              <a:t>General legal, Human Resources </a:t>
            </a:r>
          </a:p>
          <a:p>
            <a:endParaRPr lang="en-US" sz="1600" dirty="0"/>
          </a:p>
        </p:txBody>
      </p:sp>
      <p:sp>
        <p:nvSpPr>
          <p:cNvPr id="16" name="TextBox 15"/>
          <p:cNvSpPr txBox="1"/>
          <p:nvPr/>
        </p:nvSpPr>
        <p:spPr>
          <a:xfrm>
            <a:off x="6068768" y="2567474"/>
            <a:ext cx="2895601" cy="1292662"/>
          </a:xfrm>
          <a:prstGeom prst="rect">
            <a:avLst/>
          </a:prstGeom>
          <a:noFill/>
        </p:spPr>
        <p:txBody>
          <a:bodyPr wrap="square" rtlCol="0">
            <a:spAutoFit/>
          </a:bodyPr>
          <a:lstStyle/>
          <a:p>
            <a:pPr>
              <a:spcBef>
                <a:spcPts val="200"/>
              </a:spcBef>
            </a:pPr>
            <a:r>
              <a:rPr lang="en-US" altLang="en-US" sz="2000" dirty="0"/>
              <a:t>Automated systems, maintenance, equipment</a:t>
            </a:r>
          </a:p>
          <a:p>
            <a:endParaRPr lang="en-US" sz="1600" dirty="0"/>
          </a:p>
        </p:txBody>
      </p:sp>
      <p:sp>
        <p:nvSpPr>
          <p:cNvPr id="17" name="TextBox 16"/>
          <p:cNvSpPr txBox="1"/>
          <p:nvPr/>
        </p:nvSpPr>
        <p:spPr>
          <a:xfrm>
            <a:off x="5979274" y="3804637"/>
            <a:ext cx="3296142" cy="1261884"/>
          </a:xfrm>
          <a:prstGeom prst="rect">
            <a:avLst/>
          </a:prstGeom>
          <a:noFill/>
        </p:spPr>
        <p:txBody>
          <a:bodyPr wrap="square" rtlCol="0">
            <a:spAutoFit/>
          </a:bodyPr>
          <a:lstStyle/>
          <a:p>
            <a:pPr>
              <a:spcBef>
                <a:spcPts val="200"/>
              </a:spcBef>
            </a:pPr>
            <a:r>
              <a:rPr lang="en-US" altLang="en-US" sz="2000" dirty="0"/>
              <a:t>Any contract or sub-award that is “administrative” in function</a:t>
            </a:r>
          </a:p>
          <a:p>
            <a:endParaRPr lang="en-US" sz="1600"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96" y="2595365"/>
            <a:ext cx="1203414" cy="1021767"/>
          </a:xfrm>
          <a:prstGeom prst="rect">
            <a:avLst/>
          </a:prstGeom>
          <a:effectLst>
            <a:softEdge rad="88900"/>
          </a:effectLst>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33" y="3847287"/>
            <a:ext cx="1203414" cy="1021767"/>
          </a:xfrm>
          <a:prstGeom prst="rect">
            <a:avLst/>
          </a:prstGeom>
          <a:effectLst>
            <a:softEdge rad="88900"/>
          </a:effectLst>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33" y="5064104"/>
            <a:ext cx="1203414" cy="1021767"/>
          </a:xfrm>
          <a:prstGeom prst="rect">
            <a:avLst/>
          </a:prstGeom>
          <a:effectLst>
            <a:softEdge rad="88900"/>
          </a:effectLst>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4056" y="5061740"/>
            <a:ext cx="1203414" cy="1021767"/>
          </a:xfrm>
          <a:prstGeom prst="rect">
            <a:avLst/>
          </a:prstGeom>
          <a:effectLst>
            <a:softEdge rad="88900"/>
          </a:effectLst>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4056" y="3847288"/>
            <a:ext cx="1203414" cy="1021767"/>
          </a:xfrm>
          <a:prstGeom prst="rect">
            <a:avLst/>
          </a:prstGeom>
          <a:effectLst>
            <a:softEdge rad="88900"/>
          </a:effectLst>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4056" y="2595366"/>
            <a:ext cx="1203414" cy="1021767"/>
          </a:xfrm>
          <a:prstGeom prst="rect">
            <a:avLst/>
          </a:prstGeom>
          <a:effectLst>
            <a:softEdge rad="889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Content Placeholder 1"/>
          <p:cNvSpPr txBox="1">
            <a:spLocks/>
          </p:cNvSpPr>
          <p:nvPr/>
        </p:nvSpPr>
        <p:spPr>
          <a:xfrm>
            <a:off x="914400" y="1371600"/>
            <a:ext cx="7696200" cy="43434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1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0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000">
                <a:solidFill>
                  <a:schemeClr val="tx1"/>
                </a:solidFill>
                <a:latin typeface="+mn-lt"/>
                <a:ea typeface="+mn-ea"/>
                <a:cs typeface="+mn-cs"/>
              </a:defRPr>
            </a:lvl5pPr>
            <a:lvl6pPr marL="2514600" indent="-228600" algn="l" rtl="0" fontAlgn="base">
              <a:spcBef>
                <a:spcPct val="20000"/>
              </a:spcBef>
              <a:spcAft>
                <a:spcPct val="0"/>
              </a:spcAft>
              <a:buFont typeface="Arial" charset="0"/>
              <a:buChar char="»"/>
              <a:defRPr sz="1000">
                <a:solidFill>
                  <a:schemeClr val="tx1"/>
                </a:solidFill>
                <a:latin typeface="+mn-lt"/>
                <a:ea typeface="+mn-ea"/>
                <a:cs typeface="+mn-cs"/>
              </a:defRPr>
            </a:lvl6pPr>
            <a:lvl7pPr marL="2971800" indent="-228600" algn="l" rtl="0" fontAlgn="base">
              <a:spcBef>
                <a:spcPct val="20000"/>
              </a:spcBef>
              <a:spcAft>
                <a:spcPct val="0"/>
              </a:spcAft>
              <a:buFont typeface="Arial" charset="0"/>
              <a:buChar char="»"/>
              <a:defRPr sz="1000">
                <a:solidFill>
                  <a:schemeClr val="tx1"/>
                </a:solidFill>
                <a:latin typeface="+mn-lt"/>
                <a:ea typeface="+mn-ea"/>
                <a:cs typeface="+mn-cs"/>
              </a:defRPr>
            </a:lvl7pPr>
            <a:lvl8pPr marL="3429000" indent="-228600" algn="l" rtl="0" fontAlgn="base">
              <a:spcBef>
                <a:spcPct val="20000"/>
              </a:spcBef>
              <a:spcAft>
                <a:spcPct val="0"/>
              </a:spcAft>
              <a:buFont typeface="Arial" charset="0"/>
              <a:buChar char="»"/>
              <a:defRPr sz="1000">
                <a:solidFill>
                  <a:schemeClr val="tx1"/>
                </a:solidFill>
                <a:latin typeface="+mn-lt"/>
                <a:ea typeface="+mn-ea"/>
                <a:cs typeface="+mn-cs"/>
              </a:defRPr>
            </a:lvl8pPr>
            <a:lvl9pPr marL="3886200" indent="-228600" algn="l" rtl="0" fontAlgn="base">
              <a:spcBef>
                <a:spcPct val="20000"/>
              </a:spcBef>
              <a:spcAft>
                <a:spcPct val="0"/>
              </a:spcAft>
              <a:buFont typeface="Arial" charset="0"/>
              <a:buChar char="»"/>
              <a:defRPr sz="1000">
                <a:solidFill>
                  <a:schemeClr val="tx1"/>
                </a:solidFill>
                <a:latin typeface="+mn-lt"/>
                <a:ea typeface="+mn-ea"/>
                <a:cs typeface="+mn-cs"/>
              </a:defRPr>
            </a:lvl9pPr>
          </a:lstStyle>
          <a:p>
            <a:pPr marL="0" indent="0">
              <a:spcBef>
                <a:spcPts val="600"/>
              </a:spcBef>
              <a:spcAft>
                <a:spcPts val="0"/>
              </a:spcAft>
              <a:buFont typeface="Arial" panose="020B0604020202020204" pitchFamily="34" charset="0"/>
              <a:buNone/>
              <a:defRPr/>
            </a:pPr>
            <a:r>
              <a:rPr lang="en-US" altLang="en-US" sz="2400" b="1" kern="0" dirty="0" smtClean="0"/>
              <a:t>Costs associated with carrying out administrative and general management functions:</a:t>
            </a:r>
          </a:p>
        </p:txBody>
      </p:sp>
      <p:sp>
        <p:nvSpPr>
          <p:cNvPr id="25" name="Rounded Rectangle 24"/>
          <p:cNvSpPr/>
          <p:nvPr/>
        </p:nvSpPr>
        <p:spPr>
          <a:xfrm>
            <a:off x="0" y="2516803"/>
            <a:ext cx="4389120" cy="1178897"/>
          </a:xfrm>
          <a:prstGeom prst="roundRect">
            <a:avLst/>
          </a:prstGeom>
          <a:solidFill>
            <a:srgbClr val="FFB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0" y="3768725"/>
            <a:ext cx="4389120" cy="1178897"/>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a:off x="0" y="5050098"/>
            <a:ext cx="4389120" cy="1178897"/>
          </a:xfrm>
          <a:prstGeom prst="roundRect">
            <a:avLst/>
          </a:prstGeom>
          <a:solidFill>
            <a:srgbClr val="91CE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4752252" y="5039883"/>
            <a:ext cx="4389120" cy="1188720"/>
          </a:xfrm>
          <a:prstGeom prst="roundRect">
            <a:avLst/>
          </a:prstGeom>
          <a:solidFill>
            <a:srgbClr val="91CE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4752252" y="2516802"/>
            <a:ext cx="4389120" cy="1178897"/>
          </a:xfrm>
          <a:prstGeom prst="roundRect">
            <a:avLst/>
          </a:prstGeom>
          <a:solidFill>
            <a:srgbClr val="FFB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a:xfrm>
            <a:off x="4752252" y="3768724"/>
            <a:ext cx="4389120" cy="1178897"/>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388784" y="2536232"/>
            <a:ext cx="2895601" cy="1292662"/>
          </a:xfrm>
          <a:prstGeom prst="rect">
            <a:avLst/>
          </a:prstGeom>
          <a:noFill/>
        </p:spPr>
        <p:txBody>
          <a:bodyPr wrap="square" rtlCol="0">
            <a:spAutoFit/>
          </a:bodyPr>
          <a:lstStyle/>
          <a:p>
            <a:pPr>
              <a:spcBef>
                <a:spcPts val="200"/>
              </a:spcBef>
            </a:pPr>
            <a:r>
              <a:rPr lang="en-US" altLang="en-US" sz="2000" dirty="0"/>
              <a:t>Accounting, Budgeting, Payroll, Procurement, Cash Management</a:t>
            </a:r>
          </a:p>
          <a:p>
            <a:endParaRPr lang="en-US" sz="1600" dirty="0"/>
          </a:p>
        </p:txBody>
      </p:sp>
      <p:sp>
        <p:nvSpPr>
          <p:cNvPr id="32" name="TextBox 31"/>
          <p:cNvSpPr txBox="1"/>
          <p:nvPr/>
        </p:nvSpPr>
        <p:spPr>
          <a:xfrm>
            <a:off x="1392221" y="3804637"/>
            <a:ext cx="2895601" cy="1292662"/>
          </a:xfrm>
          <a:prstGeom prst="rect">
            <a:avLst/>
          </a:prstGeom>
          <a:noFill/>
        </p:spPr>
        <p:txBody>
          <a:bodyPr wrap="square" rtlCol="0">
            <a:spAutoFit/>
          </a:bodyPr>
          <a:lstStyle/>
          <a:p>
            <a:pPr>
              <a:spcBef>
                <a:spcPts val="200"/>
              </a:spcBef>
            </a:pPr>
            <a:r>
              <a:rPr lang="en-US" altLang="en-US" sz="2000" dirty="0"/>
              <a:t>Facilities, Property Management, Insurance, Personnel</a:t>
            </a:r>
          </a:p>
          <a:p>
            <a:endParaRPr lang="en-US" sz="1600" dirty="0"/>
          </a:p>
        </p:txBody>
      </p:sp>
      <p:sp>
        <p:nvSpPr>
          <p:cNvPr id="33" name="TextBox 32"/>
          <p:cNvSpPr txBox="1"/>
          <p:nvPr/>
        </p:nvSpPr>
        <p:spPr>
          <a:xfrm>
            <a:off x="1367284" y="4981408"/>
            <a:ext cx="2932342" cy="1569660"/>
          </a:xfrm>
          <a:prstGeom prst="rect">
            <a:avLst/>
          </a:prstGeom>
          <a:noFill/>
        </p:spPr>
        <p:txBody>
          <a:bodyPr wrap="square" rtlCol="0">
            <a:spAutoFit/>
          </a:bodyPr>
          <a:lstStyle/>
          <a:p>
            <a:pPr>
              <a:spcBef>
                <a:spcPts val="200"/>
              </a:spcBef>
            </a:pPr>
            <a:r>
              <a:rPr lang="en-US" altLang="en-US" sz="2000" dirty="0"/>
              <a:t>Monitoring, Audit, Investigations, Incident Reports, Resolution activities</a:t>
            </a:r>
          </a:p>
          <a:p>
            <a:endParaRPr lang="en-US" sz="1600" dirty="0"/>
          </a:p>
        </p:txBody>
      </p:sp>
      <p:sp>
        <p:nvSpPr>
          <p:cNvPr id="34" name="TextBox 33"/>
          <p:cNvSpPr txBox="1"/>
          <p:nvPr/>
        </p:nvSpPr>
        <p:spPr>
          <a:xfrm>
            <a:off x="6106620" y="5237946"/>
            <a:ext cx="2895601" cy="954107"/>
          </a:xfrm>
          <a:prstGeom prst="rect">
            <a:avLst/>
          </a:prstGeom>
          <a:noFill/>
        </p:spPr>
        <p:txBody>
          <a:bodyPr wrap="square" rtlCol="0">
            <a:spAutoFit/>
          </a:bodyPr>
          <a:lstStyle/>
          <a:p>
            <a:pPr>
              <a:spcBef>
                <a:spcPts val="200"/>
              </a:spcBef>
            </a:pPr>
            <a:r>
              <a:rPr lang="en-US" altLang="en-US" sz="2000" dirty="0"/>
              <a:t>General legal, Human Resources </a:t>
            </a:r>
          </a:p>
          <a:p>
            <a:endParaRPr lang="en-US" sz="1600" dirty="0"/>
          </a:p>
        </p:txBody>
      </p:sp>
      <p:sp>
        <p:nvSpPr>
          <p:cNvPr id="35" name="TextBox 34"/>
          <p:cNvSpPr txBox="1"/>
          <p:nvPr/>
        </p:nvSpPr>
        <p:spPr>
          <a:xfrm>
            <a:off x="6068768" y="2567474"/>
            <a:ext cx="2895601" cy="1292662"/>
          </a:xfrm>
          <a:prstGeom prst="rect">
            <a:avLst/>
          </a:prstGeom>
          <a:noFill/>
        </p:spPr>
        <p:txBody>
          <a:bodyPr wrap="square" rtlCol="0">
            <a:spAutoFit/>
          </a:bodyPr>
          <a:lstStyle/>
          <a:p>
            <a:pPr>
              <a:spcBef>
                <a:spcPts val="200"/>
              </a:spcBef>
            </a:pPr>
            <a:r>
              <a:rPr lang="en-US" altLang="en-US" sz="2000" dirty="0"/>
              <a:t>Automated systems, maintenance, equipment</a:t>
            </a:r>
          </a:p>
          <a:p>
            <a:endParaRPr lang="en-US" sz="1600" dirty="0"/>
          </a:p>
        </p:txBody>
      </p:sp>
      <p:sp>
        <p:nvSpPr>
          <p:cNvPr id="36" name="TextBox 35"/>
          <p:cNvSpPr txBox="1"/>
          <p:nvPr/>
        </p:nvSpPr>
        <p:spPr>
          <a:xfrm>
            <a:off x="5979274" y="3804637"/>
            <a:ext cx="3296142" cy="1261884"/>
          </a:xfrm>
          <a:prstGeom prst="rect">
            <a:avLst/>
          </a:prstGeom>
          <a:noFill/>
        </p:spPr>
        <p:txBody>
          <a:bodyPr wrap="square" rtlCol="0">
            <a:spAutoFit/>
          </a:bodyPr>
          <a:lstStyle/>
          <a:p>
            <a:pPr>
              <a:spcBef>
                <a:spcPts val="200"/>
              </a:spcBef>
            </a:pPr>
            <a:r>
              <a:rPr lang="en-US" altLang="en-US" sz="2000" dirty="0"/>
              <a:t>Any contract or sub-award that is “administrative” in function</a:t>
            </a:r>
          </a:p>
          <a:p>
            <a:endParaRPr lang="en-US" sz="1600" dirty="0"/>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96" y="2595365"/>
            <a:ext cx="1203414" cy="1021767"/>
          </a:xfrm>
          <a:prstGeom prst="rect">
            <a:avLst/>
          </a:prstGeom>
          <a:effectLst>
            <a:softEdge rad="88900"/>
          </a:effectLst>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33" y="3847287"/>
            <a:ext cx="1203414" cy="1021767"/>
          </a:xfrm>
          <a:prstGeom prst="rect">
            <a:avLst/>
          </a:prstGeom>
          <a:effectLst>
            <a:softEdge rad="88900"/>
          </a:effectLst>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33" y="5064104"/>
            <a:ext cx="1203414" cy="1021767"/>
          </a:xfrm>
          <a:prstGeom prst="rect">
            <a:avLst/>
          </a:prstGeom>
          <a:effectLst>
            <a:softEdge rad="88900"/>
          </a:effectLst>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4056" y="5061740"/>
            <a:ext cx="1203414" cy="1021767"/>
          </a:xfrm>
          <a:prstGeom prst="rect">
            <a:avLst/>
          </a:prstGeom>
          <a:solidFill>
            <a:srgbClr val="91CE4F"/>
          </a:solidFill>
          <a:effectLst>
            <a:softEdge rad="88900"/>
          </a:effectLst>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4056" y="3847288"/>
            <a:ext cx="1203414" cy="1021767"/>
          </a:xfrm>
          <a:prstGeom prst="rect">
            <a:avLst/>
          </a:prstGeom>
          <a:effectLst>
            <a:softEdge rad="88900"/>
          </a:effectLst>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4056" y="2595366"/>
            <a:ext cx="1203414" cy="1021767"/>
          </a:xfrm>
          <a:prstGeom prst="rect">
            <a:avLst/>
          </a:prstGeom>
          <a:effectLst>
            <a:softEdge rad="88900"/>
          </a:effectLst>
        </p:spPr>
      </p:pic>
      <p:sp>
        <p:nvSpPr>
          <p:cNvPr id="2" name="Title 1"/>
          <p:cNvSpPr>
            <a:spLocks noGrp="1"/>
          </p:cNvSpPr>
          <p:nvPr>
            <p:ph type="title"/>
          </p:nvPr>
        </p:nvSpPr>
        <p:spPr/>
        <p:txBody>
          <a:bodyPr/>
          <a:lstStyle/>
          <a:p>
            <a:r>
              <a:rPr lang="en-US" dirty="0" smtClean="0"/>
              <a:t>Administrative v. Program:</a:t>
            </a:r>
            <a:br>
              <a:rPr lang="en-US" dirty="0" smtClean="0"/>
            </a:br>
            <a:r>
              <a:rPr lang="en-US" dirty="0" smtClean="0"/>
              <a:t>Administrative Costs</a:t>
            </a:r>
            <a:endParaRPr lang="en-US" dirty="0"/>
          </a:p>
        </p:txBody>
      </p:sp>
    </p:spTree>
    <p:extLst>
      <p:ext uri="{BB962C8B-B14F-4D97-AF65-F5344CB8AC3E}">
        <p14:creationId xmlns:p14="http://schemas.microsoft.com/office/powerpoint/2010/main" val="1215979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66800"/>
          </a:xfrm>
        </p:spPr>
        <p:txBody>
          <a:bodyPr>
            <a:normAutofit fontScale="90000"/>
          </a:bodyPr>
          <a:lstStyle/>
          <a:p>
            <a:r>
              <a:rPr lang="en-US" sz="2700" dirty="0" smtClean="0"/>
              <a:t>Polling Question: </a:t>
            </a:r>
            <a:br>
              <a:rPr lang="en-US" sz="2700" dirty="0" smtClean="0"/>
            </a:br>
            <a:r>
              <a:rPr lang="en-US" sz="2700" dirty="0" smtClean="0"/>
              <a:t>What </a:t>
            </a:r>
            <a:r>
              <a:rPr lang="en-US" sz="2700" dirty="0"/>
              <a:t>is your involvement in the process of cost allocation</a:t>
            </a:r>
            <a:r>
              <a:rPr lang="en-US" sz="2700" dirty="0" smtClean="0"/>
              <a:t>?</a:t>
            </a:r>
            <a:endParaRPr lang="en-US" dirty="0"/>
          </a:p>
        </p:txBody>
      </p:sp>
      <p:sp>
        <p:nvSpPr>
          <p:cNvPr id="2" name="Content Placeholder 1"/>
          <p:cNvSpPr>
            <a:spLocks noGrp="1"/>
          </p:cNvSpPr>
          <p:nvPr>
            <p:ph idx="1"/>
          </p:nvPr>
        </p:nvSpPr>
        <p:spPr/>
        <p:txBody>
          <a:bodyPr/>
          <a:lstStyle/>
          <a:p>
            <a:pPr marL="514350" indent="-514350">
              <a:buAutoNum type="alphaUcPeriod"/>
            </a:pPr>
            <a:r>
              <a:rPr lang="en-US" sz="2000" b="1" dirty="0" smtClean="0"/>
              <a:t>Extensive </a:t>
            </a:r>
            <a:r>
              <a:rPr lang="en-US" sz="2000" dirty="0" smtClean="0"/>
              <a:t>– I am either responsible for preparing my agency’s cost allocation plan or indirect cost rate proposal.</a:t>
            </a:r>
          </a:p>
          <a:p>
            <a:pPr marL="514350" indent="-514350">
              <a:buAutoNum type="alphaUcPeriod"/>
            </a:pPr>
            <a:r>
              <a:rPr lang="en-US" sz="2000" b="1" dirty="0" smtClean="0"/>
              <a:t>Limited </a:t>
            </a:r>
            <a:r>
              <a:rPr lang="en-US" sz="2000" dirty="0" smtClean="0"/>
              <a:t> – I am involved as a staff person that has a basic understanding of cost allocation.  </a:t>
            </a:r>
          </a:p>
          <a:p>
            <a:pPr marL="514350" indent="-514350">
              <a:buAutoNum type="alphaUcPeriod"/>
            </a:pPr>
            <a:r>
              <a:rPr lang="en-US" sz="2000" b="1" dirty="0" smtClean="0"/>
              <a:t>Ancillary </a:t>
            </a:r>
            <a:r>
              <a:rPr lang="en-US" sz="2000" dirty="0" smtClean="0"/>
              <a:t>– I am an auditor or a Federal employee that may be involved in assisting or approving of an indirect cost rate for an agency.  </a:t>
            </a:r>
          </a:p>
          <a:p>
            <a:pPr marL="514350" indent="-514350">
              <a:buAutoNum type="alphaUcPeriod"/>
            </a:pPr>
            <a:r>
              <a:rPr lang="en-US" sz="2000" b="1" dirty="0" smtClean="0"/>
              <a:t>None</a:t>
            </a:r>
            <a:r>
              <a:rPr lang="en-US" sz="2000" dirty="0" smtClean="0"/>
              <a:t>  – I am not involved in the cost allocation process, I am hear to learn more about it.  </a:t>
            </a:r>
            <a:endParaRPr lang="en-US" sz="2000" dirty="0"/>
          </a:p>
        </p:txBody>
      </p:sp>
    </p:spTree>
    <p:extLst>
      <p:ext uri="{BB962C8B-B14F-4D97-AF65-F5344CB8AC3E}">
        <p14:creationId xmlns:p14="http://schemas.microsoft.com/office/powerpoint/2010/main" val="2323844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v. Program:</a:t>
            </a:r>
            <a:br>
              <a:rPr lang="en-US" dirty="0" smtClean="0"/>
            </a:br>
            <a:r>
              <a:rPr lang="en-US" dirty="0" smtClean="0"/>
              <a:t>Program Costs</a:t>
            </a:r>
            <a:endParaRPr lang="en-US" dirty="0"/>
          </a:p>
        </p:txBody>
      </p:sp>
      <p:sp>
        <p:nvSpPr>
          <p:cNvPr id="43010" name="Content Placeholder 1"/>
          <p:cNvSpPr>
            <a:spLocks noGrp="1"/>
          </p:cNvSpPr>
          <p:nvPr>
            <p:ph type="body" sz="quarter" idx="4294967295"/>
          </p:nvPr>
        </p:nvSpPr>
        <p:spPr bwMode="auto">
          <a:xfrm>
            <a:off x="599902" y="1447800"/>
            <a:ext cx="7696200" cy="426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5176" indent="0">
              <a:buFontTx/>
              <a:buNone/>
              <a:defRPr/>
            </a:pPr>
            <a:r>
              <a:rPr lang="en-US" altLang="en-US" sz="2000" b="1" dirty="0">
                <a:ea typeface="ＭＳ Ｐゴシック" panose="020B0600070205080204" pitchFamily="34" charset="-128"/>
              </a:rPr>
              <a:t>Costs directly associated with the functions dealing with participants and </a:t>
            </a:r>
            <a:r>
              <a:rPr lang="en-US" altLang="en-US" sz="2000" b="1" dirty="0" smtClean="0">
                <a:ea typeface="ＭＳ Ｐゴシック" panose="020B0600070205080204" pitchFamily="34" charset="-128"/>
              </a:rPr>
              <a:t>training </a:t>
            </a:r>
            <a:r>
              <a:rPr lang="en-US" altLang="en-US" sz="2000" b="1" dirty="0">
                <a:ea typeface="ＭＳ Ｐゴシック" panose="020B0600070205080204" pitchFamily="34" charset="-128"/>
              </a:rPr>
              <a:t>are program </a:t>
            </a:r>
            <a:r>
              <a:rPr lang="en-US" altLang="en-US" sz="2000" b="1" dirty="0" smtClean="0">
                <a:ea typeface="ＭＳ Ｐゴシック" panose="020B0600070205080204" pitchFamily="34" charset="-128"/>
              </a:rPr>
              <a:t>costs</a:t>
            </a:r>
            <a:r>
              <a:rPr lang="en-US" altLang="en-US" sz="2000" dirty="0" smtClean="0">
                <a:ea typeface="ＭＳ Ｐゴシック" panose="020B0600070205080204" pitchFamily="34" charset="-128"/>
              </a:rPr>
              <a:t>:</a:t>
            </a:r>
            <a:r>
              <a:rPr lang="en-US" altLang="en-US" sz="1600" dirty="0" smtClean="0">
                <a:ea typeface="ＭＳ Ｐゴシック" panose="020B0600070205080204" pitchFamily="34" charset="-128"/>
              </a:rPr>
              <a:t>        </a:t>
            </a:r>
          </a:p>
          <a:p>
            <a:pPr marL="548640" indent="-283464">
              <a:defRPr/>
            </a:pPr>
            <a:endParaRPr lang="en-US" altLang="en-US" sz="2400" dirty="0" smtClean="0">
              <a:ea typeface="ＭＳ Ｐゴシック" panose="020B0600070205080204" pitchFamily="34" charset="-128"/>
            </a:endParaRPr>
          </a:p>
        </p:txBody>
      </p:sp>
      <p:graphicFrame>
        <p:nvGraphicFramePr>
          <p:cNvPr id="5" name="Diagram 4"/>
          <p:cNvGraphicFramePr/>
          <p:nvPr>
            <p:extLst>
              <p:ext uri="{D42A27DB-BD31-4B8C-83A1-F6EECF244321}">
                <p14:modId xmlns:p14="http://schemas.microsoft.com/office/powerpoint/2010/main" val="3443773178"/>
              </p:ext>
            </p:extLst>
          </p:nvPr>
        </p:nvGraphicFramePr>
        <p:xfrm>
          <a:off x="609600" y="2514600"/>
          <a:ext cx="8001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rma libre 28"/>
          <p:cNvSpPr/>
          <p:nvPr/>
        </p:nvSpPr>
        <p:spPr>
          <a:xfrm flipV="1">
            <a:off x="2926771" y="3886200"/>
            <a:ext cx="959429" cy="1019643"/>
          </a:xfrm>
          <a:custGeom>
            <a:avLst/>
            <a:gdLst>
              <a:gd name="connsiteX0" fmla="*/ 948051 w 959429"/>
              <a:gd name="connsiteY0" fmla="*/ 0 h 1019643"/>
              <a:gd name="connsiteX1" fmla="*/ 0 w 959429"/>
              <a:gd name="connsiteY1" fmla="*/ 670818 h 1019643"/>
              <a:gd name="connsiteX2" fmla="*/ 956995 w 959429"/>
              <a:gd name="connsiteY2" fmla="*/ 1019643 h 1019643"/>
              <a:gd name="connsiteX3" fmla="*/ 948051 w 959429"/>
              <a:gd name="connsiteY3" fmla="*/ 0 h 1019643"/>
            </a:gdLst>
            <a:ahLst/>
            <a:cxnLst>
              <a:cxn ang="0">
                <a:pos x="connsiteX0" y="connsiteY0"/>
              </a:cxn>
              <a:cxn ang="0">
                <a:pos x="connsiteX1" y="connsiteY1"/>
              </a:cxn>
              <a:cxn ang="0">
                <a:pos x="connsiteX2" y="connsiteY2"/>
              </a:cxn>
              <a:cxn ang="0">
                <a:pos x="connsiteX3" y="connsiteY3"/>
              </a:cxn>
            </a:cxnLst>
            <a:rect l="l" t="t" r="r" b="b"/>
            <a:pathLst>
              <a:path w="959429" h="1019643">
                <a:moveTo>
                  <a:pt x="948051" y="0"/>
                </a:moveTo>
                <a:lnTo>
                  <a:pt x="0" y="670818"/>
                </a:lnTo>
                <a:lnTo>
                  <a:pt x="956995" y="1019643"/>
                </a:lnTo>
                <a:cubicBezTo>
                  <a:pt x="959976" y="673799"/>
                  <a:pt x="962958" y="327955"/>
                  <a:pt x="948051" y="0"/>
                </a:cubicBezTo>
                <a:close/>
              </a:path>
            </a:pathLst>
          </a:custGeom>
          <a:solidFill>
            <a:srgbClr val="FFBE00"/>
          </a:solidFill>
          <a:ln>
            <a:solidFill>
              <a:srgbClr val="FFBE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Forma libre 3"/>
          <p:cNvSpPr/>
          <p:nvPr/>
        </p:nvSpPr>
        <p:spPr>
          <a:xfrm>
            <a:off x="3002971" y="2714157"/>
            <a:ext cx="959429" cy="1019643"/>
          </a:xfrm>
          <a:custGeom>
            <a:avLst/>
            <a:gdLst>
              <a:gd name="connsiteX0" fmla="*/ 948051 w 959429"/>
              <a:gd name="connsiteY0" fmla="*/ 0 h 1019643"/>
              <a:gd name="connsiteX1" fmla="*/ 0 w 959429"/>
              <a:gd name="connsiteY1" fmla="*/ 670818 h 1019643"/>
              <a:gd name="connsiteX2" fmla="*/ 956995 w 959429"/>
              <a:gd name="connsiteY2" fmla="*/ 1019643 h 1019643"/>
              <a:gd name="connsiteX3" fmla="*/ 948051 w 959429"/>
              <a:gd name="connsiteY3" fmla="*/ 0 h 1019643"/>
            </a:gdLst>
            <a:ahLst/>
            <a:cxnLst>
              <a:cxn ang="0">
                <a:pos x="connsiteX0" y="connsiteY0"/>
              </a:cxn>
              <a:cxn ang="0">
                <a:pos x="connsiteX1" y="connsiteY1"/>
              </a:cxn>
              <a:cxn ang="0">
                <a:pos x="connsiteX2" y="connsiteY2"/>
              </a:cxn>
              <a:cxn ang="0">
                <a:pos x="connsiteX3" y="connsiteY3"/>
              </a:cxn>
            </a:cxnLst>
            <a:rect l="l" t="t" r="r" b="b"/>
            <a:pathLst>
              <a:path w="959429" h="1019643">
                <a:moveTo>
                  <a:pt x="948051" y="0"/>
                </a:moveTo>
                <a:lnTo>
                  <a:pt x="0" y="670818"/>
                </a:lnTo>
                <a:lnTo>
                  <a:pt x="956995" y="1019643"/>
                </a:lnTo>
                <a:cubicBezTo>
                  <a:pt x="959976" y="673799"/>
                  <a:pt x="962958" y="327955"/>
                  <a:pt x="948051" y="0"/>
                </a:cubicBezTo>
                <a:close/>
              </a:path>
            </a:pathLst>
          </a:custGeom>
          <a:solidFill>
            <a:srgbClr val="FF5050"/>
          </a:solidFill>
          <a:ln>
            <a:solidFill>
              <a:srgbClr val="FF5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5" name="Triángulo rectángulo 24"/>
          <p:cNvSpPr/>
          <p:nvPr/>
        </p:nvSpPr>
        <p:spPr>
          <a:xfrm rot="619402" flipH="1" flipV="1">
            <a:off x="2692654" y="4859065"/>
            <a:ext cx="1338968" cy="1049253"/>
          </a:xfrm>
          <a:prstGeom prst="rtTriangle">
            <a:avLst/>
          </a:prstGeom>
          <a:solidFill>
            <a:srgbClr val="BBE0E3"/>
          </a:solidFill>
          <a:ln>
            <a:solidFill>
              <a:srgbClr val="BBE0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riángulo rectángulo 1"/>
          <p:cNvSpPr/>
          <p:nvPr/>
        </p:nvSpPr>
        <p:spPr>
          <a:xfrm rot="20980598" flipH="1">
            <a:off x="2692654" y="1711682"/>
            <a:ext cx="1338968" cy="1049253"/>
          </a:xfrm>
          <a:prstGeom prst="rtTriangle">
            <a:avLst/>
          </a:prstGeom>
          <a:solidFill>
            <a:srgbClr val="91CE4F"/>
          </a:solidFill>
          <a:ln>
            <a:solidFill>
              <a:srgbClr val="91CE4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3" name="Title 2"/>
          <p:cNvSpPr>
            <a:spLocks noGrp="1"/>
          </p:cNvSpPr>
          <p:nvPr>
            <p:ph type="title"/>
          </p:nvPr>
        </p:nvSpPr>
        <p:spPr/>
        <p:txBody>
          <a:bodyPr/>
          <a:lstStyle/>
          <a:p>
            <a:r>
              <a:rPr lang="en-US" dirty="0" smtClean="0"/>
              <a:t>Indirect v. Administrative Costs</a:t>
            </a:r>
            <a:endParaRPr lang="en-US" dirty="0"/>
          </a:p>
        </p:txBody>
      </p:sp>
      <p:sp>
        <p:nvSpPr>
          <p:cNvPr id="9" name="Rectangle 8"/>
          <p:cNvSpPr/>
          <p:nvPr/>
        </p:nvSpPr>
        <p:spPr bwMode="auto">
          <a:xfrm flipH="1">
            <a:off x="3886200" y="3810000"/>
            <a:ext cx="5181600" cy="1097280"/>
          </a:xfrm>
          <a:prstGeom prst="rect">
            <a:avLst/>
          </a:prstGeom>
          <a:solidFill>
            <a:srgbClr val="FEBE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bwMode="auto">
          <a:xfrm flipH="1">
            <a:off x="3925867" y="1600200"/>
            <a:ext cx="5138928" cy="1097280"/>
          </a:xfrm>
          <a:prstGeom prst="rect">
            <a:avLst/>
          </a:prstGeom>
          <a:solidFill>
            <a:srgbClr val="91CE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 name="Rectangle 17"/>
          <p:cNvSpPr/>
          <p:nvPr/>
        </p:nvSpPr>
        <p:spPr bwMode="auto">
          <a:xfrm flipH="1">
            <a:off x="3925886" y="2737104"/>
            <a:ext cx="5138928" cy="996696"/>
          </a:xfrm>
          <a:prstGeom prst="rect">
            <a:avLst/>
          </a:prstGeom>
          <a:solidFill>
            <a:srgbClr val="FF5050"/>
          </a:solidFill>
          <a:ln>
            <a:solidFill>
              <a:srgbClr val="FF505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 name="Rectangle 239"/>
          <p:cNvSpPr/>
          <p:nvPr/>
        </p:nvSpPr>
        <p:spPr bwMode="auto">
          <a:xfrm flipH="1">
            <a:off x="6983412" y="5563058"/>
            <a:ext cx="49212" cy="55562"/>
          </a:xfrm>
          <a:custGeom>
            <a:avLst/>
            <a:gdLst>
              <a:gd name="connsiteX0" fmla="*/ 0 w 1739900"/>
              <a:gd name="connsiteY0" fmla="*/ 0 h 1540256"/>
              <a:gd name="connsiteX1" fmla="*/ 1739900 w 1739900"/>
              <a:gd name="connsiteY1" fmla="*/ 0 h 1540256"/>
              <a:gd name="connsiteX2" fmla="*/ 1739900 w 1739900"/>
              <a:gd name="connsiteY2" fmla="*/ 1540256 h 1540256"/>
              <a:gd name="connsiteX3" fmla="*/ 0 w 1739900"/>
              <a:gd name="connsiteY3" fmla="*/ 1540256 h 1540256"/>
              <a:gd name="connsiteX4" fmla="*/ 0 w 1739900"/>
              <a:gd name="connsiteY4" fmla="*/ 0 h 1540256"/>
              <a:gd name="connsiteX0" fmla="*/ 0 w 1739900"/>
              <a:gd name="connsiteY0" fmla="*/ 0 h 1540256"/>
              <a:gd name="connsiteX1" fmla="*/ 1706562 w 1739900"/>
              <a:gd name="connsiteY1" fmla="*/ 0 h 1540256"/>
              <a:gd name="connsiteX2" fmla="*/ 1739900 w 1739900"/>
              <a:gd name="connsiteY2" fmla="*/ 1540256 h 1540256"/>
              <a:gd name="connsiteX3" fmla="*/ 0 w 1739900"/>
              <a:gd name="connsiteY3" fmla="*/ 1540256 h 1540256"/>
              <a:gd name="connsiteX4" fmla="*/ 0 w 1739900"/>
              <a:gd name="connsiteY4" fmla="*/ 0 h 1540256"/>
              <a:gd name="connsiteX0" fmla="*/ 0 w 1739900"/>
              <a:gd name="connsiteY0" fmla="*/ 0 h 1540256"/>
              <a:gd name="connsiteX1" fmla="*/ 1706562 w 1739900"/>
              <a:gd name="connsiteY1" fmla="*/ 0 h 1540256"/>
              <a:gd name="connsiteX2" fmla="*/ 1732756 w 1739900"/>
              <a:gd name="connsiteY2" fmla="*/ 106553 h 1540256"/>
              <a:gd name="connsiteX3" fmla="*/ 1739900 w 1739900"/>
              <a:gd name="connsiteY3" fmla="*/ 1540256 h 1540256"/>
              <a:gd name="connsiteX4" fmla="*/ 0 w 1739900"/>
              <a:gd name="connsiteY4" fmla="*/ 1540256 h 1540256"/>
              <a:gd name="connsiteX5" fmla="*/ 0 w 1739900"/>
              <a:gd name="connsiteY5" fmla="*/ 0 h 1540256"/>
              <a:gd name="connsiteX0" fmla="*/ 0 w 1740587"/>
              <a:gd name="connsiteY0" fmla="*/ 0 h 1540256"/>
              <a:gd name="connsiteX1" fmla="*/ 1706562 w 1740587"/>
              <a:gd name="connsiteY1" fmla="*/ 0 h 1540256"/>
              <a:gd name="connsiteX2" fmla="*/ 1739900 w 1740587"/>
              <a:gd name="connsiteY2" fmla="*/ 56547 h 1540256"/>
              <a:gd name="connsiteX3" fmla="*/ 1739900 w 1740587"/>
              <a:gd name="connsiteY3" fmla="*/ 1540256 h 1540256"/>
              <a:gd name="connsiteX4" fmla="*/ 0 w 1740587"/>
              <a:gd name="connsiteY4" fmla="*/ 1540256 h 1540256"/>
              <a:gd name="connsiteX5" fmla="*/ 0 w 1740587"/>
              <a:gd name="connsiteY5" fmla="*/ 0 h 1540256"/>
              <a:gd name="connsiteX0" fmla="*/ 0 w 1740587"/>
              <a:gd name="connsiteY0" fmla="*/ 0 h 1540256"/>
              <a:gd name="connsiteX1" fmla="*/ 1706562 w 1740587"/>
              <a:gd name="connsiteY1" fmla="*/ 0 h 1540256"/>
              <a:gd name="connsiteX2" fmla="*/ 1739900 w 1740587"/>
              <a:gd name="connsiteY2" fmla="*/ 56547 h 1540256"/>
              <a:gd name="connsiteX3" fmla="*/ 1739900 w 1740587"/>
              <a:gd name="connsiteY3" fmla="*/ 1540256 h 1540256"/>
              <a:gd name="connsiteX4" fmla="*/ 0 w 1740587"/>
              <a:gd name="connsiteY4" fmla="*/ 1540256 h 1540256"/>
              <a:gd name="connsiteX5" fmla="*/ 0 w 1740587"/>
              <a:gd name="connsiteY5" fmla="*/ 0 h 1540256"/>
              <a:gd name="connsiteX0" fmla="*/ 0 w 1740587"/>
              <a:gd name="connsiteY0" fmla="*/ 0 h 1540256"/>
              <a:gd name="connsiteX1" fmla="*/ 1706562 w 1740587"/>
              <a:gd name="connsiteY1" fmla="*/ 0 h 1540256"/>
              <a:gd name="connsiteX2" fmla="*/ 1739900 w 1740587"/>
              <a:gd name="connsiteY2" fmla="*/ 56547 h 1540256"/>
              <a:gd name="connsiteX3" fmla="*/ 1739900 w 1740587"/>
              <a:gd name="connsiteY3" fmla="*/ 1540256 h 1540256"/>
              <a:gd name="connsiteX4" fmla="*/ 0 w 1740587"/>
              <a:gd name="connsiteY4" fmla="*/ 1540256 h 1540256"/>
              <a:gd name="connsiteX5" fmla="*/ 0 w 1740587"/>
              <a:gd name="connsiteY5" fmla="*/ 0 h 1540256"/>
              <a:gd name="connsiteX0" fmla="*/ 0 w 1740587"/>
              <a:gd name="connsiteY0" fmla="*/ 0 h 1540256"/>
              <a:gd name="connsiteX1" fmla="*/ 1706562 w 1740587"/>
              <a:gd name="connsiteY1" fmla="*/ 0 h 1540256"/>
              <a:gd name="connsiteX2" fmla="*/ 1739900 w 1740587"/>
              <a:gd name="connsiteY2" fmla="*/ 56547 h 1540256"/>
              <a:gd name="connsiteX3" fmla="*/ 1739900 w 1740587"/>
              <a:gd name="connsiteY3" fmla="*/ 1459294 h 1540256"/>
              <a:gd name="connsiteX4" fmla="*/ 0 w 1740587"/>
              <a:gd name="connsiteY4" fmla="*/ 1540256 h 1540256"/>
              <a:gd name="connsiteX5" fmla="*/ 0 w 1740587"/>
              <a:gd name="connsiteY5" fmla="*/ 0 h 1540256"/>
              <a:gd name="connsiteX0" fmla="*/ 0 w 1740587"/>
              <a:gd name="connsiteY0" fmla="*/ 0 h 1540256"/>
              <a:gd name="connsiteX1" fmla="*/ 1706562 w 1740587"/>
              <a:gd name="connsiteY1" fmla="*/ 0 h 1540256"/>
              <a:gd name="connsiteX2" fmla="*/ 1739900 w 1740587"/>
              <a:gd name="connsiteY2" fmla="*/ 56547 h 1540256"/>
              <a:gd name="connsiteX3" fmla="*/ 1739900 w 1740587"/>
              <a:gd name="connsiteY3" fmla="*/ 1459294 h 1540256"/>
              <a:gd name="connsiteX4" fmla="*/ 1680369 w 1740587"/>
              <a:gd name="connsiteY4" fmla="*/ 1516253 h 1540256"/>
              <a:gd name="connsiteX5" fmla="*/ 0 w 1740587"/>
              <a:gd name="connsiteY5" fmla="*/ 1540256 h 1540256"/>
              <a:gd name="connsiteX6" fmla="*/ 0 w 1740587"/>
              <a:gd name="connsiteY6" fmla="*/ 0 h 1540256"/>
              <a:gd name="connsiteX0" fmla="*/ 0 w 1740587"/>
              <a:gd name="connsiteY0" fmla="*/ 0 h 1540256"/>
              <a:gd name="connsiteX1" fmla="*/ 1706562 w 1740587"/>
              <a:gd name="connsiteY1" fmla="*/ 0 h 1540256"/>
              <a:gd name="connsiteX2" fmla="*/ 1739900 w 1740587"/>
              <a:gd name="connsiteY2" fmla="*/ 56547 h 1540256"/>
              <a:gd name="connsiteX3" fmla="*/ 1739900 w 1740587"/>
              <a:gd name="connsiteY3" fmla="*/ 1459294 h 1540256"/>
              <a:gd name="connsiteX4" fmla="*/ 1697038 w 1740587"/>
              <a:gd name="connsiteY4" fmla="*/ 1532922 h 1540256"/>
              <a:gd name="connsiteX5" fmla="*/ 0 w 1740587"/>
              <a:gd name="connsiteY5" fmla="*/ 1540256 h 1540256"/>
              <a:gd name="connsiteX6" fmla="*/ 0 w 1740587"/>
              <a:gd name="connsiteY6" fmla="*/ 0 h 1540256"/>
              <a:gd name="connsiteX0" fmla="*/ 0 w 1740587"/>
              <a:gd name="connsiteY0" fmla="*/ 0 h 1540256"/>
              <a:gd name="connsiteX1" fmla="*/ 1706562 w 1740587"/>
              <a:gd name="connsiteY1" fmla="*/ 0 h 1540256"/>
              <a:gd name="connsiteX2" fmla="*/ 1739900 w 1740587"/>
              <a:gd name="connsiteY2" fmla="*/ 56547 h 1540256"/>
              <a:gd name="connsiteX3" fmla="*/ 1739900 w 1740587"/>
              <a:gd name="connsiteY3" fmla="*/ 1459294 h 1540256"/>
              <a:gd name="connsiteX4" fmla="*/ 1697038 w 1740587"/>
              <a:gd name="connsiteY4" fmla="*/ 1532922 h 1540256"/>
              <a:gd name="connsiteX5" fmla="*/ 0 w 1740587"/>
              <a:gd name="connsiteY5" fmla="*/ 1540256 h 1540256"/>
              <a:gd name="connsiteX6" fmla="*/ 0 w 1740587"/>
              <a:gd name="connsiteY6" fmla="*/ 0 h 1540256"/>
              <a:gd name="connsiteX0" fmla="*/ 0 w 1740958"/>
              <a:gd name="connsiteY0" fmla="*/ 0 h 1540256"/>
              <a:gd name="connsiteX1" fmla="*/ 1706562 w 1740958"/>
              <a:gd name="connsiteY1" fmla="*/ 0 h 1540256"/>
              <a:gd name="connsiteX2" fmla="*/ 1739900 w 1740958"/>
              <a:gd name="connsiteY2" fmla="*/ 56547 h 1540256"/>
              <a:gd name="connsiteX3" fmla="*/ 1739900 w 1740958"/>
              <a:gd name="connsiteY3" fmla="*/ 1459294 h 1540256"/>
              <a:gd name="connsiteX4" fmla="*/ 1697038 w 1740958"/>
              <a:gd name="connsiteY4" fmla="*/ 1532922 h 1540256"/>
              <a:gd name="connsiteX5" fmla="*/ 0 w 1740958"/>
              <a:gd name="connsiteY5" fmla="*/ 1540256 h 1540256"/>
              <a:gd name="connsiteX6" fmla="*/ 0 w 1740958"/>
              <a:gd name="connsiteY6" fmla="*/ 0 h 1540256"/>
              <a:gd name="connsiteX0" fmla="*/ 0 w 1740958"/>
              <a:gd name="connsiteY0" fmla="*/ 0 h 1540256"/>
              <a:gd name="connsiteX1" fmla="*/ 1706562 w 1740958"/>
              <a:gd name="connsiteY1" fmla="*/ 0 h 1540256"/>
              <a:gd name="connsiteX2" fmla="*/ 1739900 w 1740958"/>
              <a:gd name="connsiteY2" fmla="*/ 56547 h 1540256"/>
              <a:gd name="connsiteX3" fmla="*/ 1739900 w 1740958"/>
              <a:gd name="connsiteY3" fmla="*/ 1459294 h 1540256"/>
              <a:gd name="connsiteX4" fmla="*/ 1697038 w 1740958"/>
              <a:gd name="connsiteY4" fmla="*/ 1532922 h 1540256"/>
              <a:gd name="connsiteX5" fmla="*/ 0 w 1740958"/>
              <a:gd name="connsiteY5" fmla="*/ 1540256 h 1540256"/>
              <a:gd name="connsiteX6" fmla="*/ 0 w 1740958"/>
              <a:gd name="connsiteY6" fmla="*/ 0 h 1540256"/>
              <a:gd name="connsiteX0" fmla="*/ 0 w 1740958"/>
              <a:gd name="connsiteY0" fmla="*/ 0 h 1540256"/>
              <a:gd name="connsiteX1" fmla="*/ 1706562 w 1740958"/>
              <a:gd name="connsiteY1" fmla="*/ 0 h 1540256"/>
              <a:gd name="connsiteX2" fmla="*/ 1739900 w 1740958"/>
              <a:gd name="connsiteY2" fmla="*/ 56547 h 1540256"/>
              <a:gd name="connsiteX3" fmla="*/ 1739900 w 1740958"/>
              <a:gd name="connsiteY3" fmla="*/ 1459294 h 1540256"/>
              <a:gd name="connsiteX4" fmla="*/ 1697038 w 1740958"/>
              <a:gd name="connsiteY4" fmla="*/ 1532922 h 1540256"/>
              <a:gd name="connsiteX5" fmla="*/ 0 w 1740958"/>
              <a:gd name="connsiteY5" fmla="*/ 1540256 h 1540256"/>
              <a:gd name="connsiteX6" fmla="*/ 0 w 1740958"/>
              <a:gd name="connsiteY6" fmla="*/ 0 h 1540256"/>
              <a:gd name="connsiteX0" fmla="*/ 0 w 1740958"/>
              <a:gd name="connsiteY0" fmla="*/ 0 h 1540256"/>
              <a:gd name="connsiteX1" fmla="*/ 1706562 w 1740958"/>
              <a:gd name="connsiteY1" fmla="*/ 0 h 1540256"/>
              <a:gd name="connsiteX2" fmla="*/ 1739900 w 1740958"/>
              <a:gd name="connsiteY2" fmla="*/ 56547 h 1540256"/>
              <a:gd name="connsiteX3" fmla="*/ 1739900 w 1740958"/>
              <a:gd name="connsiteY3" fmla="*/ 1459294 h 1540256"/>
              <a:gd name="connsiteX4" fmla="*/ 1697038 w 1740958"/>
              <a:gd name="connsiteY4" fmla="*/ 1532922 h 1540256"/>
              <a:gd name="connsiteX5" fmla="*/ 0 w 1740958"/>
              <a:gd name="connsiteY5" fmla="*/ 1540256 h 1540256"/>
              <a:gd name="connsiteX6" fmla="*/ 0 w 1740958"/>
              <a:gd name="connsiteY6" fmla="*/ 0 h 1540256"/>
              <a:gd name="connsiteX0" fmla="*/ 0 w 1740958"/>
              <a:gd name="connsiteY0" fmla="*/ 0 h 1540256"/>
              <a:gd name="connsiteX1" fmla="*/ 1706562 w 1740958"/>
              <a:gd name="connsiteY1" fmla="*/ 0 h 1540256"/>
              <a:gd name="connsiteX2" fmla="*/ 1739900 w 1740958"/>
              <a:gd name="connsiteY2" fmla="*/ 56547 h 1540256"/>
              <a:gd name="connsiteX3" fmla="*/ 1739900 w 1740958"/>
              <a:gd name="connsiteY3" fmla="*/ 1459294 h 1540256"/>
              <a:gd name="connsiteX4" fmla="*/ 1697038 w 1740958"/>
              <a:gd name="connsiteY4" fmla="*/ 1532922 h 1540256"/>
              <a:gd name="connsiteX5" fmla="*/ 0 w 1740958"/>
              <a:gd name="connsiteY5" fmla="*/ 1540256 h 1540256"/>
              <a:gd name="connsiteX6" fmla="*/ 0 w 1740958"/>
              <a:gd name="connsiteY6" fmla="*/ 0 h 1540256"/>
              <a:gd name="connsiteX0" fmla="*/ 0 w 1740958"/>
              <a:gd name="connsiteY0" fmla="*/ 0 h 1540256"/>
              <a:gd name="connsiteX1" fmla="*/ 1706562 w 1740958"/>
              <a:gd name="connsiteY1" fmla="*/ 0 h 1540256"/>
              <a:gd name="connsiteX2" fmla="*/ 1739900 w 1740958"/>
              <a:gd name="connsiteY2" fmla="*/ 56547 h 1540256"/>
              <a:gd name="connsiteX3" fmla="*/ 1739900 w 1740958"/>
              <a:gd name="connsiteY3" fmla="*/ 1459294 h 1540256"/>
              <a:gd name="connsiteX4" fmla="*/ 1699419 w 1740958"/>
              <a:gd name="connsiteY4" fmla="*/ 1532922 h 1540256"/>
              <a:gd name="connsiteX5" fmla="*/ 0 w 1740958"/>
              <a:gd name="connsiteY5" fmla="*/ 1540256 h 1540256"/>
              <a:gd name="connsiteX6" fmla="*/ 0 w 1740958"/>
              <a:gd name="connsiteY6" fmla="*/ 0 h 1540256"/>
              <a:gd name="connsiteX0" fmla="*/ 0 w 1740958"/>
              <a:gd name="connsiteY0" fmla="*/ 0 h 1540256"/>
              <a:gd name="connsiteX1" fmla="*/ 1706562 w 1740958"/>
              <a:gd name="connsiteY1" fmla="*/ 0 h 1540256"/>
              <a:gd name="connsiteX2" fmla="*/ 1739900 w 1740958"/>
              <a:gd name="connsiteY2" fmla="*/ 56547 h 1540256"/>
              <a:gd name="connsiteX3" fmla="*/ 1739900 w 1740958"/>
              <a:gd name="connsiteY3" fmla="*/ 1459294 h 1540256"/>
              <a:gd name="connsiteX4" fmla="*/ 1704182 w 1740958"/>
              <a:gd name="connsiteY4" fmla="*/ 1532922 h 1540256"/>
              <a:gd name="connsiteX5" fmla="*/ 0 w 1740958"/>
              <a:gd name="connsiteY5" fmla="*/ 1540256 h 1540256"/>
              <a:gd name="connsiteX6" fmla="*/ 0 w 1740958"/>
              <a:gd name="connsiteY6" fmla="*/ 0 h 1540256"/>
              <a:gd name="connsiteX0" fmla="*/ 0 w 1740958"/>
              <a:gd name="connsiteY0" fmla="*/ 0 h 1532922"/>
              <a:gd name="connsiteX1" fmla="*/ 1706562 w 1740958"/>
              <a:gd name="connsiteY1" fmla="*/ 0 h 1532922"/>
              <a:gd name="connsiteX2" fmla="*/ 1739900 w 1740958"/>
              <a:gd name="connsiteY2" fmla="*/ 56547 h 1532922"/>
              <a:gd name="connsiteX3" fmla="*/ 1739900 w 1740958"/>
              <a:gd name="connsiteY3" fmla="*/ 1459294 h 1532922"/>
              <a:gd name="connsiteX4" fmla="*/ 1704182 w 1740958"/>
              <a:gd name="connsiteY4" fmla="*/ 1532922 h 1532922"/>
              <a:gd name="connsiteX5" fmla="*/ 0 w 1740958"/>
              <a:gd name="connsiteY5" fmla="*/ 1528404 h 1532922"/>
              <a:gd name="connsiteX6" fmla="*/ 0 w 1740958"/>
              <a:gd name="connsiteY6" fmla="*/ 0 h 1532922"/>
              <a:gd name="connsiteX0" fmla="*/ 7144 w 1748102"/>
              <a:gd name="connsiteY0" fmla="*/ 0 h 1533145"/>
              <a:gd name="connsiteX1" fmla="*/ 1713706 w 1748102"/>
              <a:gd name="connsiteY1" fmla="*/ 0 h 1533145"/>
              <a:gd name="connsiteX2" fmla="*/ 1747044 w 1748102"/>
              <a:gd name="connsiteY2" fmla="*/ 56547 h 1533145"/>
              <a:gd name="connsiteX3" fmla="*/ 1747044 w 1748102"/>
              <a:gd name="connsiteY3" fmla="*/ 1459294 h 1533145"/>
              <a:gd name="connsiteX4" fmla="*/ 1711326 w 1748102"/>
              <a:gd name="connsiteY4" fmla="*/ 1532922 h 1533145"/>
              <a:gd name="connsiteX5" fmla="*/ 0 w 1748102"/>
              <a:gd name="connsiteY5" fmla="*/ 1533145 h 1533145"/>
              <a:gd name="connsiteX6" fmla="*/ 7144 w 1748102"/>
              <a:gd name="connsiteY6" fmla="*/ 0 h 1533145"/>
              <a:gd name="connsiteX0" fmla="*/ 7144 w 1748102"/>
              <a:gd name="connsiteY0" fmla="*/ 0 h 1533145"/>
              <a:gd name="connsiteX1" fmla="*/ 1713706 w 1748102"/>
              <a:gd name="connsiteY1" fmla="*/ 0 h 1533145"/>
              <a:gd name="connsiteX2" fmla="*/ 1747044 w 1748102"/>
              <a:gd name="connsiteY2" fmla="*/ 56547 h 1533145"/>
              <a:gd name="connsiteX3" fmla="*/ 1747044 w 1748102"/>
              <a:gd name="connsiteY3" fmla="*/ 1459294 h 1533145"/>
              <a:gd name="connsiteX4" fmla="*/ 1711326 w 1748102"/>
              <a:gd name="connsiteY4" fmla="*/ 1532922 h 1533145"/>
              <a:gd name="connsiteX5" fmla="*/ 0 w 1748102"/>
              <a:gd name="connsiteY5" fmla="*/ 1533145 h 1533145"/>
              <a:gd name="connsiteX6" fmla="*/ 7144 w 1748102"/>
              <a:gd name="connsiteY6" fmla="*/ 0 h 1533145"/>
              <a:gd name="connsiteX0" fmla="*/ 688 w 1741646"/>
              <a:gd name="connsiteY0" fmla="*/ 0 h 1533145"/>
              <a:gd name="connsiteX1" fmla="*/ 1707250 w 1741646"/>
              <a:gd name="connsiteY1" fmla="*/ 0 h 1533145"/>
              <a:gd name="connsiteX2" fmla="*/ 1740588 w 1741646"/>
              <a:gd name="connsiteY2" fmla="*/ 56547 h 1533145"/>
              <a:gd name="connsiteX3" fmla="*/ 1740588 w 1741646"/>
              <a:gd name="connsiteY3" fmla="*/ 1459294 h 1533145"/>
              <a:gd name="connsiteX4" fmla="*/ 1704870 w 1741646"/>
              <a:gd name="connsiteY4" fmla="*/ 1532922 h 1533145"/>
              <a:gd name="connsiteX5" fmla="*/ 688 w 1741646"/>
              <a:gd name="connsiteY5" fmla="*/ 1533145 h 1533145"/>
              <a:gd name="connsiteX6" fmla="*/ 688 w 1741646"/>
              <a:gd name="connsiteY6" fmla="*/ 0 h 1533145"/>
              <a:gd name="connsiteX0" fmla="*/ 494 w 1741452"/>
              <a:gd name="connsiteY0" fmla="*/ 0 h 1532922"/>
              <a:gd name="connsiteX1" fmla="*/ 1707056 w 1741452"/>
              <a:gd name="connsiteY1" fmla="*/ 0 h 1532922"/>
              <a:gd name="connsiteX2" fmla="*/ 1740394 w 1741452"/>
              <a:gd name="connsiteY2" fmla="*/ 56547 h 1532922"/>
              <a:gd name="connsiteX3" fmla="*/ 1740394 w 1741452"/>
              <a:gd name="connsiteY3" fmla="*/ 1459294 h 1532922"/>
              <a:gd name="connsiteX4" fmla="*/ 1704676 w 1741452"/>
              <a:gd name="connsiteY4" fmla="*/ 1532922 h 1532922"/>
              <a:gd name="connsiteX5" fmla="*/ 2875 w 1741452"/>
              <a:gd name="connsiteY5" fmla="*/ 1526033 h 1532922"/>
              <a:gd name="connsiteX6" fmla="*/ 494 w 1741452"/>
              <a:gd name="connsiteY6" fmla="*/ 0 h 1532922"/>
              <a:gd name="connsiteX0" fmla="*/ 2381 w 1743339"/>
              <a:gd name="connsiteY0" fmla="*/ 0 h 1532922"/>
              <a:gd name="connsiteX1" fmla="*/ 1708943 w 1743339"/>
              <a:gd name="connsiteY1" fmla="*/ 0 h 1532922"/>
              <a:gd name="connsiteX2" fmla="*/ 1742281 w 1743339"/>
              <a:gd name="connsiteY2" fmla="*/ 56547 h 1532922"/>
              <a:gd name="connsiteX3" fmla="*/ 1742281 w 1743339"/>
              <a:gd name="connsiteY3" fmla="*/ 1459294 h 1532922"/>
              <a:gd name="connsiteX4" fmla="*/ 1706563 w 1743339"/>
              <a:gd name="connsiteY4" fmla="*/ 1532922 h 1532922"/>
              <a:gd name="connsiteX5" fmla="*/ 0 w 1743339"/>
              <a:gd name="connsiteY5" fmla="*/ 1526033 h 1532922"/>
              <a:gd name="connsiteX6" fmla="*/ 2381 w 1743339"/>
              <a:gd name="connsiteY6" fmla="*/ 0 h 1532922"/>
              <a:gd name="connsiteX0" fmla="*/ 2381 w 1743339"/>
              <a:gd name="connsiteY0" fmla="*/ 0 h 1528180"/>
              <a:gd name="connsiteX1" fmla="*/ 1708943 w 1743339"/>
              <a:gd name="connsiteY1" fmla="*/ 0 h 1528180"/>
              <a:gd name="connsiteX2" fmla="*/ 1742281 w 1743339"/>
              <a:gd name="connsiteY2" fmla="*/ 56547 h 1528180"/>
              <a:gd name="connsiteX3" fmla="*/ 1742281 w 1743339"/>
              <a:gd name="connsiteY3" fmla="*/ 1459294 h 1528180"/>
              <a:gd name="connsiteX4" fmla="*/ 1706563 w 1743339"/>
              <a:gd name="connsiteY4" fmla="*/ 1528180 h 1528180"/>
              <a:gd name="connsiteX5" fmla="*/ 0 w 1743339"/>
              <a:gd name="connsiteY5" fmla="*/ 1526033 h 1528180"/>
              <a:gd name="connsiteX6" fmla="*/ 2381 w 1743339"/>
              <a:gd name="connsiteY6" fmla="*/ 0 h 1528180"/>
              <a:gd name="connsiteX0" fmla="*/ 2381 w 1747043"/>
              <a:gd name="connsiteY0" fmla="*/ 0 h 1528180"/>
              <a:gd name="connsiteX1" fmla="*/ 1708943 w 1747043"/>
              <a:gd name="connsiteY1" fmla="*/ 0 h 1528180"/>
              <a:gd name="connsiteX2" fmla="*/ 1742281 w 1747043"/>
              <a:gd name="connsiteY2" fmla="*/ 56547 h 1528180"/>
              <a:gd name="connsiteX3" fmla="*/ 1747043 w 1747043"/>
              <a:gd name="connsiteY3" fmla="*/ 1459294 h 1528180"/>
              <a:gd name="connsiteX4" fmla="*/ 1706563 w 1747043"/>
              <a:gd name="connsiteY4" fmla="*/ 1528180 h 1528180"/>
              <a:gd name="connsiteX5" fmla="*/ 0 w 1747043"/>
              <a:gd name="connsiteY5" fmla="*/ 1526033 h 1528180"/>
              <a:gd name="connsiteX6" fmla="*/ 2381 w 1747043"/>
              <a:gd name="connsiteY6" fmla="*/ 0 h 1528180"/>
              <a:gd name="connsiteX0" fmla="*/ 2381 w 1743339"/>
              <a:gd name="connsiteY0" fmla="*/ 0 h 1528180"/>
              <a:gd name="connsiteX1" fmla="*/ 1708943 w 1743339"/>
              <a:gd name="connsiteY1" fmla="*/ 0 h 1528180"/>
              <a:gd name="connsiteX2" fmla="*/ 1742281 w 1743339"/>
              <a:gd name="connsiteY2" fmla="*/ 56547 h 1528180"/>
              <a:gd name="connsiteX3" fmla="*/ 1742281 w 1743339"/>
              <a:gd name="connsiteY3" fmla="*/ 1459294 h 1528180"/>
              <a:gd name="connsiteX4" fmla="*/ 1706563 w 1743339"/>
              <a:gd name="connsiteY4" fmla="*/ 1528180 h 1528180"/>
              <a:gd name="connsiteX5" fmla="*/ 0 w 1743339"/>
              <a:gd name="connsiteY5" fmla="*/ 1526033 h 1528180"/>
              <a:gd name="connsiteX6" fmla="*/ 2381 w 1743339"/>
              <a:gd name="connsiteY6" fmla="*/ 0 h 1528180"/>
              <a:gd name="connsiteX0" fmla="*/ 2381 w 1742494"/>
              <a:gd name="connsiteY0" fmla="*/ 3739 h 1531919"/>
              <a:gd name="connsiteX1" fmla="*/ 1708943 w 1742494"/>
              <a:gd name="connsiteY1" fmla="*/ 3739 h 1531919"/>
              <a:gd name="connsiteX2" fmla="*/ 1742281 w 1742494"/>
              <a:gd name="connsiteY2" fmla="*/ 60286 h 1531919"/>
              <a:gd name="connsiteX3" fmla="*/ 1607127 w 1742494"/>
              <a:gd name="connsiteY3" fmla="*/ 115233 h 1531919"/>
              <a:gd name="connsiteX4" fmla="*/ 1742281 w 1742494"/>
              <a:gd name="connsiteY4" fmla="*/ 1463033 h 1531919"/>
              <a:gd name="connsiteX5" fmla="*/ 1706563 w 1742494"/>
              <a:gd name="connsiteY5" fmla="*/ 1531919 h 1531919"/>
              <a:gd name="connsiteX6" fmla="*/ 0 w 1742494"/>
              <a:gd name="connsiteY6" fmla="*/ 1529772 h 1531919"/>
              <a:gd name="connsiteX7" fmla="*/ 2381 w 1742494"/>
              <a:gd name="connsiteY7" fmla="*/ 3739 h 1531919"/>
              <a:gd name="connsiteX0" fmla="*/ 2381 w 1742630"/>
              <a:gd name="connsiteY0" fmla="*/ 0 h 1528180"/>
              <a:gd name="connsiteX1" fmla="*/ 1708943 w 1742630"/>
              <a:gd name="connsiteY1" fmla="*/ 0 h 1528180"/>
              <a:gd name="connsiteX2" fmla="*/ 1742281 w 1742630"/>
              <a:gd name="connsiteY2" fmla="*/ 56547 h 1528180"/>
              <a:gd name="connsiteX3" fmla="*/ 1607127 w 1742630"/>
              <a:gd name="connsiteY3" fmla="*/ 111494 h 1528180"/>
              <a:gd name="connsiteX4" fmla="*/ 1742281 w 1742630"/>
              <a:gd name="connsiteY4" fmla="*/ 1459294 h 1528180"/>
              <a:gd name="connsiteX5" fmla="*/ 1706563 w 1742630"/>
              <a:gd name="connsiteY5" fmla="*/ 1528180 h 1528180"/>
              <a:gd name="connsiteX6" fmla="*/ 0 w 1742630"/>
              <a:gd name="connsiteY6" fmla="*/ 1526033 h 1528180"/>
              <a:gd name="connsiteX7" fmla="*/ 2381 w 1742630"/>
              <a:gd name="connsiteY7" fmla="*/ 0 h 1528180"/>
              <a:gd name="connsiteX0" fmla="*/ 2381 w 1743262"/>
              <a:gd name="connsiteY0" fmla="*/ 0 h 1528180"/>
              <a:gd name="connsiteX1" fmla="*/ 1708943 w 1743262"/>
              <a:gd name="connsiteY1" fmla="*/ 0 h 1528180"/>
              <a:gd name="connsiteX2" fmla="*/ 1742281 w 1743262"/>
              <a:gd name="connsiteY2" fmla="*/ 56547 h 1528180"/>
              <a:gd name="connsiteX3" fmla="*/ 1659515 w 1743262"/>
              <a:gd name="connsiteY3" fmla="*/ 68823 h 1528180"/>
              <a:gd name="connsiteX4" fmla="*/ 1742281 w 1743262"/>
              <a:gd name="connsiteY4" fmla="*/ 1459294 h 1528180"/>
              <a:gd name="connsiteX5" fmla="*/ 1706563 w 1743262"/>
              <a:gd name="connsiteY5" fmla="*/ 1528180 h 1528180"/>
              <a:gd name="connsiteX6" fmla="*/ 0 w 1743262"/>
              <a:gd name="connsiteY6" fmla="*/ 1526033 h 1528180"/>
              <a:gd name="connsiteX7" fmla="*/ 2381 w 1743262"/>
              <a:gd name="connsiteY7" fmla="*/ 0 h 1528180"/>
              <a:gd name="connsiteX0" fmla="*/ 2381 w 1745537"/>
              <a:gd name="connsiteY0" fmla="*/ 0 h 1528180"/>
              <a:gd name="connsiteX1" fmla="*/ 1708943 w 1745537"/>
              <a:gd name="connsiteY1" fmla="*/ 0 h 1528180"/>
              <a:gd name="connsiteX2" fmla="*/ 1742281 w 1745537"/>
              <a:gd name="connsiteY2" fmla="*/ 56547 h 1528180"/>
              <a:gd name="connsiteX3" fmla="*/ 1685709 w 1745537"/>
              <a:gd name="connsiteY3" fmla="*/ 64083 h 1528180"/>
              <a:gd name="connsiteX4" fmla="*/ 1742281 w 1745537"/>
              <a:gd name="connsiteY4" fmla="*/ 1459294 h 1528180"/>
              <a:gd name="connsiteX5" fmla="*/ 1706563 w 1745537"/>
              <a:gd name="connsiteY5" fmla="*/ 1528180 h 1528180"/>
              <a:gd name="connsiteX6" fmla="*/ 0 w 1745537"/>
              <a:gd name="connsiteY6" fmla="*/ 1526033 h 1528180"/>
              <a:gd name="connsiteX7" fmla="*/ 2381 w 1745537"/>
              <a:gd name="connsiteY7" fmla="*/ 0 h 1528180"/>
              <a:gd name="connsiteX0" fmla="*/ 2381 w 1742981"/>
              <a:gd name="connsiteY0" fmla="*/ 0 h 1528180"/>
              <a:gd name="connsiteX1" fmla="*/ 1708943 w 1742981"/>
              <a:gd name="connsiteY1" fmla="*/ 0 h 1528180"/>
              <a:gd name="connsiteX2" fmla="*/ 1742281 w 1742981"/>
              <a:gd name="connsiteY2" fmla="*/ 56547 h 1528180"/>
              <a:gd name="connsiteX3" fmla="*/ 1685709 w 1742981"/>
              <a:gd name="connsiteY3" fmla="*/ 64083 h 1528180"/>
              <a:gd name="connsiteX4" fmla="*/ 1742281 w 1742981"/>
              <a:gd name="connsiteY4" fmla="*/ 1459294 h 1528180"/>
              <a:gd name="connsiteX5" fmla="*/ 1706563 w 1742981"/>
              <a:gd name="connsiteY5" fmla="*/ 1528180 h 1528180"/>
              <a:gd name="connsiteX6" fmla="*/ 0 w 1742981"/>
              <a:gd name="connsiteY6" fmla="*/ 1526033 h 1528180"/>
              <a:gd name="connsiteX7" fmla="*/ 2381 w 1742981"/>
              <a:gd name="connsiteY7" fmla="*/ 0 h 1528180"/>
              <a:gd name="connsiteX0" fmla="*/ 2381 w 1742743"/>
              <a:gd name="connsiteY0" fmla="*/ 0 h 1528180"/>
              <a:gd name="connsiteX1" fmla="*/ 1708943 w 1742743"/>
              <a:gd name="connsiteY1" fmla="*/ 0 h 1528180"/>
              <a:gd name="connsiteX2" fmla="*/ 1742281 w 1742743"/>
              <a:gd name="connsiteY2" fmla="*/ 56547 h 1528180"/>
              <a:gd name="connsiteX3" fmla="*/ 1685709 w 1742743"/>
              <a:gd name="connsiteY3" fmla="*/ 64083 h 1528180"/>
              <a:gd name="connsiteX4" fmla="*/ 1742281 w 1742743"/>
              <a:gd name="connsiteY4" fmla="*/ 1459294 h 1528180"/>
              <a:gd name="connsiteX5" fmla="*/ 1706563 w 1742743"/>
              <a:gd name="connsiteY5" fmla="*/ 1528180 h 1528180"/>
              <a:gd name="connsiteX6" fmla="*/ 0 w 1742743"/>
              <a:gd name="connsiteY6" fmla="*/ 1526033 h 1528180"/>
              <a:gd name="connsiteX7" fmla="*/ 2381 w 1742743"/>
              <a:gd name="connsiteY7" fmla="*/ 0 h 1528180"/>
              <a:gd name="connsiteX0" fmla="*/ 2381 w 1742713"/>
              <a:gd name="connsiteY0" fmla="*/ 0 h 1528180"/>
              <a:gd name="connsiteX1" fmla="*/ 1708943 w 1742713"/>
              <a:gd name="connsiteY1" fmla="*/ 0 h 1528180"/>
              <a:gd name="connsiteX2" fmla="*/ 1742281 w 1742713"/>
              <a:gd name="connsiteY2" fmla="*/ 56547 h 1528180"/>
              <a:gd name="connsiteX3" fmla="*/ 1680946 w 1742713"/>
              <a:gd name="connsiteY3" fmla="*/ 59341 h 1528180"/>
              <a:gd name="connsiteX4" fmla="*/ 1742281 w 1742713"/>
              <a:gd name="connsiteY4" fmla="*/ 1459294 h 1528180"/>
              <a:gd name="connsiteX5" fmla="*/ 1706563 w 1742713"/>
              <a:gd name="connsiteY5" fmla="*/ 1528180 h 1528180"/>
              <a:gd name="connsiteX6" fmla="*/ 0 w 1742713"/>
              <a:gd name="connsiteY6" fmla="*/ 1526033 h 1528180"/>
              <a:gd name="connsiteX7" fmla="*/ 2381 w 1742713"/>
              <a:gd name="connsiteY7" fmla="*/ 0 h 1528180"/>
              <a:gd name="connsiteX0" fmla="*/ 2381 w 1743018"/>
              <a:gd name="connsiteY0" fmla="*/ 0 h 1528180"/>
              <a:gd name="connsiteX1" fmla="*/ 1708943 w 1743018"/>
              <a:gd name="connsiteY1" fmla="*/ 0 h 1528180"/>
              <a:gd name="connsiteX2" fmla="*/ 1742281 w 1743018"/>
              <a:gd name="connsiteY2" fmla="*/ 56547 h 1528180"/>
              <a:gd name="connsiteX3" fmla="*/ 1680946 w 1743018"/>
              <a:gd name="connsiteY3" fmla="*/ 59341 h 1528180"/>
              <a:gd name="connsiteX4" fmla="*/ 1742281 w 1743018"/>
              <a:gd name="connsiteY4" fmla="*/ 1459294 h 1528180"/>
              <a:gd name="connsiteX5" fmla="*/ 1706563 w 1743018"/>
              <a:gd name="connsiteY5" fmla="*/ 1528180 h 1528180"/>
              <a:gd name="connsiteX6" fmla="*/ 0 w 1743018"/>
              <a:gd name="connsiteY6" fmla="*/ 1526033 h 1528180"/>
              <a:gd name="connsiteX7" fmla="*/ 2381 w 1743018"/>
              <a:gd name="connsiteY7" fmla="*/ 0 h 1528180"/>
              <a:gd name="connsiteX0" fmla="*/ 2381 w 1743018"/>
              <a:gd name="connsiteY0" fmla="*/ 2293 h 1530473"/>
              <a:gd name="connsiteX1" fmla="*/ 1685708 w 1743018"/>
              <a:gd name="connsiteY1" fmla="*/ 0 h 1530473"/>
              <a:gd name="connsiteX2" fmla="*/ 1708943 w 1743018"/>
              <a:gd name="connsiteY2" fmla="*/ 2293 h 1530473"/>
              <a:gd name="connsiteX3" fmla="*/ 1742281 w 1743018"/>
              <a:gd name="connsiteY3" fmla="*/ 58840 h 1530473"/>
              <a:gd name="connsiteX4" fmla="*/ 1680946 w 1743018"/>
              <a:gd name="connsiteY4" fmla="*/ 61634 h 1530473"/>
              <a:gd name="connsiteX5" fmla="*/ 1742281 w 1743018"/>
              <a:gd name="connsiteY5" fmla="*/ 1461587 h 1530473"/>
              <a:gd name="connsiteX6" fmla="*/ 1706563 w 1743018"/>
              <a:gd name="connsiteY6" fmla="*/ 1530473 h 1530473"/>
              <a:gd name="connsiteX7" fmla="*/ 0 w 1743018"/>
              <a:gd name="connsiteY7" fmla="*/ 1528326 h 1530473"/>
              <a:gd name="connsiteX8" fmla="*/ 2381 w 1743018"/>
              <a:gd name="connsiteY8" fmla="*/ 2293 h 1530473"/>
              <a:gd name="connsiteX0" fmla="*/ 6 w 1743024"/>
              <a:gd name="connsiteY0" fmla="*/ 1528326 h 1530473"/>
              <a:gd name="connsiteX1" fmla="*/ 1685714 w 1743024"/>
              <a:gd name="connsiteY1" fmla="*/ 0 h 1530473"/>
              <a:gd name="connsiteX2" fmla="*/ 1708949 w 1743024"/>
              <a:gd name="connsiteY2" fmla="*/ 2293 h 1530473"/>
              <a:gd name="connsiteX3" fmla="*/ 1742287 w 1743024"/>
              <a:gd name="connsiteY3" fmla="*/ 58840 h 1530473"/>
              <a:gd name="connsiteX4" fmla="*/ 1680952 w 1743024"/>
              <a:gd name="connsiteY4" fmla="*/ 61634 h 1530473"/>
              <a:gd name="connsiteX5" fmla="*/ 1742287 w 1743024"/>
              <a:gd name="connsiteY5" fmla="*/ 1461587 h 1530473"/>
              <a:gd name="connsiteX6" fmla="*/ 1706569 w 1743024"/>
              <a:gd name="connsiteY6" fmla="*/ 1530473 h 1530473"/>
              <a:gd name="connsiteX7" fmla="*/ 6 w 1743024"/>
              <a:gd name="connsiteY7" fmla="*/ 1528326 h 1530473"/>
              <a:gd name="connsiteX0" fmla="*/ 6 w 1743024"/>
              <a:gd name="connsiteY0" fmla="*/ 1528326 h 1530473"/>
              <a:gd name="connsiteX1" fmla="*/ 1685714 w 1743024"/>
              <a:gd name="connsiteY1" fmla="*/ 0 h 1530473"/>
              <a:gd name="connsiteX2" fmla="*/ 1708949 w 1743024"/>
              <a:gd name="connsiteY2" fmla="*/ 2293 h 1530473"/>
              <a:gd name="connsiteX3" fmla="*/ 1742287 w 1743024"/>
              <a:gd name="connsiteY3" fmla="*/ 58840 h 1530473"/>
              <a:gd name="connsiteX4" fmla="*/ 1680952 w 1743024"/>
              <a:gd name="connsiteY4" fmla="*/ 61634 h 1530473"/>
              <a:gd name="connsiteX5" fmla="*/ 1742287 w 1743024"/>
              <a:gd name="connsiteY5" fmla="*/ 1461587 h 1530473"/>
              <a:gd name="connsiteX6" fmla="*/ 1706569 w 1743024"/>
              <a:gd name="connsiteY6" fmla="*/ 1530473 h 1530473"/>
              <a:gd name="connsiteX7" fmla="*/ 1688095 w 1743024"/>
              <a:gd name="connsiteY7" fmla="*/ 1526633 h 1530473"/>
              <a:gd name="connsiteX8" fmla="*/ 6 w 1743024"/>
              <a:gd name="connsiteY8" fmla="*/ 1528326 h 1530473"/>
              <a:gd name="connsiteX0" fmla="*/ 7143 w 62072"/>
              <a:gd name="connsiteY0" fmla="*/ 1526633 h 1530473"/>
              <a:gd name="connsiteX1" fmla="*/ 4762 w 62072"/>
              <a:gd name="connsiteY1" fmla="*/ 0 h 1530473"/>
              <a:gd name="connsiteX2" fmla="*/ 27997 w 62072"/>
              <a:gd name="connsiteY2" fmla="*/ 2293 h 1530473"/>
              <a:gd name="connsiteX3" fmla="*/ 61335 w 62072"/>
              <a:gd name="connsiteY3" fmla="*/ 58840 h 1530473"/>
              <a:gd name="connsiteX4" fmla="*/ 0 w 62072"/>
              <a:gd name="connsiteY4" fmla="*/ 61634 h 1530473"/>
              <a:gd name="connsiteX5" fmla="*/ 61335 w 62072"/>
              <a:gd name="connsiteY5" fmla="*/ 1461587 h 1530473"/>
              <a:gd name="connsiteX6" fmla="*/ 25617 w 62072"/>
              <a:gd name="connsiteY6" fmla="*/ 1530473 h 1530473"/>
              <a:gd name="connsiteX7" fmla="*/ 7143 w 62072"/>
              <a:gd name="connsiteY7" fmla="*/ 1526633 h 1530473"/>
              <a:gd name="connsiteX0" fmla="*/ 7143 w 62072"/>
              <a:gd name="connsiteY0" fmla="*/ 1524340 h 1528180"/>
              <a:gd name="connsiteX1" fmla="*/ 27997 w 62072"/>
              <a:gd name="connsiteY1" fmla="*/ 0 h 1528180"/>
              <a:gd name="connsiteX2" fmla="*/ 61335 w 62072"/>
              <a:gd name="connsiteY2" fmla="*/ 56547 h 1528180"/>
              <a:gd name="connsiteX3" fmla="*/ 0 w 62072"/>
              <a:gd name="connsiteY3" fmla="*/ 59341 h 1528180"/>
              <a:gd name="connsiteX4" fmla="*/ 61335 w 62072"/>
              <a:gd name="connsiteY4" fmla="*/ 1459294 h 1528180"/>
              <a:gd name="connsiteX5" fmla="*/ 25617 w 62072"/>
              <a:gd name="connsiteY5" fmla="*/ 1528180 h 1528180"/>
              <a:gd name="connsiteX6" fmla="*/ 7143 w 62072"/>
              <a:gd name="connsiteY6" fmla="*/ 1524340 h 1528180"/>
              <a:gd name="connsiteX0" fmla="*/ 7143 w 62072"/>
              <a:gd name="connsiteY0" fmla="*/ 1467793 h 1471633"/>
              <a:gd name="connsiteX1" fmla="*/ 61335 w 62072"/>
              <a:gd name="connsiteY1" fmla="*/ 0 h 1471633"/>
              <a:gd name="connsiteX2" fmla="*/ 0 w 62072"/>
              <a:gd name="connsiteY2" fmla="*/ 2794 h 1471633"/>
              <a:gd name="connsiteX3" fmla="*/ 61335 w 62072"/>
              <a:gd name="connsiteY3" fmla="*/ 1402747 h 1471633"/>
              <a:gd name="connsiteX4" fmla="*/ 25617 w 62072"/>
              <a:gd name="connsiteY4" fmla="*/ 1471633 h 1471633"/>
              <a:gd name="connsiteX5" fmla="*/ 7143 w 62072"/>
              <a:gd name="connsiteY5" fmla="*/ 1467793 h 1471633"/>
              <a:gd name="connsiteX0" fmla="*/ 10444 w 65373"/>
              <a:gd name="connsiteY0" fmla="*/ 1464999 h 1468839"/>
              <a:gd name="connsiteX1" fmla="*/ 3301 w 65373"/>
              <a:gd name="connsiteY1" fmla="*/ 0 h 1468839"/>
              <a:gd name="connsiteX2" fmla="*/ 64636 w 65373"/>
              <a:gd name="connsiteY2" fmla="*/ 1399953 h 1468839"/>
              <a:gd name="connsiteX3" fmla="*/ 28918 w 65373"/>
              <a:gd name="connsiteY3" fmla="*/ 1468839 h 1468839"/>
              <a:gd name="connsiteX4" fmla="*/ 10444 w 65373"/>
              <a:gd name="connsiteY4" fmla="*/ 1464999 h 1468839"/>
              <a:gd name="connsiteX0" fmla="*/ 10550 w 65479"/>
              <a:gd name="connsiteY0" fmla="*/ 1465006 h 1511113"/>
              <a:gd name="connsiteX1" fmla="*/ 8169 w 65479"/>
              <a:gd name="connsiteY1" fmla="*/ 1379666 h 1511113"/>
              <a:gd name="connsiteX2" fmla="*/ 3407 w 65479"/>
              <a:gd name="connsiteY2" fmla="*/ 7 h 1511113"/>
              <a:gd name="connsiteX3" fmla="*/ 64742 w 65479"/>
              <a:gd name="connsiteY3" fmla="*/ 1399960 h 1511113"/>
              <a:gd name="connsiteX4" fmla="*/ 29024 w 65479"/>
              <a:gd name="connsiteY4" fmla="*/ 1468846 h 1511113"/>
              <a:gd name="connsiteX5" fmla="*/ 10550 w 65479"/>
              <a:gd name="connsiteY5" fmla="*/ 1465006 h 1511113"/>
              <a:gd name="connsiteX0" fmla="*/ 6552 w 60744"/>
              <a:gd name="connsiteY0" fmla="*/ 88866 h 92705"/>
              <a:gd name="connsiteX1" fmla="*/ 4171 w 60744"/>
              <a:gd name="connsiteY1" fmla="*/ 3526 h 92705"/>
              <a:gd name="connsiteX2" fmla="*/ 60744 w 60744"/>
              <a:gd name="connsiteY2" fmla="*/ 23820 h 92705"/>
              <a:gd name="connsiteX3" fmla="*/ 25026 w 60744"/>
              <a:gd name="connsiteY3" fmla="*/ 92706 h 92705"/>
              <a:gd name="connsiteX4" fmla="*/ 6552 w 60744"/>
              <a:gd name="connsiteY4" fmla="*/ 88866 h 92705"/>
              <a:gd name="connsiteX0" fmla="*/ 2381 w 56573"/>
              <a:gd name="connsiteY0" fmla="*/ 88866 h 92706"/>
              <a:gd name="connsiteX1" fmla="*/ 0 w 56573"/>
              <a:gd name="connsiteY1" fmla="*/ 3526 h 92706"/>
              <a:gd name="connsiteX2" fmla="*/ 56573 w 56573"/>
              <a:gd name="connsiteY2" fmla="*/ 23820 h 92706"/>
              <a:gd name="connsiteX3" fmla="*/ 20855 w 56573"/>
              <a:gd name="connsiteY3" fmla="*/ 92706 h 92706"/>
              <a:gd name="connsiteX4" fmla="*/ 2381 w 56573"/>
              <a:gd name="connsiteY4" fmla="*/ 88866 h 92706"/>
              <a:gd name="connsiteX0" fmla="*/ 2381 w 56573"/>
              <a:gd name="connsiteY0" fmla="*/ 88866 h 92706"/>
              <a:gd name="connsiteX1" fmla="*/ 0 w 56573"/>
              <a:gd name="connsiteY1" fmla="*/ 3526 h 92706"/>
              <a:gd name="connsiteX2" fmla="*/ 56573 w 56573"/>
              <a:gd name="connsiteY2" fmla="*/ 23820 h 92706"/>
              <a:gd name="connsiteX3" fmla="*/ 20855 w 56573"/>
              <a:gd name="connsiteY3" fmla="*/ 92706 h 92706"/>
              <a:gd name="connsiteX4" fmla="*/ 2381 w 56573"/>
              <a:gd name="connsiteY4" fmla="*/ 88866 h 92706"/>
              <a:gd name="connsiteX0" fmla="*/ 2381 w 56573"/>
              <a:gd name="connsiteY0" fmla="*/ 88866 h 92706"/>
              <a:gd name="connsiteX1" fmla="*/ 0 w 56573"/>
              <a:gd name="connsiteY1" fmla="*/ 3526 h 92706"/>
              <a:gd name="connsiteX2" fmla="*/ 56573 w 56573"/>
              <a:gd name="connsiteY2" fmla="*/ 23820 h 92706"/>
              <a:gd name="connsiteX3" fmla="*/ 20855 w 56573"/>
              <a:gd name="connsiteY3" fmla="*/ 92706 h 92706"/>
              <a:gd name="connsiteX4" fmla="*/ 2381 w 56573"/>
              <a:gd name="connsiteY4" fmla="*/ 88866 h 92706"/>
              <a:gd name="connsiteX0" fmla="*/ 2381 w 56573"/>
              <a:gd name="connsiteY0" fmla="*/ 88159 h 91999"/>
              <a:gd name="connsiteX1" fmla="*/ 0 w 56573"/>
              <a:gd name="connsiteY1" fmla="*/ 2819 h 91999"/>
              <a:gd name="connsiteX2" fmla="*/ 56573 w 56573"/>
              <a:gd name="connsiteY2" fmla="*/ 23113 h 91999"/>
              <a:gd name="connsiteX3" fmla="*/ 20855 w 56573"/>
              <a:gd name="connsiteY3" fmla="*/ 91999 h 91999"/>
              <a:gd name="connsiteX4" fmla="*/ 2381 w 56573"/>
              <a:gd name="connsiteY4" fmla="*/ 88159 h 91999"/>
              <a:gd name="connsiteX0" fmla="*/ 2381 w 56573"/>
              <a:gd name="connsiteY0" fmla="*/ 85340 h 89180"/>
              <a:gd name="connsiteX1" fmla="*/ 0 w 56573"/>
              <a:gd name="connsiteY1" fmla="*/ 0 h 89180"/>
              <a:gd name="connsiteX2" fmla="*/ 56573 w 56573"/>
              <a:gd name="connsiteY2" fmla="*/ 20294 h 89180"/>
              <a:gd name="connsiteX3" fmla="*/ 20855 w 56573"/>
              <a:gd name="connsiteY3" fmla="*/ 89180 h 89180"/>
              <a:gd name="connsiteX4" fmla="*/ 2381 w 56573"/>
              <a:gd name="connsiteY4" fmla="*/ 85340 h 89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73" h="89180">
                <a:moveTo>
                  <a:pt x="2381" y="85340"/>
                </a:moveTo>
                <a:cubicBezTo>
                  <a:pt x="1190" y="42670"/>
                  <a:pt x="1190" y="42670"/>
                  <a:pt x="0" y="0"/>
                </a:cubicBezTo>
                <a:cubicBezTo>
                  <a:pt x="18557" y="12864"/>
                  <a:pt x="31666" y="12541"/>
                  <a:pt x="56573" y="20294"/>
                </a:cubicBezTo>
                <a:cubicBezTo>
                  <a:pt x="41492" y="54362"/>
                  <a:pt x="33555" y="64637"/>
                  <a:pt x="20855" y="89180"/>
                </a:cubicBezTo>
                <a:lnTo>
                  <a:pt x="2381" y="8534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1" name="Rectangle 20"/>
          <p:cNvSpPr/>
          <p:nvPr/>
        </p:nvSpPr>
        <p:spPr bwMode="auto">
          <a:xfrm flipH="1">
            <a:off x="3925868" y="4998720"/>
            <a:ext cx="5138928" cy="1097280"/>
          </a:xfrm>
          <a:prstGeom prst="rect">
            <a:avLst/>
          </a:prstGeom>
          <a:solidFill>
            <a:srgbClr val="BBE0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3" name="Rectangle 91"/>
          <p:cNvSpPr>
            <a:spLocks noChangeArrowheads="1"/>
          </p:cNvSpPr>
          <p:nvPr/>
        </p:nvSpPr>
        <p:spPr bwMode="auto">
          <a:xfrm>
            <a:off x="3886200" y="1524000"/>
            <a:ext cx="5181600" cy="120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2"/>
                </a:solidFill>
                <a:latin typeface="Arial" charset="0"/>
                <a:ea typeface="MS PGothic" pitchFamily="34" charset="-128"/>
              </a:defRPr>
            </a:lvl1pPr>
            <a:lvl2pPr marL="742950" indent="-285750">
              <a:defRPr sz="1200">
                <a:solidFill>
                  <a:schemeClr val="tx2"/>
                </a:solidFill>
                <a:latin typeface="Arial" charset="0"/>
                <a:ea typeface="MS PGothic" pitchFamily="34" charset="-128"/>
              </a:defRPr>
            </a:lvl2pPr>
            <a:lvl3pPr marL="1143000" indent="-228600">
              <a:defRPr sz="1200">
                <a:solidFill>
                  <a:schemeClr val="tx2"/>
                </a:solidFill>
                <a:latin typeface="Arial" charset="0"/>
                <a:ea typeface="MS PGothic" pitchFamily="34" charset="-128"/>
              </a:defRPr>
            </a:lvl3pPr>
            <a:lvl4pPr marL="1600200" indent="-228600">
              <a:defRPr sz="1200">
                <a:solidFill>
                  <a:schemeClr val="tx2"/>
                </a:solidFill>
                <a:latin typeface="Arial" charset="0"/>
                <a:ea typeface="MS PGothic" pitchFamily="34" charset="-128"/>
              </a:defRPr>
            </a:lvl4pPr>
            <a:lvl5pPr marL="2057400" indent="-228600">
              <a:defRPr sz="1200">
                <a:solidFill>
                  <a:schemeClr val="tx2"/>
                </a:solidFill>
                <a:latin typeface="Arial" charset="0"/>
                <a:ea typeface="MS PGothic" pitchFamily="34" charset="-128"/>
              </a:defRPr>
            </a:lvl5pPr>
            <a:lvl6pPr marL="2514600" indent="-228600" eaLnBrk="0" fontAlgn="base" hangingPunct="0">
              <a:spcBef>
                <a:spcPct val="0"/>
              </a:spcBef>
              <a:spcAft>
                <a:spcPct val="0"/>
              </a:spcAft>
              <a:defRPr sz="1200">
                <a:solidFill>
                  <a:schemeClr val="tx2"/>
                </a:solidFill>
                <a:latin typeface="Arial" charset="0"/>
                <a:ea typeface="MS PGothic" pitchFamily="34" charset="-128"/>
              </a:defRPr>
            </a:lvl6pPr>
            <a:lvl7pPr marL="2971800" indent="-228600" eaLnBrk="0" fontAlgn="base" hangingPunct="0">
              <a:spcBef>
                <a:spcPct val="0"/>
              </a:spcBef>
              <a:spcAft>
                <a:spcPct val="0"/>
              </a:spcAft>
              <a:defRPr sz="1200">
                <a:solidFill>
                  <a:schemeClr val="tx2"/>
                </a:solidFill>
                <a:latin typeface="Arial" charset="0"/>
                <a:ea typeface="MS PGothic" pitchFamily="34" charset="-128"/>
              </a:defRPr>
            </a:lvl7pPr>
            <a:lvl8pPr marL="3429000" indent="-228600" eaLnBrk="0" fontAlgn="base" hangingPunct="0">
              <a:spcBef>
                <a:spcPct val="0"/>
              </a:spcBef>
              <a:spcAft>
                <a:spcPct val="0"/>
              </a:spcAft>
              <a:defRPr sz="1200">
                <a:solidFill>
                  <a:schemeClr val="tx2"/>
                </a:solidFill>
                <a:latin typeface="Arial" charset="0"/>
                <a:ea typeface="MS PGothic" pitchFamily="34" charset="-128"/>
              </a:defRPr>
            </a:lvl8pPr>
            <a:lvl9pPr marL="3886200" indent="-228600" eaLnBrk="0" fontAlgn="base" hangingPunct="0">
              <a:spcBef>
                <a:spcPct val="0"/>
              </a:spcBef>
              <a:spcAft>
                <a:spcPct val="0"/>
              </a:spcAft>
              <a:defRPr sz="1200">
                <a:solidFill>
                  <a:schemeClr val="tx2"/>
                </a:solidFill>
                <a:latin typeface="Arial" charset="0"/>
                <a:ea typeface="MS PGothic" pitchFamily="34" charset="-128"/>
              </a:defRPr>
            </a:lvl9pPr>
          </a:lstStyle>
          <a:p>
            <a:pPr marL="0" lvl="1" indent="0" algn="ctr">
              <a:lnSpc>
                <a:spcPct val="90000"/>
              </a:lnSpc>
              <a:defRPr/>
            </a:pPr>
            <a:r>
              <a:rPr lang="en-US" sz="2000" dirty="0" smtClean="0">
                <a:solidFill>
                  <a:srgbClr val="000000"/>
                </a:solidFill>
              </a:rPr>
              <a:t>Step 1: Indirect </a:t>
            </a:r>
            <a:r>
              <a:rPr lang="en-US" sz="2000" dirty="0">
                <a:solidFill>
                  <a:srgbClr val="000000"/>
                </a:solidFill>
              </a:rPr>
              <a:t>cost proposal </a:t>
            </a:r>
            <a:r>
              <a:rPr lang="en-US" sz="2000" dirty="0" smtClean="0">
                <a:solidFill>
                  <a:srgbClr val="000000"/>
                </a:solidFill>
              </a:rPr>
              <a:t>can distinguish which indirect costs in the pool are </a:t>
            </a:r>
            <a:r>
              <a:rPr lang="en-US" sz="2000" dirty="0">
                <a:solidFill>
                  <a:srgbClr val="000000"/>
                </a:solidFill>
              </a:rPr>
              <a:t>program or administrative </a:t>
            </a:r>
            <a:r>
              <a:rPr lang="en-US" sz="2000" dirty="0" smtClean="0">
                <a:solidFill>
                  <a:srgbClr val="000000"/>
                </a:solidFill>
              </a:rPr>
              <a:t>to establish proportional % each represents in the pool</a:t>
            </a:r>
            <a:endParaRPr lang="en-US" sz="2000" dirty="0">
              <a:solidFill>
                <a:srgbClr val="000000"/>
              </a:solidFill>
            </a:endParaRPr>
          </a:p>
        </p:txBody>
      </p:sp>
      <p:sp>
        <p:nvSpPr>
          <p:cNvPr id="150546" name="Rectangle 92"/>
          <p:cNvSpPr>
            <a:spLocks noChangeArrowheads="1"/>
          </p:cNvSpPr>
          <p:nvPr/>
        </p:nvSpPr>
        <p:spPr bwMode="auto">
          <a:xfrm>
            <a:off x="3959024" y="2666999"/>
            <a:ext cx="5108776" cy="1097280"/>
          </a:xfrm>
          <a:prstGeom prst="rect">
            <a:avLst/>
          </a:prstGeom>
          <a:noFill/>
          <a:ln w="9525">
            <a:noFill/>
            <a:miter lim="800000"/>
            <a:headEnd/>
            <a:tailEnd/>
          </a:ln>
        </p:spPr>
        <p:txBody>
          <a:bodyPr wrap="square">
            <a:spAutoFit/>
          </a:bodyPr>
          <a:lstStyle/>
          <a:p>
            <a:pPr marL="0" lvl="1" algn="ctr"/>
            <a:r>
              <a:rPr lang="en-US" altLang="en-US" sz="2000" dirty="0" smtClean="0">
                <a:solidFill>
                  <a:srgbClr val="000000"/>
                </a:solidFill>
                <a:latin typeface="Arial" charset="0"/>
              </a:rPr>
              <a:t>Step 2: Apply approved  indirect cost rate against the correct base to determine amount of recovered indirect costs</a:t>
            </a:r>
            <a:endParaRPr lang="en-US" altLang="en-US" sz="2000" dirty="0">
              <a:solidFill>
                <a:srgbClr val="000000"/>
              </a:solidFill>
              <a:latin typeface="Arial" charset="0"/>
            </a:endParaRPr>
          </a:p>
        </p:txBody>
      </p:sp>
      <p:sp>
        <p:nvSpPr>
          <p:cNvPr id="150547" name="Rectangle 93"/>
          <p:cNvSpPr>
            <a:spLocks noChangeArrowheads="1"/>
          </p:cNvSpPr>
          <p:nvPr/>
        </p:nvSpPr>
        <p:spPr bwMode="auto">
          <a:xfrm>
            <a:off x="3851884" y="3886200"/>
            <a:ext cx="5215916" cy="923330"/>
          </a:xfrm>
          <a:prstGeom prst="rect">
            <a:avLst/>
          </a:prstGeom>
          <a:noFill/>
          <a:ln w="9525">
            <a:noFill/>
            <a:miter lim="800000"/>
            <a:headEnd/>
            <a:tailEnd/>
          </a:ln>
        </p:spPr>
        <p:txBody>
          <a:bodyPr wrap="square" lIns="0" tIns="0" rIns="0" bIns="0">
            <a:spAutoFit/>
          </a:bodyPr>
          <a:lstStyle/>
          <a:p>
            <a:pPr marL="0" lvl="1" algn="ctr" eaLnBrk="1" hangingPunct="1"/>
            <a:r>
              <a:rPr lang="en-US" altLang="en-US" sz="2000" dirty="0" smtClean="0">
                <a:solidFill>
                  <a:srgbClr val="000000"/>
                </a:solidFill>
                <a:latin typeface="Arial" charset="0"/>
              </a:rPr>
              <a:t>Step 3: Apply the administrative </a:t>
            </a:r>
            <a:r>
              <a:rPr lang="en-US" altLang="en-US" sz="2000" dirty="0">
                <a:solidFill>
                  <a:srgbClr val="000000"/>
                </a:solidFill>
                <a:latin typeface="Arial" charset="0"/>
              </a:rPr>
              <a:t>and program proportional </a:t>
            </a:r>
            <a:r>
              <a:rPr lang="en-US" altLang="en-US" sz="2000" dirty="0" smtClean="0">
                <a:solidFill>
                  <a:srgbClr val="000000"/>
                </a:solidFill>
                <a:latin typeface="Arial" charset="0"/>
              </a:rPr>
              <a:t>% of the pool (Step 1) to the recovered indirect costs (Step 2)</a:t>
            </a:r>
            <a:endParaRPr lang="en-US" altLang="en-US" sz="2000" dirty="0">
              <a:solidFill>
                <a:srgbClr val="000000"/>
              </a:solidFill>
              <a:latin typeface="Arial" charset="0"/>
            </a:endParaRPr>
          </a:p>
        </p:txBody>
      </p:sp>
      <p:sp>
        <p:nvSpPr>
          <p:cNvPr id="150548" name="Rectangle 94"/>
          <p:cNvSpPr>
            <a:spLocks noChangeArrowheads="1"/>
          </p:cNvSpPr>
          <p:nvPr/>
        </p:nvSpPr>
        <p:spPr bwMode="auto">
          <a:xfrm>
            <a:off x="3962609" y="5105400"/>
            <a:ext cx="4726372" cy="707886"/>
          </a:xfrm>
          <a:prstGeom prst="rect">
            <a:avLst/>
          </a:prstGeom>
          <a:noFill/>
          <a:ln w="9525">
            <a:noFill/>
            <a:miter lim="800000"/>
            <a:headEnd/>
            <a:tailEnd/>
          </a:ln>
        </p:spPr>
        <p:txBody>
          <a:bodyPr lIns="0" rIns="0">
            <a:spAutoFit/>
          </a:bodyPr>
          <a:lstStyle/>
          <a:p>
            <a:pPr marL="0" lvl="1" algn="ctr" eaLnBrk="1" hangingPunct="1"/>
            <a:r>
              <a:rPr lang="en-US" altLang="en-US" sz="2000" dirty="0" smtClean="0">
                <a:solidFill>
                  <a:srgbClr val="000000"/>
                </a:solidFill>
                <a:latin typeface="Arial" charset="0"/>
              </a:rPr>
              <a:t>Step 4: Indirect </a:t>
            </a:r>
            <a:r>
              <a:rPr lang="en-US" altLang="en-US" sz="2000" dirty="0">
                <a:solidFill>
                  <a:srgbClr val="000000"/>
                </a:solidFill>
                <a:latin typeface="Arial" charset="0"/>
              </a:rPr>
              <a:t>administrative costs charged as administrative costs</a:t>
            </a:r>
          </a:p>
        </p:txBody>
      </p:sp>
      <p:sp>
        <p:nvSpPr>
          <p:cNvPr id="31" name="Oval 30"/>
          <p:cNvSpPr/>
          <p:nvPr/>
        </p:nvSpPr>
        <p:spPr bwMode="auto">
          <a:xfrm>
            <a:off x="0" y="2362200"/>
            <a:ext cx="2971800" cy="2803525"/>
          </a:xfrm>
          <a:prstGeom prst="ellipse">
            <a:avLst/>
          </a:prstGeom>
          <a:solidFill>
            <a:srgbClr val="8CA8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1200"/>
              </a:spcAft>
              <a:defRPr/>
            </a:pPr>
            <a:r>
              <a:rPr lang="en-US" altLang="en-US" sz="2200" b="1" dirty="0" smtClean="0">
                <a:solidFill>
                  <a:srgbClr val="000000"/>
                </a:solidFill>
                <a:ea typeface="ＭＳ Ｐゴシック" panose="020B0600070205080204" pitchFamily="34" charset="-128"/>
              </a:rPr>
              <a:t>Not all indirect costs are necessarily classified as administrative costs </a:t>
            </a:r>
            <a:endParaRPr lang="en-US" altLang="en-US" sz="2200" b="1" dirty="0">
              <a:solidFill>
                <a:srgbClr val="000000"/>
              </a:solidFill>
              <a:ea typeface="ＭＳ Ｐゴシック" panose="020B0600070205080204" pitchFamily="34" charset="-128"/>
            </a:endParaRPr>
          </a:p>
        </p:txBody>
      </p:sp>
      <p:sp>
        <p:nvSpPr>
          <p:cNvPr id="24" name="Rectangle 23"/>
          <p:cNvSpPr/>
          <p:nvPr/>
        </p:nvSpPr>
        <p:spPr>
          <a:xfrm>
            <a:off x="692493" y="6130636"/>
            <a:ext cx="8382000" cy="461665"/>
          </a:xfrm>
          <a:prstGeom prst="rect">
            <a:avLst/>
          </a:prstGeom>
        </p:spPr>
        <p:txBody>
          <a:bodyPr wrap="square">
            <a:spAutoFit/>
          </a:bodyPr>
          <a:lstStyle/>
          <a:p>
            <a:pPr lvl="0" defTabSz="854075" eaLnBrk="1" hangingPunct="1">
              <a:spcBef>
                <a:spcPct val="20000"/>
              </a:spcBef>
              <a:defRPr/>
            </a:pPr>
            <a:r>
              <a:rPr lang="en-US" altLang="en-US" sz="2400" b="1" dirty="0">
                <a:solidFill>
                  <a:schemeClr val="tx1"/>
                </a:solidFill>
              </a:rPr>
              <a:t>Remember that </a:t>
            </a:r>
            <a:r>
              <a:rPr lang="en-US" altLang="en-US" sz="2400" b="1" dirty="0" smtClean="0">
                <a:solidFill>
                  <a:schemeClr val="tx1"/>
                </a:solidFill>
              </a:rPr>
              <a:t>the amount </a:t>
            </a:r>
            <a:r>
              <a:rPr lang="en-US" altLang="en-US" sz="2400" b="1" dirty="0">
                <a:solidFill>
                  <a:schemeClr val="tx1"/>
                </a:solidFill>
              </a:rPr>
              <a:t>chargeable may be limited</a:t>
            </a:r>
          </a:p>
        </p:txBody>
      </p:sp>
    </p:spTree>
    <p:extLst>
      <p:ext uri="{BB962C8B-B14F-4D97-AF65-F5344CB8AC3E}">
        <p14:creationId xmlns:p14="http://schemas.microsoft.com/office/powerpoint/2010/main" val="3966891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Bases</a:t>
            </a:r>
            <a:endParaRPr lang="en-US" dirty="0"/>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723B91-CE10-4F20-890A-0852E224685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Round Same Side Corner Rectangle 6"/>
          <p:cNvSpPr/>
          <p:nvPr/>
        </p:nvSpPr>
        <p:spPr>
          <a:xfrm rot="16200000">
            <a:off x="1322528" y="1586272"/>
            <a:ext cx="1066520" cy="3559175"/>
          </a:xfrm>
          <a:prstGeom prst="round2SameRect">
            <a:avLst>
              <a:gd name="adj1" fmla="val 50000"/>
              <a:gd name="adj2" fmla="val 0"/>
            </a:avLst>
          </a:prstGeom>
          <a:solidFill>
            <a:srgbClr val="FEBE0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a:ea typeface="+mn-ea"/>
              <a:cs typeface="+mn-cs"/>
            </a:endParaRPr>
          </a:p>
        </p:txBody>
      </p:sp>
      <p:grpSp>
        <p:nvGrpSpPr>
          <p:cNvPr id="7" name="Group 50"/>
          <p:cNvGrpSpPr>
            <a:grpSpLocks noChangeAspect="1"/>
          </p:cNvGrpSpPr>
          <p:nvPr/>
        </p:nvGrpSpPr>
        <p:grpSpPr bwMode="auto">
          <a:xfrm>
            <a:off x="2824201" y="1828800"/>
            <a:ext cx="3376110" cy="4649734"/>
            <a:chOff x="2551691" y="948003"/>
            <a:chExt cx="3200816" cy="4410188"/>
          </a:xfrm>
        </p:grpSpPr>
        <p:grpSp>
          <p:nvGrpSpPr>
            <p:cNvPr id="8" name="Group 51"/>
            <p:cNvGrpSpPr>
              <a:grpSpLocks/>
            </p:cNvGrpSpPr>
            <p:nvPr/>
          </p:nvGrpSpPr>
          <p:grpSpPr bwMode="auto">
            <a:xfrm rot="-2700000">
              <a:off x="3473895" y="4361175"/>
              <a:ext cx="1151094" cy="997016"/>
              <a:chOff x="1849696" y="4020245"/>
              <a:chExt cx="1278280" cy="1107178"/>
            </a:xfrm>
          </p:grpSpPr>
          <p:sp>
            <p:nvSpPr>
              <p:cNvPr id="13" name="Rectangle 2"/>
              <p:cNvSpPr/>
              <p:nvPr/>
            </p:nvSpPr>
            <p:spPr>
              <a:xfrm>
                <a:off x="2474460" y="4279076"/>
                <a:ext cx="432232" cy="391119"/>
              </a:xfrm>
              <a:custGeom>
                <a:avLst/>
                <a:gdLst>
                  <a:gd name="connsiteX0" fmla="*/ 0 w 266700"/>
                  <a:gd name="connsiteY0" fmla="*/ 0 h 209550"/>
                  <a:gd name="connsiteX1" fmla="*/ 266700 w 266700"/>
                  <a:gd name="connsiteY1" fmla="*/ 0 h 209550"/>
                  <a:gd name="connsiteX2" fmla="*/ 266700 w 266700"/>
                  <a:gd name="connsiteY2" fmla="*/ 209550 h 209550"/>
                  <a:gd name="connsiteX3" fmla="*/ 0 w 266700"/>
                  <a:gd name="connsiteY3" fmla="*/ 209550 h 209550"/>
                  <a:gd name="connsiteX4" fmla="*/ 0 w 266700"/>
                  <a:gd name="connsiteY4" fmla="*/ 0 h 209550"/>
                  <a:gd name="connsiteX0" fmla="*/ 88106 w 354806"/>
                  <a:gd name="connsiteY0" fmla="*/ 38100 h 247650"/>
                  <a:gd name="connsiteX1" fmla="*/ 354806 w 354806"/>
                  <a:gd name="connsiteY1" fmla="*/ 38100 h 247650"/>
                  <a:gd name="connsiteX2" fmla="*/ 354806 w 354806"/>
                  <a:gd name="connsiteY2" fmla="*/ 247650 h 247650"/>
                  <a:gd name="connsiteX3" fmla="*/ 0 w 354806"/>
                  <a:gd name="connsiteY3" fmla="*/ 0 h 247650"/>
                  <a:gd name="connsiteX4" fmla="*/ 88106 w 354806"/>
                  <a:gd name="connsiteY4" fmla="*/ 38100 h 247650"/>
                  <a:gd name="connsiteX0" fmla="*/ 88106 w 411956"/>
                  <a:gd name="connsiteY0" fmla="*/ 38100 h 397668"/>
                  <a:gd name="connsiteX1" fmla="*/ 354806 w 411956"/>
                  <a:gd name="connsiteY1" fmla="*/ 38100 h 397668"/>
                  <a:gd name="connsiteX2" fmla="*/ 411956 w 411956"/>
                  <a:gd name="connsiteY2" fmla="*/ 397668 h 397668"/>
                  <a:gd name="connsiteX3" fmla="*/ 0 w 411956"/>
                  <a:gd name="connsiteY3" fmla="*/ 0 h 397668"/>
                  <a:gd name="connsiteX4" fmla="*/ 88106 w 411956"/>
                  <a:gd name="connsiteY4" fmla="*/ 38100 h 397668"/>
                  <a:gd name="connsiteX0" fmla="*/ 88106 w 411956"/>
                  <a:gd name="connsiteY0" fmla="*/ 38100 h 397668"/>
                  <a:gd name="connsiteX1" fmla="*/ 390525 w 411956"/>
                  <a:gd name="connsiteY1" fmla="*/ 307182 h 397668"/>
                  <a:gd name="connsiteX2" fmla="*/ 411956 w 411956"/>
                  <a:gd name="connsiteY2" fmla="*/ 397668 h 397668"/>
                  <a:gd name="connsiteX3" fmla="*/ 0 w 411956"/>
                  <a:gd name="connsiteY3" fmla="*/ 0 h 397668"/>
                  <a:gd name="connsiteX4" fmla="*/ 88106 w 411956"/>
                  <a:gd name="connsiteY4" fmla="*/ 38100 h 397668"/>
                  <a:gd name="connsiteX0" fmla="*/ 92868 w 411956"/>
                  <a:gd name="connsiteY0" fmla="*/ 21431 h 397668"/>
                  <a:gd name="connsiteX1" fmla="*/ 390525 w 411956"/>
                  <a:gd name="connsiteY1" fmla="*/ 307182 h 397668"/>
                  <a:gd name="connsiteX2" fmla="*/ 411956 w 411956"/>
                  <a:gd name="connsiteY2" fmla="*/ 397668 h 397668"/>
                  <a:gd name="connsiteX3" fmla="*/ 0 w 411956"/>
                  <a:gd name="connsiteY3" fmla="*/ 0 h 397668"/>
                  <a:gd name="connsiteX4" fmla="*/ 92868 w 411956"/>
                  <a:gd name="connsiteY4" fmla="*/ 21431 h 397668"/>
                  <a:gd name="connsiteX0" fmla="*/ 92868 w 411956"/>
                  <a:gd name="connsiteY0" fmla="*/ 25376 h 401613"/>
                  <a:gd name="connsiteX1" fmla="*/ 390525 w 411956"/>
                  <a:gd name="connsiteY1" fmla="*/ 311127 h 401613"/>
                  <a:gd name="connsiteX2" fmla="*/ 411956 w 411956"/>
                  <a:gd name="connsiteY2" fmla="*/ 401613 h 401613"/>
                  <a:gd name="connsiteX3" fmla="*/ 0 w 411956"/>
                  <a:gd name="connsiteY3" fmla="*/ 3945 h 401613"/>
                  <a:gd name="connsiteX4" fmla="*/ 92868 w 411956"/>
                  <a:gd name="connsiteY4" fmla="*/ 25376 h 401613"/>
                  <a:gd name="connsiteX0" fmla="*/ 92868 w 411956"/>
                  <a:gd name="connsiteY0" fmla="*/ 25606 h 401843"/>
                  <a:gd name="connsiteX1" fmla="*/ 390525 w 411956"/>
                  <a:gd name="connsiteY1" fmla="*/ 311357 h 401843"/>
                  <a:gd name="connsiteX2" fmla="*/ 411956 w 411956"/>
                  <a:gd name="connsiteY2" fmla="*/ 401843 h 401843"/>
                  <a:gd name="connsiteX3" fmla="*/ 0 w 411956"/>
                  <a:gd name="connsiteY3" fmla="*/ 4175 h 401843"/>
                  <a:gd name="connsiteX4" fmla="*/ 92868 w 411956"/>
                  <a:gd name="connsiteY4" fmla="*/ 25606 h 401843"/>
                  <a:gd name="connsiteX0" fmla="*/ 92868 w 414173"/>
                  <a:gd name="connsiteY0" fmla="*/ 25606 h 401843"/>
                  <a:gd name="connsiteX1" fmla="*/ 390525 w 414173"/>
                  <a:gd name="connsiteY1" fmla="*/ 311357 h 401843"/>
                  <a:gd name="connsiteX2" fmla="*/ 411956 w 414173"/>
                  <a:gd name="connsiteY2" fmla="*/ 401843 h 401843"/>
                  <a:gd name="connsiteX3" fmla="*/ 0 w 414173"/>
                  <a:gd name="connsiteY3" fmla="*/ 4175 h 401843"/>
                  <a:gd name="connsiteX4" fmla="*/ 92868 w 414173"/>
                  <a:gd name="connsiteY4" fmla="*/ 25606 h 401843"/>
                  <a:gd name="connsiteX0" fmla="*/ 92868 w 414173"/>
                  <a:gd name="connsiteY0" fmla="*/ 25606 h 401843"/>
                  <a:gd name="connsiteX1" fmla="*/ 390525 w 414173"/>
                  <a:gd name="connsiteY1" fmla="*/ 311357 h 401843"/>
                  <a:gd name="connsiteX2" fmla="*/ 411956 w 414173"/>
                  <a:gd name="connsiteY2" fmla="*/ 401843 h 401843"/>
                  <a:gd name="connsiteX3" fmla="*/ 0 w 414173"/>
                  <a:gd name="connsiteY3" fmla="*/ 4175 h 401843"/>
                  <a:gd name="connsiteX4" fmla="*/ 92868 w 414173"/>
                  <a:gd name="connsiteY4" fmla="*/ 25606 h 401843"/>
                  <a:gd name="connsiteX0" fmla="*/ 92868 w 414173"/>
                  <a:gd name="connsiteY0" fmla="*/ 25606 h 401843"/>
                  <a:gd name="connsiteX1" fmla="*/ 390525 w 414173"/>
                  <a:gd name="connsiteY1" fmla="*/ 311357 h 401843"/>
                  <a:gd name="connsiteX2" fmla="*/ 411956 w 414173"/>
                  <a:gd name="connsiteY2" fmla="*/ 401843 h 401843"/>
                  <a:gd name="connsiteX3" fmla="*/ 0 w 414173"/>
                  <a:gd name="connsiteY3" fmla="*/ 4175 h 401843"/>
                  <a:gd name="connsiteX4" fmla="*/ 92868 w 414173"/>
                  <a:gd name="connsiteY4" fmla="*/ 25606 h 401843"/>
                  <a:gd name="connsiteX0" fmla="*/ 92868 w 414173"/>
                  <a:gd name="connsiteY0" fmla="*/ 25606 h 401843"/>
                  <a:gd name="connsiteX1" fmla="*/ 390525 w 414173"/>
                  <a:gd name="connsiteY1" fmla="*/ 311357 h 401843"/>
                  <a:gd name="connsiteX2" fmla="*/ 411956 w 414173"/>
                  <a:gd name="connsiteY2" fmla="*/ 401843 h 401843"/>
                  <a:gd name="connsiteX3" fmla="*/ 0 w 414173"/>
                  <a:gd name="connsiteY3" fmla="*/ 4175 h 401843"/>
                  <a:gd name="connsiteX4" fmla="*/ 92868 w 414173"/>
                  <a:gd name="connsiteY4" fmla="*/ 25606 h 401843"/>
                  <a:gd name="connsiteX0" fmla="*/ 92868 w 411956"/>
                  <a:gd name="connsiteY0" fmla="*/ 25606 h 401843"/>
                  <a:gd name="connsiteX1" fmla="*/ 390525 w 411956"/>
                  <a:gd name="connsiteY1" fmla="*/ 311357 h 401843"/>
                  <a:gd name="connsiteX2" fmla="*/ 411956 w 411956"/>
                  <a:gd name="connsiteY2" fmla="*/ 401843 h 401843"/>
                  <a:gd name="connsiteX3" fmla="*/ 0 w 411956"/>
                  <a:gd name="connsiteY3" fmla="*/ 4175 h 401843"/>
                  <a:gd name="connsiteX4" fmla="*/ 92868 w 411956"/>
                  <a:gd name="connsiteY4" fmla="*/ 25606 h 401843"/>
                  <a:gd name="connsiteX0" fmla="*/ 92868 w 411956"/>
                  <a:gd name="connsiteY0" fmla="*/ 25606 h 401843"/>
                  <a:gd name="connsiteX1" fmla="*/ 333965 w 411956"/>
                  <a:gd name="connsiteY1" fmla="*/ 301930 h 401843"/>
                  <a:gd name="connsiteX2" fmla="*/ 411956 w 411956"/>
                  <a:gd name="connsiteY2" fmla="*/ 401843 h 401843"/>
                  <a:gd name="connsiteX3" fmla="*/ 0 w 411956"/>
                  <a:gd name="connsiteY3" fmla="*/ 4175 h 401843"/>
                  <a:gd name="connsiteX4" fmla="*/ 92868 w 411956"/>
                  <a:gd name="connsiteY4" fmla="*/ 25606 h 401843"/>
                  <a:gd name="connsiteX0" fmla="*/ 135288 w 411956"/>
                  <a:gd name="connsiteY0" fmla="*/ 84280 h 399242"/>
                  <a:gd name="connsiteX1" fmla="*/ 333965 w 411956"/>
                  <a:gd name="connsiteY1" fmla="*/ 299329 h 399242"/>
                  <a:gd name="connsiteX2" fmla="*/ 411956 w 411956"/>
                  <a:gd name="connsiteY2" fmla="*/ 399242 h 399242"/>
                  <a:gd name="connsiteX3" fmla="*/ 0 w 411956"/>
                  <a:gd name="connsiteY3" fmla="*/ 1574 h 399242"/>
                  <a:gd name="connsiteX4" fmla="*/ 135288 w 411956"/>
                  <a:gd name="connsiteY4" fmla="*/ 84280 h 399242"/>
                  <a:gd name="connsiteX0" fmla="*/ 92867 w 411956"/>
                  <a:gd name="connsiteY0" fmla="*/ 21484 h 402434"/>
                  <a:gd name="connsiteX1" fmla="*/ 333965 w 411956"/>
                  <a:gd name="connsiteY1" fmla="*/ 302521 h 402434"/>
                  <a:gd name="connsiteX2" fmla="*/ 411956 w 411956"/>
                  <a:gd name="connsiteY2" fmla="*/ 402434 h 402434"/>
                  <a:gd name="connsiteX3" fmla="*/ 0 w 411956"/>
                  <a:gd name="connsiteY3" fmla="*/ 4766 h 402434"/>
                  <a:gd name="connsiteX4" fmla="*/ 92867 w 411956"/>
                  <a:gd name="connsiteY4" fmla="*/ 21484 h 402434"/>
                  <a:gd name="connsiteX0" fmla="*/ 78726 w 411956"/>
                  <a:gd name="connsiteY0" fmla="*/ 21484 h 402434"/>
                  <a:gd name="connsiteX1" fmla="*/ 333965 w 411956"/>
                  <a:gd name="connsiteY1" fmla="*/ 302521 h 402434"/>
                  <a:gd name="connsiteX2" fmla="*/ 411956 w 411956"/>
                  <a:gd name="connsiteY2" fmla="*/ 402434 h 402434"/>
                  <a:gd name="connsiteX3" fmla="*/ 0 w 411956"/>
                  <a:gd name="connsiteY3" fmla="*/ 4766 h 402434"/>
                  <a:gd name="connsiteX4" fmla="*/ 78726 w 411956"/>
                  <a:gd name="connsiteY4" fmla="*/ 21484 h 402434"/>
                  <a:gd name="connsiteX0" fmla="*/ 78726 w 411956"/>
                  <a:gd name="connsiteY0" fmla="*/ 21484 h 402434"/>
                  <a:gd name="connsiteX1" fmla="*/ 390526 w 411956"/>
                  <a:gd name="connsiteY1" fmla="*/ 330801 h 402434"/>
                  <a:gd name="connsiteX2" fmla="*/ 411956 w 411956"/>
                  <a:gd name="connsiteY2" fmla="*/ 402434 h 402434"/>
                  <a:gd name="connsiteX3" fmla="*/ 0 w 411956"/>
                  <a:gd name="connsiteY3" fmla="*/ 4766 h 402434"/>
                  <a:gd name="connsiteX4" fmla="*/ 78726 w 411956"/>
                  <a:gd name="connsiteY4" fmla="*/ 21484 h 402434"/>
                  <a:gd name="connsiteX0" fmla="*/ 78726 w 411956"/>
                  <a:gd name="connsiteY0" fmla="*/ 10585 h 405676"/>
                  <a:gd name="connsiteX1" fmla="*/ 390526 w 411956"/>
                  <a:gd name="connsiteY1" fmla="*/ 334043 h 405676"/>
                  <a:gd name="connsiteX2" fmla="*/ 411956 w 411956"/>
                  <a:gd name="connsiteY2" fmla="*/ 405676 h 405676"/>
                  <a:gd name="connsiteX3" fmla="*/ 0 w 411956"/>
                  <a:gd name="connsiteY3" fmla="*/ 8008 h 405676"/>
                  <a:gd name="connsiteX4" fmla="*/ 78726 w 411956"/>
                  <a:gd name="connsiteY4" fmla="*/ 10585 h 405676"/>
                  <a:gd name="connsiteX0" fmla="*/ 83439 w 411956"/>
                  <a:gd name="connsiteY0" fmla="*/ 1040 h 462118"/>
                  <a:gd name="connsiteX1" fmla="*/ 390526 w 411956"/>
                  <a:gd name="connsiteY1" fmla="*/ 390485 h 462118"/>
                  <a:gd name="connsiteX2" fmla="*/ 411956 w 411956"/>
                  <a:gd name="connsiteY2" fmla="*/ 462118 h 462118"/>
                  <a:gd name="connsiteX3" fmla="*/ 0 w 411956"/>
                  <a:gd name="connsiteY3" fmla="*/ 64450 h 462118"/>
                  <a:gd name="connsiteX4" fmla="*/ 83439 w 411956"/>
                  <a:gd name="connsiteY4" fmla="*/ 1040 h 462118"/>
                  <a:gd name="connsiteX0" fmla="*/ 97580 w 411956"/>
                  <a:gd name="connsiteY0" fmla="*/ 25607 h 401844"/>
                  <a:gd name="connsiteX1" fmla="*/ 390526 w 411956"/>
                  <a:gd name="connsiteY1" fmla="*/ 330211 h 401844"/>
                  <a:gd name="connsiteX2" fmla="*/ 411956 w 411956"/>
                  <a:gd name="connsiteY2" fmla="*/ 401844 h 401844"/>
                  <a:gd name="connsiteX3" fmla="*/ 0 w 411956"/>
                  <a:gd name="connsiteY3" fmla="*/ 4176 h 401844"/>
                  <a:gd name="connsiteX4" fmla="*/ 97580 w 411956"/>
                  <a:gd name="connsiteY4" fmla="*/ 25607 h 401844"/>
                  <a:gd name="connsiteX0" fmla="*/ 97580 w 461809"/>
                  <a:gd name="connsiteY0" fmla="*/ 25607 h 401844"/>
                  <a:gd name="connsiteX1" fmla="*/ 461228 w 461809"/>
                  <a:gd name="connsiteY1" fmla="*/ 334924 h 401844"/>
                  <a:gd name="connsiteX2" fmla="*/ 411956 w 461809"/>
                  <a:gd name="connsiteY2" fmla="*/ 401844 h 401844"/>
                  <a:gd name="connsiteX3" fmla="*/ 0 w 461809"/>
                  <a:gd name="connsiteY3" fmla="*/ 4176 h 401844"/>
                  <a:gd name="connsiteX4" fmla="*/ 97580 w 461809"/>
                  <a:gd name="connsiteY4" fmla="*/ 25607 h 401844"/>
                  <a:gd name="connsiteX0" fmla="*/ 97580 w 411956"/>
                  <a:gd name="connsiteY0" fmla="*/ 25607 h 401844"/>
                  <a:gd name="connsiteX1" fmla="*/ 404667 w 411956"/>
                  <a:gd name="connsiteY1" fmla="*/ 33492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404667 w 411956"/>
                  <a:gd name="connsiteY1" fmla="*/ 33492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404667 w 411956"/>
                  <a:gd name="connsiteY1" fmla="*/ 33492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404667 w 411956"/>
                  <a:gd name="connsiteY1" fmla="*/ 33492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5240 w 411956"/>
                  <a:gd name="connsiteY1" fmla="*/ 330210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9954 w 411956"/>
                  <a:gd name="connsiteY1" fmla="*/ 334923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9954 w 411956"/>
                  <a:gd name="connsiteY1" fmla="*/ 334923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9954 w 411956"/>
                  <a:gd name="connsiteY1" fmla="*/ 339542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81846 w 411956"/>
                  <a:gd name="connsiteY1" fmla="*/ 325685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409007 w 411956"/>
                  <a:gd name="connsiteY1" fmla="*/ 33030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0899 w 411956"/>
                  <a:gd name="connsiteY1" fmla="*/ 325685 h 401844"/>
                  <a:gd name="connsiteX2" fmla="*/ 411956 w 411956"/>
                  <a:gd name="connsiteY2" fmla="*/ 401844 h 401844"/>
                  <a:gd name="connsiteX3" fmla="*/ 0 w 411956"/>
                  <a:gd name="connsiteY3" fmla="*/ 4176 h 401844"/>
                  <a:gd name="connsiteX4" fmla="*/ 97580 w 411956"/>
                  <a:gd name="connsiteY4" fmla="*/ 25607 h 401844"/>
                  <a:gd name="connsiteX0" fmla="*/ 97580 w 402902"/>
                  <a:gd name="connsiteY0" fmla="*/ 25607 h 392607"/>
                  <a:gd name="connsiteX1" fmla="*/ 390899 w 402902"/>
                  <a:gd name="connsiteY1" fmla="*/ 325685 h 392607"/>
                  <a:gd name="connsiteX2" fmla="*/ 402902 w 402902"/>
                  <a:gd name="connsiteY2" fmla="*/ 392607 h 392607"/>
                  <a:gd name="connsiteX3" fmla="*/ 0 w 402902"/>
                  <a:gd name="connsiteY3" fmla="*/ 4176 h 392607"/>
                  <a:gd name="connsiteX4" fmla="*/ 97580 w 402902"/>
                  <a:gd name="connsiteY4" fmla="*/ 25607 h 392607"/>
                  <a:gd name="connsiteX0" fmla="*/ 97580 w 402902"/>
                  <a:gd name="connsiteY0" fmla="*/ 25607 h 392607"/>
                  <a:gd name="connsiteX1" fmla="*/ 390899 w 402902"/>
                  <a:gd name="connsiteY1" fmla="*/ 325685 h 392607"/>
                  <a:gd name="connsiteX2" fmla="*/ 402902 w 402902"/>
                  <a:gd name="connsiteY2" fmla="*/ 392607 h 392607"/>
                  <a:gd name="connsiteX3" fmla="*/ 0 w 402902"/>
                  <a:gd name="connsiteY3" fmla="*/ 4176 h 392607"/>
                  <a:gd name="connsiteX4" fmla="*/ 97580 w 402902"/>
                  <a:gd name="connsiteY4" fmla="*/ 25607 h 392607"/>
                  <a:gd name="connsiteX0" fmla="*/ 97580 w 408217"/>
                  <a:gd name="connsiteY0" fmla="*/ 25607 h 403467"/>
                  <a:gd name="connsiteX1" fmla="*/ 390899 w 408217"/>
                  <a:gd name="connsiteY1" fmla="*/ 325685 h 403467"/>
                  <a:gd name="connsiteX2" fmla="*/ 408217 w 408217"/>
                  <a:gd name="connsiteY2" fmla="*/ 403467 h 403467"/>
                  <a:gd name="connsiteX3" fmla="*/ 0 w 408217"/>
                  <a:gd name="connsiteY3" fmla="*/ 4176 h 403467"/>
                  <a:gd name="connsiteX4" fmla="*/ 97580 w 408217"/>
                  <a:gd name="connsiteY4" fmla="*/ 25607 h 403467"/>
                  <a:gd name="connsiteX0" fmla="*/ 97580 w 408217"/>
                  <a:gd name="connsiteY0" fmla="*/ 25607 h 403467"/>
                  <a:gd name="connsiteX1" fmla="*/ 390899 w 408217"/>
                  <a:gd name="connsiteY1" fmla="*/ 325685 h 403467"/>
                  <a:gd name="connsiteX2" fmla="*/ 408217 w 408217"/>
                  <a:gd name="connsiteY2" fmla="*/ 403467 h 403467"/>
                  <a:gd name="connsiteX3" fmla="*/ 0 w 408217"/>
                  <a:gd name="connsiteY3" fmla="*/ 4176 h 403467"/>
                  <a:gd name="connsiteX4" fmla="*/ 97580 w 408217"/>
                  <a:gd name="connsiteY4" fmla="*/ 25607 h 403467"/>
                  <a:gd name="connsiteX0" fmla="*/ 97580 w 408217"/>
                  <a:gd name="connsiteY0" fmla="*/ 25607 h 403467"/>
                  <a:gd name="connsiteX1" fmla="*/ 395120 w 408217"/>
                  <a:gd name="connsiteY1" fmla="*/ 325685 h 403467"/>
                  <a:gd name="connsiteX2" fmla="*/ 408217 w 408217"/>
                  <a:gd name="connsiteY2" fmla="*/ 403467 h 403467"/>
                  <a:gd name="connsiteX3" fmla="*/ 0 w 408217"/>
                  <a:gd name="connsiteY3" fmla="*/ 4176 h 403467"/>
                  <a:gd name="connsiteX4" fmla="*/ 97580 w 408217"/>
                  <a:gd name="connsiteY4" fmla="*/ 25607 h 403467"/>
                  <a:gd name="connsiteX0" fmla="*/ 97580 w 408217"/>
                  <a:gd name="connsiteY0" fmla="*/ 25607 h 403467"/>
                  <a:gd name="connsiteX1" fmla="*/ 395120 w 408217"/>
                  <a:gd name="connsiteY1" fmla="*/ 325685 h 403467"/>
                  <a:gd name="connsiteX2" fmla="*/ 408217 w 408217"/>
                  <a:gd name="connsiteY2" fmla="*/ 403467 h 403467"/>
                  <a:gd name="connsiteX3" fmla="*/ 0 w 408217"/>
                  <a:gd name="connsiteY3" fmla="*/ 4176 h 403467"/>
                  <a:gd name="connsiteX4" fmla="*/ 97580 w 408217"/>
                  <a:gd name="connsiteY4" fmla="*/ 25607 h 403467"/>
                  <a:gd name="connsiteX0" fmla="*/ 97580 w 399775"/>
                  <a:gd name="connsiteY0" fmla="*/ 25607 h 407793"/>
                  <a:gd name="connsiteX1" fmla="*/ 395120 w 399775"/>
                  <a:gd name="connsiteY1" fmla="*/ 325685 h 407793"/>
                  <a:gd name="connsiteX2" fmla="*/ 399775 w 399775"/>
                  <a:gd name="connsiteY2" fmla="*/ 407793 h 407793"/>
                  <a:gd name="connsiteX3" fmla="*/ 0 w 399775"/>
                  <a:gd name="connsiteY3" fmla="*/ 4176 h 407793"/>
                  <a:gd name="connsiteX4" fmla="*/ 97580 w 399775"/>
                  <a:gd name="connsiteY4" fmla="*/ 25607 h 407793"/>
                  <a:gd name="connsiteX0" fmla="*/ 97580 w 408218"/>
                  <a:gd name="connsiteY0" fmla="*/ 25607 h 403467"/>
                  <a:gd name="connsiteX1" fmla="*/ 395120 w 408218"/>
                  <a:gd name="connsiteY1" fmla="*/ 325685 h 403467"/>
                  <a:gd name="connsiteX2" fmla="*/ 408218 w 408218"/>
                  <a:gd name="connsiteY2" fmla="*/ 403467 h 403467"/>
                  <a:gd name="connsiteX3" fmla="*/ 0 w 408218"/>
                  <a:gd name="connsiteY3" fmla="*/ 4176 h 403467"/>
                  <a:gd name="connsiteX4" fmla="*/ 97580 w 408218"/>
                  <a:gd name="connsiteY4" fmla="*/ 25607 h 403467"/>
                  <a:gd name="connsiteX0" fmla="*/ 97580 w 399776"/>
                  <a:gd name="connsiteY0" fmla="*/ 25607 h 399141"/>
                  <a:gd name="connsiteX1" fmla="*/ 395120 w 399776"/>
                  <a:gd name="connsiteY1" fmla="*/ 325685 h 399141"/>
                  <a:gd name="connsiteX2" fmla="*/ 399776 w 399776"/>
                  <a:gd name="connsiteY2" fmla="*/ 399141 h 399141"/>
                  <a:gd name="connsiteX3" fmla="*/ 0 w 399776"/>
                  <a:gd name="connsiteY3" fmla="*/ 4176 h 399141"/>
                  <a:gd name="connsiteX4" fmla="*/ 97580 w 399776"/>
                  <a:gd name="connsiteY4" fmla="*/ 25607 h 399141"/>
                  <a:gd name="connsiteX0" fmla="*/ 97580 w 403997"/>
                  <a:gd name="connsiteY0" fmla="*/ 25607 h 399141"/>
                  <a:gd name="connsiteX1" fmla="*/ 395120 w 403997"/>
                  <a:gd name="connsiteY1" fmla="*/ 325685 h 399141"/>
                  <a:gd name="connsiteX2" fmla="*/ 403997 w 403997"/>
                  <a:gd name="connsiteY2" fmla="*/ 399141 h 399141"/>
                  <a:gd name="connsiteX3" fmla="*/ 0 w 403997"/>
                  <a:gd name="connsiteY3" fmla="*/ 4176 h 399141"/>
                  <a:gd name="connsiteX4" fmla="*/ 97580 w 403997"/>
                  <a:gd name="connsiteY4" fmla="*/ 25607 h 399141"/>
                  <a:gd name="connsiteX0" fmla="*/ 97580 w 403997"/>
                  <a:gd name="connsiteY0" fmla="*/ 25607 h 399141"/>
                  <a:gd name="connsiteX1" fmla="*/ 399341 w 403997"/>
                  <a:gd name="connsiteY1" fmla="*/ 330011 h 399141"/>
                  <a:gd name="connsiteX2" fmla="*/ 403997 w 403997"/>
                  <a:gd name="connsiteY2" fmla="*/ 399141 h 399141"/>
                  <a:gd name="connsiteX3" fmla="*/ 0 w 403997"/>
                  <a:gd name="connsiteY3" fmla="*/ 4176 h 399141"/>
                  <a:gd name="connsiteX4" fmla="*/ 97580 w 403997"/>
                  <a:gd name="connsiteY4" fmla="*/ 25607 h 399141"/>
                  <a:gd name="connsiteX0" fmla="*/ 104763 w 411180"/>
                  <a:gd name="connsiteY0" fmla="*/ 27804 h 401338"/>
                  <a:gd name="connsiteX1" fmla="*/ 406524 w 411180"/>
                  <a:gd name="connsiteY1" fmla="*/ 332208 h 401338"/>
                  <a:gd name="connsiteX2" fmla="*/ 411180 w 411180"/>
                  <a:gd name="connsiteY2" fmla="*/ 401338 h 401338"/>
                  <a:gd name="connsiteX3" fmla="*/ 0 w 411180"/>
                  <a:gd name="connsiteY3" fmla="*/ 3920 h 401338"/>
                  <a:gd name="connsiteX4" fmla="*/ 104763 w 411180"/>
                  <a:gd name="connsiteY4" fmla="*/ 27804 h 401338"/>
                  <a:gd name="connsiteX0" fmla="*/ 104763 w 411180"/>
                  <a:gd name="connsiteY0" fmla="*/ 27804 h 440590"/>
                  <a:gd name="connsiteX1" fmla="*/ 406524 w 411180"/>
                  <a:gd name="connsiteY1" fmla="*/ 332208 h 440590"/>
                  <a:gd name="connsiteX2" fmla="*/ 411180 w 411180"/>
                  <a:gd name="connsiteY2" fmla="*/ 440590 h 440590"/>
                  <a:gd name="connsiteX3" fmla="*/ 0 w 411180"/>
                  <a:gd name="connsiteY3" fmla="*/ 3920 h 440590"/>
                  <a:gd name="connsiteX4" fmla="*/ 104763 w 411180"/>
                  <a:gd name="connsiteY4" fmla="*/ 27804 h 440590"/>
                  <a:gd name="connsiteX0" fmla="*/ 104763 w 408134"/>
                  <a:gd name="connsiteY0" fmla="*/ 27804 h 403791"/>
                  <a:gd name="connsiteX1" fmla="*/ 406524 w 408134"/>
                  <a:gd name="connsiteY1" fmla="*/ 332208 h 403791"/>
                  <a:gd name="connsiteX2" fmla="*/ 399209 w 408134"/>
                  <a:gd name="connsiteY2" fmla="*/ 403791 h 403791"/>
                  <a:gd name="connsiteX3" fmla="*/ 0 w 408134"/>
                  <a:gd name="connsiteY3" fmla="*/ 3920 h 403791"/>
                  <a:gd name="connsiteX4" fmla="*/ 104763 w 408134"/>
                  <a:gd name="connsiteY4" fmla="*/ 27804 h 40379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85608 w 389162"/>
                  <a:gd name="connsiteY0" fmla="*/ 30031 h 413378"/>
                  <a:gd name="connsiteX1" fmla="*/ 387369 w 389162"/>
                  <a:gd name="connsiteY1" fmla="*/ 334435 h 413378"/>
                  <a:gd name="connsiteX2" fmla="*/ 382448 w 389162"/>
                  <a:gd name="connsiteY2" fmla="*/ 413378 h 413378"/>
                  <a:gd name="connsiteX3" fmla="*/ 0 w 389162"/>
                  <a:gd name="connsiteY3" fmla="*/ 3694 h 413378"/>
                  <a:gd name="connsiteX4" fmla="*/ 85608 w 389162"/>
                  <a:gd name="connsiteY4" fmla="*/ 30031 h 413378"/>
                  <a:gd name="connsiteX0" fmla="*/ 92792 w 396346"/>
                  <a:gd name="connsiteY0" fmla="*/ 36843 h 420190"/>
                  <a:gd name="connsiteX1" fmla="*/ 394553 w 396346"/>
                  <a:gd name="connsiteY1" fmla="*/ 341247 h 420190"/>
                  <a:gd name="connsiteX2" fmla="*/ 389632 w 396346"/>
                  <a:gd name="connsiteY2" fmla="*/ 420190 h 420190"/>
                  <a:gd name="connsiteX3" fmla="*/ 0 w 396346"/>
                  <a:gd name="connsiteY3" fmla="*/ 3146 h 420190"/>
                  <a:gd name="connsiteX4" fmla="*/ 92792 w 396346"/>
                  <a:gd name="connsiteY4" fmla="*/ 36843 h 420190"/>
                  <a:gd name="connsiteX0" fmla="*/ 92792 w 396346"/>
                  <a:gd name="connsiteY0" fmla="*/ 36843 h 420190"/>
                  <a:gd name="connsiteX1" fmla="*/ 394553 w 396346"/>
                  <a:gd name="connsiteY1" fmla="*/ 341247 h 420190"/>
                  <a:gd name="connsiteX2" fmla="*/ 389632 w 396346"/>
                  <a:gd name="connsiteY2" fmla="*/ 420190 h 420190"/>
                  <a:gd name="connsiteX3" fmla="*/ 0 w 396346"/>
                  <a:gd name="connsiteY3" fmla="*/ 3146 h 420190"/>
                  <a:gd name="connsiteX4" fmla="*/ 92792 w 396346"/>
                  <a:gd name="connsiteY4" fmla="*/ 36843 h 420190"/>
                  <a:gd name="connsiteX0" fmla="*/ 92792 w 395787"/>
                  <a:gd name="connsiteY0" fmla="*/ 36843 h 398111"/>
                  <a:gd name="connsiteX1" fmla="*/ 394553 w 395787"/>
                  <a:gd name="connsiteY1" fmla="*/ 341247 h 398111"/>
                  <a:gd name="connsiteX2" fmla="*/ 380055 w 395787"/>
                  <a:gd name="connsiteY2" fmla="*/ 398111 h 398111"/>
                  <a:gd name="connsiteX3" fmla="*/ 0 w 395787"/>
                  <a:gd name="connsiteY3" fmla="*/ 3146 h 398111"/>
                  <a:gd name="connsiteX4" fmla="*/ 92792 w 395787"/>
                  <a:gd name="connsiteY4" fmla="*/ 36843 h 398111"/>
                  <a:gd name="connsiteX0" fmla="*/ 92792 w 396577"/>
                  <a:gd name="connsiteY0" fmla="*/ 36843 h 393205"/>
                  <a:gd name="connsiteX1" fmla="*/ 394553 w 396577"/>
                  <a:gd name="connsiteY1" fmla="*/ 341247 h 393205"/>
                  <a:gd name="connsiteX2" fmla="*/ 392026 w 396577"/>
                  <a:gd name="connsiteY2" fmla="*/ 393205 h 393205"/>
                  <a:gd name="connsiteX3" fmla="*/ 0 w 396577"/>
                  <a:gd name="connsiteY3" fmla="*/ 3146 h 393205"/>
                  <a:gd name="connsiteX4" fmla="*/ 92792 w 396577"/>
                  <a:gd name="connsiteY4" fmla="*/ 36843 h 393205"/>
                  <a:gd name="connsiteX0" fmla="*/ 92792 w 396577"/>
                  <a:gd name="connsiteY0" fmla="*/ 36843 h 393205"/>
                  <a:gd name="connsiteX1" fmla="*/ 394553 w 396577"/>
                  <a:gd name="connsiteY1" fmla="*/ 341247 h 393205"/>
                  <a:gd name="connsiteX2" fmla="*/ 392026 w 396577"/>
                  <a:gd name="connsiteY2" fmla="*/ 393205 h 393205"/>
                  <a:gd name="connsiteX3" fmla="*/ 0 w 396577"/>
                  <a:gd name="connsiteY3" fmla="*/ 3146 h 393205"/>
                  <a:gd name="connsiteX4" fmla="*/ 92792 w 396577"/>
                  <a:gd name="connsiteY4" fmla="*/ 36843 h 393205"/>
                  <a:gd name="connsiteX0" fmla="*/ 92792 w 396879"/>
                  <a:gd name="connsiteY0" fmla="*/ 36843 h 407924"/>
                  <a:gd name="connsiteX1" fmla="*/ 394553 w 396879"/>
                  <a:gd name="connsiteY1" fmla="*/ 341247 h 407924"/>
                  <a:gd name="connsiteX2" fmla="*/ 394420 w 396879"/>
                  <a:gd name="connsiteY2" fmla="*/ 407924 h 407924"/>
                  <a:gd name="connsiteX3" fmla="*/ 0 w 396879"/>
                  <a:gd name="connsiteY3" fmla="*/ 3146 h 407924"/>
                  <a:gd name="connsiteX4" fmla="*/ 92792 w 396879"/>
                  <a:gd name="connsiteY4" fmla="*/ 36843 h 407924"/>
                  <a:gd name="connsiteX0" fmla="*/ 92792 w 396879"/>
                  <a:gd name="connsiteY0" fmla="*/ 36843 h 407924"/>
                  <a:gd name="connsiteX1" fmla="*/ 394553 w 396879"/>
                  <a:gd name="connsiteY1" fmla="*/ 341247 h 407924"/>
                  <a:gd name="connsiteX2" fmla="*/ 394420 w 396879"/>
                  <a:gd name="connsiteY2" fmla="*/ 407924 h 407924"/>
                  <a:gd name="connsiteX3" fmla="*/ 0 w 396879"/>
                  <a:gd name="connsiteY3" fmla="*/ 3146 h 407924"/>
                  <a:gd name="connsiteX4" fmla="*/ 92792 w 396879"/>
                  <a:gd name="connsiteY4" fmla="*/ 36843 h 40792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399687"/>
                  <a:gd name="connsiteY0" fmla="*/ 30033 h 401114"/>
                  <a:gd name="connsiteX1" fmla="*/ 396947 w 399687"/>
                  <a:gd name="connsiteY1" fmla="*/ 334437 h 401114"/>
                  <a:gd name="connsiteX2" fmla="*/ 399208 w 399687"/>
                  <a:gd name="connsiteY2" fmla="*/ 401114 h 401114"/>
                  <a:gd name="connsiteX3" fmla="*/ 0 w 399687"/>
                  <a:gd name="connsiteY3" fmla="*/ 3695 h 401114"/>
                  <a:gd name="connsiteX4" fmla="*/ 97580 w 399687"/>
                  <a:gd name="connsiteY4" fmla="*/ 30033 h 401114"/>
                  <a:gd name="connsiteX0" fmla="*/ 97580 w 399208"/>
                  <a:gd name="connsiteY0" fmla="*/ 30033 h 401114"/>
                  <a:gd name="connsiteX1" fmla="*/ 392159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2159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2159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2159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721"/>
                  <a:gd name="connsiteY0" fmla="*/ 30033 h 401114"/>
                  <a:gd name="connsiteX1" fmla="*/ 399341 w 399721"/>
                  <a:gd name="connsiteY1" fmla="*/ 331983 h 401114"/>
                  <a:gd name="connsiteX2" fmla="*/ 399208 w 399721"/>
                  <a:gd name="connsiteY2" fmla="*/ 401114 h 401114"/>
                  <a:gd name="connsiteX3" fmla="*/ 0 w 399721"/>
                  <a:gd name="connsiteY3" fmla="*/ 3695 h 401114"/>
                  <a:gd name="connsiteX4" fmla="*/ 97580 w 399721"/>
                  <a:gd name="connsiteY4" fmla="*/ 30033 h 401114"/>
                  <a:gd name="connsiteX0" fmla="*/ 97580 w 399721"/>
                  <a:gd name="connsiteY0" fmla="*/ 30033 h 401114"/>
                  <a:gd name="connsiteX1" fmla="*/ 399341 w 399721"/>
                  <a:gd name="connsiteY1" fmla="*/ 331983 h 401114"/>
                  <a:gd name="connsiteX2" fmla="*/ 399208 w 399721"/>
                  <a:gd name="connsiteY2" fmla="*/ 401114 h 401114"/>
                  <a:gd name="connsiteX3" fmla="*/ 0 w 399721"/>
                  <a:gd name="connsiteY3" fmla="*/ 3695 h 401114"/>
                  <a:gd name="connsiteX4" fmla="*/ 97580 w 39972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208"/>
                  <a:gd name="connsiteY0" fmla="*/ 30033 h 401114"/>
                  <a:gd name="connsiteX1" fmla="*/ 396947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6947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73637 w 399208"/>
                  <a:gd name="connsiteY0" fmla="*/ 13440 h 404146"/>
                  <a:gd name="connsiteX1" fmla="*/ 396947 w 399208"/>
                  <a:gd name="connsiteY1" fmla="*/ 335015 h 404146"/>
                  <a:gd name="connsiteX2" fmla="*/ 399208 w 399208"/>
                  <a:gd name="connsiteY2" fmla="*/ 404146 h 404146"/>
                  <a:gd name="connsiteX3" fmla="*/ 0 w 399208"/>
                  <a:gd name="connsiteY3" fmla="*/ 6727 h 404146"/>
                  <a:gd name="connsiteX4" fmla="*/ 73637 w 399208"/>
                  <a:gd name="connsiteY4" fmla="*/ 13440 h 404146"/>
                  <a:gd name="connsiteX0" fmla="*/ 73637 w 399208"/>
                  <a:gd name="connsiteY0" fmla="*/ 13440 h 404146"/>
                  <a:gd name="connsiteX1" fmla="*/ 396947 w 399208"/>
                  <a:gd name="connsiteY1" fmla="*/ 335015 h 404146"/>
                  <a:gd name="connsiteX2" fmla="*/ 399208 w 399208"/>
                  <a:gd name="connsiteY2" fmla="*/ 404146 h 404146"/>
                  <a:gd name="connsiteX3" fmla="*/ 0 w 399208"/>
                  <a:gd name="connsiteY3" fmla="*/ 6727 h 404146"/>
                  <a:gd name="connsiteX4" fmla="*/ 73637 w 399208"/>
                  <a:gd name="connsiteY4" fmla="*/ 13440 h 404146"/>
                  <a:gd name="connsiteX0" fmla="*/ 73637 w 399208"/>
                  <a:gd name="connsiteY0" fmla="*/ 11323 h 402029"/>
                  <a:gd name="connsiteX1" fmla="*/ 396947 w 399208"/>
                  <a:gd name="connsiteY1" fmla="*/ 332898 h 402029"/>
                  <a:gd name="connsiteX2" fmla="*/ 399208 w 399208"/>
                  <a:gd name="connsiteY2" fmla="*/ 402029 h 402029"/>
                  <a:gd name="connsiteX3" fmla="*/ 0 w 399208"/>
                  <a:gd name="connsiteY3" fmla="*/ 4610 h 402029"/>
                  <a:gd name="connsiteX4" fmla="*/ 73637 w 399208"/>
                  <a:gd name="connsiteY4" fmla="*/ 11323 h 40202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4259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4259 h 397419"/>
                  <a:gd name="connsiteX0" fmla="*/ 73637 w 399208"/>
                  <a:gd name="connsiteY0" fmla="*/ 4259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4259 h 397419"/>
                  <a:gd name="connsiteX0" fmla="*/ 73637 w 399208"/>
                  <a:gd name="connsiteY0" fmla="*/ 1806 h 394966"/>
                  <a:gd name="connsiteX1" fmla="*/ 396947 w 399208"/>
                  <a:gd name="connsiteY1" fmla="*/ 325835 h 394966"/>
                  <a:gd name="connsiteX2" fmla="*/ 399208 w 399208"/>
                  <a:gd name="connsiteY2" fmla="*/ 394966 h 394966"/>
                  <a:gd name="connsiteX3" fmla="*/ 0 w 399208"/>
                  <a:gd name="connsiteY3" fmla="*/ 0 h 394966"/>
                  <a:gd name="connsiteX4" fmla="*/ 73637 w 399208"/>
                  <a:gd name="connsiteY4" fmla="*/ 1806 h 394966"/>
                  <a:gd name="connsiteX0" fmla="*/ 73637 w 399208"/>
                  <a:gd name="connsiteY0" fmla="*/ 1806 h 394966"/>
                  <a:gd name="connsiteX1" fmla="*/ 396947 w 399208"/>
                  <a:gd name="connsiteY1" fmla="*/ 325835 h 394966"/>
                  <a:gd name="connsiteX2" fmla="*/ 399208 w 399208"/>
                  <a:gd name="connsiteY2" fmla="*/ 394966 h 394966"/>
                  <a:gd name="connsiteX3" fmla="*/ 0 w 399208"/>
                  <a:gd name="connsiteY3" fmla="*/ 0 h 394966"/>
                  <a:gd name="connsiteX4" fmla="*/ 73637 w 399208"/>
                  <a:gd name="connsiteY4" fmla="*/ 1806 h 394966"/>
                  <a:gd name="connsiteX0" fmla="*/ 73637 w 396947"/>
                  <a:gd name="connsiteY0" fmla="*/ 1806 h 394966"/>
                  <a:gd name="connsiteX1" fmla="*/ 396947 w 396947"/>
                  <a:gd name="connsiteY1" fmla="*/ 325835 h 394966"/>
                  <a:gd name="connsiteX2" fmla="*/ 396814 w 396947"/>
                  <a:gd name="connsiteY2" fmla="*/ 394966 h 394966"/>
                  <a:gd name="connsiteX3" fmla="*/ 0 w 396947"/>
                  <a:gd name="connsiteY3" fmla="*/ 0 h 394966"/>
                  <a:gd name="connsiteX4" fmla="*/ 73637 w 396947"/>
                  <a:gd name="connsiteY4" fmla="*/ 1806 h 394966"/>
                  <a:gd name="connsiteX0" fmla="*/ 80259 w 403569"/>
                  <a:gd name="connsiteY0" fmla="*/ 5198 h 398358"/>
                  <a:gd name="connsiteX1" fmla="*/ 403569 w 403569"/>
                  <a:gd name="connsiteY1" fmla="*/ 329227 h 398358"/>
                  <a:gd name="connsiteX2" fmla="*/ 403436 w 403569"/>
                  <a:gd name="connsiteY2" fmla="*/ 398358 h 398358"/>
                  <a:gd name="connsiteX3" fmla="*/ 0 w 403569"/>
                  <a:gd name="connsiteY3" fmla="*/ 0 h 398358"/>
                  <a:gd name="connsiteX4" fmla="*/ 80259 w 403569"/>
                  <a:gd name="connsiteY4" fmla="*/ 5198 h 398358"/>
                  <a:gd name="connsiteX0" fmla="*/ 76948 w 400258"/>
                  <a:gd name="connsiteY0" fmla="*/ 0 h 393160"/>
                  <a:gd name="connsiteX1" fmla="*/ 400258 w 400258"/>
                  <a:gd name="connsiteY1" fmla="*/ 324029 h 393160"/>
                  <a:gd name="connsiteX2" fmla="*/ 400125 w 400258"/>
                  <a:gd name="connsiteY2" fmla="*/ 393160 h 393160"/>
                  <a:gd name="connsiteX3" fmla="*/ 0 w 400258"/>
                  <a:gd name="connsiteY3" fmla="*/ 1587 h 393160"/>
                  <a:gd name="connsiteX4" fmla="*/ 76948 w 400258"/>
                  <a:gd name="connsiteY4" fmla="*/ 0 h 393160"/>
                  <a:gd name="connsiteX0" fmla="*/ 80259 w 403569"/>
                  <a:gd name="connsiteY0" fmla="*/ 0 h 393160"/>
                  <a:gd name="connsiteX1" fmla="*/ 403569 w 403569"/>
                  <a:gd name="connsiteY1" fmla="*/ 324029 h 393160"/>
                  <a:gd name="connsiteX2" fmla="*/ 403436 w 403569"/>
                  <a:gd name="connsiteY2" fmla="*/ 393160 h 393160"/>
                  <a:gd name="connsiteX3" fmla="*/ 0 w 403569"/>
                  <a:gd name="connsiteY3" fmla="*/ 1587 h 393160"/>
                  <a:gd name="connsiteX4" fmla="*/ 80259 w 403569"/>
                  <a:gd name="connsiteY4" fmla="*/ 0 h 393160"/>
                  <a:gd name="connsiteX0" fmla="*/ 86881 w 410191"/>
                  <a:gd name="connsiteY0" fmla="*/ 0 h 393160"/>
                  <a:gd name="connsiteX1" fmla="*/ 410191 w 410191"/>
                  <a:gd name="connsiteY1" fmla="*/ 324029 h 393160"/>
                  <a:gd name="connsiteX2" fmla="*/ 410058 w 410191"/>
                  <a:gd name="connsiteY2" fmla="*/ 393160 h 393160"/>
                  <a:gd name="connsiteX3" fmla="*/ 0 w 410191"/>
                  <a:gd name="connsiteY3" fmla="*/ 4979 h 393160"/>
                  <a:gd name="connsiteX4" fmla="*/ 86881 w 410191"/>
                  <a:gd name="connsiteY4" fmla="*/ 0 h 393160"/>
                  <a:gd name="connsiteX0" fmla="*/ 86881 w 410191"/>
                  <a:gd name="connsiteY0" fmla="*/ 0 h 393160"/>
                  <a:gd name="connsiteX1" fmla="*/ 410191 w 410191"/>
                  <a:gd name="connsiteY1" fmla="*/ 324029 h 393160"/>
                  <a:gd name="connsiteX2" fmla="*/ 410058 w 410191"/>
                  <a:gd name="connsiteY2" fmla="*/ 393160 h 393160"/>
                  <a:gd name="connsiteX3" fmla="*/ 0 w 410191"/>
                  <a:gd name="connsiteY3" fmla="*/ 4979 h 393160"/>
                  <a:gd name="connsiteX4" fmla="*/ 86881 w 410191"/>
                  <a:gd name="connsiteY4" fmla="*/ 0 h 393160"/>
                  <a:gd name="connsiteX0" fmla="*/ 90192 w 413502"/>
                  <a:gd name="connsiteY0" fmla="*/ 0 h 393160"/>
                  <a:gd name="connsiteX1" fmla="*/ 413502 w 413502"/>
                  <a:gd name="connsiteY1" fmla="*/ 324029 h 393160"/>
                  <a:gd name="connsiteX2" fmla="*/ 413369 w 413502"/>
                  <a:gd name="connsiteY2" fmla="*/ 393160 h 393160"/>
                  <a:gd name="connsiteX3" fmla="*/ 0 w 413502"/>
                  <a:gd name="connsiteY3" fmla="*/ 4979 h 393160"/>
                  <a:gd name="connsiteX4" fmla="*/ 90192 w 413502"/>
                  <a:gd name="connsiteY4" fmla="*/ 0 h 393160"/>
                  <a:gd name="connsiteX0" fmla="*/ 93503 w 416813"/>
                  <a:gd name="connsiteY0" fmla="*/ 5199 h 398359"/>
                  <a:gd name="connsiteX1" fmla="*/ 416813 w 416813"/>
                  <a:gd name="connsiteY1" fmla="*/ 329228 h 398359"/>
                  <a:gd name="connsiteX2" fmla="*/ 416680 w 416813"/>
                  <a:gd name="connsiteY2" fmla="*/ 398359 h 398359"/>
                  <a:gd name="connsiteX3" fmla="*/ 0 w 416813"/>
                  <a:gd name="connsiteY3" fmla="*/ 0 h 398359"/>
                  <a:gd name="connsiteX4" fmla="*/ 93503 w 416813"/>
                  <a:gd name="connsiteY4" fmla="*/ 5199 h 398359"/>
                  <a:gd name="connsiteX0" fmla="*/ 90192 w 416813"/>
                  <a:gd name="connsiteY0" fmla="*/ 0 h 399946"/>
                  <a:gd name="connsiteX1" fmla="*/ 416813 w 416813"/>
                  <a:gd name="connsiteY1" fmla="*/ 330815 h 399946"/>
                  <a:gd name="connsiteX2" fmla="*/ 416680 w 416813"/>
                  <a:gd name="connsiteY2" fmla="*/ 399946 h 399946"/>
                  <a:gd name="connsiteX3" fmla="*/ 0 w 416813"/>
                  <a:gd name="connsiteY3" fmla="*/ 1587 h 399946"/>
                  <a:gd name="connsiteX4" fmla="*/ 90192 w 416813"/>
                  <a:gd name="connsiteY4" fmla="*/ 0 h 399946"/>
                  <a:gd name="connsiteX0" fmla="*/ 90192 w 416813"/>
                  <a:gd name="connsiteY0" fmla="*/ 1805 h 398359"/>
                  <a:gd name="connsiteX1" fmla="*/ 416813 w 416813"/>
                  <a:gd name="connsiteY1" fmla="*/ 329228 h 398359"/>
                  <a:gd name="connsiteX2" fmla="*/ 416680 w 416813"/>
                  <a:gd name="connsiteY2" fmla="*/ 398359 h 398359"/>
                  <a:gd name="connsiteX3" fmla="*/ 0 w 416813"/>
                  <a:gd name="connsiteY3" fmla="*/ 0 h 398359"/>
                  <a:gd name="connsiteX4" fmla="*/ 90192 w 416813"/>
                  <a:gd name="connsiteY4" fmla="*/ 1805 h 398359"/>
                  <a:gd name="connsiteX0" fmla="*/ 93503 w 420124"/>
                  <a:gd name="connsiteY0" fmla="*/ 0 h 396554"/>
                  <a:gd name="connsiteX1" fmla="*/ 420124 w 420124"/>
                  <a:gd name="connsiteY1" fmla="*/ 327423 h 396554"/>
                  <a:gd name="connsiteX2" fmla="*/ 419991 w 420124"/>
                  <a:gd name="connsiteY2" fmla="*/ 396554 h 396554"/>
                  <a:gd name="connsiteX3" fmla="*/ 0 w 420124"/>
                  <a:gd name="connsiteY3" fmla="*/ 4980 h 396554"/>
                  <a:gd name="connsiteX4" fmla="*/ 93503 w 420124"/>
                  <a:gd name="connsiteY4" fmla="*/ 0 h 396554"/>
                  <a:gd name="connsiteX0" fmla="*/ 90192 w 416813"/>
                  <a:gd name="connsiteY0" fmla="*/ 0 h 396554"/>
                  <a:gd name="connsiteX1" fmla="*/ 416813 w 416813"/>
                  <a:gd name="connsiteY1" fmla="*/ 327423 h 396554"/>
                  <a:gd name="connsiteX2" fmla="*/ 416680 w 416813"/>
                  <a:gd name="connsiteY2" fmla="*/ 396554 h 396554"/>
                  <a:gd name="connsiteX3" fmla="*/ 0 w 416813"/>
                  <a:gd name="connsiteY3" fmla="*/ 11765 h 396554"/>
                  <a:gd name="connsiteX4" fmla="*/ 90192 w 416813"/>
                  <a:gd name="connsiteY4" fmla="*/ 0 h 396554"/>
                  <a:gd name="connsiteX0" fmla="*/ 86881 w 416813"/>
                  <a:gd name="connsiteY0" fmla="*/ 0 h 389769"/>
                  <a:gd name="connsiteX1" fmla="*/ 416813 w 416813"/>
                  <a:gd name="connsiteY1" fmla="*/ 320638 h 389769"/>
                  <a:gd name="connsiteX2" fmla="*/ 416680 w 416813"/>
                  <a:gd name="connsiteY2" fmla="*/ 389769 h 389769"/>
                  <a:gd name="connsiteX3" fmla="*/ 0 w 416813"/>
                  <a:gd name="connsiteY3" fmla="*/ 4980 h 389769"/>
                  <a:gd name="connsiteX4" fmla="*/ 86881 w 416813"/>
                  <a:gd name="connsiteY4" fmla="*/ 0 h 389769"/>
                  <a:gd name="connsiteX0" fmla="*/ 86881 w 416813"/>
                  <a:gd name="connsiteY0" fmla="*/ 0 h 389769"/>
                  <a:gd name="connsiteX1" fmla="*/ 416813 w 416813"/>
                  <a:gd name="connsiteY1" fmla="*/ 320638 h 389769"/>
                  <a:gd name="connsiteX2" fmla="*/ 416680 w 416813"/>
                  <a:gd name="connsiteY2" fmla="*/ 389769 h 389769"/>
                  <a:gd name="connsiteX3" fmla="*/ 0 w 416813"/>
                  <a:gd name="connsiteY3" fmla="*/ 4980 h 389769"/>
                  <a:gd name="connsiteX4" fmla="*/ 86881 w 416813"/>
                  <a:gd name="connsiteY4" fmla="*/ 0 h 389769"/>
                  <a:gd name="connsiteX0" fmla="*/ 86881 w 416813"/>
                  <a:gd name="connsiteY0" fmla="*/ 0 h 389769"/>
                  <a:gd name="connsiteX1" fmla="*/ 416813 w 416813"/>
                  <a:gd name="connsiteY1" fmla="*/ 320638 h 389769"/>
                  <a:gd name="connsiteX2" fmla="*/ 416680 w 416813"/>
                  <a:gd name="connsiteY2" fmla="*/ 389769 h 389769"/>
                  <a:gd name="connsiteX3" fmla="*/ 0 w 416813"/>
                  <a:gd name="connsiteY3" fmla="*/ 4980 h 389769"/>
                  <a:gd name="connsiteX4" fmla="*/ 86881 w 416813"/>
                  <a:gd name="connsiteY4" fmla="*/ 0 h 389769"/>
                  <a:gd name="connsiteX0" fmla="*/ 86881 w 416813"/>
                  <a:gd name="connsiteY0" fmla="*/ 0 h 389769"/>
                  <a:gd name="connsiteX1" fmla="*/ 416813 w 416813"/>
                  <a:gd name="connsiteY1" fmla="*/ 320638 h 389769"/>
                  <a:gd name="connsiteX2" fmla="*/ 416680 w 416813"/>
                  <a:gd name="connsiteY2" fmla="*/ 389769 h 389769"/>
                  <a:gd name="connsiteX3" fmla="*/ 0 w 416813"/>
                  <a:gd name="connsiteY3" fmla="*/ 4980 h 389769"/>
                  <a:gd name="connsiteX4" fmla="*/ 86881 w 416813"/>
                  <a:gd name="connsiteY4" fmla="*/ 0 h 389769"/>
                  <a:gd name="connsiteX0" fmla="*/ 90192 w 420124"/>
                  <a:gd name="connsiteY0" fmla="*/ 0 h 389769"/>
                  <a:gd name="connsiteX1" fmla="*/ 420124 w 420124"/>
                  <a:gd name="connsiteY1" fmla="*/ 320638 h 389769"/>
                  <a:gd name="connsiteX2" fmla="*/ 419991 w 420124"/>
                  <a:gd name="connsiteY2" fmla="*/ 389769 h 389769"/>
                  <a:gd name="connsiteX3" fmla="*/ 0 w 420124"/>
                  <a:gd name="connsiteY3" fmla="*/ 4980 h 389769"/>
                  <a:gd name="connsiteX4" fmla="*/ 90192 w 420124"/>
                  <a:gd name="connsiteY4" fmla="*/ 0 h 389769"/>
                  <a:gd name="connsiteX0" fmla="*/ 90192 w 420124"/>
                  <a:gd name="connsiteY0" fmla="*/ 0 h 389769"/>
                  <a:gd name="connsiteX1" fmla="*/ 420124 w 420124"/>
                  <a:gd name="connsiteY1" fmla="*/ 320638 h 389769"/>
                  <a:gd name="connsiteX2" fmla="*/ 419991 w 420124"/>
                  <a:gd name="connsiteY2" fmla="*/ 389769 h 389769"/>
                  <a:gd name="connsiteX3" fmla="*/ 0 w 420124"/>
                  <a:gd name="connsiteY3" fmla="*/ 4980 h 389769"/>
                  <a:gd name="connsiteX4" fmla="*/ 90192 w 420124"/>
                  <a:gd name="connsiteY4" fmla="*/ 0 h 389769"/>
                  <a:gd name="connsiteX0" fmla="*/ 93503 w 420124"/>
                  <a:gd name="connsiteY0" fmla="*/ 0 h 389769"/>
                  <a:gd name="connsiteX1" fmla="*/ 420124 w 420124"/>
                  <a:gd name="connsiteY1" fmla="*/ 320638 h 389769"/>
                  <a:gd name="connsiteX2" fmla="*/ 419991 w 420124"/>
                  <a:gd name="connsiteY2" fmla="*/ 389769 h 389769"/>
                  <a:gd name="connsiteX3" fmla="*/ 0 w 420124"/>
                  <a:gd name="connsiteY3" fmla="*/ 4980 h 389769"/>
                  <a:gd name="connsiteX4" fmla="*/ 93503 w 420124"/>
                  <a:gd name="connsiteY4" fmla="*/ 0 h 389769"/>
                  <a:gd name="connsiteX0" fmla="*/ 100126 w 420124"/>
                  <a:gd name="connsiteY0" fmla="*/ 0 h 389769"/>
                  <a:gd name="connsiteX1" fmla="*/ 420124 w 420124"/>
                  <a:gd name="connsiteY1" fmla="*/ 320638 h 389769"/>
                  <a:gd name="connsiteX2" fmla="*/ 419991 w 420124"/>
                  <a:gd name="connsiteY2" fmla="*/ 389769 h 389769"/>
                  <a:gd name="connsiteX3" fmla="*/ 0 w 420124"/>
                  <a:gd name="connsiteY3" fmla="*/ 4980 h 389769"/>
                  <a:gd name="connsiteX4" fmla="*/ 100126 w 420124"/>
                  <a:gd name="connsiteY4" fmla="*/ 0 h 389769"/>
                  <a:gd name="connsiteX0" fmla="*/ 103436 w 420124"/>
                  <a:gd name="connsiteY0" fmla="*/ 0 h 396554"/>
                  <a:gd name="connsiteX1" fmla="*/ 420124 w 420124"/>
                  <a:gd name="connsiteY1" fmla="*/ 327423 h 396554"/>
                  <a:gd name="connsiteX2" fmla="*/ 419991 w 420124"/>
                  <a:gd name="connsiteY2" fmla="*/ 396554 h 396554"/>
                  <a:gd name="connsiteX3" fmla="*/ 0 w 420124"/>
                  <a:gd name="connsiteY3" fmla="*/ 11765 h 396554"/>
                  <a:gd name="connsiteX4" fmla="*/ 103436 w 420124"/>
                  <a:gd name="connsiteY4" fmla="*/ 0 h 396554"/>
                  <a:gd name="connsiteX0" fmla="*/ 106747 w 423435"/>
                  <a:gd name="connsiteY0" fmla="*/ 0 h 396554"/>
                  <a:gd name="connsiteX1" fmla="*/ 423435 w 423435"/>
                  <a:gd name="connsiteY1" fmla="*/ 327423 h 396554"/>
                  <a:gd name="connsiteX2" fmla="*/ 423302 w 423435"/>
                  <a:gd name="connsiteY2" fmla="*/ 396554 h 396554"/>
                  <a:gd name="connsiteX3" fmla="*/ 0 w 423435"/>
                  <a:gd name="connsiteY3" fmla="*/ 15157 h 396554"/>
                  <a:gd name="connsiteX4" fmla="*/ 106747 w 423435"/>
                  <a:gd name="connsiteY4" fmla="*/ 0 h 396554"/>
                  <a:gd name="connsiteX0" fmla="*/ 93503 w 410191"/>
                  <a:gd name="connsiteY0" fmla="*/ 0 h 396554"/>
                  <a:gd name="connsiteX1" fmla="*/ 410191 w 410191"/>
                  <a:gd name="connsiteY1" fmla="*/ 327423 h 396554"/>
                  <a:gd name="connsiteX2" fmla="*/ 410058 w 410191"/>
                  <a:gd name="connsiteY2" fmla="*/ 396554 h 396554"/>
                  <a:gd name="connsiteX3" fmla="*/ 0 w 410191"/>
                  <a:gd name="connsiteY3" fmla="*/ 8373 h 396554"/>
                  <a:gd name="connsiteX4" fmla="*/ 93503 w 410191"/>
                  <a:gd name="connsiteY4" fmla="*/ 0 h 396554"/>
                  <a:gd name="connsiteX0" fmla="*/ 93503 w 410191"/>
                  <a:gd name="connsiteY0" fmla="*/ 0 h 396554"/>
                  <a:gd name="connsiteX1" fmla="*/ 410191 w 410191"/>
                  <a:gd name="connsiteY1" fmla="*/ 327423 h 396554"/>
                  <a:gd name="connsiteX2" fmla="*/ 410058 w 410191"/>
                  <a:gd name="connsiteY2" fmla="*/ 396554 h 396554"/>
                  <a:gd name="connsiteX3" fmla="*/ 0 w 410191"/>
                  <a:gd name="connsiteY3" fmla="*/ 8373 h 396554"/>
                  <a:gd name="connsiteX4" fmla="*/ 93503 w 410191"/>
                  <a:gd name="connsiteY4" fmla="*/ 0 h 396554"/>
                  <a:gd name="connsiteX0" fmla="*/ 100125 w 416813"/>
                  <a:gd name="connsiteY0" fmla="*/ 0 h 396554"/>
                  <a:gd name="connsiteX1" fmla="*/ 416813 w 416813"/>
                  <a:gd name="connsiteY1" fmla="*/ 327423 h 396554"/>
                  <a:gd name="connsiteX2" fmla="*/ 416680 w 416813"/>
                  <a:gd name="connsiteY2" fmla="*/ 396554 h 396554"/>
                  <a:gd name="connsiteX3" fmla="*/ 0 w 416813"/>
                  <a:gd name="connsiteY3" fmla="*/ 4980 h 396554"/>
                  <a:gd name="connsiteX4" fmla="*/ 100125 w 416813"/>
                  <a:gd name="connsiteY4" fmla="*/ 0 h 396554"/>
                  <a:gd name="connsiteX0" fmla="*/ 100125 w 416813"/>
                  <a:gd name="connsiteY0" fmla="*/ 0 h 403339"/>
                  <a:gd name="connsiteX1" fmla="*/ 416813 w 416813"/>
                  <a:gd name="connsiteY1" fmla="*/ 334208 h 403339"/>
                  <a:gd name="connsiteX2" fmla="*/ 416680 w 416813"/>
                  <a:gd name="connsiteY2" fmla="*/ 403339 h 403339"/>
                  <a:gd name="connsiteX3" fmla="*/ 0 w 416813"/>
                  <a:gd name="connsiteY3" fmla="*/ 11765 h 403339"/>
                  <a:gd name="connsiteX4" fmla="*/ 100125 w 416813"/>
                  <a:gd name="connsiteY4" fmla="*/ 0 h 403339"/>
                  <a:gd name="connsiteX0" fmla="*/ 103437 w 416813"/>
                  <a:gd name="connsiteY0" fmla="*/ 0 h 403339"/>
                  <a:gd name="connsiteX1" fmla="*/ 416813 w 416813"/>
                  <a:gd name="connsiteY1" fmla="*/ 334208 h 403339"/>
                  <a:gd name="connsiteX2" fmla="*/ 416680 w 416813"/>
                  <a:gd name="connsiteY2" fmla="*/ 403339 h 403339"/>
                  <a:gd name="connsiteX3" fmla="*/ 0 w 416813"/>
                  <a:gd name="connsiteY3" fmla="*/ 11765 h 403339"/>
                  <a:gd name="connsiteX4" fmla="*/ 103437 w 416813"/>
                  <a:gd name="connsiteY4" fmla="*/ 0 h 403339"/>
                  <a:gd name="connsiteX0" fmla="*/ 100125 w 416813"/>
                  <a:gd name="connsiteY0" fmla="*/ 0 h 399947"/>
                  <a:gd name="connsiteX1" fmla="*/ 416813 w 416813"/>
                  <a:gd name="connsiteY1" fmla="*/ 330816 h 399947"/>
                  <a:gd name="connsiteX2" fmla="*/ 416680 w 416813"/>
                  <a:gd name="connsiteY2" fmla="*/ 399947 h 399947"/>
                  <a:gd name="connsiteX3" fmla="*/ 0 w 416813"/>
                  <a:gd name="connsiteY3" fmla="*/ 8373 h 399947"/>
                  <a:gd name="connsiteX4" fmla="*/ 100125 w 416813"/>
                  <a:gd name="connsiteY4" fmla="*/ 0 h 399947"/>
                  <a:gd name="connsiteX0" fmla="*/ 100125 w 416813"/>
                  <a:gd name="connsiteY0" fmla="*/ 0 h 396555"/>
                  <a:gd name="connsiteX1" fmla="*/ 416813 w 416813"/>
                  <a:gd name="connsiteY1" fmla="*/ 327424 h 396555"/>
                  <a:gd name="connsiteX2" fmla="*/ 416680 w 416813"/>
                  <a:gd name="connsiteY2" fmla="*/ 396555 h 396555"/>
                  <a:gd name="connsiteX3" fmla="*/ 0 w 416813"/>
                  <a:gd name="connsiteY3" fmla="*/ 4981 h 396555"/>
                  <a:gd name="connsiteX4" fmla="*/ 100125 w 416813"/>
                  <a:gd name="connsiteY4" fmla="*/ 0 h 396555"/>
                  <a:gd name="connsiteX0" fmla="*/ 100125 w 416813"/>
                  <a:gd name="connsiteY0" fmla="*/ 0 h 396555"/>
                  <a:gd name="connsiteX1" fmla="*/ 416813 w 416813"/>
                  <a:gd name="connsiteY1" fmla="*/ 327424 h 396555"/>
                  <a:gd name="connsiteX2" fmla="*/ 416680 w 416813"/>
                  <a:gd name="connsiteY2" fmla="*/ 396555 h 396555"/>
                  <a:gd name="connsiteX3" fmla="*/ 0 w 416813"/>
                  <a:gd name="connsiteY3" fmla="*/ 4981 h 396555"/>
                  <a:gd name="connsiteX4" fmla="*/ 100125 w 416813"/>
                  <a:gd name="connsiteY4" fmla="*/ 0 h 396555"/>
                  <a:gd name="connsiteX0" fmla="*/ 100125 w 416813"/>
                  <a:gd name="connsiteY0" fmla="*/ 0 h 413518"/>
                  <a:gd name="connsiteX1" fmla="*/ 416813 w 416813"/>
                  <a:gd name="connsiteY1" fmla="*/ 344387 h 413518"/>
                  <a:gd name="connsiteX2" fmla="*/ 416680 w 416813"/>
                  <a:gd name="connsiteY2" fmla="*/ 413518 h 413518"/>
                  <a:gd name="connsiteX3" fmla="*/ 0 w 416813"/>
                  <a:gd name="connsiteY3" fmla="*/ 21944 h 413518"/>
                  <a:gd name="connsiteX4" fmla="*/ 100125 w 416813"/>
                  <a:gd name="connsiteY4" fmla="*/ 0 h 413518"/>
                  <a:gd name="connsiteX0" fmla="*/ 83570 w 416813"/>
                  <a:gd name="connsiteY0" fmla="*/ 0 h 403340"/>
                  <a:gd name="connsiteX1" fmla="*/ 416813 w 416813"/>
                  <a:gd name="connsiteY1" fmla="*/ 334209 h 403340"/>
                  <a:gd name="connsiteX2" fmla="*/ 416680 w 416813"/>
                  <a:gd name="connsiteY2" fmla="*/ 403340 h 403340"/>
                  <a:gd name="connsiteX3" fmla="*/ 0 w 416813"/>
                  <a:gd name="connsiteY3" fmla="*/ 11766 h 403340"/>
                  <a:gd name="connsiteX4" fmla="*/ 83570 w 416813"/>
                  <a:gd name="connsiteY4" fmla="*/ 0 h 403340"/>
                  <a:gd name="connsiteX0" fmla="*/ 86881 w 416813"/>
                  <a:gd name="connsiteY0" fmla="*/ 0 h 413517"/>
                  <a:gd name="connsiteX1" fmla="*/ 416813 w 416813"/>
                  <a:gd name="connsiteY1" fmla="*/ 344386 h 413517"/>
                  <a:gd name="connsiteX2" fmla="*/ 416680 w 416813"/>
                  <a:gd name="connsiteY2" fmla="*/ 413517 h 413517"/>
                  <a:gd name="connsiteX3" fmla="*/ 0 w 416813"/>
                  <a:gd name="connsiteY3" fmla="*/ 21943 h 413517"/>
                  <a:gd name="connsiteX4" fmla="*/ 86881 w 416813"/>
                  <a:gd name="connsiteY4" fmla="*/ 0 h 413517"/>
                  <a:gd name="connsiteX0" fmla="*/ 86881 w 416813"/>
                  <a:gd name="connsiteY0" fmla="*/ 0 h 413517"/>
                  <a:gd name="connsiteX1" fmla="*/ 416813 w 416813"/>
                  <a:gd name="connsiteY1" fmla="*/ 344386 h 413517"/>
                  <a:gd name="connsiteX2" fmla="*/ 416680 w 416813"/>
                  <a:gd name="connsiteY2" fmla="*/ 413517 h 413517"/>
                  <a:gd name="connsiteX3" fmla="*/ 0 w 416813"/>
                  <a:gd name="connsiteY3" fmla="*/ 21943 h 413517"/>
                  <a:gd name="connsiteX4" fmla="*/ 86881 w 416813"/>
                  <a:gd name="connsiteY4" fmla="*/ 0 h 413517"/>
                  <a:gd name="connsiteX0" fmla="*/ 93503 w 416813"/>
                  <a:gd name="connsiteY0" fmla="*/ 0 h 396554"/>
                  <a:gd name="connsiteX1" fmla="*/ 416813 w 416813"/>
                  <a:gd name="connsiteY1" fmla="*/ 327423 h 396554"/>
                  <a:gd name="connsiteX2" fmla="*/ 416680 w 416813"/>
                  <a:gd name="connsiteY2" fmla="*/ 396554 h 396554"/>
                  <a:gd name="connsiteX3" fmla="*/ 0 w 416813"/>
                  <a:gd name="connsiteY3" fmla="*/ 4980 h 396554"/>
                  <a:gd name="connsiteX4" fmla="*/ 93503 w 416813"/>
                  <a:gd name="connsiteY4" fmla="*/ 0 h 396554"/>
                  <a:gd name="connsiteX0" fmla="*/ 93503 w 416813"/>
                  <a:gd name="connsiteY0" fmla="*/ 0 h 393161"/>
                  <a:gd name="connsiteX1" fmla="*/ 416813 w 416813"/>
                  <a:gd name="connsiteY1" fmla="*/ 324030 h 393161"/>
                  <a:gd name="connsiteX2" fmla="*/ 416680 w 416813"/>
                  <a:gd name="connsiteY2" fmla="*/ 393161 h 393161"/>
                  <a:gd name="connsiteX3" fmla="*/ 0 w 416813"/>
                  <a:gd name="connsiteY3" fmla="*/ 1587 h 393161"/>
                  <a:gd name="connsiteX4" fmla="*/ 93503 w 416813"/>
                  <a:gd name="connsiteY4" fmla="*/ 0 h 393161"/>
                  <a:gd name="connsiteX0" fmla="*/ 93503 w 416813"/>
                  <a:gd name="connsiteY0" fmla="*/ 0 h 393161"/>
                  <a:gd name="connsiteX1" fmla="*/ 416813 w 416813"/>
                  <a:gd name="connsiteY1" fmla="*/ 324030 h 393161"/>
                  <a:gd name="connsiteX2" fmla="*/ 416680 w 416813"/>
                  <a:gd name="connsiteY2" fmla="*/ 393161 h 393161"/>
                  <a:gd name="connsiteX3" fmla="*/ 0 w 416813"/>
                  <a:gd name="connsiteY3" fmla="*/ 1587 h 393161"/>
                  <a:gd name="connsiteX4" fmla="*/ 93503 w 416813"/>
                  <a:gd name="connsiteY4" fmla="*/ 0 h 393161"/>
                  <a:gd name="connsiteX0" fmla="*/ 83571 w 416813"/>
                  <a:gd name="connsiteY0" fmla="*/ 1836 h 391605"/>
                  <a:gd name="connsiteX1" fmla="*/ 416813 w 416813"/>
                  <a:gd name="connsiteY1" fmla="*/ 322474 h 391605"/>
                  <a:gd name="connsiteX2" fmla="*/ 416680 w 416813"/>
                  <a:gd name="connsiteY2" fmla="*/ 391605 h 391605"/>
                  <a:gd name="connsiteX3" fmla="*/ 0 w 416813"/>
                  <a:gd name="connsiteY3" fmla="*/ 31 h 391605"/>
                  <a:gd name="connsiteX4" fmla="*/ 83571 w 416813"/>
                  <a:gd name="connsiteY4" fmla="*/ 1836 h 391605"/>
                  <a:gd name="connsiteX0" fmla="*/ 93504 w 416813"/>
                  <a:gd name="connsiteY0" fmla="*/ 1836 h 391605"/>
                  <a:gd name="connsiteX1" fmla="*/ 416813 w 416813"/>
                  <a:gd name="connsiteY1" fmla="*/ 322474 h 391605"/>
                  <a:gd name="connsiteX2" fmla="*/ 416680 w 416813"/>
                  <a:gd name="connsiteY2" fmla="*/ 391605 h 391605"/>
                  <a:gd name="connsiteX3" fmla="*/ 0 w 416813"/>
                  <a:gd name="connsiteY3" fmla="*/ 31 h 391605"/>
                  <a:gd name="connsiteX4" fmla="*/ 93504 w 416813"/>
                  <a:gd name="connsiteY4" fmla="*/ 1836 h 391605"/>
                  <a:gd name="connsiteX0" fmla="*/ 93504 w 416813"/>
                  <a:gd name="connsiteY0" fmla="*/ 1836 h 391605"/>
                  <a:gd name="connsiteX1" fmla="*/ 416813 w 416813"/>
                  <a:gd name="connsiteY1" fmla="*/ 315688 h 391605"/>
                  <a:gd name="connsiteX2" fmla="*/ 416680 w 416813"/>
                  <a:gd name="connsiteY2" fmla="*/ 391605 h 391605"/>
                  <a:gd name="connsiteX3" fmla="*/ 0 w 416813"/>
                  <a:gd name="connsiteY3" fmla="*/ 31 h 391605"/>
                  <a:gd name="connsiteX4" fmla="*/ 93504 w 416813"/>
                  <a:gd name="connsiteY4" fmla="*/ 1836 h 391605"/>
                  <a:gd name="connsiteX0" fmla="*/ 83571 w 416813"/>
                  <a:gd name="connsiteY0" fmla="*/ 0 h 393162"/>
                  <a:gd name="connsiteX1" fmla="*/ 416813 w 416813"/>
                  <a:gd name="connsiteY1" fmla="*/ 317245 h 393162"/>
                  <a:gd name="connsiteX2" fmla="*/ 416680 w 416813"/>
                  <a:gd name="connsiteY2" fmla="*/ 393162 h 393162"/>
                  <a:gd name="connsiteX3" fmla="*/ 0 w 416813"/>
                  <a:gd name="connsiteY3" fmla="*/ 1588 h 393162"/>
                  <a:gd name="connsiteX4" fmla="*/ 83571 w 416813"/>
                  <a:gd name="connsiteY4" fmla="*/ 0 h 393162"/>
                  <a:gd name="connsiteX0" fmla="*/ 90192 w 416813"/>
                  <a:gd name="connsiteY0" fmla="*/ 0 h 393162"/>
                  <a:gd name="connsiteX1" fmla="*/ 416813 w 416813"/>
                  <a:gd name="connsiteY1" fmla="*/ 317245 h 393162"/>
                  <a:gd name="connsiteX2" fmla="*/ 416680 w 416813"/>
                  <a:gd name="connsiteY2" fmla="*/ 393162 h 393162"/>
                  <a:gd name="connsiteX3" fmla="*/ 0 w 416813"/>
                  <a:gd name="connsiteY3" fmla="*/ 1588 h 393162"/>
                  <a:gd name="connsiteX4" fmla="*/ 90192 w 416813"/>
                  <a:gd name="connsiteY4" fmla="*/ 0 h 393162"/>
                  <a:gd name="connsiteX0" fmla="*/ 90192 w 416813"/>
                  <a:gd name="connsiteY0" fmla="*/ 1836 h 391605"/>
                  <a:gd name="connsiteX1" fmla="*/ 416813 w 416813"/>
                  <a:gd name="connsiteY1" fmla="*/ 315688 h 391605"/>
                  <a:gd name="connsiteX2" fmla="*/ 416680 w 416813"/>
                  <a:gd name="connsiteY2" fmla="*/ 391605 h 391605"/>
                  <a:gd name="connsiteX3" fmla="*/ 0 w 416813"/>
                  <a:gd name="connsiteY3" fmla="*/ 31 h 391605"/>
                  <a:gd name="connsiteX4" fmla="*/ 90192 w 416813"/>
                  <a:gd name="connsiteY4" fmla="*/ 1836 h 391605"/>
                  <a:gd name="connsiteX0" fmla="*/ 90192 w 416813"/>
                  <a:gd name="connsiteY0" fmla="*/ 1836 h 391605"/>
                  <a:gd name="connsiteX1" fmla="*/ 416813 w 416813"/>
                  <a:gd name="connsiteY1" fmla="*/ 315688 h 391605"/>
                  <a:gd name="connsiteX2" fmla="*/ 416680 w 416813"/>
                  <a:gd name="connsiteY2" fmla="*/ 391605 h 391605"/>
                  <a:gd name="connsiteX3" fmla="*/ 0 w 416813"/>
                  <a:gd name="connsiteY3" fmla="*/ 31 h 391605"/>
                  <a:gd name="connsiteX4" fmla="*/ 90192 w 416813"/>
                  <a:gd name="connsiteY4" fmla="*/ 1836 h 391605"/>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91692 w 424934"/>
                  <a:gd name="connsiteY0" fmla="*/ 6804 h 399965"/>
                  <a:gd name="connsiteX1" fmla="*/ 424934 w 424934"/>
                  <a:gd name="connsiteY1" fmla="*/ 324048 h 399965"/>
                  <a:gd name="connsiteX2" fmla="*/ 424801 w 424934"/>
                  <a:gd name="connsiteY2" fmla="*/ 399965 h 399965"/>
                  <a:gd name="connsiteX3" fmla="*/ 0 w 424934"/>
                  <a:gd name="connsiteY3" fmla="*/ 17 h 399965"/>
                  <a:gd name="connsiteX4" fmla="*/ 91692 w 424934"/>
                  <a:gd name="connsiteY4" fmla="*/ 6804 h 399965"/>
                  <a:gd name="connsiteX0" fmla="*/ 91692 w 424934"/>
                  <a:gd name="connsiteY0" fmla="*/ 6804 h 399965"/>
                  <a:gd name="connsiteX1" fmla="*/ 424934 w 424934"/>
                  <a:gd name="connsiteY1" fmla="*/ 324048 h 399965"/>
                  <a:gd name="connsiteX2" fmla="*/ 424801 w 424934"/>
                  <a:gd name="connsiteY2" fmla="*/ 399965 h 399965"/>
                  <a:gd name="connsiteX3" fmla="*/ 0 w 424934"/>
                  <a:gd name="connsiteY3" fmla="*/ 17 h 399965"/>
                  <a:gd name="connsiteX4" fmla="*/ 91692 w 424934"/>
                  <a:gd name="connsiteY4" fmla="*/ 6804 h 399965"/>
                  <a:gd name="connsiteX0" fmla="*/ 91692 w 424934"/>
                  <a:gd name="connsiteY0" fmla="*/ 6804 h 399965"/>
                  <a:gd name="connsiteX1" fmla="*/ 424934 w 424934"/>
                  <a:gd name="connsiteY1" fmla="*/ 324048 h 399965"/>
                  <a:gd name="connsiteX2" fmla="*/ 424801 w 424934"/>
                  <a:gd name="connsiteY2" fmla="*/ 399965 h 399965"/>
                  <a:gd name="connsiteX3" fmla="*/ 0 w 424934"/>
                  <a:gd name="connsiteY3" fmla="*/ 17 h 399965"/>
                  <a:gd name="connsiteX4" fmla="*/ 91692 w 424934"/>
                  <a:gd name="connsiteY4" fmla="*/ 6804 h 399965"/>
                  <a:gd name="connsiteX0" fmla="*/ 87607 w 420849"/>
                  <a:gd name="connsiteY0" fmla="*/ 2601 h 395762"/>
                  <a:gd name="connsiteX1" fmla="*/ 420849 w 420849"/>
                  <a:gd name="connsiteY1" fmla="*/ 319845 h 395762"/>
                  <a:gd name="connsiteX2" fmla="*/ 420716 w 420849"/>
                  <a:gd name="connsiteY2" fmla="*/ 395762 h 395762"/>
                  <a:gd name="connsiteX3" fmla="*/ 0 w 420849"/>
                  <a:gd name="connsiteY3" fmla="*/ 28 h 395762"/>
                  <a:gd name="connsiteX4" fmla="*/ 87607 w 420849"/>
                  <a:gd name="connsiteY4" fmla="*/ 2601 h 395762"/>
                  <a:gd name="connsiteX0" fmla="*/ 87607 w 420849"/>
                  <a:gd name="connsiteY0" fmla="*/ 2601 h 395762"/>
                  <a:gd name="connsiteX1" fmla="*/ 420849 w 420849"/>
                  <a:gd name="connsiteY1" fmla="*/ 319845 h 395762"/>
                  <a:gd name="connsiteX2" fmla="*/ 420716 w 420849"/>
                  <a:gd name="connsiteY2" fmla="*/ 395762 h 395762"/>
                  <a:gd name="connsiteX3" fmla="*/ 0 w 420849"/>
                  <a:gd name="connsiteY3" fmla="*/ 28 h 395762"/>
                  <a:gd name="connsiteX4" fmla="*/ 87607 w 420849"/>
                  <a:gd name="connsiteY4" fmla="*/ 2601 h 395762"/>
                  <a:gd name="connsiteX0" fmla="*/ 96243 w 429485"/>
                  <a:gd name="connsiteY0" fmla="*/ 0 h 393161"/>
                  <a:gd name="connsiteX1" fmla="*/ 429485 w 429485"/>
                  <a:gd name="connsiteY1" fmla="*/ 317244 h 393161"/>
                  <a:gd name="connsiteX2" fmla="*/ 429352 w 429485"/>
                  <a:gd name="connsiteY2" fmla="*/ 393161 h 393161"/>
                  <a:gd name="connsiteX3" fmla="*/ 0 w 429485"/>
                  <a:gd name="connsiteY3" fmla="*/ 1834 h 393161"/>
                  <a:gd name="connsiteX4" fmla="*/ 96243 w 429485"/>
                  <a:gd name="connsiteY4" fmla="*/ 0 h 393161"/>
                  <a:gd name="connsiteX0" fmla="*/ 96243 w 431726"/>
                  <a:gd name="connsiteY0" fmla="*/ 0 h 395583"/>
                  <a:gd name="connsiteX1" fmla="*/ 429485 w 431726"/>
                  <a:gd name="connsiteY1" fmla="*/ 317244 h 395583"/>
                  <a:gd name="connsiteX2" fmla="*/ 431726 w 431726"/>
                  <a:gd name="connsiteY2" fmla="*/ 395583 h 395583"/>
                  <a:gd name="connsiteX3" fmla="*/ 0 w 431726"/>
                  <a:gd name="connsiteY3" fmla="*/ 1834 h 395583"/>
                  <a:gd name="connsiteX4" fmla="*/ 96243 w 431726"/>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859" h="395583">
                    <a:moveTo>
                      <a:pt x="96243" y="0"/>
                    </a:moveTo>
                    <a:cubicBezTo>
                      <a:pt x="193368" y="131277"/>
                      <a:pt x="283037" y="198980"/>
                      <a:pt x="431859" y="314822"/>
                    </a:cubicBezTo>
                    <a:cubicBezTo>
                      <a:pt x="431821" y="352407"/>
                      <a:pt x="431731" y="355849"/>
                      <a:pt x="431726" y="395583"/>
                    </a:cubicBezTo>
                    <a:cubicBezTo>
                      <a:pt x="250391" y="319284"/>
                      <a:pt x="71010" y="167400"/>
                      <a:pt x="0" y="1834"/>
                    </a:cubicBezTo>
                    <a:lnTo>
                      <a:pt x="96243" y="0"/>
                    </a:lnTo>
                    <a:close/>
                  </a:path>
                </a:pathLst>
              </a:custGeom>
              <a:solidFill>
                <a:srgbClr val="000000">
                  <a:lumMod val="85000"/>
                  <a:lumOff val="15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14" name="Rectangle 2"/>
              <p:cNvSpPr/>
              <p:nvPr/>
            </p:nvSpPr>
            <p:spPr>
              <a:xfrm rot="2548786">
                <a:off x="2863879" y="3997869"/>
                <a:ext cx="194262" cy="563598"/>
              </a:xfrm>
              <a:custGeom>
                <a:avLst/>
                <a:gdLst>
                  <a:gd name="connsiteX0" fmla="*/ 0 w 254944"/>
                  <a:gd name="connsiteY0" fmla="*/ 0 h 554416"/>
                  <a:gd name="connsiteX1" fmla="*/ 254944 w 254944"/>
                  <a:gd name="connsiteY1" fmla="*/ 0 h 554416"/>
                  <a:gd name="connsiteX2" fmla="*/ 254944 w 254944"/>
                  <a:gd name="connsiteY2" fmla="*/ 554416 h 554416"/>
                  <a:gd name="connsiteX3" fmla="*/ 0 w 254944"/>
                  <a:gd name="connsiteY3" fmla="*/ 554416 h 554416"/>
                  <a:gd name="connsiteX4" fmla="*/ 0 w 254944"/>
                  <a:gd name="connsiteY4" fmla="*/ 0 h 554416"/>
                  <a:gd name="connsiteX0" fmla="*/ 98561 w 254944"/>
                  <a:gd name="connsiteY0" fmla="*/ 1932 h 554416"/>
                  <a:gd name="connsiteX1" fmla="*/ 254944 w 254944"/>
                  <a:gd name="connsiteY1" fmla="*/ 0 h 554416"/>
                  <a:gd name="connsiteX2" fmla="*/ 254944 w 254944"/>
                  <a:gd name="connsiteY2" fmla="*/ 554416 h 554416"/>
                  <a:gd name="connsiteX3" fmla="*/ 0 w 254944"/>
                  <a:gd name="connsiteY3" fmla="*/ 554416 h 554416"/>
                  <a:gd name="connsiteX4" fmla="*/ 98561 w 254944"/>
                  <a:gd name="connsiteY4" fmla="*/ 1932 h 554416"/>
                  <a:gd name="connsiteX0" fmla="*/ 21719 w 178102"/>
                  <a:gd name="connsiteY0" fmla="*/ 1932 h 557798"/>
                  <a:gd name="connsiteX1" fmla="*/ 178102 w 178102"/>
                  <a:gd name="connsiteY1" fmla="*/ 0 h 557798"/>
                  <a:gd name="connsiteX2" fmla="*/ 178102 w 178102"/>
                  <a:gd name="connsiteY2" fmla="*/ 554416 h 557798"/>
                  <a:gd name="connsiteX3" fmla="*/ 0 w 178102"/>
                  <a:gd name="connsiteY3" fmla="*/ 557798 h 557798"/>
                  <a:gd name="connsiteX4" fmla="*/ 21719 w 178102"/>
                  <a:gd name="connsiteY4" fmla="*/ 1932 h 557798"/>
                  <a:gd name="connsiteX0" fmla="*/ 16917 w 178102"/>
                  <a:gd name="connsiteY0" fmla="*/ 1720 h 557798"/>
                  <a:gd name="connsiteX1" fmla="*/ 178102 w 178102"/>
                  <a:gd name="connsiteY1" fmla="*/ 0 h 557798"/>
                  <a:gd name="connsiteX2" fmla="*/ 178102 w 178102"/>
                  <a:gd name="connsiteY2" fmla="*/ 554416 h 557798"/>
                  <a:gd name="connsiteX3" fmla="*/ 0 w 178102"/>
                  <a:gd name="connsiteY3" fmla="*/ 557798 h 557798"/>
                  <a:gd name="connsiteX4" fmla="*/ 16917 w 178102"/>
                  <a:gd name="connsiteY4" fmla="*/ 1720 h 557798"/>
                  <a:gd name="connsiteX0" fmla="*/ 14410 w 178102"/>
                  <a:gd name="connsiteY0" fmla="*/ 4016 h 557798"/>
                  <a:gd name="connsiteX1" fmla="*/ 178102 w 178102"/>
                  <a:gd name="connsiteY1" fmla="*/ 0 h 557798"/>
                  <a:gd name="connsiteX2" fmla="*/ 178102 w 178102"/>
                  <a:gd name="connsiteY2" fmla="*/ 554416 h 557798"/>
                  <a:gd name="connsiteX3" fmla="*/ 0 w 178102"/>
                  <a:gd name="connsiteY3" fmla="*/ 557798 h 557798"/>
                  <a:gd name="connsiteX4" fmla="*/ 14410 w 178102"/>
                  <a:gd name="connsiteY4" fmla="*/ 4016 h 557798"/>
                  <a:gd name="connsiteX0" fmla="*/ 19212 w 178102"/>
                  <a:gd name="connsiteY0" fmla="*/ 4227 h 557798"/>
                  <a:gd name="connsiteX1" fmla="*/ 178102 w 178102"/>
                  <a:gd name="connsiteY1" fmla="*/ 0 h 557798"/>
                  <a:gd name="connsiteX2" fmla="*/ 178102 w 178102"/>
                  <a:gd name="connsiteY2" fmla="*/ 554416 h 557798"/>
                  <a:gd name="connsiteX3" fmla="*/ 0 w 178102"/>
                  <a:gd name="connsiteY3" fmla="*/ 557798 h 557798"/>
                  <a:gd name="connsiteX4" fmla="*/ 19212 w 178102"/>
                  <a:gd name="connsiteY4" fmla="*/ 4227 h 557798"/>
                  <a:gd name="connsiteX0" fmla="*/ 24226 w 183116"/>
                  <a:gd name="connsiteY0" fmla="*/ 4227 h 562390"/>
                  <a:gd name="connsiteX1" fmla="*/ 183116 w 183116"/>
                  <a:gd name="connsiteY1" fmla="*/ 0 h 562390"/>
                  <a:gd name="connsiteX2" fmla="*/ 183116 w 183116"/>
                  <a:gd name="connsiteY2" fmla="*/ 554416 h 562390"/>
                  <a:gd name="connsiteX3" fmla="*/ 0 w 183116"/>
                  <a:gd name="connsiteY3" fmla="*/ 562390 h 562390"/>
                  <a:gd name="connsiteX4" fmla="*/ 24226 w 183116"/>
                  <a:gd name="connsiteY4" fmla="*/ 4227 h 562390"/>
                  <a:gd name="connsiteX0" fmla="*/ 16916 w 183116"/>
                  <a:gd name="connsiteY0" fmla="*/ 6311 h 562390"/>
                  <a:gd name="connsiteX1" fmla="*/ 183116 w 183116"/>
                  <a:gd name="connsiteY1" fmla="*/ 0 h 562390"/>
                  <a:gd name="connsiteX2" fmla="*/ 183116 w 183116"/>
                  <a:gd name="connsiteY2" fmla="*/ 554416 h 562390"/>
                  <a:gd name="connsiteX3" fmla="*/ 0 w 183116"/>
                  <a:gd name="connsiteY3" fmla="*/ 562390 h 562390"/>
                  <a:gd name="connsiteX4" fmla="*/ 16916 w 183116"/>
                  <a:gd name="connsiteY4" fmla="*/ 6311 h 562390"/>
                  <a:gd name="connsiteX0" fmla="*/ 11902 w 178102"/>
                  <a:gd name="connsiteY0" fmla="*/ 6311 h 557798"/>
                  <a:gd name="connsiteX1" fmla="*/ 178102 w 178102"/>
                  <a:gd name="connsiteY1" fmla="*/ 0 h 557798"/>
                  <a:gd name="connsiteX2" fmla="*/ 178102 w 178102"/>
                  <a:gd name="connsiteY2" fmla="*/ 554416 h 557798"/>
                  <a:gd name="connsiteX3" fmla="*/ 0 w 178102"/>
                  <a:gd name="connsiteY3" fmla="*/ 557798 h 557798"/>
                  <a:gd name="connsiteX4" fmla="*/ 11902 w 178102"/>
                  <a:gd name="connsiteY4" fmla="*/ 6311 h 557798"/>
                  <a:gd name="connsiteX0" fmla="*/ 11902 w 178102"/>
                  <a:gd name="connsiteY0" fmla="*/ 6311 h 557798"/>
                  <a:gd name="connsiteX1" fmla="*/ 178102 w 178102"/>
                  <a:gd name="connsiteY1" fmla="*/ 0 h 557798"/>
                  <a:gd name="connsiteX2" fmla="*/ 178102 w 178102"/>
                  <a:gd name="connsiteY2" fmla="*/ 554416 h 557798"/>
                  <a:gd name="connsiteX3" fmla="*/ 0 w 178102"/>
                  <a:gd name="connsiteY3" fmla="*/ 557798 h 557798"/>
                  <a:gd name="connsiteX4" fmla="*/ 11902 w 178102"/>
                  <a:gd name="connsiteY4" fmla="*/ 6311 h 557798"/>
                  <a:gd name="connsiteX0" fmla="*/ 14409 w 178102"/>
                  <a:gd name="connsiteY0" fmla="*/ 4014 h 557798"/>
                  <a:gd name="connsiteX1" fmla="*/ 178102 w 178102"/>
                  <a:gd name="connsiteY1" fmla="*/ 0 h 557798"/>
                  <a:gd name="connsiteX2" fmla="*/ 178102 w 178102"/>
                  <a:gd name="connsiteY2" fmla="*/ 554416 h 557798"/>
                  <a:gd name="connsiteX3" fmla="*/ 0 w 178102"/>
                  <a:gd name="connsiteY3" fmla="*/ 557798 h 557798"/>
                  <a:gd name="connsiteX4" fmla="*/ 14409 w 178102"/>
                  <a:gd name="connsiteY4" fmla="*/ 4014 h 557798"/>
                  <a:gd name="connsiteX0" fmla="*/ 12114 w 178102"/>
                  <a:gd name="connsiteY0" fmla="*/ 1508 h 557798"/>
                  <a:gd name="connsiteX1" fmla="*/ 178102 w 178102"/>
                  <a:gd name="connsiteY1" fmla="*/ 0 h 557798"/>
                  <a:gd name="connsiteX2" fmla="*/ 178102 w 178102"/>
                  <a:gd name="connsiteY2" fmla="*/ 554416 h 557798"/>
                  <a:gd name="connsiteX3" fmla="*/ 0 w 178102"/>
                  <a:gd name="connsiteY3" fmla="*/ 557798 h 557798"/>
                  <a:gd name="connsiteX4" fmla="*/ 12114 w 178102"/>
                  <a:gd name="connsiteY4" fmla="*/ 1508 h 557798"/>
                  <a:gd name="connsiteX0" fmla="*/ 9818 w 178102"/>
                  <a:gd name="connsiteY0" fmla="*/ 0 h 558797"/>
                  <a:gd name="connsiteX1" fmla="*/ 178102 w 178102"/>
                  <a:gd name="connsiteY1" fmla="*/ 999 h 558797"/>
                  <a:gd name="connsiteX2" fmla="*/ 178102 w 178102"/>
                  <a:gd name="connsiteY2" fmla="*/ 555415 h 558797"/>
                  <a:gd name="connsiteX3" fmla="*/ 0 w 178102"/>
                  <a:gd name="connsiteY3" fmla="*/ 558797 h 558797"/>
                  <a:gd name="connsiteX4" fmla="*/ 9818 w 178102"/>
                  <a:gd name="connsiteY4" fmla="*/ 0 h 558797"/>
                  <a:gd name="connsiteX0" fmla="*/ 9818 w 178102"/>
                  <a:gd name="connsiteY0" fmla="*/ 0 h 558798"/>
                  <a:gd name="connsiteX1" fmla="*/ 178102 w 178102"/>
                  <a:gd name="connsiteY1" fmla="*/ 1000 h 558798"/>
                  <a:gd name="connsiteX2" fmla="*/ 178102 w 178102"/>
                  <a:gd name="connsiteY2" fmla="*/ 555416 h 558798"/>
                  <a:gd name="connsiteX3" fmla="*/ 0 w 178102"/>
                  <a:gd name="connsiteY3" fmla="*/ 558798 h 558798"/>
                  <a:gd name="connsiteX4" fmla="*/ 9818 w 178102"/>
                  <a:gd name="connsiteY4" fmla="*/ 0 h 558798"/>
                  <a:gd name="connsiteX0" fmla="*/ 7311 w 175595"/>
                  <a:gd name="connsiteY0" fmla="*/ 0 h 556502"/>
                  <a:gd name="connsiteX1" fmla="*/ 175595 w 175595"/>
                  <a:gd name="connsiteY1" fmla="*/ 1000 h 556502"/>
                  <a:gd name="connsiteX2" fmla="*/ 175595 w 175595"/>
                  <a:gd name="connsiteY2" fmla="*/ 555416 h 556502"/>
                  <a:gd name="connsiteX3" fmla="*/ 0 w 175595"/>
                  <a:gd name="connsiteY3" fmla="*/ 556502 h 556502"/>
                  <a:gd name="connsiteX4" fmla="*/ 7311 w 175595"/>
                  <a:gd name="connsiteY4" fmla="*/ 0 h 556502"/>
                  <a:gd name="connsiteX0" fmla="*/ 19212 w 187496"/>
                  <a:gd name="connsiteY0" fmla="*/ 0 h 555416"/>
                  <a:gd name="connsiteX1" fmla="*/ 187496 w 187496"/>
                  <a:gd name="connsiteY1" fmla="*/ 1000 h 555416"/>
                  <a:gd name="connsiteX2" fmla="*/ 187496 w 187496"/>
                  <a:gd name="connsiteY2" fmla="*/ 555416 h 555416"/>
                  <a:gd name="connsiteX3" fmla="*/ 0 w 187496"/>
                  <a:gd name="connsiteY3" fmla="*/ 553572 h 555416"/>
                  <a:gd name="connsiteX4" fmla="*/ 19212 w 187496"/>
                  <a:gd name="connsiteY4" fmla="*/ 0 h 555416"/>
                  <a:gd name="connsiteX0" fmla="*/ 14198 w 182482"/>
                  <a:gd name="connsiteY0" fmla="*/ 0 h 555416"/>
                  <a:gd name="connsiteX1" fmla="*/ 182482 w 182482"/>
                  <a:gd name="connsiteY1" fmla="*/ 1000 h 555416"/>
                  <a:gd name="connsiteX2" fmla="*/ 182482 w 182482"/>
                  <a:gd name="connsiteY2" fmla="*/ 555416 h 555416"/>
                  <a:gd name="connsiteX3" fmla="*/ 0 w 182482"/>
                  <a:gd name="connsiteY3" fmla="*/ 548980 h 555416"/>
                  <a:gd name="connsiteX4" fmla="*/ 14198 w 182482"/>
                  <a:gd name="connsiteY4" fmla="*/ 0 h 555416"/>
                  <a:gd name="connsiteX0" fmla="*/ 9607 w 182482"/>
                  <a:gd name="connsiteY0" fmla="*/ 0 h 560430"/>
                  <a:gd name="connsiteX1" fmla="*/ 182482 w 182482"/>
                  <a:gd name="connsiteY1" fmla="*/ 6014 h 560430"/>
                  <a:gd name="connsiteX2" fmla="*/ 182482 w 182482"/>
                  <a:gd name="connsiteY2" fmla="*/ 560430 h 560430"/>
                  <a:gd name="connsiteX3" fmla="*/ 0 w 182482"/>
                  <a:gd name="connsiteY3" fmla="*/ 553994 h 560430"/>
                  <a:gd name="connsiteX4" fmla="*/ 9607 w 182482"/>
                  <a:gd name="connsiteY4" fmla="*/ 0 h 560430"/>
                  <a:gd name="connsiteX0" fmla="*/ 9607 w 182482"/>
                  <a:gd name="connsiteY0" fmla="*/ 0 h 560430"/>
                  <a:gd name="connsiteX1" fmla="*/ 182482 w 182482"/>
                  <a:gd name="connsiteY1" fmla="*/ 6014 h 560430"/>
                  <a:gd name="connsiteX2" fmla="*/ 182482 w 182482"/>
                  <a:gd name="connsiteY2" fmla="*/ 560430 h 560430"/>
                  <a:gd name="connsiteX3" fmla="*/ 0 w 182482"/>
                  <a:gd name="connsiteY3" fmla="*/ 553994 h 560430"/>
                  <a:gd name="connsiteX4" fmla="*/ 9607 w 182482"/>
                  <a:gd name="connsiteY4" fmla="*/ 0 h 560430"/>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4564 w 183059"/>
                  <a:gd name="connsiteY0" fmla="*/ 3803 h 554416"/>
                  <a:gd name="connsiteX1" fmla="*/ 183059 w 183059"/>
                  <a:gd name="connsiteY1" fmla="*/ 0 h 554416"/>
                  <a:gd name="connsiteX2" fmla="*/ 183059 w 183059"/>
                  <a:gd name="connsiteY2" fmla="*/ 554416 h 554416"/>
                  <a:gd name="connsiteX3" fmla="*/ 577 w 183059"/>
                  <a:gd name="connsiteY3" fmla="*/ 547980 h 554416"/>
                  <a:gd name="connsiteX4" fmla="*/ 240 w 183059"/>
                  <a:gd name="connsiteY4" fmla="*/ 513457 h 554416"/>
                  <a:gd name="connsiteX5" fmla="*/ 14564 w 183059"/>
                  <a:gd name="connsiteY5" fmla="*/ 3803 h 554416"/>
                  <a:gd name="connsiteX0" fmla="*/ 14564 w 183059"/>
                  <a:gd name="connsiteY0" fmla="*/ 3803 h 554416"/>
                  <a:gd name="connsiteX1" fmla="*/ 183059 w 183059"/>
                  <a:gd name="connsiteY1" fmla="*/ 0 h 554416"/>
                  <a:gd name="connsiteX2" fmla="*/ 183059 w 183059"/>
                  <a:gd name="connsiteY2" fmla="*/ 554416 h 554416"/>
                  <a:gd name="connsiteX3" fmla="*/ 577 w 183059"/>
                  <a:gd name="connsiteY3" fmla="*/ 547980 h 554416"/>
                  <a:gd name="connsiteX4" fmla="*/ 240 w 183059"/>
                  <a:gd name="connsiteY4" fmla="*/ 513457 h 554416"/>
                  <a:gd name="connsiteX5" fmla="*/ 14564 w 183059"/>
                  <a:gd name="connsiteY5" fmla="*/ 3803 h 554416"/>
                  <a:gd name="connsiteX0" fmla="*/ 29957 w 198452"/>
                  <a:gd name="connsiteY0" fmla="*/ 3803 h 554416"/>
                  <a:gd name="connsiteX1" fmla="*/ 198452 w 198452"/>
                  <a:gd name="connsiteY1" fmla="*/ 0 h 554416"/>
                  <a:gd name="connsiteX2" fmla="*/ 198452 w 198452"/>
                  <a:gd name="connsiteY2" fmla="*/ 554416 h 554416"/>
                  <a:gd name="connsiteX3" fmla="*/ 15970 w 198452"/>
                  <a:gd name="connsiteY3" fmla="*/ 547980 h 554416"/>
                  <a:gd name="connsiteX4" fmla="*/ 29957 w 198452"/>
                  <a:gd name="connsiteY4" fmla="*/ 3803 h 554416"/>
                  <a:gd name="connsiteX0" fmla="*/ 29957 w 198452"/>
                  <a:gd name="connsiteY0" fmla="*/ 3803 h 554416"/>
                  <a:gd name="connsiteX1" fmla="*/ 198452 w 198452"/>
                  <a:gd name="connsiteY1" fmla="*/ 0 h 554416"/>
                  <a:gd name="connsiteX2" fmla="*/ 198452 w 198452"/>
                  <a:gd name="connsiteY2" fmla="*/ 554416 h 554416"/>
                  <a:gd name="connsiteX3" fmla="*/ 15970 w 198452"/>
                  <a:gd name="connsiteY3" fmla="*/ 547980 h 554416"/>
                  <a:gd name="connsiteX4" fmla="*/ 29957 w 198452"/>
                  <a:gd name="connsiteY4" fmla="*/ 3803 h 554416"/>
                  <a:gd name="connsiteX0" fmla="*/ 15811 w 184306"/>
                  <a:gd name="connsiteY0" fmla="*/ 3803 h 554416"/>
                  <a:gd name="connsiteX1" fmla="*/ 184306 w 184306"/>
                  <a:gd name="connsiteY1" fmla="*/ 0 h 554416"/>
                  <a:gd name="connsiteX2" fmla="*/ 184306 w 184306"/>
                  <a:gd name="connsiteY2" fmla="*/ 554416 h 554416"/>
                  <a:gd name="connsiteX3" fmla="*/ 1824 w 184306"/>
                  <a:gd name="connsiteY3" fmla="*/ 547980 h 554416"/>
                  <a:gd name="connsiteX4" fmla="*/ 15811 w 184306"/>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97695"/>
                  <a:gd name="connsiteY0" fmla="*/ 3803 h 553400"/>
                  <a:gd name="connsiteX1" fmla="*/ 182482 w 197695"/>
                  <a:gd name="connsiteY1" fmla="*/ 0 h 553400"/>
                  <a:gd name="connsiteX2" fmla="*/ 197695 w 197695"/>
                  <a:gd name="connsiteY2" fmla="*/ 553400 h 553400"/>
                  <a:gd name="connsiteX3" fmla="*/ 0 w 197695"/>
                  <a:gd name="connsiteY3" fmla="*/ 547980 h 553400"/>
                  <a:gd name="connsiteX4" fmla="*/ 13987 w 197695"/>
                  <a:gd name="connsiteY4" fmla="*/ 3803 h 553400"/>
                  <a:gd name="connsiteX0" fmla="*/ 13987 w 197695"/>
                  <a:gd name="connsiteY0" fmla="*/ 3803 h 553400"/>
                  <a:gd name="connsiteX1" fmla="*/ 182482 w 197695"/>
                  <a:gd name="connsiteY1" fmla="*/ 0 h 553400"/>
                  <a:gd name="connsiteX2" fmla="*/ 197695 w 197695"/>
                  <a:gd name="connsiteY2" fmla="*/ 553400 h 553400"/>
                  <a:gd name="connsiteX3" fmla="*/ 0 w 197695"/>
                  <a:gd name="connsiteY3" fmla="*/ 547980 h 553400"/>
                  <a:gd name="connsiteX4" fmla="*/ 13987 w 197695"/>
                  <a:gd name="connsiteY4" fmla="*/ 3803 h 553400"/>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1623 w 195182"/>
                  <a:gd name="connsiteY0" fmla="*/ 3803 h 572055"/>
                  <a:gd name="connsiteX1" fmla="*/ 180118 w 195182"/>
                  <a:gd name="connsiteY1" fmla="*/ 0 h 572055"/>
                  <a:gd name="connsiteX2" fmla="*/ 195182 w 195182"/>
                  <a:gd name="connsiteY2" fmla="*/ 556764 h 572055"/>
                  <a:gd name="connsiteX3" fmla="*/ 0 w 195182"/>
                  <a:gd name="connsiteY3" fmla="*/ 572055 h 572055"/>
                  <a:gd name="connsiteX4" fmla="*/ 11623 w 195182"/>
                  <a:gd name="connsiteY4" fmla="*/ 3803 h 572055"/>
                  <a:gd name="connsiteX0" fmla="*/ 11623 w 190583"/>
                  <a:gd name="connsiteY0" fmla="*/ 3803 h 572055"/>
                  <a:gd name="connsiteX1" fmla="*/ 180118 w 190583"/>
                  <a:gd name="connsiteY1" fmla="*/ 0 h 572055"/>
                  <a:gd name="connsiteX2" fmla="*/ 190583 w 190583"/>
                  <a:gd name="connsiteY2" fmla="*/ 544575 h 572055"/>
                  <a:gd name="connsiteX3" fmla="*/ 0 w 190583"/>
                  <a:gd name="connsiteY3" fmla="*/ 572055 h 572055"/>
                  <a:gd name="connsiteX4" fmla="*/ 11623 w 190583"/>
                  <a:gd name="connsiteY4" fmla="*/ 3803 h 572055"/>
                  <a:gd name="connsiteX0" fmla="*/ 11623 w 190734"/>
                  <a:gd name="connsiteY0" fmla="*/ 3803 h 572055"/>
                  <a:gd name="connsiteX1" fmla="*/ 180118 w 190734"/>
                  <a:gd name="connsiteY1" fmla="*/ 0 h 572055"/>
                  <a:gd name="connsiteX2" fmla="*/ 190734 w 190734"/>
                  <a:gd name="connsiteY2" fmla="*/ 541157 h 572055"/>
                  <a:gd name="connsiteX3" fmla="*/ 0 w 190734"/>
                  <a:gd name="connsiteY3" fmla="*/ 572055 h 572055"/>
                  <a:gd name="connsiteX4" fmla="*/ 11623 w 190734"/>
                  <a:gd name="connsiteY4" fmla="*/ 3803 h 572055"/>
                  <a:gd name="connsiteX0" fmla="*/ 11623 w 194152"/>
                  <a:gd name="connsiteY0" fmla="*/ 3803 h 572055"/>
                  <a:gd name="connsiteX1" fmla="*/ 180118 w 194152"/>
                  <a:gd name="connsiteY1" fmla="*/ 0 h 572055"/>
                  <a:gd name="connsiteX2" fmla="*/ 194152 w 194152"/>
                  <a:gd name="connsiteY2" fmla="*/ 541308 h 572055"/>
                  <a:gd name="connsiteX3" fmla="*/ 0 w 194152"/>
                  <a:gd name="connsiteY3" fmla="*/ 572055 h 572055"/>
                  <a:gd name="connsiteX4" fmla="*/ 11623 w 194152"/>
                  <a:gd name="connsiteY4" fmla="*/ 3803 h 572055"/>
                  <a:gd name="connsiteX0" fmla="*/ 15077 w 194152"/>
                  <a:gd name="connsiteY0" fmla="*/ 559 h 572055"/>
                  <a:gd name="connsiteX1" fmla="*/ 180118 w 194152"/>
                  <a:gd name="connsiteY1" fmla="*/ 0 h 572055"/>
                  <a:gd name="connsiteX2" fmla="*/ 194152 w 194152"/>
                  <a:gd name="connsiteY2" fmla="*/ 541308 h 572055"/>
                  <a:gd name="connsiteX3" fmla="*/ 0 w 194152"/>
                  <a:gd name="connsiteY3" fmla="*/ 572055 h 572055"/>
                  <a:gd name="connsiteX4" fmla="*/ 15077 w 194152"/>
                  <a:gd name="connsiteY4" fmla="*/ 559 h 572055"/>
                  <a:gd name="connsiteX0" fmla="*/ 15077 w 194152"/>
                  <a:gd name="connsiteY0" fmla="*/ 559 h 572055"/>
                  <a:gd name="connsiteX1" fmla="*/ 180118 w 194152"/>
                  <a:gd name="connsiteY1" fmla="*/ 0 h 572055"/>
                  <a:gd name="connsiteX2" fmla="*/ 194152 w 194152"/>
                  <a:gd name="connsiteY2" fmla="*/ 541308 h 572055"/>
                  <a:gd name="connsiteX3" fmla="*/ 0 w 194152"/>
                  <a:gd name="connsiteY3" fmla="*/ 572055 h 572055"/>
                  <a:gd name="connsiteX4" fmla="*/ 15077 w 194152"/>
                  <a:gd name="connsiteY4" fmla="*/ 559 h 572055"/>
                  <a:gd name="connsiteX0" fmla="*/ 15077 w 194152"/>
                  <a:gd name="connsiteY0" fmla="*/ 559 h 572055"/>
                  <a:gd name="connsiteX1" fmla="*/ 180118 w 194152"/>
                  <a:gd name="connsiteY1" fmla="*/ 0 h 572055"/>
                  <a:gd name="connsiteX2" fmla="*/ 194152 w 194152"/>
                  <a:gd name="connsiteY2" fmla="*/ 541308 h 572055"/>
                  <a:gd name="connsiteX3" fmla="*/ 0 w 194152"/>
                  <a:gd name="connsiteY3" fmla="*/ 572055 h 572055"/>
                  <a:gd name="connsiteX4" fmla="*/ 15077 w 194152"/>
                  <a:gd name="connsiteY4" fmla="*/ 559 h 572055"/>
                  <a:gd name="connsiteX0" fmla="*/ 14058 w 193133"/>
                  <a:gd name="connsiteY0" fmla="*/ 559 h 548300"/>
                  <a:gd name="connsiteX1" fmla="*/ 179099 w 193133"/>
                  <a:gd name="connsiteY1" fmla="*/ 0 h 548300"/>
                  <a:gd name="connsiteX2" fmla="*/ 193133 w 193133"/>
                  <a:gd name="connsiteY2" fmla="*/ 541308 h 548300"/>
                  <a:gd name="connsiteX3" fmla="*/ 0 w 193133"/>
                  <a:gd name="connsiteY3" fmla="*/ 548300 h 548300"/>
                  <a:gd name="connsiteX4" fmla="*/ 14058 w 193133"/>
                  <a:gd name="connsiteY4" fmla="*/ 559 h 548300"/>
                  <a:gd name="connsiteX0" fmla="*/ 14058 w 193133"/>
                  <a:gd name="connsiteY0" fmla="*/ 559 h 548300"/>
                  <a:gd name="connsiteX1" fmla="*/ 179099 w 193133"/>
                  <a:gd name="connsiteY1" fmla="*/ 0 h 548300"/>
                  <a:gd name="connsiteX2" fmla="*/ 193133 w 193133"/>
                  <a:gd name="connsiteY2" fmla="*/ 541308 h 548300"/>
                  <a:gd name="connsiteX3" fmla="*/ 0 w 193133"/>
                  <a:gd name="connsiteY3" fmla="*/ 548300 h 548300"/>
                  <a:gd name="connsiteX4" fmla="*/ 14058 w 193133"/>
                  <a:gd name="connsiteY4" fmla="*/ 559 h 548300"/>
                  <a:gd name="connsiteX0" fmla="*/ 14058 w 193133"/>
                  <a:gd name="connsiteY0" fmla="*/ 559 h 548300"/>
                  <a:gd name="connsiteX1" fmla="*/ 179099 w 193133"/>
                  <a:gd name="connsiteY1" fmla="*/ 0 h 548300"/>
                  <a:gd name="connsiteX2" fmla="*/ 193133 w 193133"/>
                  <a:gd name="connsiteY2" fmla="*/ 541308 h 548300"/>
                  <a:gd name="connsiteX3" fmla="*/ 0 w 193133"/>
                  <a:gd name="connsiteY3" fmla="*/ 548300 h 548300"/>
                  <a:gd name="connsiteX4" fmla="*/ 14058 w 193133"/>
                  <a:gd name="connsiteY4" fmla="*/ 559 h 548300"/>
                  <a:gd name="connsiteX0" fmla="*/ 15987 w 195062"/>
                  <a:gd name="connsiteY0" fmla="*/ 559 h 553330"/>
                  <a:gd name="connsiteX1" fmla="*/ 181028 w 195062"/>
                  <a:gd name="connsiteY1" fmla="*/ 0 h 553330"/>
                  <a:gd name="connsiteX2" fmla="*/ 195062 w 195062"/>
                  <a:gd name="connsiteY2" fmla="*/ 541308 h 553330"/>
                  <a:gd name="connsiteX3" fmla="*/ 0 w 195062"/>
                  <a:gd name="connsiteY3" fmla="*/ 553330 h 553330"/>
                  <a:gd name="connsiteX4" fmla="*/ 15987 w 195062"/>
                  <a:gd name="connsiteY4" fmla="*/ 559 h 553330"/>
                  <a:gd name="connsiteX0" fmla="*/ 14209 w 193284"/>
                  <a:gd name="connsiteY0" fmla="*/ 559 h 551704"/>
                  <a:gd name="connsiteX1" fmla="*/ 179250 w 193284"/>
                  <a:gd name="connsiteY1" fmla="*/ 0 h 551704"/>
                  <a:gd name="connsiteX2" fmla="*/ 193284 w 193284"/>
                  <a:gd name="connsiteY2" fmla="*/ 541308 h 551704"/>
                  <a:gd name="connsiteX3" fmla="*/ 0 w 193284"/>
                  <a:gd name="connsiteY3" fmla="*/ 551704 h 551704"/>
                  <a:gd name="connsiteX4" fmla="*/ 14209 w 193284"/>
                  <a:gd name="connsiteY4" fmla="*/ 559 h 551704"/>
                  <a:gd name="connsiteX0" fmla="*/ 15987 w 195062"/>
                  <a:gd name="connsiteY0" fmla="*/ 559 h 553331"/>
                  <a:gd name="connsiteX1" fmla="*/ 181028 w 195062"/>
                  <a:gd name="connsiteY1" fmla="*/ 0 h 553331"/>
                  <a:gd name="connsiteX2" fmla="*/ 195062 w 195062"/>
                  <a:gd name="connsiteY2" fmla="*/ 541308 h 553331"/>
                  <a:gd name="connsiteX3" fmla="*/ 0 w 195062"/>
                  <a:gd name="connsiteY3" fmla="*/ 553331 h 553331"/>
                  <a:gd name="connsiteX4" fmla="*/ 15987 w 195062"/>
                  <a:gd name="connsiteY4" fmla="*/ 559 h 553331"/>
                  <a:gd name="connsiteX0" fmla="*/ 15987 w 195062"/>
                  <a:gd name="connsiteY0" fmla="*/ 559 h 555587"/>
                  <a:gd name="connsiteX1" fmla="*/ 181028 w 195062"/>
                  <a:gd name="connsiteY1" fmla="*/ 0 h 555587"/>
                  <a:gd name="connsiteX2" fmla="*/ 195062 w 195062"/>
                  <a:gd name="connsiteY2" fmla="*/ 541308 h 555587"/>
                  <a:gd name="connsiteX3" fmla="*/ 0 w 195062"/>
                  <a:gd name="connsiteY3" fmla="*/ 553331 h 555587"/>
                  <a:gd name="connsiteX4" fmla="*/ 15987 w 195062"/>
                  <a:gd name="connsiteY4" fmla="*/ 559 h 555587"/>
                  <a:gd name="connsiteX0" fmla="*/ 15987 w 195062"/>
                  <a:gd name="connsiteY0" fmla="*/ 559 h 557314"/>
                  <a:gd name="connsiteX1" fmla="*/ 181028 w 195062"/>
                  <a:gd name="connsiteY1" fmla="*/ 0 h 557314"/>
                  <a:gd name="connsiteX2" fmla="*/ 195062 w 195062"/>
                  <a:gd name="connsiteY2" fmla="*/ 541308 h 557314"/>
                  <a:gd name="connsiteX3" fmla="*/ 0 w 195062"/>
                  <a:gd name="connsiteY3" fmla="*/ 553331 h 557314"/>
                  <a:gd name="connsiteX4" fmla="*/ 15987 w 195062"/>
                  <a:gd name="connsiteY4" fmla="*/ 559 h 557314"/>
                  <a:gd name="connsiteX0" fmla="*/ 15987 w 195062"/>
                  <a:gd name="connsiteY0" fmla="*/ 559 h 557722"/>
                  <a:gd name="connsiteX1" fmla="*/ 181028 w 195062"/>
                  <a:gd name="connsiteY1" fmla="*/ 0 h 557722"/>
                  <a:gd name="connsiteX2" fmla="*/ 195062 w 195062"/>
                  <a:gd name="connsiteY2" fmla="*/ 541308 h 557722"/>
                  <a:gd name="connsiteX3" fmla="*/ 0 w 195062"/>
                  <a:gd name="connsiteY3" fmla="*/ 553331 h 557722"/>
                  <a:gd name="connsiteX4" fmla="*/ 15987 w 195062"/>
                  <a:gd name="connsiteY4" fmla="*/ 559 h 557722"/>
                  <a:gd name="connsiteX0" fmla="*/ 15987 w 195062"/>
                  <a:gd name="connsiteY0" fmla="*/ 559 h 557722"/>
                  <a:gd name="connsiteX1" fmla="*/ 181028 w 195062"/>
                  <a:gd name="connsiteY1" fmla="*/ 0 h 557722"/>
                  <a:gd name="connsiteX2" fmla="*/ 195062 w 195062"/>
                  <a:gd name="connsiteY2" fmla="*/ 541308 h 557722"/>
                  <a:gd name="connsiteX3" fmla="*/ 0 w 195062"/>
                  <a:gd name="connsiteY3" fmla="*/ 553331 h 557722"/>
                  <a:gd name="connsiteX4" fmla="*/ 15987 w 195062"/>
                  <a:gd name="connsiteY4" fmla="*/ 559 h 557722"/>
                  <a:gd name="connsiteX0" fmla="*/ 15987 w 195062"/>
                  <a:gd name="connsiteY0" fmla="*/ 559 h 556434"/>
                  <a:gd name="connsiteX1" fmla="*/ 181028 w 195062"/>
                  <a:gd name="connsiteY1" fmla="*/ 0 h 556434"/>
                  <a:gd name="connsiteX2" fmla="*/ 195062 w 195062"/>
                  <a:gd name="connsiteY2" fmla="*/ 541308 h 556434"/>
                  <a:gd name="connsiteX3" fmla="*/ 0 w 195062"/>
                  <a:gd name="connsiteY3" fmla="*/ 553331 h 556434"/>
                  <a:gd name="connsiteX4" fmla="*/ 15987 w 195062"/>
                  <a:gd name="connsiteY4" fmla="*/ 559 h 556434"/>
                  <a:gd name="connsiteX0" fmla="*/ 15987 w 195062"/>
                  <a:gd name="connsiteY0" fmla="*/ 559 h 555964"/>
                  <a:gd name="connsiteX1" fmla="*/ 181028 w 195062"/>
                  <a:gd name="connsiteY1" fmla="*/ 0 h 555964"/>
                  <a:gd name="connsiteX2" fmla="*/ 195062 w 195062"/>
                  <a:gd name="connsiteY2" fmla="*/ 541308 h 555964"/>
                  <a:gd name="connsiteX3" fmla="*/ 0 w 195062"/>
                  <a:gd name="connsiteY3" fmla="*/ 553331 h 555964"/>
                  <a:gd name="connsiteX4" fmla="*/ 15987 w 195062"/>
                  <a:gd name="connsiteY4" fmla="*/ 559 h 555964"/>
                  <a:gd name="connsiteX0" fmla="*/ 20340 w 199415"/>
                  <a:gd name="connsiteY0" fmla="*/ 559 h 586426"/>
                  <a:gd name="connsiteX1" fmla="*/ 185381 w 199415"/>
                  <a:gd name="connsiteY1" fmla="*/ 0 h 586426"/>
                  <a:gd name="connsiteX2" fmla="*/ 199415 w 199415"/>
                  <a:gd name="connsiteY2" fmla="*/ 541308 h 586426"/>
                  <a:gd name="connsiteX3" fmla="*/ -1 w 199415"/>
                  <a:gd name="connsiteY3" fmla="*/ 585443 h 586426"/>
                  <a:gd name="connsiteX4" fmla="*/ 20340 w 199415"/>
                  <a:gd name="connsiteY4" fmla="*/ 559 h 586426"/>
                  <a:gd name="connsiteX0" fmla="*/ 20341 w 214695"/>
                  <a:gd name="connsiteY0" fmla="*/ 559 h 597716"/>
                  <a:gd name="connsiteX1" fmla="*/ 185382 w 214695"/>
                  <a:gd name="connsiteY1" fmla="*/ 0 h 597716"/>
                  <a:gd name="connsiteX2" fmla="*/ 214695 w 214695"/>
                  <a:gd name="connsiteY2" fmla="*/ 594840 h 597716"/>
                  <a:gd name="connsiteX3" fmla="*/ 0 w 214695"/>
                  <a:gd name="connsiteY3" fmla="*/ 585443 h 597716"/>
                  <a:gd name="connsiteX4" fmla="*/ 20341 w 214695"/>
                  <a:gd name="connsiteY4" fmla="*/ 559 h 597716"/>
                  <a:gd name="connsiteX0" fmla="*/ 20341 w 214695"/>
                  <a:gd name="connsiteY0" fmla="*/ 559 h 597716"/>
                  <a:gd name="connsiteX1" fmla="*/ 185382 w 214695"/>
                  <a:gd name="connsiteY1" fmla="*/ 0 h 597716"/>
                  <a:gd name="connsiteX2" fmla="*/ 214695 w 214695"/>
                  <a:gd name="connsiteY2" fmla="*/ 594840 h 597716"/>
                  <a:gd name="connsiteX3" fmla="*/ 0 w 214695"/>
                  <a:gd name="connsiteY3" fmla="*/ 585443 h 597716"/>
                  <a:gd name="connsiteX4" fmla="*/ 20341 w 214695"/>
                  <a:gd name="connsiteY4" fmla="*/ 559 h 597716"/>
                  <a:gd name="connsiteX0" fmla="*/ 60643 w 214695"/>
                  <a:gd name="connsiteY0" fmla="*/ 19949 h 597716"/>
                  <a:gd name="connsiteX1" fmla="*/ 185382 w 214695"/>
                  <a:gd name="connsiteY1" fmla="*/ 0 h 597716"/>
                  <a:gd name="connsiteX2" fmla="*/ 214695 w 214695"/>
                  <a:gd name="connsiteY2" fmla="*/ 594840 h 597716"/>
                  <a:gd name="connsiteX3" fmla="*/ 0 w 214695"/>
                  <a:gd name="connsiteY3" fmla="*/ 585443 h 597716"/>
                  <a:gd name="connsiteX4" fmla="*/ 60643 w 214695"/>
                  <a:gd name="connsiteY4" fmla="*/ 19949 h 597716"/>
                  <a:gd name="connsiteX0" fmla="*/ 20342 w 214695"/>
                  <a:gd name="connsiteY0" fmla="*/ 557 h 597716"/>
                  <a:gd name="connsiteX1" fmla="*/ 185382 w 214695"/>
                  <a:gd name="connsiteY1" fmla="*/ 0 h 597716"/>
                  <a:gd name="connsiteX2" fmla="*/ 214695 w 214695"/>
                  <a:gd name="connsiteY2" fmla="*/ 594840 h 597716"/>
                  <a:gd name="connsiteX3" fmla="*/ 0 w 214695"/>
                  <a:gd name="connsiteY3" fmla="*/ 585443 h 597716"/>
                  <a:gd name="connsiteX4" fmla="*/ 20342 w 214695"/>
                  <a:gd name="connsiteY4" fmla="*/ 557 h 597716"/>
                  <a:gd name="connsiteX0" fmla="*/ 17537 w 214695"/>
                  <a:gd name="connsiteY0" fmla="*/ 0 h 600218"/>
                  <a:gd name="connsiteX1" fmla="*/ 185382 w 214695"/>
                  <a:gd name="connsiteY1" fmla="*/ 2502 h 600218"/>
                  <a:gd name="connsiteX2" fmla="*/ 214695 w 214695"/>
                  <a:gd name="connsiteY2" fmla="*/ 597342 h 600218"/>
                  <a:gd name="connsiteX3" fmla="*/ 0 w 214695"/>
                  <a:gd name="connsiteY3" fmla="*/ 587945 h 600218"/>
                  <a:gd name="connsiteX4" fmla="*/ 17537 w 214695"/>
                  <a:gd name="connsiteY4" fmla="*/ 0 h 600218"/>
                  <a:gd name="connsiteX0" fmla="*/ 17537 w 214695"/>
                  <a:gd name="connsiteY0" fmla="*/ 0 h 600218"/>
                  <a:gd name="connsiteX1" fmla="*/ 161135 w 214695"/>
                  <a:gd name="connsiteY1" fmla="*/ 19054 h 600218"/>
                  <a:gd name="connsiteX2" fmla="*/ 214695 w 214695"/>
                  <a:gd name="connsiteY2" fmla="*/ 597342 h 600218"/>
                  <a:gd name="connsiteX3" fmla="*/ 0 w 214695"/>
                  <a:gd name="connsiteY3" fmla="*/ 587945 h 600218"/>
                  <a:gd name="connsiteX4" fmla="*/ 17537 w 214695"/>
                  <a:gd name="connsiteY4" fmla="*/ 0 h 600218"/>
                  <a:gd name="connsiteX0" fmla="*/ 17537 w 214695"/>
                  <a:gd name="connsiteY0" fmla="*/ 0 h 600218"/>
                  <a:gd name="connsiteX1" fmla="*/ 199923 w 214695"/>
                  <a:gd name="connsiteY1" fmla="*/ 6077 h 600218"/>
                  <a:gd name="connsiteX2" fmla="*/ 214695 w 214695"/>
                  <a:gd name="connsiteY2" fmla="*/ 597342 h 600218"/>
                  <a:gd name="connsiteX3" fmla="*/ 0 w 214695"/>
                  <a:gd name="connsiteY3" fmla="*/ 587945 h 600218"/>
                  <a:gd name="connsiteX4" fmla="*/ 17537 w 214695"/>
                  <a:gd name="connsiteY4" fmla="*/ 0 h 600218"/>
                  <a:gd name="connsiteX0" fmla="*/ 17537 w 214695"/>
                  <a:gd name="connsiteY0" fmla="*/ 2588 h 602806"/>
                  <a:gd name="connsiteX1" fmla="*/ 203245 w 214695"/>
                  <a:gd name="connsiteY1" fmla="*/ 0 h 602806"/>
                  <a:gd name="connsiteX2" fmla="*/ 214695 w 214695"/>
                  <a:gd name="connsiteY2" fmla="*/ 599930 h 602806"/>
                  <a:gd name="connsiteX3" fmla="*/ 0 w 214695"/>
                  <a:gd name="connsiteY3" fmla="*/ 590533 h 602806"/>
                  <a:gd name="connsiteX4" fmla="*/ 17537 w 214695"/>
                  <a:gd name="connsiteY4" fmla="*/ 2588 h 602806"/>
                  <a:gd name="connsiteX0" fmla="*/ 18053 w 214695"/>
                  <a:gd name="connsiteY0" fmla="*/ 0 h 611944"/>
                  <a:gd name="connsiteX1" fmla="*/ 203245 w 214695"/>
                  <a:gd name="connsiteY1" fmla="*/ 9138 h 611944"/>
                  <a:gd name="connsiteX2" fmla="*/ 214695 w 214695"/>
                  <a:gd name="connsiteY2" fmla="*/ 609068 h 611944"/>
                  <a:gd name="connsiteX3" fmla="*/ 0 w 214695"/>
                  <a:gd name="connsiteY3" fmla="*/ 599671 h 611944"/>
                  <a:gd name="connsiteX4" fmla="*/ 18053 w 214695"/>
                  <a:gd name="connsiteY4" fmla="*/ 0 h 611944"/>
                  <a:gd name="connsiteX0" fmla="*/ 20858 w 214695"/>
                  <a:gd name="connsiteY0" fmla="*/ 0 h 608883"/>
                  <a:gd name="connsiteX1" fmla="*/ 203245 w 214695"/>
                  <a:gd name="connsiteY1" fmla="*/ 6077 h 608883"/>
                  <a:gd name="connsiteX2" fmla="*/ 214695 w 214695"/>
                  <a:gd name="connsiteY2" fmla="*/ 606007 h 608883"/>
                  <a:gd name="connsiteX3" fmla="*/ 0 w 214695"/>
                  <a:gd name="connsiteY3" fmla="*/ 596610 h 608883"/>
                  <a:gd name="connsiteX4" fmla="*/ 20858 w 214695"/>
                  <a:gd name="connsiteY4" fmla="*/ 0 h 608883"/>
                  <a:gd name="connsiteX0" fmla="*/ 20858 w 214695"/>
                  <a:gd name="connsiteY0" fmla="*/ 0 h 608883"/>
                  <a:gd name="connsiteX1" fmla="*/ 203245 w 214695"/>
                  <a:gd name="connsiteY1" fmla="*/ 6077 h 608883"/>
                  <a:gd name="connsiteX2" fmla="*/ 214695 w 214695"/>
                  <a:gd name="connsiteY2" fmla="*/ 606007 h 608883"/>
                  <a:gd name="connsiteX3" fmla="*/ 0 w 214695"/>
                  <a:gd name="connsiteY3" fmla="*/ 596610 h 608883"/>
                  <a:gd name="connsiteX4" fmla="*/ 20858 w 214695"/>
                  <a:gd name="connsiteY4" fmla="*/ 0 h 608883"/>
                  <a:gd name="connsiteX0" fmla="*/ 20858 w 214695"/>
                  <a:gd name="connsiteY0" fmla="*/ 0 h 608883"/>
                  <a:gd name="connsiteX1" fmla="*/ 203245 w 214695"/>
                  <a:gd name="connsiteY1" fmla="*/ 6077 h 608883"/>
                  <a:gd name="connsiteX2" fmla="*/ 214695 w 214695"/>
                  <a:gd name="connsiteY2" fmla="*/ 606007 h 608883"/>
                  <a:gd name="connsiteX3" fmla="*/ 0 w 214695"/>
                  <a:gd name="connsiteY3" fmla="*/ 596610 h 608883"/>
                  <a:gd name="connsiteX4" fmla="*/ 20858 w 214695"/>
                  <a:gd name="connsiteY4" fmla="*/ 0 h 608883"/>
                  <a:gd name="connsiteX0" fmla="*/ 20858 w 215212"/>
                  <a:gd name="connsiteY0" fmla="*/ 0 h 601488"/>
                  <a:gd name="connsiteX1" fmla="*/ 203245 w 215212"/>
                  <a:gd name="connsiteY1" fmla="*/ 6077 h 601488"/>
                  <a:gd name="connsiteX2" fmla="*/ 215212 w 215212"/>
                  <a:gd name="connsiteY2" fmla="*/ 594282 h 601488"/>
                  <a:gd name="connsiteX3" fmla="*/ 0 w 215212"/>
                  <a:gd name="connsiteY3" fmla="*/ 596610 h 601488"/>
                  <a:gd name="connsiteX4" fmla="*/ 20858 w 215212"/>
                  <a:gd name="connsiteY4" fmla="*/ 0 h 601488"/>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18033 w 206260"/>
                  <a:gd name="connsiteY0" fmla="*/ 0 h 610095"/>
                  <a:gd name="connsiteX1" fmla="*/ 200420 w 206260"/>
                  <a:gd name="connsiteY1" fmla="*/ 6077 h 610095"/>
                  <a:gd name="connsiteX2" fmla="*/ 206260 w 206260"/>
                  <a:gd name="connsiteY2" fmla="*/ 599886 h 610095"/>
                  <a:gd name="connsiteX3" fmla="*/ 0 w 206260"/>
                  <a:gd name="connsiteY3" fmla="*/ 606506 h 610095"/>
                  <a:gd name="connsiteX4" fmla="*/ 18033 w 206260"/>
                  <a:gd name="connsiteY4" fmla="*/ 0 h 610095"/>
                  <a:gd name="connsiteX0" fmla="*/ 21717 w 209944"/>
                  <a:gd name="connsiteY0" fmla="*/ 0 h 618504"/>
                  <a:gd name="connsiteX1" fmla="*/ 204104 w 209944"/>
                  <a:gd name="connsiteY1" fmla="*/ 6077 h 618504"/>
                  <a:gd name="connsiteX2" fmla="*/ 209944 w 209944"/>
                  <a:gd name="connsiteY2" fmla="*/ 599886 h 618504"/>
                  <a:gd name="connsiteX3" fmla="*/ 0 w 209944"/>
                  <a:gd name="connsiteY3" fmla="*/ 616358 h 618504"/>
                  <a:gd name="connsiteX4" fmla="*/ 21717 w 209944"/>
                  <a:gd name="connsiteY4" fmla="*/ 0 h 618504"/>
                  <a:gd name="connsiteX0" fmla="*/ 21716 w 209944"/>
                  <a:gd name="connsiteY0" fmla="*/ 0 h 618504"/>
                  <a:gd name="connsiteX1" fmla="*/ 204104 w 209944"/>
                  <a:gd name="connsiteY1" fmla="*/ 6077 h 618504"/>
                  <a:gd name="connsiteX2" fmla="*/ 209944 w 209944"/>
                  <a:gd name="connsiteY2" fmla="*/ 599886 h 618504"/>
                  <a:gd name="connsiteX3" fmla="*/ 0 w 209944"/>
                  <a:gd name="connsiteY3" fmla="*/ 616358 h 618504"/>
                  <a:gd name="connsiteX4" fmla="*/ 21716 w 209944"/>
                  <a:gd name="connsiteY4" fmla="*/ 0 h 618504"/>
                  <a:gd name="connsiteX0" fmla="*/ 18318 w 206546"/>
                  <a:gd name="connsiteY0" fmla="*/ 0 h 615646"/>
                  <a:gd name="connsiteX1" fmla="*/ 200706 w 206546"/>
                  <a:gd name="connsiteY1" fmla="*/ 6077 h 615646"/>
                  <a:gd name="connsiteX2" fmla="*/ 206546 w 206546"/>
                  <a:gd name="connsiteY2" fmla="*/ 599886 h 615646"/>
                  <a:gd name="connsiteX3" fmla="*/ 0 w 206546"/>
                  <a:gd name="connsiteY3" fmla="*/ 613171 h 615646"/>
                  <a:gd name="connsiteX4" fmla="*/ 18318 w 206546"/>
                  <a:gd name="connsiteY4" fmla="*/ 0 h 615646"/>
                  <a:gd name="connsiteX0" fmla="*/ 21428 w 209656"/>
                  <a:gd name="connsiteY0" fmla="*/ 0 h 612653"/>
                  <a:gd name="connsiteX1" fmla="*/ 203816 w 209656"/>
                  <a:gd name="connsiteY1" fmla="*/ 6077 h 612653"/>
                  <a:gd name="connsiteX2" fmla="*/ 209656 w 209656"/>
                  <a:gd name="connsiteY2" fmla="*/ 599886 h 612653"/>
                  <a:gd name="connsiteX3" fmla="*/ 0 w 209656"/>
                  <a:gd name="connsiteY3" fmla="*/ 609691 h 612653"/>
                  <a:gd name="connsiteX4" fmla="*/ 21428 w 209656"/>
                  <a:gd name="connsiteY4" fmla="*/ 0 h 612653"/>
                  <a:gd name="connsiteX0" fmla="*/ 21428 w 209656"/>
                  <a:gd name="connsiteY0" fmla="*/ 0 h 612654"/>
                  <a:gd name="connsiteX1" fmla="*/ 203816 w 209656"/>
                  <a:gd name="connsiteY1" fmla="*/ 6077 h 612654"/>
                  <a:gd name="connsiteX2" fmla="*/ 209656 w 209656"/>
                  <a:gd name="connsiteY2" fmla="*/ 599886 h 612654"/>
                  <a:gd name="connsiteX3" fmla="*/ 0 w 209656"/>
                  <a:gd name="connsiteY3" fmla="*/ 609692 h 612654"/>
                  <a:gd name="connsiteX4" fmla="*/ 21428 w 209656"/>
                  <a:gd name="connsiteY4" fmla="*/ 0 h 612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56" h="612654">
                    <a:moveTo>
                      <a:pt x="21428" y="0"/>
                    </a:moveTo>
                    <a:lnTo>
                      <a:pt x="203816" y="6077"/>
                    </a:lnTo>
                    <a:cubicBezTo>
                      <a:pt x="180269" y="262792"/>
                      <a:pt x="189718" y="408585"/>
                      <a:pt x="209656" y="599886"/>
                    </a:cubicBezTo>
                    <a:cubicBezTo>
                      <a:pt x="147892" y="607447"/>
                      <a:pt x="69605" y="617820"/>
                      <a:pt x="0" y="609692"/>
                    </a:cubicBezTo>
                    <a:cubicBezTo>
                      <a:pt x="7651" y="411097"/>
                      <a:pt x="15055" y="188866"/>
                      <a:pt x="21428" y="0"/>
                    </a:cubicBezTo>
                    <a:close/>
                  </a:path>
                </a:pathLst>
              </a:custGeom>
              <a:gradFill>
                <a:gsLst>
                  <a:gs pos="0">
                    <a:srgbClr val="000000">
                      <a:lumMod val="75000"/>
                      <a:lumOff val="25000"/>
                    </a:srgbClr>
                  </a:gs>
                  <a:gs pos="100000">
                    <a:srgbClr val="000000"/>
                  </a:gs>
                </a:gsLst>
                <a:lin ang="540000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15" name="Rectangle 3"/>
              <p:cNvSpPr/>
              <p:nvPr/>
            </p:nvSpPr>
            <p:spPr>
              <a:xfrm rot="2848394">
                <a:off x="2763296" y="3820050"/>
                <a:ext cx="48586" cy="558502"/>
              </a:xfrm>
              <a:custGeom>
                <a:avLst/>
                <a:gdLst>
                  <a:gd name="connsiteX0" fmla="*/ 0 w 55561"/>
                  <a:gd name="connsiteY0" fmla="*/ 0 h 529268"/>
                  <a:gd name="connsiteX1" fmla="*/ 55561 w 55561"/>
                  <a:gd name="connsiteY1" fmla="*/ 0 h 529268"/>
                  <a:gd name="connsiteX2" fmla="*/ 55561 w 55561"/>
                  <a:gd name="connsiteY2" fmla="*/ 529268 h 529268"/>
                  <a:gd name="connsiteX3" fmla="*/ 0 w 55561"/>
                  <a:gd name="connsiteY3" fmla="*/ 529268 h 529268"/>
                  <a:gd name="connsiteX4" fmla="*/ 0 w 55561"/>
                  <a:gd name="connsiteY4" fmla="*/ 0 h 529268"/>
                  <a:gd name="connsiteX0" fmla="*/ 0 w 79633"/>
                  <a:gd name="connsiteY0" fmla="*/ 0 h 531653"/>
                  <a:gd name="connsiteX1" fmla="*/ 79633 w 79633"/>
                  <a:gd name="connsiteY1" fmla="*/ 2385 h 531653"/>
                  <a:gd name="connsiteX2" fmla="*/ 79633 w 79633"/>
                  <a:gd name="connsiteY2" fmla="*/ 531653 h 531653"/>
                  <a:gd name="connsiteX3" fmla="*/ 24072 w 79633"/>
                  <a:gd name="connsiteY3" fmla="*/ 531653 h 531653"/>
                  <a:gd name="connsiteX4" fmla="*/ 0 w 79633"/>
                  <a:gd name="connsiteY4" fmla="*/ 0 h 531653"/>
                  <a:gd name="connsiteX0" fmla="*/ 0 w 77998"/>
                  <a:gd name="connsiteY0" fmla="*/ 0 h 533436"/>
                  <a:gd name="connsiteX1" fmla="*/ 77998 w 77998"/>
                  <a:gd name="connsiteY1" fmla="*/ 4168 h 533436"/>
                  <a:gd name="connsiteX2" fmla="*/ 77998 w 77998"/>
                  <a:gd name="connsiteY2" fmla="*/ 533436 h 533436"/>
                  <a:gd name="connsiteX3" fmla="*/ 22437 w 77998"/>
                  <a:gd name="connsiteY3" fmla="*/ 533436 h 533436"/>
                  <a:gd name="connsiteX4" fmla="*/ 0 w 77998"/>
                  <a:gd name="connsiteY4" fmla="*/ 0 h 533436"/>
                  <a:gd name="connsiteX0" fmla="*/ 0 w 88104"/>
                  <a:gd name="connsiteY0" fmla="*/ 0 h 533436"/>
                  <a:gd name="connsiteX1" fmla="*/ 88104 w 88104"/>
                  <a:gd name="connsiteY1" fmla="*/ 307 h 533436"/>
                  <a:gd name="connsiteX2" fmla="*/ 77998 w 88104"/>
                  <a:gd name="connsiteY2" fmla="*/ 533436 h 533436"/>
                  <a:gd name="connsiteX3" fmla="*/ 22437 w 88104"/>
                  <a:gd name="connsiteY3" fmla="*/ 533436 h 533436"/>
                  <a:gd name="connsiteX4" fmla="*/ 0 w 88104"/>
                  <a:gd name="connsiteY4" fmla="*/ 0 h 533436"/>
                  <a:gd name="connsiteX0" fmla="*/ 0 w 94609"/>
                  <a:gd name="connsiteY0" fmla="*/ 0 h 533436"/>
                  <a:gd name="connsiteX1" fmla="*/ 88104 w 94609"/>
                  <a:gd name="connsiteY1" fmla="*/ 307 h 533436"/>
                  <a:gd name="connsiteX2" fmla="*/ 77998 w 94609"/>
                  <a:gd name="connsiteY2" fmla="*/ 533436 h 533436"/>
                  <a:gd name="connsiteX3" fmla="*/ 22437 w 94609"/>
                  <a:gd name="connsiteY3" fmla="*/ 533436 h 533436"/>
                  <a:gd name="connsiteX4" fmla="*/ 0 w 94609"/>
                  <a:gd name="connsiteY4" fmla="*/ 0 h 533436"/>
                  <a:gd name="connsiteX0" fmla="*/ 0 w 97044"/>
                  <a:gd name="connsiteY0" fmla="*/ 0 h 533436"/>
                  <a:gd name="connsiteX1" fmla="*/ 88104 w 97044"/>
                  <a:gd name="connsiteY1" fmla="*/ 307 h 533436"/>
                  <a:gd name="connsiteX2" fmla="*/ 77998 w 97044"/>
                  <a:gd name="connsiteY2" fmla="*/ 533436 h 533436"/>
                  <a:gd name="connsiteX3" fmla="*/ 22437 w 97044"/>
                  <a:gd name="connsiteY3" fmla="*/ 533436 h 533436"/>
                  <a:gd name="connsiteX4" fmla="*/ 0 w 97044"/>
                  <a:gd name="connsiteY4" fmla="*/ 0 h 533436"/>
                  <a:gd name="connsiteX0" fmla="*/ 0 w 96525"/>
                  <a:gd name="connsiteY0" fmla="*/ 0 h 533436"/>
                  <a:gd name="connsiteX1" fmla="*/ 88104 w 96525"/>
                  <a:gd name="connsiteY1" fmla="*/ 307 h 533436"/>
                  <a:gd name="connsiteX2" fmla="*/ 77998 w 96525"/>
                  <a:gd name="connsiteY2" fmla="*/ 533436 h 533436"/>
                  <a:gd name="connsiteX3" fmla="*/ 22437 w 96525"/>
                  <a:gd name="connsiteY3" fmla="*/ 533436 h 533436"/>
                  <a:gd name="connsiteX4" fmla="*/ 0 w 96525"/>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8499"/>
                  <a:gd name="connsiteY0" fmla="*/ 0 h 533436"/>
                  <a:gd name="connsiteX1" fmla="*/ 88104 w 98499"/>
                  <a:gd name="connsiteY1" fmla="*/ 307 h 533436"/>
                  <a:gd name="connsiteX2" fmla="*/ 95665 w 98499"/>
                  <a:gd name="connsiteY2" fmla="*/ 285307 h 533436"/>
                  <a:gd name="connsiteX3" fmla="*/ 77998 w 98499"/>
                  <a:gd name="connsiteY3" fmla="*/ 533436 h 533436"/>
                  <a:gd name="connsiteX4" fmla="*/ 22437 w 98499"/>
                  <a:gd name="connsiteY4" fmla="*/ 533436 h 533436"/>
                  <a:gd name="connsiteX5" fmla="*/ 0 w 98499"/>
                  <a:gd name="connsiteY5" fmla="*/ 0 h 533436"/>
                  <a:gd name="connsiteX0" fmla="*/ 0 w 96115"/>
                  <a:gd name="connsiteY0" fmla="*/ 0 h 533436"/>
                  <a:gd name="connsiteX1" fmla="*/ 88104 w 96115"/>
                  <a:gd name="connsiteY1" fmla="*/ 307 h 533436"/>
                  <a:gd name="connsiteX2" fmla="*/ 89874 w 96115"/>
                  <a:gd name="connsiteY2" fmla="*/ 270148 h 533436"/>
                  <a:gd name="connsiteX3" fmla="*/ 77998 w 96115"/>
                  <a:gd name="connsiteY3" fmla="*/ 533436 h 533436"/>
                  <a:gd name="connsiteX4" fmla="*/ 22437 w 96115"/>
                  <a:gd name="connsiteY4" fmla="*/ 533436 h 533436"/>
                  <a:gd name="connsiteX5" fmla="*/ 0 w 96115"/>
                  <a:gd name="connsiteY5" fmla="*/ 0 h 533436"/>
                  <a:gd name="connsiteX0" fmla="*/ 0 w 96115"/>
                  <a:gd name="connsiteY0" fmla="*/ 0 h 533436"/>
                  <a:gd name="connsiteX1" fmla="*/ 88104 w 96115"/>
                  <a:gd name="connsiteY1" fmla="*/ 307 h 533436"/>
                  <a:gd name="connsiteX2" fmla="*/ 89874 w 96115"/>
                  <a:gd name="connsiteY2" fmla="*/ 270148 h 533436"/>
                  <a:gd name="connsiteX3" fmla="*/ 77998 w 96115"/>
                  <a:gd name="connsiteY3" fmla="*/ 533436 h 533436"/>
                  <a:gd name="connsiteX4" fmla="*/ 22437 w 96115"/>
                  <a:gd name="connsiteY4" fmla="*/ 533436 h 533436"/>
                  <a:gd name="connsiteX5" fmla="*/ 0 w 96115"/>
                  <a:gd name="connsiteY5" fmla="*/ 0 h 533436"/>
                  <a:gd name="connsiteX0" fmla="*/ 0 w 105074"/>
                  <a:gd name="connsiteY0" fmla="*/ 0 h 533436"/>
                  <a:gd name="connsiteX1" fmla="*/ 88104 w 105074"/>
                  <a:gd name="connsiteY1" fmla="*/ 307 h 533436"/>
                  <a:gd name="connsiteX2" fmla="*/ 89874 w 105074"/>
                  <a:gd name="connsiteY2" fmla="*/ 270148 h 533436"/>
                  <a:gd name="connsiteX3" fmla="*/ 77998 w 105074"/>
                  <a:gd name="connsiteY3" fmla="*/ 533436 h 533436"/>
                  <a:gd name="connsiteX4" fmla="*/ 22437 w 105074"/>
                  <a:gd name="connsiteY4" fmla="*/ 533436 h 533436"/>
                  <a:gd name="connsiteX5" fmla="*/ 0 w 105074"/>
                  <a:gd name="connsiteY5" fmla="*/ 0 h 533436"/>
                  <a:gd name="connsiteX0" fmla="*/ 0 w 102861"/>
                  <a:gd name="connsiteY0" fmla="*/ 0 h 533436"/>
                  <a:gd name="connsiteX1" fmla="*/ 88104 w 102861"/>
                  <a:gd name="connsiteY1" fmla="*/ 307 h 533436"/>
                  <a:gd name="connsiteX2" fmla="*/ 89874 w 102861"/>
                  <a:gd name="connsiteY2" fmla="*/ 270148 h 533436"/>
                  <a:gd name="connsiteX3" fmla="*/ 77998 w 102861"/>
                  <a:gd name="connsiteY3" fmla="*/ 533436 h 533436"/>
                  <a:gd name="connsiteX4" fmla="*/ 22437 w 102861"/>
                  <a:gd name="connsiteY4" fmla="*/ 533436 h 533436"/>
                  <a:gd name="connsiteX5" fmla="*/ 0 w 102861"/>
                  <a:gd name="connsiteY5" fmla="*/ 0 h 533436"/>
                  <a:gd name="connsiteX0" fmla="*/ 0 w 103212"/>
                  <a:gd name="connsiteY0" fmla="*/ 0 h 533436"/>
                  <a:gd name="connsiteX1" fmla="*/ 88104 w 103212"/>
                  <a:gd name="connsiteY1" fmla="*/ 307 h 533436"/>
                  <a:gd name="connsiteX2" fmla="*/ 89874 w 103212"/>
                  <a:gd name="connsiteY2" fmla="*/ 270148 h 533436"/>
                  <a:gd name="connsiteX3" fmla="*/ 77998 w 103212"/>
                  <a:gd name="connsiteY3" fmla="*/ 533436 h 533436"/>
                  <a:gd name="connsiteX4" fmla="*/ 22437 w 103212"/>
                  <a:gd name="connsiteY4" fmla="*/ 533436 h 533436"/>
                  <a:gd name="connsiteX5" fmla="*/ 0 w 103212"/>
                  <a:gd name="connsiteY5" fmla="*/ 0 h 533436"/>
                  <a:gd name="connsiteX0" fmla="*/ 0 w 102691"/>
                  <a:gd name="connsiteY0" fmla="*/ 0 h 533436"/>
                  <a:gd name="connsiteX1" fmla="*/ 88104 w 102691"/>
                  <a:gd name="connsiteY1" fmla="*/ 307 h 533436"/>
                  <a:gd name="connsiteX2" fmla="*/ 89874 w 102691"/>
                  <a:gd name="connsiteY2" fmla="*/ 270148 h 533436"/>
                  <a:gd name="connsiteX3" fmla="*/ 77998 w 102691"/>
                  <a:gd name="connsiteY3" fmla="*/ 533436 h 533436"/>
                  <a:gd name="connsiteX4" fmla="*/ 22437 w 102691"/>
                  <a:gd name="connsiteY4" fmla="*/ 533436 h 533436"/>
                  <a:gd name="connsiteX5" fmla="*/ 0 w 102691"/>
                  <a:gd name="connsiteY5" fmla="*/ 0 h 533436"/>
                  <a:gd name="connsiteX0" fmla="*/ 0 w 112847"/>
                  <a:gd name="connsiteY0" fmla="*/ 0 h 533436"/>
                  <a:gd name="connsiteX1" fmla="*/ 88104 w 112847"/>
                  <a:gd name="connsiteY1" fmla="*/ 307 h 533436"/>
                  <a:gd name="connsiteX2" fmla="*/ 103397 w 112847"/>
                  <a:gd name="connsiteY2" fmla="*/ 266140 h 533436"/>
                  <a:gd name="connsiteX3" fmla="*/ 77998 w 112847"/>
                  <a:gd name="connsiteY3" fmla="*/ 533436 h 533436"/>
                  <a:gd name="connsiteX4" fmla="*/ 22437 w 112847"/>
                  <a:gd name="connsiteY4" fmla="*/ 533436 h 533436"/>
                  <a:gd name="connsiteX5" fmla="*/ 0 w 112847"/>
                  <a:gd name="connsiteY5" fmla="*/ 0 h 533436"/>
                  <a:gd name="connsiteX0" fmla="*/ 0 w 109139"/>
                  <a:gd name="connsiteY0" fmla="*/ 0 h 533436"/>
                  <a:gd name="connsiteX1" fmla="*/ 88104 w 109139"/>
                  <a:gd name="connsiteY1" fmla="*/ 307 h 533436"/>
                  <a:gd name="connsiteX2" fmla="*/ 103397 w 109139"/>
                  <a:gd name="connsiteY2" fmla="*/ 266140 h 533436"/>
                  <a:gd name="connsiteX3" fmla="*/ 77998 w 109139"/>
                  <a:gd name="connsiteY3" fmla="*/ 533436 h 533436"/>
                  <a:gd name="connsiteX4" fmla="*/ 22437 w 109139"/>
                  <a:gd name="connsiteY4" fmla="*/ 533436 h 533436"/>
                  <a:gd name="connsiteX5" fmla="*/ 0 w 109139"/>
                  <a:gd name="connsiteY5" fmla="*/ 0 h 533436"/>
                  <a:gd name="connsiteX0" fmla="*/ 0 w 106902"/>
                  <a:gd name="connsiteY0" fmla="*/ 0 h 533436"/>
                  <a:gd name="connsiteX1" fmla="*/ 88104 w 106902"/>
                  <a:gd name="connsiteY1" fmla="*/ 307 h 533436"/>
                  <a:gd name="connsiteX2" fmla="*/ 103397 w 106902"/>
                  <a:gd name="connsiteY2" fmla="*/ 266140 h 533436"/>
                  <a:gd name="connsiteX3" fmla="*/ 77998 w 106902"/>
                  <a:gd name="connsiteY3" fmla="*/ 533436 h 533436"/>
                  <a:gd name="connsiteX4" fmla="*/ 22437 w 106902"/>
                  <a:gd name="connsiteY4" fmla="*/ 533436 h 533436"/>
                  <a:gd name="connsiteX5" fmla="*/ 0 w 106902"/>
                  <a:gd name="connsiteY5" fmla="*/ 0 h 533436"/>
                  <a:gd name="connsiteX0" fmla="*/ 0 w 106902"/>
                  <a:gd name="connsiteY0" fmla="*/ 0 h 533436"/>
                  <a:gd name="connsiteX1" fmla="*/ 88104 w 106902"/>
                  <a:gd name="connsiteY1" fmla="*/ 307 h 533436"/>
                  <a:gd name="connsiteX2" fmla="*/ 103397 w 106902"/>
                  <a:gd name="connsiteY2" fmla="*/ 266140 h 533436"/>
                  <a:gd name="connsiteX3" fmla="*/ 77998 w 106902"/>
                  <a:gd name="connsiteY3" fmla="*/ 533436 h 533436"/>
                  <a:gd name="connsiteX4" fmla="*/ 22437 w 106902"/>
                  <a:gd name="connsiteY4" fmla="*/ 533436 h 533436"/>
                  <a:gd name="connsiteX5" fmla="*/ 0 w 106902"/>
                  <a:gd name="connsiteY5" fmla="*/ 0 h 533436"/>
                  <a:gd name="connsiteX0" fmla="*/ 0 w 114095"/>
                  <a:gd name="connsiteY0" fmla="*/ 0 h 533436"/>
                  <a:gd name="connsiteX1" fmla="*/ 88104 w 114095"/>
                  <a:gd name="connsiteY1" fmla="*/ 307 h 533436"/>
                  <a:gd name="connsiteX2" fmla="*/ 111426 w 114095"/>
                  <a:gd name="connsiteY2" fmla="*/ 253808 h 533436"/>
                  <a:gd name="connsiteX3" fmla="*/ 77998 w 114095"/>
                  <a:gd name="connsiteY3" fmla="*/ 533436 h 533436"/>
                  <a:gd name="connsiteX4" fmla="*/ 22437 w 114095"/>
                  <a:gd name="connsiteY4" fmla="*/ 533436 h 533436"/>
                  <a:gd name="connsiteX5" fmla="*/ 0 w 114095"/>
                  <a:gd name="connsiteY5" fmla="*/ 0 h 533436"/>
                  <a:gd name="connsiteX0" fmla="*/ 0 w 111782"/>
                  <a:gd name="connsiteY0" fmla="*/ 0 h 533436"/>
                  <a:gd name="connsiteX1" fmla="*/ 88104 w 111782"/>
                  <a:gd name="connsiteY1" fmla="*/ 307 h 533436"/>
                  <a:gd name="connsiteX2" fmla="*/ 111426 w 111782"/>
                  <a:gd name="connsiteY2" fmla="*/ 253808 h 533436"/>
                  <a:gd name="connsiteX3" fmla="*/ 77998 w 111782"/>
                  <a:gd name="connsiteY3" fmla="*/ 533436 h 533436"/>
                  <a:gd name="connsiteX4" fmla="*/ 22437 w 111782"/>
                  <a:gd name="connsiteY4" fmla="*/ 533436 h 533436"/>
                  <a:gd name="connsiteX5" fmla="*/ 0 w 111782"/>
                  <a:gd name="connsiteY5" fmla="*/ 0 h 533436"/>
                  <a:gd name="connsiteX0" fmla="*/ 0 w 111782"/>
                  <a:gd name="connsiteY0" fmla="*/ 0 h 533436"/>
                  <a:gd name="connsiteX1" fmla="*/ 88104 w 111782"/>
                  <a:gd name="connsiteY1" fmla="*/ 307 h 533436"/>
                  <a:gd name="connsiteX2" fmla="*/ 111426 w 111782"/>
                  <a:gd name="connsiteY2" fmla="*/ 253808 h 533436"/>
                  <a:gd name="connsiteX3" fmla="*/ 77998 w 111782"/>
                  <a:gd name="connsiteY3" fmla="*/ 533436 h 533436"/>
                  <a:gd name="connsiteX4" fmla="*/ 22437 w 111782"/>
                  <a:gd name="connsiteY4" fmla="*/ 533436 h 533436"/>
                  <a:gd name="connsiteX5" fmla="*/ 0 w 111782"/>
                  <a:gd name="connsiteY5" fmla="*/ 0 h 533436"/>
                  <a:gd name="connsiteX0" fmla="*/ 0 w 111782"/>
                  <a:gd name="connsiteY0" fmla="*/ 0 h 533436"/>
                  <a:gd name="connsiteX1" fmla="*/ 88104 w 111782"/>
                  <a:gd name="connsiteY1" fmla="*/ 307 h 533436"/>
                  <a:gd name="connsiteX2" fmla="*/ 111426 w 111782"/>
                  <a:gd name="connsiteY2" fmla="*/ 253808 h 533436"/>
                  <a:gd name="connsiteX3" fmla="*/ 77998 w 111782"/>
                  <a:gd name="connsiteY3" fmla="*/ 533436 h 533436"/>
                  <a:gd name="connsiteX4" fmla="*/ 22437 w 111782"/>
                  <a:gd name="connsiteY4" fmla="*/ 533436 h 533436"/>
                  <a:gd name="connsiteX5" fmla="*/ 0 w 111782"/>
                  <a:gd name="connsiteY5" fmla="*/ 0 h 533436"/>
                  <a:gd name="connsiteX0" fmla="*/ 0 w 111782"/>
                  <a:gd name="connsiteY0" fmla="*/ 0 h 533436"/>
                  <a:gd name="connsiteX1" fmla="*/ 88104 w 111782"/>
                  <a:gd name="connsiteY1" fmla="*/ 307 h 533436"/>
                  <a:gd name="connsiteX2" fmla="*/ 111426 w 111782"/>
                  <a:gd name="connsiteY2" fmla="*/ 253808 h 533436"/>
                  <a:gd name="connsiteX3" fmla="*/ 77998 w 111782"/>
                  <a:gd name="connsiteY3" fmla="*/ 533436 h 533436"/>
                  <a:gd name="connsiteX4" fmla="*/ 22437 w 111782"/>
                  <a:gd name="connsiteY4" fmla="*/ 533436 h 533436"/>
                  <a:gd name="connsiteX5" fmla="*/ 0 w 111782"/>
                  <a:gd name="connsiteY5" fmla="*/ 0 h 533436"/>
                  <a:gd name="connsiteX0" fmla="*/ 0 w 112379"/>
                  <a:gd name="connsiteY0" fmla="*/ 0 h 533436"/>
                  <a:gd name="connsiteX1" fmla="*/ 88104 w 112379"/>
                  <a:gd name="connsiteY1" fmla="*/ 307 h 533436"/>
                  <a:gd name="connsiteX2" fmla="*/ 111426 w 112379"/>
                  <a:gd name="connsiteY2" fmla="*/ 253808 h 533436"/>
                  <a:gd name="connsiteX3" fmla="*/ 77998 w 112379"/>
                  <a:gd name="connsiteY3" fmla="*/ 533436 h 533436"/>
                  <a:gd name="connsiteX4" fmla="*/ 22437 w 112379"/>
                  <a:gd name="connsiteY4" fmla="*/ 533436 h 533436"/>
                  <a:gd name="connsiteX5" fmla="*/ 0 w 112379"/>
                  <a:gd name="connsiteY5" fmla="*/ 0 h 533436"/>
                  <a:gd name="connsiteX0" fmla="*/ 0 w 113226"/>
                  <a:gd name="connsiteY0" fmla="*/ 0 h 533436"/>
                  <a:gd name="connsiteX1" fmla="*/ 88104 w 113226"/>
                  <a:gd name="connsiteY1" fmla="*/ 307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6"/>
                  <a:gd name="connsiteX1" fmla="*/ 88104 w 113226"/>
                  <a:gd name="connsiteY1" fmla="*/ 307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6"/>
                  <a:gd name="connsiteX1" fmla="*/ 88104 w 113226"/>
                  <a:gd name="connsiteY1" fmla="*/ 307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6"/>
                  <a:gd name="connsiteX1" fmla="*/ 88104 w 113226"/>
                  <a:gd name="connsiteY1" fmla="*/ 306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6"/>
                  <a:gd name="connsiteX1" fmla="*/ 88104 w 113226"/>
                  <a:gd name="connsiteY1" fmla="*/ 306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7"/>
                  <a:gd name="connsiteX1" fmla="*/ 88104 w 113226"/>
                  <a:gd name="connsiteY1" fmla="*/ 306 h 533437"/>
                  <a:gd name="connsiteX2" fmla="*/ 111426 w 113226"/>
                  <a:gd name="connsiteY2" fmla="*/ 253808 h 533437"/>
                  <a:gd name="connsiteX3" fmla="*/ 77998 w 113226"/>
                  <a:gd name="connsiteY3" fmla="*/ 533436 h 533437"/>
                  <a:gd name="connsiteX4" fmla="*/ 22437 w 113226"/>
                  <a:gd name="connsiteY4" fmla="*/ 533437 h 533437"/>
                  <a:gd name="connsiteX5" fmla="*/ 0 w 113226"/>
                  <a:gd name="connsiteY5" fmla="*/ 0 h 533437"/>
                  <a:gd name="connsiteX0" fmla="*/ 0 w 113226"/>
                  <a:gd name="connsiteY0" fmla="*/ 0 h 533437"/>
                  <a:gd name="connsiteX1" fmla="*/ 88104 w 113226"/>
                  <a:gd name="connsiteY1" fmla="*/ 306 h 533437"/>
                  <a:gd name="connsiteX2" fmla="*/ 111426 w 113226"/>
                  <a:gd name="connsiteY2" fmla="*/ 253808 h 533437"/>
                  <a:gd name="connsiteX3" fmla="*/ 77998 w 113226"/>
                  <a:gd name="connsiteY3" fmla="*/ 533436 h 533437"/>
                  <a:gd name="connsiteX4" fmla="*/ 22437 w 113226"/>
                  <a:gd name="connsiteY4" fmla="*/ 533437 h 533437"/>
                  <a:gd name="connsiteX5" fmla="*/ 0 w 113226"/>
                  <a:gd name="connsiteY5" fmla="*/ 0 h 533437"/>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884 w 114068"/>
                  <a:gd name="connsiteY0" fmla="*/ 0 h 548890"/>
                  <a:gd name="connsiteX1" fmla="*/ 88988 w 114068"/>
                  <a:gd name="connsiteY1" fmla="*/ 306 h 548890"/>
                  <a:gd name="connsiteX2" fmla="*/ 112310 w 114068"/>
                  <a:gd name="connsiteY2" fmla="*/ 253808 h 548890"/>
                  <a:gd name="connsiteX3" fmla="*/ 77837 w 114068"/>
                  <a:gd name="connsiteY3" fmla="*/ 548890 h 548890"/>
                  <a:gd name="connsiteX4" fmla="*/ 23321 w 114068"/>
                  <a:gd name="connsiteY4" fmla="*/ 533437 h 548890"/>
                  <a:gd name="connsiteX5" fmla="*/ 884 w 114068"/>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7053 w 120237"/>
                  <a:gd name="connsiteY0" fmla="*/ 0 h 548890"/>
                  <a:gd name="connsiteX1" fmla="*/ 95157 w 120237"/>
                  <a:gd name="connsiteY1" fmla="*/ 306 h 548890"/>
                  <a:gd name="connsiteX2" fmla="*/ 118479 w 120237"/>
                  <a:gd name="connsiteY2" fmla="*/ 253808 h 548890"/>
                  <a:gd name="connsiteX3" fmla="*/ 84006 w 120237"/>
                  <a:gd name="connsiteY3" fmla="*/ 548890 h 548890"/>
                  <a:gd name="connsiteX4" fmla="*/ 29490 w 120237"/>
                  <a:gd name="connsiteY4" fmla="*/ 533437 h 548890"/>
                  <a:gd name="connsiteX5" fmla="*/ 8063 w 120237"/>
                  <a:gd name="connsiteY5" fmla="*/ 273988 h 548890"/>
                  <a:gd name="connsiteX6" fmla="*/ 7053 w 120237"/>
                  <a:gd name="connsiteY6" fmla="*/ 0 h 548890"/>
                  <a:gd name="connsiteX0" fmla="*/ 3399 w 116583"/>
                  <a:gd name="connsiteY0" fmla="*/ 0 h 548890"/>
                  <a:gd name="connsiteX1" fmla="*/ 91503 w 116583"/>
                  <a:gd name="connsiteY1" fmla="*/ 306 h 548890"/>
                  <a:gd name="connsiteX2" fmla="*/ 114825 w 116583"/>
                  <a:gd name="connsiteY2" fmla="*/ 253808 h 548890"/>
                  <a:gd name="connsiteX3" fmla="*/ 80352 w 116583"/>
                  <a:gd name="connsiteY3" fmla="*/ 548890 h 548890"/>
                  <a:gd name="connsiteX4" fmla="*/ 25836 w 116583"/>
                  <a:gd name="connsiteY4" fmla="*/ 533437 h 548890"/>
                  <a:gd name="connsiteX5" fmla="*/ 29072 w 116583"/>
                  <a:gd name="connsiteY5" fmla="*/ 290044 h 548890"/>
                  <a:gd name="connsiteX6" fmla="*/ 3399 w 116583"/>
                  <a:gd name="connsiteY6" fmla="*/ 0 h 548890"/>
                  <a:gd name="connsiteX0" fmla="*/ 3399 w 116583"/>
                  <a:gd name="connsiteY0" fmla="*/ 0 h 548890"/>
                  <a:gd name="connsiteX1" fmla="*/ 91503 w 116583"/>
                  <a:gd name="connsiteY1" fmla="*/ 306 h 548890"/>
                  <a:gd name="connsiteX2" fmla="*/ 114825 w 116583"/>
                  <a:gd name="connsiteY2" fmla="*/ 253808 h 548890"/>
                  <a:gd name="connsiteX3" fmla="*/ 80352 w 116583"/>
                  <a:gd name="connsiteY3" fmla="*/ 548890 h 548890"/>
                  <a:gd name="connsiteX4" fmla="*/ 25836 w 116583"/>
                  <a:gd name="connsiteY4" fmla="*/ 533437 h 548890"/>
                  <a:gd name="connsiteX5" fmla="*/ 29072 w 116583"/>
                  <a:gd name="connsiteY5" fmla="*/ 290044 h 548890"/>
                  <a:gd name="connsiteX6" fmla="*/ 3399 w 116583"/>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6346 w 119530"/>
                  <a:gd name="connsiteY0" fmla="*/ 0 h 548890"/>
                  <a:gd name="connsiteX1" fmla="*/ 94450 w 119530"/>
                  <a:gd name="connsiteY1" fmla="*/ 306 h 548890"/>
                  <a:gd name="connsiteX2" fmla="*/ 117772 w 119530"/>
                  <a:gd name="connsiteY2" fmla="*/ 253808 h 548890"/>
                  <a:gd name="connsiteX3" fmla="*/ 83299 w 119530"/>
                  <a:gd name="connsiteY3" fmla="*/ 548890 h 548890"/>
                  <a:gd name="connsiteX4" fmla="*/ 28783 w 119530"/>
                  <a:gd name="connsiteY4" fmla="*/ 533437 h 548890"/>
                  <a:gd name="connsiteX5" fmla="*/ 18348 w 119530"/>
                  <a:gd name="connsiteY5" fmla="*/ 290635 h 548890"/>
                  <a:gd name="connsiteX6" fmla="*/ 6346 w 119530"/>
                  <a:gd name="connsiteY6" fmla="*/ 0 h 548890"/>
                  <a:gd name="connsiteX0" fmla="*/ 6032 w 119216"/>
                  <a:gd name="connsiteY0" fmla="*/ 0 h 548890"/>
                  <a:gd name="connsiteX1" fmla="*/ 94136 w 119216"/>
                  <a:gd name="connsiteY1" fmla="*/ 306 h 548890"/>
                  <a:gd name="connsiteX2" fmla="*/ 117458 w 119216"/>
                  <a:gd name="connsiteY2" fmla="*/ 253808 h 548890"/>
                  <a:gd name="connsiteX3" fmla="*/ 82985 w 119216"/>
                  <a:gd name="connsiteY3" fmla="*/ 548890 h 548890"/>
                  <a:gd name="connsiteX4" fmla="*/ 28469 w 119216"/>
                  <a:gd name="connsiteY4" fmla="*/ 533437 h 548890"/>
                  <a:gd name="connsiteX5" fmla="*/ 18034 w 119216"/>
                  <a:gd name="connsiteY5" fmla="*/ 290635 h 548890"/>
                  <a:gd name="connsiteX6" fmla="*/ 6032 w 119216"/>
                  <a:gd name="connsiteY6" fmla="*/ 0 h 548890"/>
                  <a:gd name="connsiteX0" fmla="*/ 3041 w 116225"/>
                  <a:gd name="connsiteY0" fmla="*/ 0 h 548890"/>
                  <a:gd name="connsiteX1" fmla="*/ 91145 w 116225"/>
                  <a:gd name="connsiteY1" fmla="*/ 306 h 548890"/>
                  <a:gd name="connsiteX2" fmla="*/ 114467 w 116225"/>
                  <a:gd name="connsiteY2" fmla="*/ 253808 h 548890"/>
                  <a:gd name="connsiteX3" fmla="*/ 79994 w 116225"/>
                  <a:gd name="connsiteY3" fmla="*/ 548890 h 548890"/>
                  <a:gd name="connsiteX4" fmla="*/ 25478 w 116225"/>
                  <a:gd name="connsiteY4" fmla="*/ 533437 h 548890"/>
                  <a:gd name="connsiteX5" fmla="*/ 15043 w 116225"/>
                  <a:gd name="connsiteY5" fmla="*/ 290635 h 548890"/>
                  <a:gd name="connsiteX6" fmla="*/ 3041 w 116225"/>
                  <a:gd name="connsiteY6" fmla="*/ 0 h 548890"/>
                  <a:gd name="connsiteX0" fmla="*/ 960 w 114144"/>
                  <a:gd name="connsiteY0" fmla="*/ 0 h 548890"/>
                  <a:gd name="connsiteX1" fmla="*/ 89064 w 114144"/>
                  <a:gd name="connsiteY1" fmla="*/ 306 h 548890"/>
                  <a:gd name="connsiteX2" fmla="*/ 112386 w 114144"/>
                  <a:gd name="connsiteY2" fmla="*/ 253808 h 548890"/>
                  <a:gd name="connsiteX3" fmla="*/ 77913 w 114144"/>
                  <a:gd name="connsiteY3" fmla="*/ 548890 h 548890"/>
                  <a:gd name="connsiteX4" fmla="*/ 23397 w 114144"/>
                  <a:gd name="connsiteY4" fmla="*/ 533437 h 548890"/>
                  <a:gd name="connsiteX5" fmla="*/ 12962 w 114144"/>
                  <a:gd name="connsiteY5" fmla="*/ 290635 h 548890"/>
                  <a:gd name="connsiteX6" fmla="*/ 960 w 114144"/>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605 w 113789"/>
                  <a:gd name="connsiteY0" fmla="*/ 0 h 548890"/>
                  <a:gd name="connsiteX1" fmla="*/ 88709 w 113789"/>
                  <a:gd name="connsiteY1" fmla="*/ 306 h 548890"/>
                  <a:gd name="connsiteX2" fmla="*/ 112031 w 113789"/>
                  <a:gd name="connsiteY2" fmla="*/ 253808 h 548890"/>
                  <a:gd name="connsiteX3" fmla="*/ 77558 w 113789"/>
                  <a:gd name="connsiteY3" fmla="*/ 548890 h 548890"/>
                  <a:gd name="connsiteX4" fmla="*/ 23042 w 113789"/>
                  <a:gd name="connsiteY4" fmla="*/ 533437 h 548890"/>
                  <a:gd name="connsiteX5" fmla="*/ 12607 w 113789"/>
                  <a:gd name="connsiteY5" fmla="*/ 290635 h 548890"/>
                  <a:gd name="connsiteX6" fmla="*/ 605 w 113789"/>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549 w 113733"/>
                  <a:gd name="connsiteY0" fmla="*/ 0 h 548890"/>
                  <a:gd name="connsiteX1" fmla="*/ 88653 w 113733"/>
                  <a:gd name="connsiteY1" fmla="*/ 306 h 548890"/>
                  <a:gd name="connsiteX2" fmla="*/ 111975 w 113733"/>
                  <a:gd name="connsiteY2" fmla="*/ 253808 h 548890"/>
                  <a:gd name="connsiteX3" fmla="*/ 77502 w 113733"/>
                  <a:gd name="connsiteY3" fmla="*/ 548890 h 548890"/>
                  <a:gd name="connsiteX4" fmla="*/ 22986 w 113733"/>
                  <a:gd name="connsiteY4" fmla="*/ 533437 h 548890"/>
                  <a:gd name="connsiteX5" fmla="*/ 12551 w 113733"/>
                  <a:gd name="connsiteY5" fmla="*/ 290635 h 548890"/>
                  <a:gd name="connsiteX6" fmla="*/ 549 w 113733"/>
                  <a:gd name="connsiteY6" fmla="*/ 0 h 548890"/>
                  <a:gd name="connsiteX0" fmla="*/ 333 w 113517"/>
                  <a:gd name="connsiteY0" fmla="*/ 0 h 548890"/>
                  <a:gd name="connsiteX1" fmla="*/ 88437 w 113517"/>
                  <a:gd name="connsiteY1" fmla="*/ 306 h 548890"/>
                  <a:gd name="connsiteX2" fmla="*/ 111759 w 113517"/>
                  <a:gd name="connsiteY2" fmla="*/ 253808 h 548890"/>
                  <a:gd name="connsiteX3" fmla="*/ 77286 w 113517"/>
                  <a:gd name="connsiteY3" fmla="*/ 548890 h 548890"/>
                  <a:gd name="connsiteX4" fmla="*/ 22770 w 113517"/>
                  <a:gd name="connsiteY4" fmla="*/ 533437 h 548890"/>
                  <a:gd name="connsiteX5" fmla="*/ 12335 w 113517"/>
                  <a:gd name="connsiteY5" fmla="*/ 290635 h 548890"/>
                  <a:gd name="connsiteX6" fmla="*/ 333 w 113517"/>
                  <a:gd name="connsiteY6" fmla="*/ 0 h 548890"/>
                  <a:gd name="connsiteX0" fmla="*/ 770 w 113954"/>
                  <a:gd name="connsiteY0" fmla="*/ 0 h 548890"/>
                  <a:gd name="connsiteX1" fmla="*/ 88874 w 113954"/>
                  <a:gd name="connsiteY1" fmla="*/ 306 h 548890"/>
                  <a:gd name="connsiteX2" fmla="*/ 112196 w 113954"/>
                  <a:gd name="connsiteY2" fmla="*/ 253808 h 548890"/>
                  <a:gd name="connsiteX3" fmla="*/ 77723 w 113954"/>
                  <a:gd name="connsiteY3" fmla="*/ 548890 h 548890"/>
                  <a:gd name="connsiteX4" fmla="*/ 23207 w 113954"/>
                  <a:gd name="connsiteY4" fmla="*/ 533437 h 548890"/>
                  <a:gd name="connsiteX5" fmla="*/ 12772 w 113954"/>
                  <a:gd name="connsiteY5" fmla="*/ 290635 h 548890"/>
                  <a:gd name="connsiteX6" fmla="*/ 770 w 113954"/>
                  <a:gd name="connsiteY6" fmla="*/ 0 h 548890"/>
                  <a:gd name="connsiteX0" fmla="*/ 770 w 113954"/>
                  <a:gd name="connsiteY0" fmla="*/ 0 h 548890"/>
                  <a:gd name="connsiteX1" fmla="*/ 88874 w 113954"/>
                  <a:gd name="connsiteY1" fmla="*/ 306 h 548890"/>
                  <a:gd name="connsiteX2" fmla="*/ 112196 w 113954"/>
                  <a:gd name="connsiteY2" fmla="*/ 253808 h 548890"/>
                  <a:gd name="connsiteX3" fmla="*/ 77723 w 113954"/>
                  <a:gd name="connsiteY3" fmla="*/ 548890 h 548890"/>
                  <a:gd name="connsiteX4" fmla="*/ 23207 w 113954"/>
                  <a:gd name="connsiteY4" fmla="*/ 533437 h 548890"/>
                  <a:gd name="connsiteX5" fmla="*/ 12772 w 113954"/>
                  <a:gd name="connsiteY5" fmla="*/ 290635 h 548890"/>
                  <a:gd name="connsiteX6" fmla="*/ 770 w 113954"/>
                  <a:gd name="connsiteY6" fmla="*/ 0 h 548890"/>
                  <a:gd name="connsiteX0" fmla="*/ 770 w 114078"/>
                  <a:gd name="connsiteY0" fmla="*/ 0 h 538489"/>
                  <a:gd name="connsiteX1" fmla="*/ 88874 w 114078"/>
                  <a:gd name="connsiteY1" fmla="*/ 306 h 538489"/>
                  <a:gd name="connsiteX2" fmla="*/ 112196 w 114078"/>
                  <a:gd name="connsiteY2" fmla="*/ 253808 h 538489"/>
                  <a:gd name="connsiteX3" fmla="*/ 80698 w 114078"/>
                  <a:gd name="connsiteY3" fmla="*/ 538489 h 538489"/>
                  <a:gd name="connsiteX4" fmla="*/ 23207 w 114078"/>
                  <a:gd name="connsiteY4" fmla="*/ 533437 h 538489"/>
                  <a:gd name="connsiteX5" fmla="*/ 12772 w 114078"/>
                  <a:gd name="connsiteY5" fmla="*/ 290635 h 538489"/>
                  <a:gd name="connsiteX6" fmla="*/ 770 w 114078"/>
                  <a:gd name="connsiteY6" fmla="*/ 0 h 538489"/>
                  <a:gd name="connsiteX0" fmla="*/ 770 w 114078"/>
                  <a:gd name="connsiteY0" fmla="*/ 0 h 538638"/>
                  <a:gd name="connsiteX1" fmla="*/ 88874 w 114078"/>
                  <a:gd name="connsiteY1" fmla="*/ 306 h 538638"/>
                  <a:gd name="connsiteX2" fmla="*/ 112196 w 114078"/>
                  <a:gd name="connsiteY2" fmla="*/ 253808 h 538638"/>
                  <a:gd name="connsiteX3" fmla="*/ 80698 w 114078"/>
                  <a:gd name="connsiteY3" fmla="*/ 538489 h 538638"/>
                  <a:gd name="connsiteX4" fmla="*/ 21718 w 114078"/>
                  <a:gd name="connsiteY4" fmla="*/ 538638 h 538638"/>
                  <a:gd name="connsiteX5" fmla="*/ 12772 w 114078"/>
                  <a:gd name="connsiteY5" fmla="*/ 290635 h 538638"/>
                  <a:gd name="connsiteX6" fmla="*/ 770 w 114078"/>
                  <a:gd name="connsiteY6" fmla="*/ 0 h 538638"/>
                  <a:gd name="connsiteX0" fmla="*/ 770 w 114078"/>
                  <a:gd name="connsiteY0" fmla="*/ 0 h 540273"/>
                  <a:gd name="connsiteX1" fmla="*/ 88874 w 114078"/>
                  <a:gd name="connsiteY1" fmla="*/ 306 h 540273"/>
                  <a:gd name="connsiteX2" fmla="*/ 112196 w 114078"/>
                  <a:gd name="connsiteY2" fmla="*/ 253808 h 540273"/>
                  <a:gd name="connsiteX3" fmla="*/ 80698 w 114078"/>
                  <a:gd name="connsiteY3" fmla="*/ 538489 h 540273"/>
                  <a:gd name="connsiteX4" fmla="*/ 23501 w 114078"/>
                  <a:gd name="connsiteY4" fmla="*/ 540273 h 540273"/>
                  <a:gd name="connsiteX5" fmla="*/ 12772 w 114078"/>
                  <a:gd name="connsiteY5" fmla="*/ 290635 h 540273"/>
                  <a:gd name="connsiteX6" fmla="*/ 770 w 114078"/>
                  <a:gd name="connsiteY6" fmla="*/ 0 h 540273"/>
                  <a:gd name="connsiteX0" fmla="*/ 770 w 114002"/>
                  <a:gd name="connsiteY0" fmla="*/ 0 h 540273"/>
                  <a:gd name="connsiteX1" fmla="*/ 88874 w 114002"/>
                  <a:gd name="connsiteY1" fmla="*/ 306 h 540273"/>
                  <a:gd name="connsiteX2" fmla="*/ 112196 w 114002"/>
                  <a:gd name="connsiteY2" fmla="*/ 253808 h 540273"/>
                  <a:gd name="connsiteX3" fmla="*/ 78915 w 114002"/>
                  <a:gd name="connsiteY3" fmla="*/ 536854 h 540273"/>
                  <a:gd name="connsiteX4" fmla="*/ 23501 w 114002"/>
                  <a:gd name="connsiteY4" fmla="*/ 540273 h 540273"/>
                  <a:gd name="connsiteX5" fmla="*/ 12772 w 114002"/>
                  <a:gd name="connsiteY5" fmla="*/ 290635 h 540273"/>
                  <a:gd name="connsiteX6" fmla="*/ 770 w 114002"/>
                  <a:gd name="connsiteY6" fmla="*/ 0 h 540273"/>
                  <a:gd name="connsiteX0" fmla="*/ 770 w 113876"/>
                  <a:gd name="connsiteY0" fmla="*/ 0 h 540419"/>
                  <a:gd name="connsiteX1" fmla="*/ 88874 w 113876"/>
                  <a:gd name="connsiteY1" fmla="*/ 306 h 540419"/>
                  <a:gd name="connsiteX2" fmla="*/ 112196 w 113876"/>
                  <a:gd name="connsiteY2" fmla="*/ 253808 h 540419"/>
                  <a:gd name="connsiteX3" fmla="*/ 75645 w 113876"/>
                  <a:gd name="connsiteY3" fmla="*/ 540419 h 540419"/>
                  <a:gd name="connsiteX4" fmla="*/ 23501 w 113876"/>
                  <a:gd name="connsiteY4" fmla="*/ 540273 h 540419"/>
                  <a:gd name="connsiteX5" fmla="*/ 12772 w 113876"/>
                  <a:gd name="connsiteY5" fmla="*/ 290635 h 540419"/>
                  <a:gd name="connsiteX6" fmla="*/ 770 w 113876"/>
                  <a:gd name="connsiteY6" fmla="*/ 0 h 540419"/>
                  <a:gd name="connsiteX0" fmla="*/ 770 w 113876"/>
                  <a:gd name="connsiteY0" fmla="*/ 0 h 540419"/>
                  <a:gd name="connsiteX1" fmla="*/ 88874 w 113876"/>
                  <a:gd name="connsiteY1" fmla="*/ 306 h 540419"/>
                  <a:gd name="connsiteX2" fmla="*/ 112196 w 113876"/>
                  <a:gd name="connsiteY2" fmla="*/ 253808 h 540419"/>
                  <a:gd name="connsiteX3" fmla="*/ 75645 w 113876"/>
                  <a:gd name="connsiteY3" fmla="*/ 540419 h 540419"/>
                  <a:gd name="connsiteX4" fmla="*/ 23501 w 113876"/>
                  <a:gd name="connsiteY4" fmla="*/ 540273 h 540419"/>
                  <a:gd name="connsiteX5" fmla="*/ 12772 w 113876"/>
                  <a:gd name="connsiteY5" fmla="*/ 290635 h 540419"/>
                  <a:gd name="connsiteX6" fmla="*/ 770 w 113876"/>
                  <a:gd name="connsiteY6" fmla="*/ 0 h 540419"/>
                  <a:gd name="connsiteX0" fmla="*/ 770 w 113876"/>
                  <a:gd name="connsiteY0" fmla="*/ 0 h 540419"/>
                  <a:gd name="connsiteX1" fmla="*/ 88874 w 113876"/>
                  <a:gd name="connsiteY1" fmla="*/ 306 h 540419"/>
                  <a:gd name="connsiteX2" fmla="*/ 112196 w 113876"/>
                  <a:gd name="connsiteY2" fmla="*/ 253808 h 540419"/>
                  <a:gd name="connsiteX3" fmla="*/ 75645 w 113876"/>
                  <a:gd name="connsiteY3" fmla="*/ 540419 h 540419"/>
                  <a:gd name="connsiteX4" fmla="*/ 23501 w 113876"/>
                  <a:gd name="connsiteY4" fmla="*/ 540273 h 540419"/>
                  <a:gd name="connsiteX5" fmla="*/ 12772 w 113876"/>
                  <a:gd name="connsiteY5" fmla="*/ 290635 h 540419"/>
                  <a:gd name="connsiteX6" fmla="*/ 770 w 113876"/>
                  <a:gd name="connsiteY6" fmla="*/ 0 h 540419"/>
                  <a:gd name="connsiteX0" fmla="*/ 770 w 124828"/>
                  <a:gd name="connsiteY0" fmla="*/ 0 h 540419"/>
                  <a:gd name="connsiteX1" fmla="*/ 88874 w 124828"/>
                  <a:gd name="connsiteY1" fmla="*/ 306 h 540419"/>
                  <a:gd name="connsiteX2" fmla="*/ 123473 w 124828"/>
                  <a:gd name="connsiteY2" fmla="*/ 280580 h 540419"/>
                  <a:gd name="connsiteX3" fmla="*/ 75645 w 124828"/>
                  <a:gd name="connsiteY3" fmla="*/ 540419 h 540419"/>
                  <a:gd name="connsiteX4" fmla="*/ 23501 w 124828"/>
                  <a:gd name="connsiteY4" fmla="*/ 540273 h 540419"/>
                  <a:gd name="connsiteX5" fmla="*/ 12772 w 124828"/>
                  <a:gd name="connsiteY5" fmla="*/ 290635 h 540419"/>
                  <a:gd name="connsiteX6" fmla="*/ 770 w 124828"/>
                  <a:gd name="connsiteY6" fmla="*/ 0 h 540419"/>
                  <a:gd name="connsiteX0" fmla="*/ 770 w 140572"/>
                  <a:gd name="connsiteY0" fmla="*/ 0 h 540419"/>
                  <a:gd name="connsiteX1" fmla="*/ 88874 w 140572"/>
                  <a:gd name="connsiteY1" fmla="*/ 306 h 540419"/>
                  <a:gd name="connsiteX2" fmla="*/ 139511 w 140572"/>
                  <a:gd name="connsiteY2" fmla="*/ 273561 h 540419"/>
                  <a:gd name="connsiteX3" fmla="*/ 75645 w 140572"/>
                  <a:gd name="connsiteY3" fmla="*/ 540419 h 540419"/>
                  <a:gd name="connsiteX4" fmla="*/ 23501 w 140572"/>
                  <a:gd name="connsiteY4" fmla="*/ 540273 h 540419"/>
                  <a:gd name="connsiteX5" fmla="*/ 12772 w 140572"/>
                  <a:gd name="connsiteY5" fmla="*/ 290635 h 540419"/>
                  <a:gd name="connsiteX6" fmla="*/ 770 w 140572"/>
                  <a:gd name="connsiteY6" fmla="*/ 0 h 540419"/>
                  <a:gd name="connsiteX0" fmla="*/ 770 w 93626"/>
                  <a:gd name="connsiteY0" fmla="*/ 0 h 540419"/>
                  <a:gd name="connsiteX1" fmla="*/ 88874 w 93626"/>
                  <a:gd name="connsiteY1" fmla="*/ 306 h 540419"/>
                  <a:gd name="connsiteX2" fmla="*/ 75645 w 93626"/>
                  <a:gd name="connsiteY2" fmla="*/ 540419 h 540419"/>
                  <a:gd name="connsiteX3" fmla="*/ 23501 w 93626"/>
                  <a:gd name="connsiteY3" fmla="*/ 540273 h 540419"/>
                  <a:gd name="connsiteX4" fmla="*/ 12772 w 93626"/>
                  <a:gd name="connsiteY4" fmla="*/ 290635 h 540419"/>
                  <a:gd name="connsiteX5" fmla="*/ 770 w 93626"/>
                  <a:gd name="connsiteY5" fmla="*/ 0 h 540419"/>
                  <a:gd name="connsiteX0" fmla="*/ 770 w 107522"/>
                  <a:gd name="connsiteY0" fmla="*/ 0 h 540419"/>
                  <a:gd name="connsiteX1" fmla="*/ 88874 w 107522"/>
                  <a:gd name="connsiteY1" fmla="*/ 306 h 540419"/>
                  <a:gd name="connsiteX2" fmla="*/ 75645 w 107522"/>
                  <a:gd name="connsiteY2" fmla="*/ 540419 h 540419"/>
                  <a:gd name="connsiteX3" fmla="*/ 23501 w 107522"/>
                  <a:gd name="connsiteY3" fmla="*/ 540273 h 540419"/>
                  <a:gd name="connsiteX4" fmla="*/ 12772 w 107522"/>
                  <a:gd name="connsiteY4" fmla="*/ 290635 h 540419"/>
                  <a:gd name="connsiteX5" fmla="*/ 770 w 107522"/>
                  <a:gd name="connsiteY5" fmla="*/ 0 h 540419"/>
                  <a:gd name="connsiteX0" fmla="*/ 770 w 127887"/>
                  <a:gd name="connsiteY0" fmla="*/ 0 h 540419"/>
                  <a:gd name="connsiteX1" fmla="*/ 88874 w 127887"/>
                  <a:gd name="connsiteY1" fmla="*/ 306 h 540419"/>
                  <a:gd name="connsiteX2" fmla="*/ 75645 w 127887"/>
                  <a:gd name="connsiteY2" fmla="*/ 540419 h 540419"/>
                  <a:gd name="connsiteX3" fmla="*/ 23501 w 127887"/>
                  <a:gd name="connsiteY3" fmla="*/ 540273 h 540419"/>
                  <a:gd name="connsiteX4" fmla="*/ 12772 w 127887"/>
                  <a:gd name="connsiteY4" fmla="*/ 290635 h 540419"/>
                  <a:gd name="connsiteX5" fmla="*/ 770 w 127887"/>
                  <a:gd name="connsiteY5" fmla="*/ 0 h 540419"/>
                  <a:gd name="connsiteX0" fmla="*/ 770 w 122863"/>
                  <a:gd name="connsiteY0" fmla="*/ 0 h 540419"/>
                  <a:gd name="connsiteX1" fmla="*/ 88874 w 122863"/>
                  <a:gd name="connsiteY1" fmla="*/ 306 h 540419"/>
                  <a:gd name="connsiteX2" fmla="*/ 75645 w 122863"/>
                  <a:gd name="connsiteY2" fmla="*/ 540419 h 540419"/>
                  <a:gd name="connsiteX3" fmla="*/ 23501 w 122863"/>
                  <a:gd name="connsiteY3" fmla="*/ 540273 h 540419"/>
                  <a:gd name="connsiteX4" fmla="*/ 12772 w 122863"/>
                  <a:gd name="connsiteY4" fmla="*/ 290635 h 540419"/>
                  <a:gd name="connsiteX5" fmla="*/ 770 w 122863"/>
                  <a:gd name="connsiteY5" fmla="*/ 0 h 540419"/>
                  <a:gd name="connsiteX0" fmla="*/ 770 w 128913"/>
                  <a:gd name="connsiteY0" fmla="*/ 0 h 540419"/>
                  <a:gd name="connsiteX1" fmla="*/ 88874 w 128913"/>
                  <a:gd name="connsiteY1" fmla="*/ 306 h 540419"/>
                  <a:gd name="connsiteX2" fmla="*/ 75645 w 128913"/>
                  <a:gd name="connsiteY2" fmla="*/ 540419 h 540419"/>
                  <a:gd name="connsiteX3" fmla="*/ 23501 w 128913"/>
                  <a:gd name="connsiteY3" fmla="*/ 540273 h 540419"/>
                  <a:gd name="connsiteX4" fmla="*/ 12772 w 128913"/>
                  <a:gd name="connsiteY4" fmla="*/ 290635 h 540419"/>
                  <a:gd name="connsiteX5" fmla="*/ 770 w 128913"/>
                  <a:gd name="connsiteY5" fmla="*/ 0 h 540419"/>
                  <a:gd name="connsiteX0" fmla="*/ 770 w 119391"/>
                  <a:gd name="connsiteY0" fmla="*/ 0 h 540419"/>
                  <a:gd name="connsiteX1" fmla="*/ 88874 w 119391"/>
                  <a:gd name="connsiteY1" fmla="*/ 306 h 540419"/>
                  <a:gd name="connsiteX2" fmla="*/ 75645 w 119391"/>
                  <a:gd name="connsiteY2" fmla="*/ 540419 h 540419"/>
                  <a:gd name="connsiteX3" fmla="*/ 23501 w 119391"/>
                  <a:gd name="connsiteY3" fmla="*/ 540273 h 540419"/>
                  <a:gd name="connsiteX4" fmla="*/ 12772 w 119391"/>
                  <a:gd name="connsiteY4" fmla="*/ 290635 h 540419"/>
                  <a:gd name="connsiteX5" fmla="*/ 770 w 119391"/>
                  <a:gd name="connsiteY5" fmla="*/ 0 h 540419"/>
                  <a:gd name="connsiteX0" fmla="*/ 415 w 127283"/>
                  <a:gd name="connsiteY0" fmla="*/ 0 h 543457"/>
                  <a:gd name="connsiteX1" fmla="*/ 96766 w 127283"/>
                  <a:gd name="connsiteY1" fmla="*/ 3344 h 543457"/>
                  <a:gd name="connsiteX2" fmla="*/ 83537 w 127283"/>
                  <a:gd name="connsiteY2" fmla="*/ 543457 h 543457"/>
                  <a:gd name="connsiteX3" fmla="*/ 31393 w 127283"/>
                  <a:gd name="connsiteY3" fmla="*/ 543311 h 543457"/>
                  <a:gd name="connsiteX4" fmla="*/ 20664 w 127283"/>
                  <a:gd name="connsiteY4" fmla="*/ 293673 h 543457"/>
                  <a:gd name="connsiteX5" fmla="*/ 415 w 127283"/>
                  <a:gd name="connsiteY5" fmla="*/ 0 h 543457"/>
                  <a:gd name="connsiteX0" fmla="*/ 219 w 142456"/>
                  <a:gd name="connsiteY0" fmla="*/ 0 h 543215"/>
                  <a:gd name="connsiteX1" fmla="*/ 111939 w 142456"/>
                  <a:gd name="connsiteY1" fmla="*/ 3102 h 543215"/>
                  <a:gd name="connsiteX2" fmla="*/ 98710 w 142456"/>
                  <a:gd name="connsiteY2" fmla="*/ 543215 h 543215"/>
                  <a:gd name="connsiteX3" fmla="*/ 46566 w 142456"/>
                  <a:gd name="connsiteY3" fmla="*/ 543069 h 543215"/>
                  <a:gd name="connsiteX4" fmla="*/ 35837 w 142456"/>
                  <a:gd name="connsiteY4" fmla="*/ 293431 h 543215"/>
                  <a:gd name="connsiteX5" fmla="*/ 219 w 142456"/>
                  <a:gd name="connsiteY5" fmla="*/ 0 h 543215"/>
                  <a:gd name="connsiteX0" fmla="*/ 219 w 142456"/>
                  <a:gd name="connsiteY0" fmla="*/ 0 h 554466"/>
                  <a:gd name="connsiteX1" fmla="*/ 111939 w 142456"/>
                  <a:gd name="connsiteY1" fmla="*/ 3102 h 554466"/>
                  <a:gd name="connsiteX2" fmla="*/ 98710 w 142456"/>
                  <a:gd name="connsiteY2" fmla="*/ 543215 h 554466"/>
                  <a:gd name="connsiteX3" fmla="*/ 32519 w 142456"/>
                  <a:gd name="connsiteY3" fmla="*/ 554466 h 554466"/>
                  <a:gd name="connsiteX4" fmla="*/ 35837 w 142456"/>
                  <a:gd name="connsiteY4" fmla="*/ 293431 h 554466"/>
                  <a:gd name="connsiteX5" fmla="*/ 219 w 142456"/>
                  <a:gd name="connsiteY5" fmla="*/ 0 h 554466"/>
                  <a:gd name="connsiteX0" fmla="*/ 219 w 137729"/>
                  <a:gd name="connsiteY0" fmla="*/ 0 h 554466"/>
                  <a:gd name="connsiteX1" fmla="*/ 111939 w 137729"/>
                  <a:gd name="connsiteY1" fmla="*/ 3102 h 554466"/>
                  <a:gd name="connsiteX2" fmla="*/ 84006 w 137729"/>
                  <a:gd name="connsiteY2" fmla="*/ 549033 h 554466"/>
                  <a:gd name="connsiteX3" fmla="*/ 32519 w 137729"/>
                  <a:gd name="connsiteY3" fmla="*/ 554466 h 554466"/>
                  <a:gd name="connsiteX4" fmla="*/ 35837 w 137729"/>
                  <a:gd name="connsiteY4" fmla="*/ 293431 h 554466"/>
                  <a:gd name="connsiteX5" fmla="*/ 219 w 137729"/>
                  <a:gd name="connsiteY5" fmla="*/ 0 h 554466"/>
                  <a:gd name="connsiteX0" fmla="*/ 219 w 137729"/>
                  <a:gd name="connsiteY0" fmla="*/ 0 h 568530"/>
                  <a:gd name="connsiteX1" fmla="*/ 111939 w 137729"/>
                  <a:gd name="connsiteY1" fmla="*/ 3102 h 568530"/>
                  <a:gd name="connsiteX2" fmla="*/ 84006 w 137729"/>
                  <a:gd name="connsiteY2" fmla="*/ 549033 h 568530"/>
                  <a:gd name="connsiteX3" fmla="*/ 26495 w 137729"/>
                  <a:gd name="connsiteY3" fmla="*/ 568530 h 568530"/>
                  <a:gd name="connsiteX4" fmla="*/ 35837 w 137729"/>
                  <a:gd name="connsiteY4" fmla="*/ 293431 h 568530"/>
                  <a:gd name="connsiteX5" fmla="*/ 219 w 137729"/>
                  <a:gd name="connsiteY5" fmla="*/ 0 h 568530"/>
                  <a:gd name="connsiteX0" fmla="*/ 219 w 138297"/>
                  <a:gd name="connsiteY0" fmla="*/ 0 h 568530"/>
                  <a:gd name="connsiteX1" fmla="*/ 111939 w 138297"/>
                  <a:gd name="connsiteY1" fmla="*/ 3102 h 568530"/>
                  <a:gd name="connsiteX2" fmla="*/ 85997 w 138297"/>
                  <a:gd name="connsiteY2" fmla="*/ 565766 h 568530"/>
                  <a:gd name="connsiteX3" fmla="*/ 26495 w 138297"/>
                  <a:gd name="connsiteY3" fmla="*/ 568530 h 568530"/>
                  <a:gd name="connsiteX4" fmla="*/ 35837 w 138297"/>
                  <a:gd name="connsiteY4" fmla="*/ 293431 h 568530"/>
                  <a:gd name="connsiteX5" fmla="*/ 219 w 138297"/>
                  <a:gd name="connsiteY5" fmla="*/ 0 h 568530"/>
                  <a:gd name="connsiteX0" fmla="*/ 219 w 143453"/>
                  <a:gd name="connsiteY0" fmla="*/ 0 h 568530"/>
                  <a:gd name="connsiteX1" fmla="*/ 111939 w 143453"/>
                  <a:gd name="connsiteY1" fmla="*/ 3102 h 568530"/>
                  <a:gd name="connsiteX2" fmla="*/ 101370 w 143453"/>
                  <a:gd name="connsiteY2" fmla="*/ 565525 h 568530"/>
                  <a:gd name="connsiteX3" fmla="*/ 26495 w 143453"/>
                  <a:gd name="connsiteY3" fmla="*/ 568530 h 568530"/>
                  <a:gd name="connsiteX4" fmla="*/ 35837 w 143453"/>
                  <a:gd name="connsiteY4" fmla="*/ 293431 h 568530"/>
                  <a:gd name="connsiteX5" fmla="*/ 219 w 143453"/>
                  <a:gd name="connsiteY5" fmla="*/ 0 h 568530"/>
                  <a:gd name="connsiteX0" fmla="*/ 380 w 143614"/>
                  <a:gd name="connsiteY0" fmla="*/ 0 h 568530"/>
                  <a:gd name="connsiteX1" fmla="*/ 112100 w 143614"/>
                  <a:gd name="connsiteY1" fmla="*/ 3102 h 568530"/>
                  <a:gd name="connsiteX2" fmla="*/ 101531 w 143614"/>
                  <a:gd name="connsiteY2" fmla="*/ 565525 h 568530"/>
                  <a:gd name="connsiteX3" fmla="*/ 26656 w 143614"/>
                  <a:gd name="connsiteY3" fmla="*/ 568530 h 568530"/>
                  <a:gd name="connsiteX4" fmla="*/ 22151 w 143614"/>
                  <a:gd name="connsiteY4" fmla="*/ 295350 h 568530"/>
                  <a:gd name="connsiteX5" fmla="*/ 380 w 143614"/>
                  <a:gd name="connsiteY5" fmla="*/ 0 h 5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614" h="568530">
                    <a:moveTo>
                      <a:pt x="380" y="0"/>
                    </a:moveTo>
                    <a:cubicBezTo>
                      <a:pt x="29748" y="102"/>
                      <a:pt x="82732" y="3000"/>
                      <a:pt x="112100" y="3102"/>
                    </a:cubicBezTo>
                    <a:cubicBezTo>
                      <a:pt x="164837" y="350335"/>
                      <a:pt x="144500" y="461494"/>
                      <a:pt x="101531" y="565525"/>
                    </a:cubicBezTo>
                    <a:lnTo>
                      <a:pt x="26656" y="568530"/>
                    </a:lnTo>
                    <a:cubicBezTo>
                      <a:pt x="-19430" y="501899"/>
                      <a:pt x="67211" y="349941"/>
                      <a:pt x="22151" y="295350"/>
                    </a:cubicBezTo>
                    <a:cubicBezTo>
                      <a:pt x="13665" y="175833"/>
                      <a:pt x="-2701" y="72512"/>
                      <a:pt x="380" y="0"/>
                    </a:cubicBezTo>
                    <a:close/>
                  </a:path>
                </a:pathLst>
              </a:custGeom>
              <a:gradFill flip="none" rotWithShape="1">
                <a:gsLst>
                  <a:gs pos="0">
                    <a:sysClr val="window" lastClr="FFFFFF">
                      <a:lumMod val="65000"/>
                    </a:sysClr>
                  </a:gs>
                  <a:gs pos="100000">
                    <a:sysClr val="windowText" lastClr="000000">
                      <a:lumMod val="65000"/>
                      <a:lumOff val="35000"/>
                    </a:sysClr>
                  </a:gs>
                </a:gsLst>
                <a:lin ang="1080000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16" name="Rectangle 4"/>
              <p:cNvSpPr/>
              <p:nvPr/>
            </p:nvSpPr>
            <p:spPr>
              <a:xfrm rot="2761914">
                <a:off x="2772338" y="3848542"/>
                <a:ext cx="92314" cy="563359"/>
              </a:xfrm>
              <a:custGeom>
                <a:avLst/>
                <a:gdLst>
                  <a:gd name="connsiteX0" fmla="*/ 0 w 120693"/>
                  <a:gd name="connsiteY0" fmla="*/ 0 h 543476"/>
                  <a:gd name="connsiteX1" fmla="*/ 120693 w 120693"/>
                  <a:gd name="connsiteY1" fmla="*/ 0 h 543476"/>
                  <a:gd name="connsiteX2" fmla="*/ 120693 w 120693"/>
                  <a:gd name="connsiteY2" fmla="*/ 543476 h 543476"/>
                  <a:gd name="connsiteX3" fmla="*/ 0 w 120693"/>
                  <a:gd name="connsiteY3" fmla="*/ 543476 h 543476"/>
                  <a:gd name="connsiteX4" fmla="*/ 0 w 120693"/>
                  <a:gd name="connsiteY4" fmla="*/ 0 h 543476"/>
                  <a:gd name="connsiteX0" fmla="*/ 0 w 120693"/>
                  <a:gd name="connsiteY0" fmla="*/ 0 h 543476"/>
                  <a:gd name="connsiteX1" fmla="*/ 53352 w 120693"/>
                  <a:gd name="connsiteY1" fmla="*/ 1213 h 543476"/>
                  <a:gd name="connsiteX2" fmla="*/ 120693 w 120693"/>
                  <a:gd name="connsiteY2" fmla="*/ 543476 h 543476"/>
                  <a:gd name="connsiteX3" fmla="*/ 0 w 120693"/>
                  <a:gd name="connsiteY3" fmla="*/ 543476 h 543476"/>
                  <a:gd name="connsiteX4" fmla="*/ 0 w 120693"/>
                  <a:gd name="connsiteY4" fmla="*/ 0 h 543476"/>
                  <a:gd name="connsiteX0" fmla="*/ 0 w 53352"/>
                  <a:gd name="connsiteY0" fmla="*/ 0 h 543476"/>
                  <a:gd name="connsiteX1" fmla="*/ 53352 w 53352"/>
                  <a:gd name="connsiteY1" fmla="*/ 1213 h 543476"/>
                  <a:gd name="connsiteX2" fmla="*/ 31376 w 53352"/>
                  <a:gd name="connsiteY2" fmla="*/ 540032 h 543476"/>
                  <a:gd name="connsiteX3" fmla="*/ 0 w 53352"/>
                  <a:gd name="connsiteY3" fmla="*/ 543476 h 543476"/>
                  <a:gd name="connsiteX4" fmla="*/ 0 w 53352"/>
                  <a:gd name="connsiteY4" fmla="*/ 0 h 543476"/>
                  <a:gd name="connsiteX0" fmla="*/ 18428 w 71780"/>
                  <a:gd name="connsiteY0" fmla="*/ 0 h 548860"/>
                  <a:gd name="connsiteX1" fmla="*/ 71780 w 71780"/>
                  <a:gd name="connsiteY1" fmla="*/ 1213 h 548860"/>
                  <a:gd name="connsiteX2" fmla="*/ 49804 w 71780"/>
                  <a:gd name="connsiteY2" fmla="*/ 540032 h 548860"/>
                  <a:gd name="connsiteX3" fmla="*/ 0 w 71780"/>
                  <a:gd name="connsiteY3" fmla="*/ 548860 h 548860"/>
                  <a:gd name="connsiteX4" fmla="*/ 18428 w 71780"/>
                  <a:gd name="connsiteY4" fmla="*/ 0 h 548860"/>
                  <a:gd name="connsiteX0" fmla="*/ 18550 w 71902"/>
                  <a:gd name="connsiteY0" fmla="*/ 0 h 542125"/>
                  <a:gd name="connsiteX1" fmla="*/ 71902 w 71902"/>
                  <a:gd name="connsiteY1" fmla="*/ 1213 h 542125"/>
                  <a:gd name="connsiteX2" fmla="*/ 49926 w 71902"/>
                  <a:gd name="connsiteY2" fmla="*/ 540032 h 542125"/>
                  <a:gd name="connsiteX3" fmla="*/ 0 w 71902"/>
                  <a:gd name="connsiteY3" fmla="*/ 542125 h 542125"/>
                  <a:gd name="connsiteX4" fmla="*/ 18550 w 71902"/>
                  <a:gd name="connsiteY4" fmla="*/ 0 h 542125"/>
                  <a:gd name="connsiteX0" fmla="*/ 18733 w 72085"/>
                  <a:gd name="connsiteY0" fmla="*/ 0 h 540032"/>
                  <a:gd name="connsiteX1" fmla="*/ 72085 w 72085"/>
                  <a:gd name="connsiteY1" fmla="*/ 1213 h 540032"/>
                  <a:gd name="connsiteX2" fmla="*/ 50109 w 72085"/>
                  <a:gd name="connsiteY2" fmla="*/ 540032 h 540032"/>
                  <a:gd name="connsiteX3" fmla="*/ 0 w 72085"/>
                  <a:gd name="connsiteY3" fmla="*/ 532024 h 540032"/>
                  <a:gd name="connsiteX4" fmla="*/ 18733 w 72085"/>
                  <a:gd name="connsiteY4" fmla="*/ 0 h 540032"/>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81456"/>
                  <a:gd name="connsiteY0" fmla="*/ 0 h 540471"/>
                  <a:gd name="connsiteX1" fmla="*/ 73617 w 81456"/>
                  <a:gd name="connsiteY1" fmla="*/ 1213 h 540471"/>
                  <a:gd name="connsiteX2" fmla="*/ 51641 w 81456"/>
                  <a:gd name="connsiteY2" fmla="*/ 540032 h 540471"/>
                  <a:gd name="connsiteX3" fmla="*/ 0 w 81456"/>
                  <a:gd name="connsiteY3" fmla="*/ 540471 h 540471"/>
                  <a:gd name="connsiteX4" fmla="*/ 20265 w 81456"/>
                  <a:gd name="connsiteY4" fmla="*/ 0 h 540471"/>
                  <a:gd name="connsiteX0" fmla="*/ 20265 w 88021"/>
                  <a:gd name="connsiteY0" fmla="*/ 0 h 540471"/>
                  <a:gd name="connsiteX1" fmla="*/ 73617 w 88021"/>
                  <a:gd name="connsiteY1" fmla="*/ 1213 h 540471"/>
                  <a:gd name="connsiteX2" fmla="*/ 51641 w 88021"/>
                  <a:gd name="connsiteY2" fmla="*/ 540032 h 540471"/>
                  <a:gd name="connsiteX3" fmla="*/ 0 w 88021"/>
                  <a:gd name="connsiteY3" fmla="*/ 540471 h 540471"/>
                  <a:gd name="connsiteX4" fmla="*/ 20265 w 88021"/>
                  <a:gd name="connsiteY4" fmla="*/ 0 h 540471"/>
                  <a:gd name="connsiteX0" fmla="*/ 20265 w 85101"/>
                  <a:gd name="connsiteY0" fmla="*/ 0 h 540471"/>
                  <a:gd name="connsiteX1" fmla="*/ 73617 w 85101"/>
                  <a:gd name="connsiteY1" fmla="*/ 1213 h 540471"/>
                  <a:gd name="connsiteX2" fmla="*/ 51641 w 85101"/>
                  <a:gd name="connsiteY2" fmla="*/ 540032 h 540471"/>
                  <a:gd name="connsiteX3" fmla="*/ 0 w 85101"/>
                  <a:gd name="connsiteY3" fmla="*/ 540471 h 540471"/>
                  <a:gd name="connsiteX4" fmla="*/ 20265 w 85101"/>
                  <a:gd name="connsiteY4" fmla="*/ 0 h 540471"/>
                  <a:gd name="connsiteX0" fmla="*/ 20265 w 92707"/>
                  <a:gd name="connsiteY0" fmla="*/ 0 h 540471"/>
                  <a:gd name="connsiteX1" fmla="*/ 73617 w 92707"/>
                  <a:gd name="connsiteY1" fmla="*/ 1213 h 540471"/>
                  <a:gd name="connsiteX2" fmla="*/ 51641 w 92707"/>
                  <a:gd name="connsiteY2" fmla="*/ 540032 h 540471"/>
                  <a:gd name="connsiteX3" fmla="*/ 0 w 92707"/>
                  <a:gd name="connsiteY3" fmla="*/ 540471 h 540471"/>
                  <a:gd name="connsiteX4" fmla="*/ 20265 w 92707"/>
                  <a:gd name="connsiteY4" fmla="*/ 0 h 540471"/>
                  <a:gd name="connsiteX0" fmla="*/ 20265 w 92562"/>
                  <a:gd name="connsiteY0" fmla="*/ 0 h 540471"/>
                  <a:gd name="connsiteX1" fmla="*/ 73617 w 92562"/>
                  <a:gd name="connsiteY1" fmla="*/ 1213 h 540471"/>
                  <a:gd name="connsiteX2" fmla="*/ 51641 w 92562"/>
                  <a:gd name="connsiteY2" fmla="*/ 540032 h 540471"/>
                  <a:gd name="connsiteX3" fmla="*/ 0 w 92562"/>
                  <a:gd name="connsiteY3" fmla="*/ 540471 h 540471"/>
                  <a:gd name="connsiteX4" fmla="*/ 20265 w 92562"/>
                  <a:gd name="connsiteY4" fmla="*/ 0 h 540471"/>
                  <a:gd name="connsiteX0" fmla="*/ 20265 w 117981"/>
                  <a:gd name="connsiteY0" fmla="*/ 0 h 540471"/>
                  <a:gd name="connsiteX1" fmla="*/ 73617 w 117981"/>
                  <a:gd name="connsiteY1" fmla="*/ 1213 h 540471"/>
                  <a:gd name="connsiteX2" fmla="*/ 51641 w 117981"/>
                  <a:gd name="connsiteY2" fmla="*/ 540032 h 540471"/>
                  <a:gd name="connsiteX3" fmla="*/ 0 w 117981"/>
                  <a:gd name="connsiteY3" fmla="*/ 540471 h 540471"/>
                  <a:gd name="connsiteX4" fmla="*/ 20265 w 117981"/>
                  <a:gd name="connsiteY4" fmla="*/ 0 h 540471"/>
                  <a:gd name="connsiteX0" fmla="*/ 20265 w 89569"/>
                  <a:gd name="connsiteY0" fmla="*/ 0 h 540471"/>
                  <a:gd name="connsiteX1" fmla="*/ 73617 w 89569"/>
                  <a:gd name="connsiteY1" fmla="*/ 1213 h 540471"/>
                  <a:gd name="connsiteX2" fmla="*/ 51641 w 89569"/>
                  <a:gd name="connsiteY2" fmla="*/ 540032 h 540471"/>
                  <a:gd name="connsiteX3" fmla="*/ 0 w 89569"/>
                  <a:gd name="connsiteY3" fmla="*/ 540471 h 540471"/>
                  <a:gd name="connsiteX4" fmla="*/ 20265 w 89569"/>
                  <a:gd name="connsiteY4" fmla="*/ 0 h 540471"/>
                  <a:gd name="connsiteX0" fmla="*/ 20265 w 91294"/>
                  <a:gd name="connsiteY0" fmla="*/ 0 h 540471"/>
                  <a:gd name="connsiteX1" fmla="*/ 73617 w 91294"/>
                  <a:gd name="connsiteY1" fmla="*/ 1213 h 540471"/>
                  <a:gd name="connsiteX2" fmla="*/ 51641 w 91294"/>
                  <a:gd name="connsiteY2" fmla="*/ 540032 h 540471"/>
                  <a:gd name="connsiteX3" fmla="*/ 0 w 91294"/>
                  <a:gd name="connsiteY3" fmla="*/ 540471 h 540471"/>
                  <a:gd name="connsiteX4" fmla="*/ 20265 w 91294"/>
                  <a:gd name="connsiteY4" fmla="*/ 0 h 540471"/>
                  <a:gd name="connsiteX0" fmla="*/ 20265 w 91294"/>
                  <a:gd name="connsiteY0" fmla="*/ 0 h 540471"/>
                  <a:gd name="connsiteX1" fmla="*/ 73617 w 91294"/>
                  <a:gd name="connsiteY1" fmla="*/ 1213 h 540471"/>
                  <a:gd name="connsiteX2" fmla="*/ 51641 w 91294"/>
                  <a:gd name="connsiteY2" fmla="*/ 540032 h 540471"/>
                  <a:gd name="connsiteX3" fmla="*/ 0 w 91294"/>
                  <a:gd name="connsiteY3" fmla="*/ 540471 h 540471"/>
                  <a:gd name="connsiteX4" fmla="*/ 20265 w 91294"/>
                  <a:gd name="connsiteY4" fmla="*/ 0 h 540471"/>
                  <a:gd name="connsiteX0" fmla="*/ 20265 w 91871"/>
                  <a:gd name="connsiteY0" fmla="*/ 0 h 540471"/>
                  <a:gd name="connsiteX1" fmla="*/ 73617 w 91871"/>
                  <a:gd name="connsiteY1" fmla="*/ 1213 h 540471"/>
                  <a:gd name="connsiteX2" fmla="*/ 51641 w 91871"/>
                  <a:gd name="connsiteY2" fmla="*/ 540032 h 540471"/>
                  <a:gd name="connsiteX3" fmla="*/ 0 w 91871"/>
                  <a:gd name="connsiteY3" fmla="*/ 540471 h 540471"/>
                  <a:gd name="connsiteX4" fmla="*/ 20265 w 91871"/>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1494"/>
                  <a:gd name="connsiteY0" fmla="*/ 0 h 557371"/>
                  <a:gd name="connsiteX1" fmla="*/ 73617 w 91494"/>
                  <a:gd name="connsiteY1" fmla="*/ 1213 h 557371"/>
                  <a:gd name="connsiteX2" fmla="*/ 44577 w 91494"/>
                  <a:gd name="connsiteY2" fmla="*/ 557371 h 557371"/>
                  <a:gd name="connsiteX3" fmla="*/ 0 w 91494"/>
                  <a:gd name="connsiteY3" fmla="*/ 540471 h 557371"/>
                  <a:gd name="connsiteX4" fmla="*/ 20265 w 91494"/>
                  <a:gd name="connsiteY4" fmla="*/ 0 h 557371"/>
                  <a:gd name="connsiteX0" fmla="*/ 20265 w 92286"/>
                  <a:gd name="connsiteY0" fmla="*/ 0 h 549953"/>
                  <a:gd name="connsiteX1" fmla="*/ 73617 w 92286"/>
                  <a:gd name="connsiteY1" fmla="*/ 1213 h 549953"/>
                  <a:gd name="connsiteX2" fmla="*/ 46903 w 92286"/>
                  <a:gd name="connsiteY2" fmla="*/ 549952 h 549953"/>
                  <a:gd name="connsiteX3" fmla="*/ 0 w 92286"/>
                  <a:gd name="connsiteY3" fmla="*/ 540471 h 549953"/>
                  <a:gd name="connsiteX4" fmla="*/ 20265 w 92286"/>
                  <a:gd name="connsiteY4" fmla="*/ 0 h 549953"/>
                  <a:gd name="connsiteX0" fmla="*/ 11397 w 83418"/>
                  <a:gd name="connsiteY0" fmla="*/ 0 h 549961"/>
                  <a:gd name="connsiteX1" fmla="*/ 64749 w 83418"/>
                  <a:gd name="connsiteY1" fmla="*/ 1213 h 549961"/>
                  <a:gd name="connsiteX2" fmla="*/ 38035 w 83418"/>
                  <a:gd name="connsiteY2" fmla="*/ 549952 h 549961"/>
                  <a:gd name="connsiteX3" fmla="*/ 0 w 83418"/>
                  <a:gd name="connsiteY3" fmla="*/ 548706 h 549961"/>
                  <a:gd name="connsiteX4" fmla="*/ 11397 w 83418"/>
                  <a:gd name="connsiteY4" fmla="*/ 0 h 549961"/>
                  <a:gd name="connsiteX0" fmla="*/ 11397 w 83418"/>
                  <a:gd name="connsiteY0" fmla="*/ 0 h 549961"/>
                  <a:gd name="connsiteX1" fmla="*/ 64749 w 83418"/>
                  <a:gd name="connsiteY1" fmla="*/ 1213 h 549961"/>
                  <a:gd name="connsiteX2" fmla="*/ 38035 w 83418"/>
                  <a:gd name="connsiteY2" fmla="*/ 549952 h 549961"/>
                  <a:gd name="connsiteX3" fmla="*/ 0 w 83418"/>
                  <a:gd name="connsiteY3" fmla="*/ 548706 h 549961"/>
                  <a:gd name="connsiteX4" fmla="*/ 11397 w 83418"/>
                  <a:gd name="connsiteY4" fmla="*/ 0 h 549961"/>
                  <a:gd name="connsiteX0" fmla="*/ 11397 w 83418"/>
                  <a:gd name="connsiteY0" fmla="*/ 0 h 549961"/>
                  <a:gd name="connsiteX1" fmla="*/ 64749 w 83418"/>
                  <a:gd name="connsiteY1" fmla="*/ 1213 h 549961"/>
                  <a:gd name="connsiteX2" fmla="*/ 38035 w 83418"/>
                  <a:gd name="connsiteY2" fmla="*/ 549952 h 549961"/>
                  <a:gd name="connsiteX3" fmla="*/ 0 w 83418"/>
                  <a:gd name="connsiteY3" fmla="*/ 548706 h 549961"/>
                  <a:gd name="connsiteX4" fmla="*/ 11397 w 83418"/>
                  <a:gd name="connsiteY4" fmla="*/ 0 h 549961"/>
                  <a:gd name="connsiteX0" fmla="*/ 14250 w 86271"/>
                  <a:gd name="connsiteY0" fmla="*/ 0 h 551551"/>
                  <a:gd name="connsiteX1" fmla="*/ 67602 w 86271"/>
                  <a:gd name="connsiteY1" fmla="*/ 1213 h 551551"/>
                  <a:gd name="connsiteX2" fmla="*/ 40888 w 86271"/>
                  <a:gd name="connsiteY2" fmla="*/ 549952 h 551551"/>
                  <a:gd name="connsiteX3" fmla="*/ 0 w 86271"/>
                  <a:gd name="connsiteY3" fmla="*/ 551551 h 551551"/>
                  <a:gd name="connsiteX4" fmla="*/ 14250 w 86271"/>
                  <a:gd name="connsiteY4" fmla="*/ 0 h 551551"/>
                  <a:gd name="connsiteX0" fmla="*/ 14250 w 86271"/>
                  <a:gd name="connsiteY0" fmla="*/ 0 h 551551"/>
                  <a:gd name="connsiteX1" fmla="*/ 67602 w 86271"/>
                  <a:gd name="connsiteY1" fmla="*/ 1213 h 551551"/>
                  <a:gd name="connsiteX2" fmla="*/ 40888 w 86271"/>
                  <a:gd name="connsiteY2" fmla="*/ 549952 h 551551"/>
                  <a:gd name="connsiteX3" fmla="*/ 0 w 86271"/>
                  <a:gd name="connsiteY3" fmla="*/ 551551 h 551551"/>
                  <a:gd name="connsiteX4" fmla="*/ 14250 w 86271"/>
                  <a:gd name="connsiteY4" fmla="*/ 0 h 551551"/>
                  <a:gd name="connsiteX0" fmla="*/ 14250 w 89809"/>
                  <a:gd name="connsiteY0" fmla="*/ 0 h 551551"/>
                  <a:gd name="connsiteX1" fmla="*/ 67602 w 89809"/>
                  <a:gd name="connsiteY1" fmla="*/ 1213 h 551551"/>
                  <a:gd name="connsiteX2" fmla="*/ 40888 w 89809"/>
                  <a:gd name="connsiteY2" fmla="*/ 549952 h 551551"/>
                  <a:gd name="connsiteX3" fmla="*/ 0 w 89809"/>
                  <a:gd name="connsiteY3" fmla="*/ 551551 h 551551"/>
                  <a:gd name="connsiteX4" fmla="*/ 14250 w 89809"/>
                  <a:gd name="connsiteY4" fmla="*/ 0 h 551551"/>
                  <a:gd name="connsiteX0" fmla="*/ 14250 w 94407"/>
                  <a:gd name="connsiteY0" fmla="*/ 0 h 551551"/>
                  <a:gd name="connsiteX1" fmla="*/ 67602 w 94407"/>
                  <a:gd name="connsiteY1" fmla="*/ 1213 h 551551"/>
                  <a:gd name="connsiteX2" fmla="*/ 40888 w 94407"/>
                  <a:gd name="connsiteY2" fmla="*/ 549952 h 551551"/>
                  <a:gd name="connsiteX3" fmla="*/ 0 w 94407"/>
                  <a:gd name="connsiteY3" fmla="*/ 551551 h 551551"/>
                  <a:gd name="connsiteX4" fmla="*/ 14250 w 94407"/>
                  <a:gd name="connsiteY4" fmla="*/ 0 h 551551"/>
                  <a:gd name="connsiteX0" fmla="*/ 14144 w 94301"/>
                  <a:gd name="connsiteY0" fmla="*/ 0 h 557140"/>
                  <a:gd name="connsiteX1" fmla="*/ 67496 w 94301"/>
                  <a:gd name="connsiteY1" fmla="*/ 1213 h 557140"/>
                  <a:gd name="connsiteX2" fmla="*/ 40782 w 94301"/>
                  <a:gd name="connsiteY2" fmla="*/ 549952 h 557140"/>
                  <a:gd name="connsiteX3" fmla="*/ 0 w 94301"/>
                  <a:gd name="connsiteY3" fmla="*/ 557140 h 557140"/>
                  <a:gd name="connsiteX4" fmla="*/ 14144 w 94301"/>
                  <a:gd name="connsiteY4" fmla="*/ 0 h 557140"/>
                  <a:gd name="connsiteX0" fmla="*/ 14144 w 94422"/>
                  <a:gd name="connsiteY0" fmla="*/ 0 h 566725"/>
                  <a:gd name="connsiteX1" fmla="*/ 67496 w 94422"/>
                  <a:gd name="connsiteY1" fmla="*/ 1213 h 566725"/>
                  <a:gd name="connsiteX2" fmla="*/ 41095 w 94422"/>
                  <a:gd name="connsiteY2" fmla="*/ 566724 h 566725"/>
                  <a:gd name="connsiteX3" fmla="*/ 0 w 94422"/>
                  <a:gd name="connsiteY3" fmla="*/ 557140 h 566725"/>
                  <a:gd name="connsiteX4" fmla="*/ 14144 w 94422"/>
                  <a:gd name="connsiteY4" fmla="*/ 0 h 566725"/>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7422 w 96551"/>
                  <a:gd name="connsiteY0" fmla="*/ 0 h 558391"/>
                  <a:gd name="connsiteX1" fmla="*/ 70774 w 96551"/>
                  <a:gd name="connsiteY1" fmla="*/ 1213 h 558391"/>
                  <a:gd name="connsiteX2" fmla="*/ 41313 w 96551"/>
                  <a:gd name="connsiteY2" fmla="*/ 558388 h 558391"/>
                  <a:gd name="connsiteX3" fmla="*/ 0 w 96551"/>
                  <a:gd name="connsiteY3" fmla="*/ 554096 h 558391"/>
                  <a:gd name="connsiteX4" fmla="*/ 17422 w 96551"/>
                  <a:gd name="connsiteY4" fmla="*/ 0 h 558391"/>
                  <a:gd name="connsiteX0" fmla="*/ 17422 w 94821"/>
                  <a:gd name="connsiteY0" fmla="*/ 0 h 563340"/>
                  <a:gd name="connsiteX1" fmla="*/ 70774 w 94821"/>
                  <a:gd name="connsiteY1" fmla="*/ 1213 h 563340"/>
                  <a:gd name="connsiteX2" fmla="*/ 36353 w 94821"/>
                  <a:gd name="connsiteY2" fmla="*/ 563339 h 563340"/>
                  <a:gd name="connsiteX3" fmla="*/ 0 w 94821"/>
                  <a:gd name="connsiteY3" fmla="*/ 554096 h 563340"/>
                  <a:gd name="connsiteX4" fmla="*/ 17422 w 94821"/>
                  <a:gd name="connsiteY4" fmla="*/ 0 h 563340"/>
                  <a:gd name="connsiteX0" fmla="*/ 17422 w 95697"/>
                  <a:gd name="connsiteY0" fmla="*/ 0 h 565728"/>
                  <a:gd name="connsiteX1" fmla="*/ 70774 w 95697"/>
                  <a:gd name="connsiteY1" fmla="*/ 1213 h 565728"/>
                  <a:gd name="connsiteX2" fmla="*/ 38924 w 95697"/>
                  <a:gd name="connsiteY2" fmla="*/ 565727 h 565728"/>
                  <a:gd name="connsiteX3" fmla="*/ 0 w 95697"/>
                  <a:gd name="connsiteY3" fmla="*/ 554096 h 565728"/>
                  <a:gd name="connsiteX4" fmla="*/ 17422 w 95697"/>
                  <a:gd name="connsiteY4" fmla="*/ 0 h 565728"/>
                  <a:gd name="connsiteX0" fmla="*/ 17422 w 95697"/>
                  <a:gd name="connsiteY0" fmla="*/ 0 h 565728"/>
                  <a:gd name="connsiteX1" fmla="*/ 70774 w 95697"/>
                  <a:gd name="connsiteY1" fmla="*/ 1213 h 565728"/>
                  <a:gd name="connsiteX2" fmla="*/ 38923 w 95697"/>
                  <a:gd name="connsiteY2" fmla="*/ 565727 h 565728"/>
                  <a:gd name="connsiteX3" fmla="*/ 0 w 95697"/>
                  <a:gd name="connsiteY3" fmla="*/ 554096 h 565728"/>
                  <a:gd name="connsiteX4" fmla="*/ 17422 w 95697"/>
                  <a:gd name="connsiteY4" fmla="*/ 0 h 565728"/>
                  <a:gd name="connsiteX0" fmla="*/ 19629 w 97904"/>
                  <a:gd name="connsiteY0" fmla="*/ 0 h 571160"/>
                  <a:gd name="connsiteX1" fmla="*/ 72981 w 97904"/>
                  <a:gd name="connsiteY1" fmla="*/ 1213 h 571160"/>
                  <a:gd name="connsiteX2" fmla="*/ 41130 w 97904"/>
                  <a:gd name="connsiteY2" fmla="*/ 565727 h 571160"/>
                  <a:gd name="connsiteX3" fmla="*/ 0 w 97904"/>
                  <a:gd name="connsiteY3" fmla="*/ 571160 h 571160"/>
                  <a:gd name="connsiteX4" fmla="*/ 19629 w 97904"/>
                  <a:gd name="connsiteY4" fmla="*/ 0 h 571160"/>
                  <a:gd name="connsiteX0" fmla="*/ 19629 w 97904"/>
                  <a:gd name="connsiteY0" fmla="*/ 0 h 571160"/>
                  <a:gd name="connsiteX1" fmla="*/ 72981 w 97904"/>
                  <a:gd name="connsiteY1" fmla="*/ 1213 h 571160"/>
                  <a:gd name="connsiteX2" fmla="*/ 41130 w 97904"/>
                  <a:gd name="connsiteY2" fmla="*/ 565727 h 571160"/>
                  <a:gd name="connsiteX3" fmla="*/ 0 w 97904"/>
                  <a:gd name="connsiteY3" fmla="*/ 571160 h 571160"/>
                  <a:gd name="connsiteX4" fmla="*/ 19629 w 97904"/>
                  <a:gd name="connsiteY4" fmla="*/ 0 h 571160"/>
                  <a:gd name="connsiteX0" fmla="*/ 19629 w 97904"/>
                  <a:gd name="connsiteY0" fmla="*/ 0 h 571160"/>
                  <a:gd name="connsiteX1" fmla="*/ 72981 w 97904"/>
                  <a:gd name="connsiteY1" fmla="*/ 1213 h 571160"/>
                  <a:gd name="connsiteX2" fmla="*/ 41130 w 97904"/>
                  <a:gd name="connsiteY2" fmla="*/ 565727 h 571160"/>
                  <a:gd name="connsiteX3" fmla="*/ 0 w 97904"/>
                  <a:gd name="connsiteY3" fmla="*/ 571160 h 571160"/>
                  <a:gd name="connsiteX4" fmla="*/ 19629 w 97904"/>
                  <a:gd name="connsiteY4" fmla="*/ 0 h 571160"/>
                  <a:gd name="connsiteX0" fmla="*/ 19629 w 97904"/>
                  <a:gd name="connsiteY0" fmla="*/ 0 h 571160"/>
                  <a:gd name="connsiteX1" fmla="*/ 72981 w 97904"/>
                  <a:gd name="connsiteY1" fmla="*/ 1213 h 571160"/>
                  <a:gd name="connsiteX2" fmla="*/ 41130 w 97904"/>
                  <a:gd name="connsiteY2" fmla="*/ 565727 h 571160"/>
                  <a:gd name="connsiteX3" fmla="*/ 0 w 97904"/>
                  <a:gd name="connsiteY3" fmla="*/ 571160 h 571160"/>
                  <a:gd name="connsiteX4" fmla="*/ 19629 w 97904"/>
                  <a:gd name="connsiteY4" fmla="*/ 0 h 571160"/>
                  <a:gd name="connsiteX0" fmla="*/ 19629 w 98544"/>
                  <a:gd name="connsiteY0" fmla="*/ 0 h 571160"/>
                  <a:gd name="connsiteX1" fmla="*/ 72981 w 98544"/>
                  <a:gd name="connsiteY1" fmla="*/ 1213 h 571160"/>
                  <a:gd name="connsiteX2" fmla="*/ 42932 w 98544"/>
                  <a:gd name="connsiteY2" fmla="*/ 567400 h 571160"/>
                  <a:gd name="connsiteX3" fmla="*/ 0 w 98544"/>
                  <a:gd name="connsiteY3" fmla="*/ 571160 h 571160"/>
                  <a:gd name="connsiteX4" fmla="*/ 19629 w 98544"/>
                  <a:gd name="connsiteY4" fmla="*/ 0 h 57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44" h="571160">
                    <a:moveTo>
                      <a:pt x="19629" y="0"/>
                    </a:moveTo>
                    <a:lnTo>
                      <a:pt x="72981" y="1213"/>
                    </a:lnTo>
                    <a:cubicBezTo>
                      <a:pt x="114757" y="299638"/>
                      <a:pt x="105735" y="298692"/>
                      <a:pt x="42932" y="567400"/>
                    </a:cubicBezTo>
                    <a:cubicBezTo>
                      <a:pt x="25718" y="567546"/>
                      <a:pt x="17214" y="571014"/>
                      <a:pt x="0" y="571160"/>
                    </a:cubicBezTo>
                    <a:cubicBezTo>
                      <a:pt x="26174" y="363737"/>
                      <a:pt x="26517" y="214037"/>
                      <a:pt x="19629" y="0"/>
                    </a:cubicBezTo>
                    <a:close/>
                  </a:path>
                </a:pathLst>
              </a:custGeom>
              <a:gradFill>
                <a:gsLst>
                  <a:gs pos="0">
                    <a:srgbClr val="000000">
                      <a:lumMod val="75000"/>
                      <a:lumOff val="25000"/>
                    </a:srgbClr>
                  </a:gs>
                  <a:gs pos="100000">
                    <a:srgbClr val="000000"/>
                  </a:gs>
                </a:gsLst>
                <a:lin ang="540000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17" name="Rectangle 9"/>
              <p:cNvSpPr/>
              <p:nvPr/>
            </p:nvSpPr>
            <p:spPr>
              <a:xfrm rot="2456433">
                <a:off x="3004663" y="4081953"/>
                <a:ext cx="94702" cy="546594"/>
              </a:xfrm>
              <a:custGeom>
                <a:avLst/>
                <a:gdLst>
                  <a:gd name="connsiteX0" fmla="*/ 0 w 145256"/>
                  <a:gd name="connsiteY0" fmla="*/ 0 h 526354"/>
                  <a:gd name="connsiteX1" fmla="*/ 145256 w 145256"/>
                  <a:gd name="connsiteY1" fmla="*/ 0 h 526354"/>
                  <a:gd name="connsiteX2" fmla="*/ 145256 w 145256"/>
                  <a:gd name="connsiteY2" fmla="*/ 526354 h 526354"/>
                  <a:gd name="connsiteX3" fmla="*/ 0 w 145256"/>
                  <a:gd name="connsiteY3" fmla="*/ 526354 h 526354"/>
                  <a:gd name="connsiteX4" fmla="*/ 0 w 145256"/>
                  <a:gd name="connsiteY4" fmla="*/ 0 h 526354"/>
                  <a:gd name="connsiteX0" fmla="*/ 14448 w 159704"/>
                  <a:gd name="connsiteY0" fmla="*/ 0 h 526354"/>
                  <a:gd name="connsiteX1" fmla="*/ 159704 w 159704"/>
                  <a:gd name="connsiteY1" fmla="*/ 0 h 526354"/>
                  <a:gd name="connsiteX2" fmla="*/ 159704 w 159704"/>
                  <a:gd name="connsiteY2" fmla="*/ 526354 h 526354"/>
                  <a:gd name="connsiteX3" fmla="*/ 14448 w 159704"/>
                  <a:gd name="connsiteY3" fmla="*/ 526354 h 526354"/>
                  <a:gd name="connsiteX4" fmla="*/ 14448 w 159704"/>
                  <a:gd name="connsiteY4" fmla="*/ 0 h 526354"/>
                  <a:gd name="connsiteX0" fmla="*/ 13755 w 159011"/>
                  <a:gd name="connsiteY0" fmla="*/ 0 h 526354"/>
                  <a:gd name="connsiteX1" fmla="*/ 159011 w 159011"/>
                  <a:gd name="connsiteY1" fmla="*/ 0 h 526354"/>
                  <a:gd name="connsiteX2" fmla="*/ 159011 w 159011"/>
                  <a:gd name="connsiteY2" fmla="*/ 526354 h 526354"/>
                  <a:gd name="connsiteX3" fmla="*/ 13755 w 159011"/>
                  <a:gd name="connsiteY3" fmla="*/ 526354 h 526354"/>
                  <a:gd name="connsiteX4" fmla="*/ 13755 w 159011"/>
                  <a:gd name="connsiteY4" fmla="*/ 0 h 526354"/>
                  <a:gd name="connsiteX0" fmla="*/ 18464 w 163720"/>
                  <a:gd name="connsiteY0" fmla="*/ 0 h 526354"/>
                  <a:gd name="connsiteX1" fmla="*/ 163720 w 163720"/>
                  <a:gd name="connsiteY1" fmla="*/ 0 h 526354"/>
                  <a:gd name="connsiteX2" fmla="*/ 163720 w 163720"/>
                  <a:gd name="connsiteY2" fmla="*/ 526354 h 526354"/>
                  <a:gd name="connsiteX3" fmla="*/ 18464 w 163720"/>
                  <a:gd name="connsiteY3" fmla="*/ 526354 h 526354"/>
                  <a:gd name="connsiteX4" fmla="*/ 18464 w 163720"/>
                  <a:gd name="connsiteY4" fmla="*/ 0 h 526354"/>
                  <a:gd name="connsiteX0" fmla="*/ 21057 w 166313"/>
                  <a:gd name="connsiteY0" fmla="*/ 0 h 526354"/>
                  <a:gd name="connsiteX1" fmla="*/ 166313 w 166313"/>
                  <a:gd name="connsiteY1" fmla="*/ 0 h 526354"/>
                  <a:gd name="connsiteX2" fmla="*/ 166313 w 166313"/>
                  <a:gd name="connsiteY2" fmla="*/ 526354 h 526354"/>
                  <a:gd name="connsiteX3" fmla="*/ 21057 w 166313"/>
                  <a:gd name="connsiteY3" fmla="*/ 526354 h 526354"/>
                  <a:gd name="connsiteX4" fmla="*/ 21057 w 166313"/>
                  <a:gd name="connsiteY4" fmla="*/ 0 h 526354"/>
                  <a:gd name="connsiteX0" fmla="*/ 10873 w 156129"/>
                  <a:gd name="connsiteY0" fmla="*/ 0 h 526354"/>
                  <a:gd name="connsiteX1" fmla="*/ 156129 w 156129"/>
                  <a:gd name="connsiteY1" fmla="*/ 0 h 526354"/>
                  <a:gd name="connsiteX2" fmla="*/ 156129 w 156129"/>
                  <a:gd name="connsiteY2" fmla="*/ 526354 h 526354"/>
                  <a:gd name="connsiteX3" fmla="*/ 10873 w 156129"/>
                  <a:gd name="connsiteY3" fmla="*/ 526354 h 526354"/>
                  <a:gd name="connsiteX4" fmla="*/ 10873 w 156129"/>
                  <a:gd name="connsiteY4" fmla="*/ 0 h 526354"/>
                  <a:gd name="connsiteX0" fmla="*/ 11923 w 157179"/>
                  <a:gd name="connsiteY0" fmla="*/ 0 h 526354"/>
                  <a:gd name="connsiteX1" fmla="*/ 157179 w 157179"/>
                  <a:gd name="connsiteY1" fmla="*/ 0 h 526354"/>
                  <a:gd name="connsiteX2" fmla="*/ 157179 w 157179"/>
                  <a:gd name="connsiteY2" fmla="*/ 526354 h 526354"/>
                  <a:gd name="connsiteX3" fmla="*/ 11923 w 157179"/>
                  <a:gd name="connsiteY3" fmla="*/ 526354 h 526354"/>
                  <a:gd name="connsiteX4" fmla="*/ 11923 w 157179"/>
                  <a:gd name="connsiteY4" fmla="*/ 0 h 526354"/>
                  <a:gd name="connsiteX0" fmla="*/ 11669 w 156925"/>
                  <a:gd name="connsiteY0" fmla="*/ 0 h 526354"/>
                  <a:gd name="connsiteX1" fmla="*/ 156925 w 156925"/>
                  <a:gd name="connsiteY1" fmla="*/ 0 h 526354"/>
                  <a:gd name="connsiteX2" fmla="*/ 156925 w 156925"/>
                  <a:gd name="connsiteY2" fmla="*/ 526354 h 526354"/>
                  <a:gd name="connsiteX3" fmla="*/ 11669 w 156925"/>
                  <a:gd name="connsiteY3" fmla="*/ 526354 h 526354"/>
                  <a:gd name="connsiteX4" fmla="*/ 11669 w 156925"/>
                  <a:gd name="connsiteY4" fmla="*/ 0 h 526354"/>
                  <a:gd name="connsiteX0" fmla="*/ 10909 w 156165"/>
                  <a:gd name="connsiteY0" fmla="*/ 0 h 526354"/>
                  <a:gd name="connsiteX1" fmla="*/ 156165 w 156165"/>
                  <a:gd name="connsiteY1" fmla="*/ 0 h 526354"/>
                  <a:gd name="connsiteX2" fmla="*/ 156165 w 156165"/>
                  <a:gd name="connsiteY2" fmla="*/ 526354 h 526354"/>
                  <a:gd name="connsiteX3" fmla="*/ 10909 w 156165"/>
                  <a:gd name="connsiteY3" fmla="*/ 526354 h 526354"/>
                  <a:gd name="connsiteX4" fmla="*/ 10909 w 156165"/>
                  <a:gd name="connsiteY4" fmla="*/ 0 h 526354"/>
                  <a:gd name="connsiteX0" fmla="*/ 18259 w 163515"/>
                  <a:gd name="connsiteY0" fmla="*/ 0 h 526354"/>
                  <a:gd name="connsiteX1" fmla="*/ 163515 w 163515"/>
                  <a:gd name="connsiteY1" fmla="*/ 0 h 526354"/>
                  <a:gd name="connsiteX2" fmla="*/ 163515 w 163515"/>
                  <a:gd name="connsiteY2" fmla="*/ 526354 h 526354"/>
                  <a:gd name="connsiteX3" fmla="*/ 18259 w 163515"/>
                  <a:gd name="connsiteY3" fmla="*/ 526354 h 526354"/>
                  <a:gd name="connsiteX4" fmla="*/ 18259 w 163515"/>
                  <a:gd name="connsiteY4" fmla="*/ 0 h 526354"/>
                  <a:gd name="connsiteX0" fmla="*/ 7842 w 153098"/>
                  <a:gd name="connsiteY0" fmla="*/ 0 h 526354"/>
                  <a:gd name="connsiteX1" fmla="*/ 153098 w 153098"/>
                  <a:gd name="connsiteY1" fmla="*/ 0 h 526354"/>
                  <a:gd name="connsiteX2" fmla="*/ 153098 w 153098"/>
                  <a:gd name="connsiteY2" fmla="*/ 526354 h 526354"/>
                  <a:gd name="connsiteX3" fmla="*/ 7842 w 153098"/>
                  <a:gd name="connsiteY3" fmla="*/ 526354 h 526354"/>
                  <a:gd name="connsiteX4" fmla="*/ 7842 w 153098"/>
                  <a:gd name="connsiteY4" fmla="*/ 0 h 526354"/>
                  <a:gd name="connsiteX0" fmla="*/ 14996 w 160252"/>
                  <a:gd name="connsiteY0" fmla="*/ 0 h 526354"/>
                  <a:gd name="connsiteX1" fmla="*/ 160252 w 160252"/>
                  <a:gd name="connsiteY1" fmla="*/ 0 h 526354"/>
                  <a:gd name="connsiteX2" fmla="*/ 160252 w 160252"/>
                  <a:gd name="connsiteY2" fmla="*/ 526354 h 526354"/>
                  <a:gd name="connsiteX3" fmla="*/ 14996 w 160252"/>
                  <a:gd name="connsiteY3" fmla="*/ 526354 h 526354"/>
                  <a:gd name="connsiteX4" fmla="*/ 14996 w 160252"/>
                  <a:gd name="connsiteY4" fmla="*/ 0 h 526354"/>
                  <a:gd name="connsiteX0" fmla="*/ 16887 w 162143"/>
                  <a:gd name="connsiteY0" fmla="*/ 0 h 529236"/>
                  <a:gd name="connsiteX1" fmla="*/ 162143 w 162143"/>
                  <a:gd name="connsiteY1" fmla="*/ 0 h 529236"/>
                  <a:gd name="connsiteX2" fmla="*/ 162143 w 162143"/>
                  <a:gd name="connsiteY2" fmla="*/ 526354 h 529236"/>
                  <a:gd name="connsiteX3" fmla="*/ 9930 w 162143"/>
                  <a:gd name="connsiteY3" fmla="*/ 529236 h 529236"/>
                  <a:gd name="connsiteX4" fmla="*/ 16887 w 162143"/>
                  <a:gd name="connsiteY4" fmla="*/ 0 h 529236"/>
                  <a:gd name="connsiteX0" fmla="*/ 17947 w 163203"/>
                  <a:gd name="connsiteY0" fmla="*/ 0 h 529236"/>
                  <a:gd name="connsiteX1" fmla="*/ 163203 w 163203"/>
                  <a:gd name="connsiteY1" fmla="*/ 0 h 529236"/>
                  <a:gd name="connsiteX2" fmla="*/ 163203 w 163203"/>
                  <a:gd name="connsiteY2" fmla="*/ 526354 h 529236"/>
                  <a:gd name="connsiteX3" fmla="*/ 10990 w 163203"/>
                  <a:gd name="connsiteY3" fmla="*/ 529236 h 529236"/>
                  <a:gd name="connsiteX4" fmla="*/ 17947 w 163203"/>
                  <a:gd name="connsiteY4" fmla="*/ 0 h 529236"/>
                  <a:gd name="connsiteX0" fmla="*/ 20521 w 165777"/>
                  <a:gd name="connsiteY0" fmla="*/ 0 h 529236"/>
                  <a:gd name="connsiteX1" fmla="*/ 165777 w 165777"/>
                  <a:gd name="connsiteY1" fmla="*/ 0 h 529236"/>
                  <a:gd name="connsiteX2" fmla="*/ 165777 w 165777"/>
                  <a:gd name="connsiteY2" fmla="*/ 526354 h 529236"/>
                  <a:gd name="connsiteX3" fmla="*/ 13564 w 165777"/>
                  <a:gd name="connsiteY3" fmla="*/ 529236 h 529236"/>
                  <a:gd name="connsiteX4" fmla="*/ 20521 w 165777"/>
                  <a:gd name="connsiteY4" fmla="*/ 0 h 529236"/>
                  <a:gd name="connsiteX0" fmla="*/ 7695 w 152951"/>
                  <a:gd name="connsiteY0" fmla="*/ 0 h 529236"/>
                  <a:gd name="connsiteX1" fmla="*/ 152951 w 152951"/>
                  <a:gd name="connsiteY1" fmla="*/ 0 h 529236"/>
                  <a:gd name="connsiteX2" fmla="*/ 152951 w 152951"/>
                  <a:gd name="connsiteY2" fmla="*/ 526354 h 529236"/>
                  <a:gd name="connsiteX3" fmla="*/ 738 w 152951"/>
                  <a:gd name="connsiteY3" fmla="*/ 529236 h 529236"/>
                  <a:gd name="connsiteX4" fmla="*/ 7695 w 152951"/>
                  <a:gd name="connsiteY4" fmla="*/ 0 h 529236"/>
                  <a:gd name="connsiteX0" fmla="*/ 15839 w 161095"/>
                  <a:gd name="connsiteY0" fmla="*/ 0 h 529236"/>
                  <a:gd name="connsiteX1" fmla="*/ 161095 w 161095"/>
                  <a:gd name="connsiteY1" fmla="*/ 0 h 529236"/>
                  <a:gd name="connsiteX2" fmla="*/ 161095 w 161095"/>
                  <a:gd name="connsiteY2" fmla="*/ 526354 h 529236"/>
                  <a:gd name="connsiteX3" fmla="*/ 8882 w 161095"/>
                  <a:gd name="connsiteY3" fmla="*/ 529236 h 529236"/>
                  <a:gd name="connsiteX4" fmla="*/ 15839 w 161095"/>
                  <a:gd name="connsiteY4" fmla="*/ 0 h 529236"/>
                  <a:gd name="connsiteX0" fmla="*/ 20567 w 165823"/>
                  <a:gd name="connsiteY0" fmla="*/ 0 h 529236"/>
                  <a:gd name="connsiteX1" fmla="*/ 165823 w 165823"/>
                  <a:gd name="connsiteY1" fmla="*/ 0 h 529236"/>
                  <a:gd name="connsiteX2" fmla="*/ 165823 w 165823"/>
                  <a:gd name="connsiteY2" fmla="*/ 526354 h 529236"/>
                  <a:gd name="connsiteX3" fmla="*/ 13610 w 165823"/>
                  <a:gd name="connsiteY3" fmla="*/ 529236 h 529236"/>
                  <a:gd name="connsiteX4" fmla="*/ 20567 w 165823"/>
                  <a:gd name="connsiteY4" fmla="*/ 0 h 529236"/>
                  <a:gd name="connsiteX0" fmla="*/ 18364 w 163620"/>
                  <a:gd name="connsiteY0" fmla="*/ 0 h 529236"/>
                  <a:gd name="connsiteX1" fmla="*/ 163620 w 163620"/>
                  <a:gd name="connsiteY1" fmla="*/ 0 h 529236"/>
                  <a:gd name="connsiteX2" fmla="*/ 163620 w 163620"/>
                  <a:gd name="connsiteY2" fmla="*/ 526354 h 529236"/>
                  <a:gd name="connsiteX3" fmla="*/ 11407 w 163620"/>
                  <a:gd name="connsiteY3" fmla="*/ 529236 h 529236"/>
                  <a:gd name="connsiteX4" fmla="*/ 18364 w 163620"/>
                  <a:gd name="connsiteY4" fmla="*/ 0 h 529236"/>
                  <a:gd name="connsiteX0" fmla="*/ 14602 w 170175"/>
                  <a:gd name="connsiteY0" fmla="*/ 2643 h 529236"/>
                  <a:gd name="connsiteX1" fmla="*/ 170175 w 170175"/>
                  <a:gd name="connsiteY1" fmla="*/ 0 h 529236"/>
                  <a:gd name="connsiteX2" fmla="*/ 170175 w 170175"/>
                  <a:gd name="connsiteY2" fmla="*/ 526354 h 529236"/>
                  <a:gd name="connsiteX3" fmla="*/ 17962 w 170175"/>
                  <a:gd name="connsiteY3" fmla="*/ 529236 h 529236"/>
                  <a:gd name="connsiteX4" fmla="*/ 14602 w 170175"/>
                  <a:gd name="connsiteY4" fmla="*/ 2643 h 529236"/>
                  <a:gd name="connsiteX0" fmla="*/ 13916 w 171895"/>
                  <a:gd name="connsiteY0" fmla="*/ 0 h 540268"/>
                  <a:gd name="connsiteX1" fmla="*/ 171895 w 171895"/>
                  <a:gd name="connsiteY1" fmla="*/ 11032 h 540268"/>
                  <a:gd name="connsiteX2" fmla="*/ 171895 w 171895"/>
                  <a:gd name="connsiteY2" fmla="*/ 537386 h 540268"/>
                  <a:gd name="connsiteX3" fmla="*/ 19682 w 171895"/>
                  <a:gd name="connsiteY3" fmla="*/ 540268 h 540268"/>
                  <a:gd name="connsiteX4" fmla="*/ 13916 w 171895"/>
                  <a:gd name="connsiteY4" fmla="*/ 0 h 540268"/>
                  <a:gd name="connsiteX0" fmla="*/ 13916 w 171895"/>
                  <a:gd name="connsiteY0" fmla="*/ 0 h 540268"/>
                  <a:gd name="connsiteX1" fmla="*/ 94872 w 171895"/>
                  <a:gd name="connsiteY1" fmla="*/ 2190 h 540268"/>
                  <a:gd name="connsiteX2" fmla="*/ 171895 w 171895"/>
                  <a:gd name="connsiteY2" fmla="*/ 537386 h 540268"/>
                  <a:gd name="connsiteX3" fmla="*/ 19682 w 171895"/>
                  <a:gd name="connsiteY3" fmla="*/ 540268 h 540268"/>
                  <a:gd name="connsiteX4" fmla="*/ 13916 w 171895"/>
                  <a:gd name="connsiteY4" fmla="*/ 0 h 540268"/>
                  <a:gd name="connsiteX0" fmla="*/ 13916 w 94872"/>
                  <a:gd name="connsiteY0" fmla="*/ 0 h 545468"/>
                  <a:gd name="connsiteX1" fmla="*/ 94872 w 94872"/>
                  <a:gd name="connsiteY1" fmla="*/ 2190 h 545468"/>
                  <a:gd name="connsiteX2" fmla="*/ 71728 w 94872"/>
                  <a:gd name="connsiteY2" fmla="*/ 545468 h 545468"/>
                  <a:gd name="connsiteX3" fmla="*/ 19682 w 94872"/>
                  <a:gd name="connsiteY3" fmla="*/ 540268 h 545468"/>
                  <a:gd name="connsiteX4" fmla="*/ 13916 w 94872"/>
                  <a:gd name="connsiteY4" fmla="*/ 0 h 545468"/>
                  <a:gd name="connsiteX0" fmla="*/ 13916 w 94872"/>
                  <a:gd name="connsiteY0" fmla="*/ 0 h 545468"/>
                  <a:gd name="connsiteX1" fmla="*/ 94872 w 94872"/>
                  <a:gd name="connsiteY1" fmla="*/ 2190 h 545468"/>
                  <a:gd name="connsiteX2" fmla="*/ 71728 w 94872"/>
                  <a:gd name="connsiteY2" fmla="*/ 545468 h 545468"/>
                  <a:gd name="connsiteX3" fmla="*/ 19682 w 94872"/>
                  <a:gd name="connsiteY3" fmla="*/ 540268 h 545468"/>
                  <a:gd name="connsiteX4" fmla="*/ 13916 w 94872"/>
                  <a:gd name="connsiteY4" fmla="*/ 0 h 545468"/>
                  <a:gd name="connsiteX0" fmla="*/ 13916 w 94872"/>
                  <a:gd name="connsiteY0" fmla="*/ 0 h 545468"/>
                  <a:gd name="connsiteX1" fmla="*/ 94872 w 94872"/>
                  <a:gd name="connsiteY1" fmla="*/ 2190 h 545468"/>
                  <a:gd name="connsiteX2" fmla="*/ 71728 w 94872"/>
                  <a:gd name="connsiteY2" fmla="*/ 545468 h 545468"/>
                  <a:gd name="connsiteX3" fmla="*/ 19682 w 94872"/>
                  <a:gd name="connsiteY3" fmla="*/ 540268 h 545468"/>
                  <a:gd name="connsiteX4" fmla="*/ 13916 w 94872"/>
                  <a:gd name="connsiteY4" fmla="*/ 0 h 545468"/>
                  <a:gd name="connsiteX0" fmla="*/ 13916 w 94872"/>
                  <a:gd name="connsiteY0" fmla="*/ 0 h 543908"/>
                  <a:gd name="connsiteX1" fmla="*/ 94872 w 94872"/>
                  <a:gd name="connsiteY1" fmla="*/ 2190 h 543908"/>
                  <a:gd name="connsiteX2" fmla="*/ 73526 w 94872"/>
                  <a:gd name="connsiteY2" fmla="*/ 543908 h 543908"/>
                  <a:gd name="connsiteX3" fmla="*/ 19682 w 94872"/>
                  <a:gd name="connsiteY3" fmla="*/ 540268 h 543908"/>
                  <a:gd name="connsiteX4" fmla="*/ 13916 w 94872"/>
                  <a:gd name="connsiteY4" fmla="*/ 0 h 543908"/>
                  <a:gd name="connsiteX0" fmla="*/ 8327 w 89283"/>
                  <a:gd name="connsiteY0" fmla="*/ 0 h 543908"/>
                  <a:gd name="connsiteX1" fmla="*/ 89283 w 89283"/>
                  <a:gd name="connsiteY1" fmla="*/ 2190 h 543908"/>
                  <a:gd name="connsiteX2" fmla="*/ 67937 w 89283"/>
                  <a:gd name="connsiteY2" fmla="*/ 543908 h 543908"/>
                  <a:gd name="connsiteX3" fmla="*/ 14093 w 89283"/>
                  <a:gd name="connsiteY3" fmla="*/ 540268 h 543908"/>
                  <a:gd name="connsiteX4" fmla="*/ 8327 w 89283"/>
                  <a:gd name="connsiteY4" fmla="*/ 0 h 543908"/>
                  <a:gd name="connsiteX0" fmla="*/ 4928 w 85884"/>
                  <a:gd name="connsiteY0" fmla="*/ 0 h 543908"/>
                  <a:gd name="connsiteX1" fmla="*/ 85884 w 85884"/>
                  <a:gd name="connsiteY1" fmla="*/ 2190 h 543908"/>
                  <a:gd name="connsiteX2" fmla="*/ 64538 w 85884"/>
                  <a:gd name="connsiteY2" fmla="*/ 543908 h 543908"/>
                  <a:gd name="connsiteX3" fmla="*/ 10694 w 85884"/>
                  <a:gd name="connsiteY3" fmla="*/ 540268 h 543908"/>
                  <a:gd name="connsiteX4" fmla="*/ 4928 w 85884"/>
                  <a:gd name="connsiteY4" fmla="*/ 0 h 543908"/>
                  <a:gd name="connsiteX0" fmla="*/ 2447 w 83403"/>
                  <a:gd name="connsiteY0" fmla="*/ 0 h 543908"/>
                  <a:gd name="connsiteX1" fmla="*/ 83403 w 83403"/>
                  <a:gd name="connsiteY1" fmla="*/ 2190 h 543908"/>
                  <a:gd name="connsiteX2" fmla="*/ 62057 w 83403"/>
                  <a:gd name="connsiteY2" fmla="*/ 543908 h 543908"/>
                  <a:gd name="connsiteX3" fmla="*/ 8213 w 83403"/>
                  <a:gd name="connsiteY3" fmla="*/ 540268 h 543908"/>
                  <a:gd name="connsiteX4" fmla="*/ 2447 w 83403"/>
                  <a:gd name="connsiteY4" fmla="*/ 0 h 543908"/>
                  <a:gd name="connsiteX0" fmla="*/ 5406 w 86362"/>
                  <a:gd name="connsiteY0" fmla="*/ 0 h 543908"/>
                  <a:gd name="connsiteX1" fmla="*/ 86362 w 86362"/>
                  <a:gd name="connsiteY1" fmla="*/ 2190 h 543908"/>
                  <a:gd name="connsiteX2" fmla="*/ 65016 w 86362"/>
                  <a:gd name="connsiteY2" fmla="*/ 543908 h 543908"/>
                  <a:gd name="connsiteX3" fmla="*/ 11172 w 86362"/>
                  <a:gd name="connsiteY3" fmla="*/ 540268 h 543908"/>
                  <a:gd name="connsiteX4" fmla="*/ 5406 w 86362"/>
                  <a:gd name="connsiteY4" fmla="*/ 0 h 543908"/>
                  <a:gd name="connsiteX0" fmla="*/ 4611 w 85567"/>
                  <a:gd name="connsiteY0" fmla="*/ 0 h 543908"/>
                  <a:gd name="connsiteX1" fmla="*/ 85567 w 85567"/>
                  <a:gd name="connsiteY1" fmla="*/ 2190 h 543908"/>
                  <a:gd name="connsiteX2" fmla="*/ 64221 w 85567"/>
                  <a:gd name="connsiteY2" fmla="*/ 543908 h 543908"/>
                  <a:gd name="connsiteX3" fmla="*/ 10377 w 85567"/>
                  <a:gd name="connsiteY3" fmla="*/ 540268 h 543908"/>
                  <a:gd name="connsiteX4" fmla="*/ 4611 w 85567"/>
                  <a:gd name="connsiteY4" fmla="*/ 0 h 543908"/>
                  <a:gd name="connsiteX0" fmla="*/ 2400 w 83356"/>
                  <a:gd name="connsiteY0" fmla="*/ 0 h 543908"/>
                  <a:gd name="connsiteX1" fmla="*/ 83356 w 83356"/>
                  <a:gd name="connsiteY1" fmla="*/ 2190 h 543908"/>
                  <a:gd name="connsiteX2" fmla="*/ 62010 w 83356"/>
                  <a:gd name="connsiteY2" fmla="*/ 543908 h 543908"/>
                  <a:gd name="connsiteX3" fmla="*/ 8166 w 83356"/>
                  <a:gd name="connsiteY3" fmla="*/ 540268 h 543908"/>
                  <a:gd name="connsiteX4" fmla="*/ 2400 w 83356"/>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9787"/>
                  <a:gd name="connsiteY0" fmla="*/ 0 h 543908"/>
                  <a:gd name="connsiteX1" fmla="*/ 88357 w 89787"/>
                  <a:gd name="connsiteY1" fmla="*/ 2190 h 543908"/>
                  <a:gd name="connsiteX2" fmla="*/ 50114 w 89787"/>
                  <a:gd name="connsiteY2" fmla="*/ 228184 h 543908"/>
                  <a:gd name="connsiteX3" fmla="*/ 67011 w 89787"/>
                  <a:gd name="connsiteY3" fmla="*/ 543908 h 543908"/>
                  <a:gd name="connsiteX4" fmla="*/ 13167 w 89787"/>
                  <a:gd name="connsiteY4" fmla="*/ 540268 h 543908"/>
                  <a:gd name="connsiteX5" fmla="*/ 7401 w 89787"/>
                  <a:gd name="connsiteY5" fmla="*/ 0 h 543908"/>
                  <a:gd name="connsiteX0" fmla="*/ 7401 w 90349"/>
                  <a:gd name="connsiteY0" fmla="*/ 0 h 543908"/>
                  <a:gd name="connsiteX1" fmla="*/ 88357 w 90349"/>
                  <a:gd name="connsiteY1" fmla="*/ 2190 h 543908"/>
                  <a:gd name="connsiteX2" fmla="*/ 50114 w 90349"/>
                  <a:gd name="connsiteY2" fmla="*/ 228184 h 543908"/>
                  <a:gd name="connsiteX3" fmla="*/ 67011 w 90349"/>
                  <a:gd name="connsiteY3" fmla="*/ 543908 h 543908"/>
                  <a:gd name="connsiteX4" fmla="*/ 13167 w 90349"/>
                  <a:gd name="connsiteY4" fmla="*/ 540268 h 543908"/>
                  <a:gd name="connsiteX5" fmla="*/ 7401 w 90349"/>
                  <a:gd name="connsiteY5" fmla="*/ 0 h 543908"/>
                  <a:gd name="connsiteX0" fmla="*/ 7401 w 114170"/>
                  <a:gd name="connsiteY0" fmla="*/ 0 h 543908"/>
                  <a:gd name="connsiteX1" fmla="*/ 88357 w 114170"/>
                  <a:gd name="connsiteY1" fmla="*/ 2190 h 543908"/>
                  <a:gd name="connsiteX2" fmla="*/ 107827 w 114170"/>
                  <a:gd name="connsiteY2" fmla="*/ 247473 h 543908"/>
                  <a:gd name="connsiteX3" fmla="*/ 67011 w 114170"/>
                  <a:gd name="connsiteY3" fmla="*/ 543908 h 543908"/>
                  <a:gd name="connsiteX4" fmla="*/ 13167 w 114170"/>
                  <a:gd name="connsiteY4" fmla="*/ 540268 h 543908"/>
                  <a:gd name="connsiteX5" fmla="*/ 7401 w 114170"/>
                  <a:gd name="connsiteY5" fmla="*/ 0 h 543908"/>
                  <a:gd name="connsiteX0" fmla="*/ 7401 w 114170"/>
                  <a:gd name="connsiteY0" fmla="*/ 0 h 543908"/>
                  <a:gd name="connsiteX1" fmla="*/ 88357 w 114170"/>
                  <a:gd name="connsiteY1" fmla="*/ 2190 h 543908"/>
                  <a:gd name="connsiteX2" fmla="*/ 107827 w 114170"/>
                  <a:gd name="connsiteY2" fmla="*/ 247473 h 543908"/>
                  <a:gd name="connsiteX3" fmla="*/ 67011 w 114170"/>
                  <a:gd name="connsiteY3" fmla="*/ 543908 h 543908"/>
                  <a:gd name="connsiteX4" fmla="*/ 13167 w 114170"/>
                  <a:gd name="connsiteY4" fmla="*/ 540268 h 543908"/>
                  <a:gd name="connsiteX5" fmla="*/ 7401 w 114170"/>
                  <a:gd name="connsiteY5" fmla="*/ 0 h 543908"/>
                  <a:gd name="connsiteX0" fmla="*/ 7401 w 91155"/>
                  <a:gd name="connsiteY0" fmla="*/ 0 h 543908"/>
                  <a:gd name="connsiteX1" fmla="*/ 88357 w 91155"/>
                  <a:gd name="connsiteY1" fmla="*/ 2190 h 543908"/>
                  <a:gd name="connsiteX2" fmla="*/ 67011 w 91155"/>
                  <a:gd name="connsiteY2" fmla="*/ 543908 h 543908"/>
                  <a:gd name="connsiteX3" fmla="*/ 13167 w 91155"/>
                  <a:gd name="connsiteY3" fmla="*/ 540268 h 543908"/>
                  <a:gd name="connsiteX4" fmla="*/ 7401 w 91155"/>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527 w 81483"/>
                  <a:gd name="connsiteY0" fmla="*/ 0 h 543908"/>
                  <a:gd name="connsiteX1" fmla="*/ 81483 w 81483"/>
                  <a:gd name="connsiteY1" fmla="*/ 2190 h 543908"/>
                  <a:gd name="connsiteX2" fmla="*/ 60137 w 81483"/>
                  <a:gd name="connsiteY2" fmla="*/ 543908 h 543908"/>
                  <a:gd name="connsiteX3" fmla="*/ 6293 w 81483"/>
                  <a:gd name="connsiteY3" fmla="*/ 540268 h 543908"/>
                  <a:gd name="connsiteX4" fmla="*/ 527 w 81483"/>
                  <a:gd name="connsiteY4" fmla="*/ 0 h 543908"/>
                  <a:gd name="connsiteX0" fmla="*/ 1363 w 82319"/>
                  <a:gd name="connsiteY0" fmla="*/ 0 h 543908"/>
                  <a:gd name="connsiteX1" fmla="*/ 82319 w 82319"/>
                  <a:gd name="connsiteY1" fmla="*/ 2190 h 543908"/>
                  <a:gd name="connsiteX2" fmla="*/ 60973 w 82319"/>
                  <a:gd name="connsiteY2" fmla="*/ 543908 h 543908"/>
                  <a:gd name="connsiteX3" fmla="*/ 7129 w 82319"/>
                  <a:gd name="connsiteY3" fmla="*/ 540268 h 543908"/>
                  <a:gd name="connsiteX4" fmla="*/ 1363 w 82319"/>
                  <a:gd name="connsiteY4" fmla="*/ 0 h 543908"/>
                  <a:gd name="connsiteX0" fmla="*/ 16879 w 97835"/>
                  <a:gd name="connsiteY0" fmla="*/ 0 h 543908"/>
                  <a:gd name="connsiteX1" fmla="*/ 97835 w 97835"/>
                  <a:gd name="connsiteY1" fmla="*/ 2190 h 543908"/>
                  <a:gd name="connsiteX2" fmla="*/ 76489 w 97835"/>
                  <a:gd name="connsiteY2" fmla="*/ 543908 h 543908"/>
                  <a:gd name="connsiteX3" fmla="*/ 22645 w 97835"/>
                  <a:gd name="connsiteY3" fmla="*/ 540268 h 543908"/>
                  <a:gd name="connsiteX4" fmla="*/ 16879 w 97835"/>
                  <a:gd name="connsiteY4" fmla="*/ 0 h 543908"/>
                  <a:gd name="connsiteX0" fmla="*/ 6721 w 87677"/>
                  <a:gd name="connsiteY0" fmla="*/ 20353 h 564261"/>
                  <a:gd name="connsiteX1" fmla="*/ 87677 w 87677"/>
                  <a:gd name="connsiteY1" fmla="*/ 22543 h 564261"/>
                  <a:gd name="connsiteX2" fmla="*/ 66331 w 87677"/>
                  <a:gd name="connsiteY2" fmla="*/ 564261 h 564261"/>
                  <a:gd name="connsiteX3" fmla="*/ 12487 w 87677"/>
                  <a:gd name="connsiteY3" fmla="*/ 560621 h 564261"/>
                  <a:gd name="connsiteX4" fmla="*/ 5342 w 87677"/>
                  <a:gd name="connsiteY4" fmla="*/ 47160 h 564261"/>
                  <a:gd name="connsiteX5" fmla="*/ 6721 w 87677"/>
                  <a:gd name="connsiteY5" fmla="*/ 20353 h 564261"/>
                  <a:gd name="connsiteX0" fmla="*/ 6721 w 87677"/>
                  <a:gd name="connsiteY0" fmla="*/ 20353 h 564261"/>
                  <a:gd name="connsiteX1" fmla="*/ 87677 w 87677"/>
                  <a:gd name="connsiteY1" fmla="*/ 22543 h 564261"/>
                  <a:gd name="connsiteX2" fmla="*/ 66331 w 87677"/>
                  <a:gd name="connsiteY2" fmla="*/ 564261 h 564261"/>
                  <a:gd name="connsiteX3" fmla="*/ 12487 w 87677"/>
                  <a:gd name="connsiteY3" fmla="*/ 560621 h 564261"/>
                  <a:gd name="connsiteX4" fmla="*/ 5342 w 87677"/>
                  <a:gd name="connsiteY4" fmla="*/ 47160 h 564261"/>
                  <a:gd name="connsiteX5" fmla="*/ 6721 w 87677"/>
                  <a:gd name="connsiteY5" fmla="*/ 20353 h 564261"/>
                  <a:gd name="connsiteX0" fmla="*/ 6313 w 87269"/>
                  <a:gd name="connsiteY0" fmla="*/ 0 h 543908"/>
                  <a:gd name="connsiteX1" fmla="*/ 87269 w 87269"/>
                  <a:gd name="connsiteY1" fmla="*/ 2190 h 543908"/>
                  <a:gd name="connsiteX2" fmla="*/ 65923 w 87269"/>
                  <a:gd name="connsiteY2" fmla="*/ 543908 h 543908"/>
                  <a:gd name="connsiteX3" fmla="*/ 12079 w 87269"/>
                  <a:gd name="connsiteY3" fmla="*/ 540268 h 543908"/>
                  <a:gd name="connsiteX4" fmla="*/ 6313 w 87269"/>
                  <a:gd name="connsiteY4" fmla="*/ 0 h 543908"/>
                  <a:gd name="connsiteX0" fmla="*/ 7151 w 85539"/>
                  <a:gd name="connsiteY0" fmla="*/ 0 h 546136"/>
                  <a:gd name="connsiteX1" fmla="*/ 85539 w 85539"/>
                  <a:gd name="connsiteY1" fmla="*/ 4418 h 546136"/>
                  <a:gd name="connsiteX2" fmla="*/ 64193 w 85539"/>
                  <a:gd name="connsiteY2" fmla="*/ 546136 h 546136"/>
                  <a:gd name="connsiteX3" fmla="*/ 10349 w 85539"/>
                  <a:gd name="connsiteY3" fmla="*/ 542496 h 546136"/>
                  <a:gd name="connsiteX4" fmla="*/ 7151 w 85539"/>
                  <a:gd name="connsiteY4" fmla="*/ 0 h 546136"/>
                  <a:gd name="connsiteX0" fmla="*/ 7151 w 85539"/>
                  <a:gd name="connsiteY0" fmla="*/ 0 h 546136"/>
                  <a:gd name="connsiteX1" fmla="*/ 85539 w 85539"/>
                  <a:gd name="connsiteY1" fmla="*/ 4418 h 546136"/>
                  <a:gd name="connsiteX2" fmla="*/ 64193 w 85539"/>
                  <a:gd name="connsiteY2" fmla="*/ 546136 h 546136"/>
                  <a:gd name="connsiteX3" fmla="*/ 10349 w 85539"/>
                  <a:gd name="connsiteY3" fmla="*/ 542496 h 546136"/>
                  <a:gd name="connsiteX4" fmla="*/ 7151 w 85539"/>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669 w 87944"/>
                  <a:gd name="connsiteY0" fmla="*/ 0 h 546136"/>
                  <a:gd name="connsiteX1" fmla="*/ 87944 w 87944"/>
                  <a:gd name="connsiteY1" fmla="*/ 11780 h 546136"/>
                  <a:gd name="connsiteX2" fmla="*/ 64711 w 87944"/>
                  <a:gd name="connsiteY2" fmla="*/ 546136 h 546136"/>
                  <a:gd name="connsiteX3" fmla="*/ 10867 w 87944"/>
                  <a:gd name="connsiteY3" fmla="*/ 542496 h 546136"/>
                  <a:gd name="connsiteX4" fmla="*/ 7669 w 87944"/>
                  <a:gd name="connsiteY4" fmla="*/ 0 h 546136"/>
                  <a:gd name="connsiteX0" fmla="*/ 12648 w 92923"/>
                  <a:gd name="connsiteY0" fmla="*/ 0 h 546136"/>
                  <a:gd name="connsiteX1" fmla="*/ 92923 w 92923"/>
                  <a:gd name="connsiteY1" fmla="*/ 11780 h 546136"/>
                  <a:gd name="connsiteX2" fmla="*/ 69690 w 92923"/>
                  <a:gd name="connsiteY2" fmla="*/ 546136 h 546136"/>
                  <a:gd name="connsiteX3" fmla="*/ 15846 w 92923"/>
                  <a:gd name="connsiteY3" fmla="*/ 542496 h 546136"/>
                  <a:gd name="connsiteX4" fmla="*/ 12648 w 92923"/>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992"/>
                  <a:gd name="connsiteY0" fmla="*/ 1657 h 547793"/>
                  <a:gd name="connsiteX1" fmla="*/ 98992 w 98992"/>
                  <a:gd name="connsiteY1" fmla="*/ 0 h 547793"/>
                  <a:gd name="connsiteX2" fmla="*/ 74806 w 98992"/>
                  <a:gd name="connsiteY2" fmla="*/ 547793 h 547793"/>
                  <a:gd name="connsiteX3" fmla="*/ 20962 w 98992"/>
                  <a:gd name="connsiteY3" fmla="*/ 544153 h 547793"/>
                  <a:gd name="connsiteX4" fmla="*/ 17764 w 98992"/>
                  <a:gd name="connsiteY4" fmla="*/ 1657 h 547793"/>
                  <a:gd name="connsiteX0" fmla="*/ 17764 w 98992"/>
                  <a:gd name="connsiteY0" fmla="*/ 1657 h 547793"/>
                  <a:gd name="connsiteX1" fmla="*/ 98992 w 98992"/>
                  <a:gd name="connsiteY1" fmla="*/ 0 h 547793"/>
                  <a:gd name="connsiteX2" fmla="*/ 74806 w 98992"/>
                  <a:gd name="connsiteY2" fmla="*/ 547793 h 547793"/>
                  <a:gd name="connsiteX3" fmla="*/ 20962 w 98992"/>
                  <a:gd name="connsiteY3" fmla="*/ 544153 h 547793"/>
                  <a:gd name="connsiteX4" fmla="*/ 17764 w 98992"/>
                  <a:gd name="connsiteY4" fmla="*/ 1657 h 54779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100780"/>
                  <a:gd name="connsiteY0" fmla="*/ 1657 h 544153"/>
                  <a:gd name="connsiteX1" fmla="*/ 98992 w 100780"/>
                  <a:gd name="connsiteY1" fmla="*/ 0 h 544153"/>
                  <a:gd name="connsiteX2" fmla="*/ 73714 w 100780"/>
                  <a:gd name="connsiteY2" fmla="*/ 308431 h 544153"/>
                  <a:gd name="connsiteX3" fmla="*/ 71078 w 100780"/>
                  <a:gd name="connsiteY3" fmla="*/ 528960 h 544153"/>
                  <a:gd name="connsiteX4" fmla="*/ 20962 w 100780"/>
                  <a:gd name="connsiteY4" fmla="*/ 544153 h 544153"/>
                  <a:gd name="connsiteX5" fmla="*/ 17764 w 100780"/>
                  <a:gd name="connsiteY5" fmla="*/ 1657 h 544153"/>
                  <a:gd name="connsiteX0" fmla="*/ 17764 w 100097"/>
                  <a:gd name="connsiteY0" fmla="*/ 1657 h 544153"/>
                  <a:gd name="connsiteX1" fmla="*/ 98992 w 100097"/>
                  <a:gd name="connsiteY1" fmla="*/ 0 h 544153"/>
                  <a:gd name="connsiteX2" fmla="*/ 51045 w 100097"/>
                  <a:gd name="connsiteY2" fmla="*/ 318638 h 544153"/>
                  <a:gd name="connsiteX3" fmla="*/ 71078 w 100097"/>
                  <a:gd name="connsiteY3" fmla="*/ 528960 h 544153"/>
                  <a:gd name="connsiteX4" fmla="*/ 20962 w 100097"/>
                  <a:gd name="connsiteY4" fmla="*/ 544153 h 544153"/>
                  <a:gd name="connsiteX5" fmla="*/ 17764 w 100097"/>
                  <a:gd name="connsiteY5" fmla="*/ 1657 h 544153"/>
                  <a:gd name="connsiteX0" fmla="*/ 17764 w 101002"/>
                  <a:gd name="connsiteY0" fmla="*/ 1657 h 544153"/>
                  <a:gd name="connsiteX1" fmla="*/ 98992 w 101002"/>
                  <a:gd name="connsiteY1" fmla="*/ 0 h 544153"/>
                  <a:gd name="connsiteX2" fmla="*/ 51045 w 101002"/>
                  <a:gd name="connsiteY2" fmla="*/ 318638 h 544153"/>
                  <a:gd name="connsiteX3" fmla="*/ 71078 w 101002"/>
                  <a:gd name="connsiteY3" fmla="*/ 528960 h 544153"/>
                  <a:gd name="connsiteX4" fmla="*/ 20962 w 101002"/>
                  <a:gd name="connsiteY4" fmla="*/ 544153 h 544153"/>
                  <a:gd name="connsiteX5" fmla="*/ 17764 w 101002"/>
                  <a:gd name="connsiteY5" fmla="*/ 1657 h 544153"/>
                  <a:gd name="connsiteX0" fmla="*/ 17764 w 101002"/>
                  <a:gd name="connsiteY0" fmla="*/ 1657 h 544153"/>
                  <a:gd name="connsiteX1" fmla="*/ 98992 w 101002"/>
                  <a:gd name="connsiteY1" fmla="*/ 0 h 544153"/>
                  <a:gd name="connsiteX2" fmla="*/ 51045 w 101002"/>
                  <a:gd name="connsiteY2" fmla="*/ 318638 h 544153"/>
                  <a:gd name="connsiteX3" fmla="*/ 71078 w 101002"/>
                  <a:gd name="connsiteY3" fmla="*/ 528960 h 544153"/>
                  <a:gd name="connsiteX4" fmla="*/ 20962 w 101002"/>
                  <a:gd name="connsiteY4" fmla="*/ 544153 h 544153"/>
                  <a:gd name="connsiteX5" fmla="*/ 17764 w 101002"/>
                  <a:gd name="connsiteY5" fmla="*/ 1657 h 544153"/>
                  <a:gd name="connsiteX0" fmla="*/ 17764 w 101002"/>
                  <a:gd name="connsiteY0" fmla="*/ 1657 h 544153"/>
                  <a:gd name="connsiteX1" fmla="*/ 98992 w 101002"/>
                  <a:gd name="connsiteY1" fmla="*/ 0 h 544153"/>
                  <a:gd name="connsiteX2" fmla="*/ 51045 w 101002"/>
                  <a:gd name="connsiteY2" fmla="*/ 318638 h 544153"/>
                  <a:gd name="connsiteX3" fmla="*/ 71078 w 101002"/>
                  <a:gd name="connsiteY3" fmla="*/ 528960 h 544153"/>
                  <a:gd name="connsiteX4" fmla="*/ 20962 w 101002"/>
                  <a:gd name="connsiteY4" fmla="*/ 544153 h 544153"/>
                  <a:gd name="connsiteX5" fmla="*/ 17764 w 10100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9008"/>
                  <a:gd name="connsiteY0" fmla="*/ 1657 h 544153"/>
                  <a:gd name="connsiteX1" fmla="*/ 98992 w 99008"/>
                  <a:gd name="connsiteY1" fmla="*/ 0 h 544153"/>
                  <a:gd name="connsiteX2" fmla="*/ 51045 w 99008"/>
                  <a:gd name="connsiteY2" fmla="*/ 318638 h 544153"/>
                  <a:gd name="connsiteX3" fmla="*/ 71078 w 99008"/>
                  <a:gd name="connsiteY3" fmla="*/ 528960 h 544153"/>
                  <a:gd name="connsiteX4" fmla="*/ 20962 w 99008"/>
                  <a:gd name="connsiteY4" fmla="*/ 544153 h 544153"/>
                  <a:gd name="connsiteX5" fmla="*/ 17764 w 99008"/>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21004 w 102232"/>
                  <a:gd name="connsiteY0" fmla="*/ 1657 h 544153"/>
                  <a:gd name="connsiteX1" fmla="*/ 102232 w 102232"/>
                  <a:gd name="connsiteY1" fmla="*/ 0 h 544153"/>
                  <a:gd name="connsiteX2" fmla="*/ 54285 w 102232"/>
                  <a:gd name="connsiteY2" fmla="*/ 318638 h 544153"/>
                  <a:gd name="connsiteX3" fmla="*/ 74318 w 102232"/>
                  <a:gd name="connsiteY3" fmla="*/ 528960 h 544153"/>
                  <a:gd name="connsiteX4" fmla="*/ 24202 w 102232"/>
                  <a:gd name="connsiteY4" fmla="*/ 544153 h 544153"/>
                  <a:gd name="connsiteX5" fmla="*/ 21004 w 102232"/>
                  <a:gd name="connsiteY5" fmla="*/ 1657 h 544153"/>
                  <a:gd name="connsiteX0" fmla="*/ 20266 w 101494"/>
                  <a:gd name="connsiteY0" fmla="*/ 1657 h 544153"/>
                  <a:gd name="connsiteX1" fmla="*/ 101494 w 101494"/>
                  <a:gd name="connsiteY1" fmla="*/ 0 h 544153"/>
                  <a:gd name="connsiteX2" fmla="*/ 53547 w 101494"/>
                  <a:gd name="connsiteY2" fmla="*/ 318638 h 544153"/>
                  <a:gd name="connsiteX3" fmla="*/ 73580 w 101494"/>
                  <a:gd name="connsiteY3" fmla="*/ 528960 h 544153"/>
                  <a:gd name="connsiteX4" fmla="*/ 23464 w 101494"/>
                  <a:gd name="connsiteY4" fmla="*/ 544153 h 544153"/>
                  <a:gd name="connsiteX5" fmla="*/ 20266 w 101494"/>
                  <a:gd name="connsiteY5" fmla="*/ 1657 h 544153"/>
                  <a:gd name="connsiteX0" fmla="*/ 18811 w 100039"/>
                  <a:gd name="connsiteY0" fmla="*/ 1657 h 544153"/>
                  <a:gd name="connsiteX1" fmla="*/ 100039 w 100039"/>
                  <a:gd name="connsiteY1" fmla="*/ 0 h 544153"/>
                  <a:gd name="connsiteX2" fmla="*/ 52092 w 100039"/>
                  <a:gd name="connsiteY2" fmla="*/ 318638 h 544153"/>
                  <a:gd name="connsiteX3" fmla="*/ 72125 w 100039"/>
                  <a:gd name="connsiteY3" fmla="*/ 528960 h 544153"/>
                  <a:gd name="connsiteX4" fmla="*/ 22009 w 100039"/>
                  <a:gd name="connsiteY4" fmla="*/ 544153 h 544153"/>
                  <a:gd name="connsiteX5" fmla="*/ 18811 w 100039"/>
                  <a:gd name="connsiteY5" fmla="*/ 1657 h 544153"/>
                  <a:gd name="connsiteX0" fmla="*/ 18811 w 100039"/>
                  <a:gd name="connsiteY0" fmla="*/ 1657 h 544153"/>
                  <a:gd name="connsiteX1" fmla="*/ 100039 w 100039"/>
                  <a:gd name="connsiteY1" fmla="*/ 0 h 544153"/>
                  <a:gd name="connsiteX2" fmla="*/ 52092 w 100039"/>
                  <a:gd name="connsiteY2" fmla="*/ 318638 h 544153"/>
                  <a:gd name="connsiteX3" fmla="*/ 72125 w 100039"/>
                  <a:gd name="connsiteY3" fmla="*/ 528960 h 544153"/>
                  <a:gd name="connsiteX4" fmla="*/ 22009 w 100039"/>
                  <a:gd name="connsiteY4" fmla="*/ 544153 h 544153"/>
                  <a:gd name="connsiteX5" fmla="*/ 18811 w 100039"/>
                  <a:gd name="connsiteY5" fmla="*/ 1657 h 544153"/>
                  <a:gd name="connsiteX0" fmla="*/ 18811 w 100039"/>
                  <a:gd name="connsiteY0" fmla="*/ 1657 h 546507"/>
                  <a:gd name="connsiteX1" fmla="*/ 100039 w 100039"/>
                  <a:gd name="connsiteY1" fmla="*/ 0 h 546507"/>
                  <a:gd name="connsiteX2" fmla="*/ 52092 w 100039"/>
                  <a:gd name="connsiteY2" fmla="*/ 318638 h 546507"/>
                  <a:gd name="connsiteX3" fmla="*/ 77739 w 100039"/>
                  <a:gd name="connsiteY3" fmla="*/ 546507 h 546507"/>
                  <a:gd name="connsiteX4" fmla="*/ 22009 w 100039"/>
                  <a:gd name="connsiteY4" fmla="*/ 544153 h 546507"/>
                  <a:gd name="connsiteX5" fmla="*/ 18811 w 100039"/>
                  <a:gd name="connsiteY5" fmla="*/ 1657 h 546507"/>
                  <a:gd name="connsiteX0" fmla="*/ 18811 w 100039"/>
                  <a:gd name="connsiteY0" fmla="*/ 1657 h 546507"/>
                  <a:gd name="connsiteX1" fmla="*/ 100039 w 100039"/>
                  <a:gd name="connsiteY1" fmla="*/ 0 h 546507"/>
                  <a:gd name="connsiteX2" fmla="*/ 52092 w 100039"/>
                  <a:gd name="connsiteY2" fmla="*/ 318638 h 546507"/>
                  <a:gd name="connsiteX3" fmla="*/ 77739 w 100039"/>
                  <a:gd name="connsiteY3" fmla="*/ 546507 h 546507"/>
                  <a:gd name="connsiteX4" fmla="*/ 22009 w 100039"/>
                  <a:gd name="connsiteY4" fmla="*/ 544153 h 546507"/>
                  <a:gd name="connsiteX5" fmla="*/ 18811 w 100039"/>
                  <a:gd name="connsiteY5" fmla="*/ 1657 h 546507"/>
                  <a:gd name="connsiteX0" fmla="*/ 18811 w 100039"/>
                  <a:gd name="connsiteY0" fmla="*/ 1657 h 546507"/>
                  <a:gd name="connsiteX1" fmla="*/ 100039 w 100039"/>
                  <a:gd name="connsiteY1" fmla="*/ 0 h 546507"/>
                  <a:gd name="connsiteX2" fmla="*/ 52092 w 100039"/>
                  <a:gd name="connsiteY2" fmla="*/ 318638 h 546507"/>
                  <a:gd name="connsiteX3" fmla="*/ 77739 w 100039"/>
                  <a:gd name="connsiteY3" fmla="*/ 546507 h 546507"/>
                  <a:gd name="connsiteX4" fmla="*/ 22009 w 100039"/>
                  <a:gd name="connsiteY4" fmla="*/ 544153 h 546507"/>
                  <a:gd name="connsiteX5" fmla="*/ 18811 w 100039"/>
                  <a:gd name="connsiteY5" fmla="*/ 1657 h 546507"/>
                  <a:gd name="connsiteX0" fmla="*/ 18811 w 100039"/>
                  <a:gd name="connsiteY0" fmla="*/ 1657 h 544195"/>
                  <a:gd name="connsiteX1" fmla="*/ 100039 w 100039"/>
                  <a:gd name="connsiteY1" fmla="*/ 0 h 544195"/>
                  <a:gd name="connsiteX2" fmla="*/ 52092 w 100039"/>
                  <a:gd name="connsiteY2" fmla="*/ 318638 h 544195"/>
                  <a:gd name="connsiteX3" fmla="*/ 69329 w 100039"/>
                  <a:gd name="connsiteY3" fmla="*/ 544195 h 544195"/>
                  <a:gd name="connsiteX4" fmla="*/ 22009 w 100039"/>
                  <a:gd name="connsiteY4" fmla="*/ 544153 h 544195"/>
                  <a:gd name="connsiteX5" fmla="*/ 18811 w 100039"/>
                  <a:gd name="connsiteY5" fmla="*/ 1657 h 544195"/>
                  <a:gd name="connsiteX0" fmla="*/ 18811 w 100039"/>
                  <a:gd name="connsiteY0" fmla="*/ 1657 h 544195"/>
                  <a:gd name="connsiteX1" fmla="*/ 100039 w 100039"/>
                  <a:gd name="connsiteY1" fmla="*/ 0 h 544195"/>
                  <a:gd name="connsiteX2" fmla="*/ 52092 w 100039"/>
                  <a:gd name="connsiteY2" fmla="*/ 318638 h 544195"/>
                  <a:gd name="connsiteX3" fmla="*/ 69329 w 100039"/>
                  <a:gd name="connsiteY3" fmla="*/ 544195 h 544195"/>
                  <a:gd name="connsiteX4" fmla="*/ 22009 w 100039"/>
                  <a:gd name="connsiteY4" fmla="*/ 544153 h 544195"/>
                  <a:gd name="connsiteX5" fmla="*/ 18811 w 100039"/>
                  <a:gd name="connsiteY5" fmla="*/ 1657 h 544195"/>
                  <a:gd name="connsiteX0" fmla="*/ 18811 w 100039"/>
                  <a:gd name="connsiteY0" fmla="*/ 1657 h 544195"/>
                  <a:gd name="connsiteX1" fmla="*/ 100039 w 100039"/>
                  <a:gd name="connsiteY1" fmla="*/ 0 h 544195"/>
                  <a:gd name="connsiteX2" fmla="*/ 52092 w 100039"/>
                  <a:gd name="connsiteY2" fmla="*/ 318638 h 544195"/>
                  <a:gd name="connsiteX3" fmla="*/ 69329 w 100039"/>
                  <a:gd name="connsiteY3" fmla="*/ 544195 h 544195"/>
                  <a:gd name="connsiteX4" fmla="*/ 22009 w 100039"/>
                  <a:gd name="connsiteY4" fmla="*/ 544153 h 544195"/>
                  <a:gd name="connsiteX5" fmla="*/ 18811 w 100039"/>
                  <a:gd name="connsiteY5" fmla="*/ 1657 h 544195"/>
                  <a:gd name="connsiteX0" fmla="*/ 18811 w 100039"/>
                  <a:gd name="connsiteY0" fmla="*/ 1657 h 544195"/>
                  <a:gd name="connsiteX1" fmla="*/ 100039 w 100039"/>
                  <a:gd name="connsiteY1" fmla="*/ 0 h 544195"/>
                  <a:gd name="connsiteX2" fmla="*/ 52092 w 100039"/>
                  <a:gd name="connsiteY2" fmla="*/ 318638 h 544195"/>
                  <a:gd name="connsiteX3" fmla="*/ 69329 w 100039"/>
                  <a:gd name="connsiteY3" fmla="*/ 544195 h 544195"/>
                  <a:gd name="connsiteX4" fmla="*/ 22009 w 100039"/>
                  <a:gd name="connsiteY4" fmla="*/ 544153 h 544195"/>
                  <a:gd name="connsiteX5" fmla="*/ 18811 w 100039"/>
                  <a:gd name="connsiteY5" fmla="*/ 1657 h 544195"/>
                  <a:gd name="connsiteX0" fmla="*/ 18811 w 100039"/>
                  <a:gd name="connsiteY0" fmla="*/ 1657 h 549193"/>
                  <a:gd name="connsiteX1" fmla="*/ 100039 w 100039"/>
                  <a:gd name="connsiteY1" fmla="*/ 0 h 549193"/>
                  <a:gd name="connsiteX2" fmla="*/ 52092 w 100039"/>
                  <a:gd name="connsiteY2" fmla="*/ 318638 h 549193"/>
                  <a:gd name="connsiteX3" fmla="*/ 67259 w 100039"/>
                  <a:gd name="connsiteY3" fmla="*/ 549193 h 549193"/>
                  <a:gd name="connsiteX4" fmla="*/ 22009 w 100039"/>
                  <a:gd name="connsiteY4" fmla="*/ 544153 h 549193"/>
                  <a:gd name="connsiteX5" fmla="*/ 18811 w 100039"/>
                  <a:gd name="connsiteY5" fmla="*/ 1657 h 549193"/>
                  <a:gd name="connsiteX0" fmla="*/ 18811 w 100039"/>
                  <a:gd name="connsiteY0" fmla="*/ 1657 h 545538"/>
                  <a:gd name="connsiteX1" fmla="*/ 100039 w 100039"/>
                  <a:gd name="connsiteY1" fmla="*/ 0 h 545538"/>
                  <a:gd name="connsiteX2" fmla="*/ 52092 w 100039"/>
                  <a:gd name="connsiteY2" fmla="*/ 318638 h 545538"/>
                  <a:gd name="connsiteX3" fmla="*/ 64088 w 100039"/>
                  <a:gd name="connsiteY3" fmla="*/ 545538 h 545538"/>
                  <a:gd name="connsiteX4" fmla="*/ 22009 w 100039"/>
                  <a:gd name="connsiteY4" fmla="*/ 544153 h 545538"/>
                  <a:gd name="connsiteX5" fmla="*/ 18811 w 100039"/>
                  <a:gd name="connsiteY5" fmla="*/ 1657 h 545538"/>
                  <a:gd name="connsiteX0" fmla="*/ 18811 w 100039"/>
                  <a:gd name="connsiteY0" fmla="*/ 1657 h 545538"/>
                  <a:gd name="connsiteX1" fmla="*/ 100039 w 100039"/>
                  <a:gd name="connsiteY1" fmla="*/ 0 h 545538"/>
                  <a:gd name="connsiteX2" fmla="*/ 52092 w 100039"/>
                  <a:gd name="connsiteY2" fmla="*/ 318638 h 545538"/>
                  <a:gd name="connsiteX3" fmla="*/ 64088 w 100039"/>
                  <a:gd name="connsiteY3" fmla="*/ 545538 h 545538"/>
                  <a:gd name="connsiteX4" fmla="*/ 22009 w 100039"/>
                  <a:gd name="connsiteY4" fmla="*/ 544153 h 545538"/>
                  <a:gd name="connsiteX5" fmla="*/ 18811 w 100039"/>
                  <a:gd name="connsiteY5" fmla="*/ 1657 h 545538"/>
                  <a:gd name="connsiteX0" fmla="*/ 18811 w 100039"/>
                  <a:gd name="connsiteY0" fmla="*/ 1657 h 545538"/>
                  <a:gd name="connsiteX1" fmla="*/ 100039 w 100039"/>
                  <a:gd name="connsiteY1" fmla="*/ 0 h 545538"/>
                  <a:gd name="connsiteX2" fmla="*/ 52092 w 100039"/>
                  <a:gd name="connsiteY2" fmla="*/ 318638 h 545538"/>
                  <a:gd name="connsiteX3" fmla="*/ 64088 w 100039"/>
                  <a:gd name="connsiteY3" fmla="*/ 545538 h 545538"/>
                  <a:gd name="connsiteX4" fmla="*/ 22009 w 100039"/>
                  <a:gd name="connsiteY4" fmla="*/ 544153 h 545538"/>
                  <a:gd name="connsiteX5" fmla="*/ 18811 w 100039"/>
                  <a:gd name="connsiteY5" fmla="*/ 1657 h 545538"/>
                  <a:gd name="connsiteX0" fmla="*/ 18811 w 100039"/>
                  <a:gd name="connsiteY0" fmla="*/ 1657 h 545988"/>
                  <a:gd name="connsiteX1" fmla="*/ 100039 w 100039"/>
                  <a:gd name="connsiteY1" fmla="*/ 0 h 545988"/>
                  <a:gd name="connsiteX2" fmla="*/ 52092 w 100039"/>
                  <a:gd name="connsiteY2" fmla="*/ 318638 h 545988"/>
                  <a:gd name="connsiteX3" fmla="*/ 70425 w 100039"/>
                  <a:gd name="connsiteY3" fmla="*/ 545988 h 545988"/>
                  <a:gd name="connsiteX4" fmla="*/ 22009 w 100039"/>
                  <a:gd name="connsiteY4" fmla="*/ 544153 h 545988"/>
                  <a:gd name="connsiteX5" fmla="*/ 18811 w 100039"/>
                  <a:gd name="connsiteY5" fmla="*/ 1657 h 545988"/>
                  <a:gd name="connsiteX0" fmla="*/ 18811 w 100039"/>
                  <a:gd name="connsiteY0" fmla="*/ 1657 h 545988"/>
                  <a:gd name="connsiteX1" fmla="*/ 100039 w 100039"/>
                  <a:gd name="connsiteY1" fmla="*/ 0 h 545988"/>
                  <a:gd name="connsiteX2" fmla="*/ 52092 w 100039"/>
                  <a:gd name="connsiteY2" fmla="*/ 318638 h 545988"/>
                  <a:gd name="connsiteX3" fmla="*/ 70425 w 100039"/>
                  <a:gd name="connsiteY3" fmla="*/ 545988 h 545988"/>
                  <a:gd name="connsiteX4" fmla="*/ 22009 w 100039"/>
                  <a:gd name="connsiteY4" fmla="*/ 544153 h 545988"/>
                  <a:gd name="connsiteX5" fmla="*/ 18811 w 100039"/>
                  <a:gd name="connsiteY5" fmla="*/ 1657 h 545988"/>
                  <a:gd name="connsiteX0" fmla="*/ 17863 w 99091"/>
                  <a:gd name="connsiteY0" fmla="*/ 1657 h 597482"/>
                  <a:gd name="connsiteX1" fmla="*/ 99091 w 99091"/>
                  <a:gd name="connsiteY1" fmla="*/ 0 h 597482"/>
                  <a:gd name="connsiteX2" fmla="*/ 51144 w 99091"/>
                  <a:gd name="connsiteY2" fmla="*/ 318638 h 597482"/>
                  <a:gd name="connsiteX3" fmla="*/ 69477 w 99091"/>
                  <a:gd name="connsiteY3" fmla="*/ 545988 h 597482"/>
                  <a:gd name="connsiteX4" fmla="*/ 23185 w 99091"/>
                  <a:gd name="connsiteY4" fmla="*/ 597477 h 597482"/>
                  <a:gd name="connsiteX5" fmla="*/ 17863 w 99091"/>
                  <a:gd name="connsiteY5" fmla="*/ 1657 h 597482"/>
                  <a:gd name="connsiteX0" fmla="*/ 17863 w 99091"/>
                  <a:gd name="connsiteY0" fmla="*/ 1657 h 597489"/>
                  <a:gd name="connsiteX1" fmla="*/ 99091 w 99091"/>
                  <a:gd name="connsiteY1" fmla="*/ 0 h 597489"/>
                  <a:gd name="connsiteX2" fmla="*/ 51144 w 99091"/>
                  <a:gd name="connsiteY2" fmla="*/ 318638 h 597489"/>
                  <a:gd name="connsiteX3" fmla="*/ 73269 w 99091"/>
                  <a:gd name="connsiteY3" fmla="*/ 575799 h 597489"/>
                  <a:gd name="connsiteX4" fmla="*/ 23185 w 99091"/>
                  <a:gd name="connsiteY4" fmla="*/ 597477 h 597489"/>
                  <a:gd name="connsiteX5" fmla="*/ 17863 w 99091"/>
                  <a:gd name="connsiteY5" fmla="*/ 1657 h 597489"/>
                  <a:gd name="connsiteX0" fmla="*/ 17863 w 99091"/>
                  <a:gd name="connsiteY0" fmla="*/ 1657 h 597501"/>
                  <a:gd name="connsiteX1" fmla="*/ 99091 w 99091"/>
                  <a:gd name="connsiteY1" fmla="*/ 0 h 597501"/>
                  <a:gd name="connsiteX2" fmla="*/ 51144 w 99091"/>
                  <a:gd name="connsiteY2" fmla="*/ 318638 h 597501"/>
                  <a:gd name="connsiteX3" fmla="*/ 72434 w 99091"/>
                  <a:gd name="connsiteY3" fmla="*/ 587556 h 597501"/>
                  <a:gd name="connsiteX4" fmla="*/ 23185 w 99091"/>
                  <a:gd name="connsiteY4" fmla="*/ 597477 h 597501"/>
                  <a:gd name="connsiteX5" fmla="*/ 17863 w 99091"/>
                  <a:gd name="connsiteY5" fmla="*/ 1657 h 597501"/>
                  <a:gd name="connsiteX0" fmla="*/ 17863 w 99091"/>
                  <a:gd name="connsiteY0" fmla="*/ 1657 h 597501"/>
                  <a:gd name="connsiteX1" fmla="*/ 99091 w 99091"/>
                  <a:gd name="connsiteY1" fmla="*/ 0 h 597501"/>
                  <a:gd name="connsiteX2" fmla="*/ 51144 w 99091"/>
                  <a:gd name="connsiteY2" fmla="*/ 318638 h 597501"/>
                  <a:gd name="connsiteX3" fmla="*/ 72434 w 99091"/>
                  <a:gd name="connsiteY3" fmla="*/ 587556 h 597501"/>
                  <a:gd name="connsiteX4" fmla="*/ 23185 w 99091"/>
                  <a:gd name="connsiteY4" fmla="*/ 597477 h 597501"/>
                  <a:gd name="connsiteX5" fmla="*/ 17863 w 99091"/>
                  <a:gd name="connsiteY5" fmla="*/ 1657 h 597501"/>
                  <a:gd name="connsiteX0" fmla="*/ 17863 w 99091"/>
                  <a:gd name="connsiteY0" fmla="*/ 1657 h 597501"/>
                  <a:gd name="connsiteX1" fmla="*/ 99091 w 99091"/>
                  <a:gd name="connsiteY1" fmla="*/ 0 h 597501"/>
                  <a:gd name="connsiteX2" fmla="*/ 60589 w 99091"/>
                  <a:gd name="connsiteY2" fmla="*/ 310446 h 597501"/>
                  <a:gd name="connsiteX3" fmla="*/ 72434 w 99091"/>
                  <a:gd name="connsiteY3" fmla="*/ 587556 h 597501"/>
                  <a:gd name="connsiteX4" fmla="*/ 23185 w 99091"/>
                  <a:gd name="connsiteY4" fmla="*/ 597477 h 597501"/>
                  <a:gd name="connsiteX5" fmla="*/ 17863 w 99091"/>
                  <a:gd name="connsiteY5" fmla="*/ 1657 h 597501"/>
                  <a:gd name="connsiteX0" fmla="*/ 17863 w 99091"/>
                  <a:gd name="connsiteY0" fmla="*/ 1657 h 597501"/>
                  <a:gd name="connsiteX1" fmla="*/ 99091 w 99091"/>
                  <a:gd name="connsiteY1" fmla="*/ 0 h 597501"/>
                  <a:gd name="connsiteX2" fmla="*/ 60589 w 99091"/>
                  <a:gd name="connsiteY2" fmla="*/ 310446 h 597501"/>
                  <a:gd name="connsiteX3" fmla="*/ 72434 w 99091"/>
                  <a:gd name="connsiteY3" fmla="*/ 587556 h 597501"/>
                  <a:gd name="connsiteX4" fmla="*/ 23185 w 99091"/>
                  <a:gd name="connsiteY4" fmla="*/ 597477 h 597501"/>
                  <a:gd name="connsiteX5" fmla="*/ 17863 w 99091"/>
                  <a:gd name="connsiteY5" fmla="*/ 1657 h 597501"/>
                  <a:gd name="connsiteX0" fmla="*/ 20216 w 101444"/>
                  <a:gd name="connsiteY0" fmla="*/ 1657 h 587556"/>
                  <a:gd name="connsiteX1" fmla="*/ 101444 w 101444"/>
                  <a:gd name="connsiteY1" fmla="*/ 0 h 587556"/>
                  <a:gd name="connsiteX2" fmla="*/ 62942 w 101444"/>
                  <a:gd name="connsiteY2" fmla="*/ 310446 h 587556"/>
                  <a:gd name="connsiteX3" fmla="*/ 74787 w 101444"/>
                  <a:gd name="connsiteY3" fmla="*/ 587556 h 587556"/>
                  <a:gd name="connsiteX4" fmla="*/ 20493 w 101444"/>
                  <a:gd name="connsiteY4" fmla="*/ 585303 h 587556"/>
                  <a:gd name="connsiteX5" fmla="*/ 20216 w 101444"/>
                  <a:gd name="connsiteY5" fmla="*/ 1657 h 587556"/>
                  <a:gd name="connsiteX0" fmla="*/ 14194 w 95422"/>
                  <a:gd name="connsiteY0" fmla="*/ 1657 h 587556"/>
                  <a:gd name="connsiteX1" fmla="*/ 95422 w 95422"/>
                  <a:gd name="connsiteY1" fmla="*/ 0 h 587556"/>
                  <a:gd name="connsiteX2" fmla="*/ 56920 w 95422"/>
                  <a:gd name="connsiteY2" fmla="*/ 310446 h 587556"/>
                  <a:gd name="connsiteX3" fmla="*/ 68765 w 95422"/>
                  <a:gd name="connsiteY3" fmla="*/ 587556 h 587556"/>
                  <a:gd name="connsiteX4" fmla="*/ 14471 w 95422"/>
                  <a:gd name="connsiteY4" fmla="*/ 585303 h 587556"/>
                  <a:gd name="connsiteX5" fmla="*/ 14194 w 95422"/>
                  <a:gd name="connsiteY5" fmla="*/ 1657 h 587556"/>
                  <a:gd name="connsiteX0" fmla="*/ 15826 w 97054"/>
                  <a:gd name="connsiteY0" fmla="*/ 1657 h 587556"/>
                  <a:gd name="connsiteX1" fmla="*/ 97054 w 97054"/>
                  <a:gd name="connsiteY1" fmla="*/ 0 h 587556"/>
                  <a:gd name="connsiteX2" fmla="*/ 58552 w 97054"/>
                  <a:gd name="connsiteY2" fmla="*/ 310446 h 587556"/>
                  <a:gd name="connsiteX3" fmla="*/ 70397 w 97054"/>
                  <a:gd name="connsiteY3" fmla="*/ 587556 h 587556"/>
                  <a:gd name="connsiteX4" fmla="*/ 16103 w 97054"/>
                  <a:gd name="connsiteY4" fmla="*/ 585303 h 587556"/>
                  <a:gd name="connsiteX5" fmla="*/ 15826 w 97054"/>
                  <a:gd name="connsiteY5" fmla="*/ 1657 h 587556"/>
                  <a:gd name="connsiteX0" fmla="*/ 18642 w 99870"/>
                  <a:gd name="connsiteY0" fmla="*/ 1657 h 590764"/>
                  <a:gd name="connsiteX1" fmla="*/ 99870 w 99870"/>
                  <a:gd name="connsiteY1" fmla="*/ 0 h 590764"/>
                  <a:gd name="connsiteX2" fmla="*/ 61368 w 99870"/>
                  <a:gd name="connsiteY2" fmla="*/ 310446 h 590764"/>
                  <a:gd name="connsiteX3" fmla="*/ 73213 w 99870"/>
                  <a:gd name="connsiteY3" fmla="*/ 587556 h 590764"/>
                  <a:gd name="connsiteX4" fmla="*/ 12623 w 99870"/>
                  <a:gd name="connsiteY4" fmla="*/ 590764 h 590764"/>
                  <a:gd name="connsiteX5" fmla="*/ 18642 w 99870"/>
                  <a:gd name="connsiteY5" fmla="*/ 1657 h 590764"/>
                  <a:gd name="connsiteX0" fmla="*/ 23028 w 104256"/>
                  <a:gd name="connsiteY0" fmla="*/ 1657 h 597419"/>
                  <a:gd name="connsiteX1" fmla="*/ 104256 w 104256"/>
                  <a:gd name="connsiteY1" fmla="*/ 0 h 597419"/>
                  <a:gd name="connsiteX2" fmla="*/ 65754 w 104256"/>
                  <a:gd name="connsiteY2" fmla="*/ 310446 h 597419"/>
                  <a:gd name="connsiteX3" fmla="*/ 77599 w 104256"/>
                  <a:gd name="connsiteY3" fmla="*/ 587556 h 597419"/>
                  <a:gd name="connsiteX4" fmla="*/ 9336 w 104256"/>
                  <a:gd name="connsiteY4" fmla="*/ 597419 h 597419"/>
                  <a:gd name="connsiteX5" fmla="*/ 23028 w 104256"/>
                  <a:gd name="connsiteY5" fmla="*/ 1657 h 597419"/>
                  <a:gd name="connsiteX0" fmla="*/ 17953 w 99181"/>
                  <a:gd name="connsiteY0" fmla="*/ 1657 h 596265"/>
                  <a:gd name="connsiteX1" fmla="*/ 99181 w 99181"/>
                  <a:gd name="connsiteY1" fmla="*/ 0 h 596265"/>
                  <a:gd name="connsiteX2" fmla="*/ 60679 w 99181"/>
                  <a:gd name="connsiteY2" fmla="*/ 310446 h 596265"/>
                  <a:gd name="connsiteX3" fmla="*/ 72524 w 99181"/>
                  <a:gd name="connsiteY3" fmla="*/ 587556 h 596265"/>
                  <a:gd name="connsiteX4" fmla="*/ 13345 w 99181"/>
                  <a:gd name="connsiteY4" fmla="*/ 596265 h 596265"/>
                  <a:gd name="connsiteX5" fmla="*/ 17953 w 99181"/>
                  <a:gd name="connsiteY5" fmla="*/ 1657 h 596265"/>
                  <a:gd name="connsiteX0" fmla="*/ 17953 w 99181"/>
                  <a:gd name="connsiteY0" fmla="*/ 1657 h 596265"/>
                  <a:gd name="connsiteX1" fmla="*/ 99181 w 99181"/>
                  <a:gd name="connsiteY1" fmla="*/ 0 h 596265"/>
                  <a:gd name="connsiteX2" fmla="*/ 60679 w 99181"/>
                  <a:gd name="connsiteY2" fmla="*/ 310446 h 596265"/>
                  <a:gd name="connsiteX3" fmla="*/ 75596 w 99181"/>
                  <a:gd name="connsiteY3" fmla="*/ 594975 h 596265"/>
                  <a:gd name="connsiteX4" fmla="*/ 13345 w 99181"/>
                  <a:gd name="connsiteY4" fmla="*/ 596265 h 596265"/>
                  <a:gd name="connsiteX5" fmla="*/ 17953 w 99181"/>
                  <a:gd name="connsiteY5" fmla="*/ 1657 h 596265"/>
                  <a:gd name="connsiteX0" fmla="*/ 17953 w 99181"/>
                  <a:gd name="connsiteY0" fmla="*/ 1657 h 596265"/>
                  <a:gd name="connsiteX1" fmla="*/ 99181 w 99181"/>
                  <a:gd name="connsiteY1" fmla="*/ 0 h 596265"/>
                  <a:gd name="connsiteX2" fmla="*/ 66179 w 99181"/>
                  <a:gd name="connsiteY2" fmla="*/ 309008 h 596265"/>
                  <a:gd name="connsiteX3" fmla="*/ 75596 w 99181"/>
                  <a:gd name="connsiteY3" fmla="*/ 594975 h 596265"/>
                  <a:gd name="connsiteX4" fmla="*/ 13345 w 99181"/>
                  <a:gd name="connsiteY4" fmla="*/ 596265 h 596265"/>
                  <a:gd name="connsiteX5" fmla="*/ 17953 w 99181"/>
                  <a:gd name="connsiteY5" fmla="*/ 1657 h 59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81" h="596265">
                    <a:moveTo>
                      <a:pt x="17953" y="1657"/>
                    </a:moveTo>
                    <a:lnTo>
                      <a:pt x="99181" y="0"/>
                    </a:lnTo>
                    <a:cubicBezTo>
                      <a:pt x="91753" y="144472"/>
                      <a:pt x="92784" y="220721"/>
                      <a:pt x="66179" y="309008"/>
                    </a:cubicBezTo>
                    <a:cubicBezTo>
                      <a:pt x="82158" y="391880"/>
                      <a:pt x="97177" y="544592"/>
                      <a:pt x="75596" y="594975"/>
                    </a:cubicBezTo>
                    <a:cubicBezTo>
                      <a:pt x="55399" y="596044"/>
                      <a:pt x="33542" y="595196"/>
                      <a:pt x="13345" y="596265"/>
                    </a:cubicBezTo>
                    <a:cubicBezTo>
                      <a:pt x="-1574" y="361777"/>
                      <a:pt x="-8816" y="267408"/>
                      <a:pt x="17953" y="1657"/>
                    </a:cubicBezTo>
                    <a:close/>
                  </a:path>
                </a:pathLst>
              </a:custGeom>
              <a:gradFill>
                <a:gsLst>
                  <a:gs pos="0">
                    <a:srgbClr val="5A5A5A">
                      <a:lumMod val="60000"/>
                      <a:lumOff val="40000"/>
                    </a:srgbClr>
                  </a:gs>
                  <a:gs pos="100000">
                    <a:srgbClr val="5A5A5A"/>
                  </a:gs>
                </a:gsLst>
                <a:lin ang="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18" name="Rounded Rectangle 1"/>
              <p:cNvSpPr/>
              <p:nvPr/>
            </p:nvSpPr>
            <p:spPr>
              <a:xfrm rot="18931953">
                <a:off x="2062316" y="4436334"/>
                <a:ext cx="784331" cy="648623"/>
              </a:xfrm>
              <a:custGeom>
                <a:avLst/>
                <a:gdLst>
                  <a:gd name="connsiteX0" fmla="*/ 0 w 2770315"/>
                  <a:gd name="connsiteY0" fmla="*/ 106400 h 638386"/>
                  <a:gd name="connsiteX1" fmla="*/ 106400 w 2770315"/>
                  <a:gd name="connsiteY1" fmla="*/ 0 h 638386"/>
                  <a:gd name="connsiteX2" fmla="*/ 2663915 w 2770315"/>
                  <a:gd name="connsiteY2" fmla="*/ 0 h 638386"/>
                  <a:gd name="connsiteX3" fmla="*/ 2770315 w 2770315"/>
                  <a:gd name="connsiteY3" fmla="*/ 106400 h 638386"/>
                  <a:gd name="connsiteX4" fmla="*/ 2770315 w 2770315"/>
                  <a:gd name="connsiteY4" fmla="*/ 531986 h 638386"/>
                  <a:gd name="connsiteX5" fmla="*/ 2663915 w 2770315"/>
                  <a:gd name="connsiteY5" fmla="*/ 638386 h 638386"/>
                  <a:gd name="connsiteX6" fmla="*/ 106400 w 2770315"/>
                  <a:gd name="connsiteY6" fmla="*/ 638386 h 638386"/>
                  <a:gd name="connsiteX7" fmla="*/ 0 w 2770315"/>
                  <a:gd name="connsiteY7" fmla="*/ 531986 h 638386"/>
                  <a:gd name="connsiteX8" fmla="*/ 0 w 2770315"/>
                  <a:gd name="connsiteY8" fmla="*/ 106400 h 638386"/>
                  <a:gd name="connsiteX0" fmla="*/ 0 w 2770315"/>
                  <a:gd name="connsiteY0" fmla="*/ 106400 h 648110"/>
                  <a:gd name="connsiteX1" fmla="*/ 106400 w 2770315"/>
                  <a:gd name="connsiteY1" fmla="*/ 0 h 648110"/>
                  <a:gd name="connsiteX2" fmla="*/ 2663915 w 2770315"/>
                  <a:gd name="connsiteY2" fmla="*/ 0 h 648110"/>
                  <a:gd name="connsiteX3" fmla="*/ 2770315 w 2770315"/>
                  <a:gd name="connsiteY3" fmla="*/ 106400 h 648110"/>
                  <a:gd name="connsiteX4" fmla="*/ 2770315 w 2770315"/>
                  <a:gd name="connsiteY4" fmla="*/ 531986 h 648110"/>
                  <a:gd name="connsiteX5" fmla="*/ 2663915 w 2770315"/>
                  <a:gd name="connsiteY5" fmla="*/ 638386 h 648110"/>
                  <a:gd name="connsiteX6" fmla="*/ 89274 w 2770315"/>
                  <a:gd name="connsiteY6" fmla="*/ 648110 h 648110"/>
                  <a:gd name="connsiteX7" fmla="*/ 0 w 2770315"/>
                  <a:gd name="connsiteY7" fmla="*/ 531986 h 648110"/>
                  <a:gd name="connsiteX8" fmla="*/ 0 w 2770315"/>
                  <a:gd name="connsiteY8" fmla="*/ 106400 h 648110"/>
                  <a:gd name="connsiteX0" fmla="*/ 0 w 2770315"/>
                  <a:gd name="connsiteY0" fmla="*/ 106400 h 648146"/>
                  <a:gd name="connsiteX1" fmla="*/ 106400 w 2770315"/>
                  <a:gd name="connsiteY1" fmla="*/ 0 h 648146"/>
                  <a:gd name="connsiteX2" fmla="*/ 2663915 w 2770315"/>
                  <a:gd name="connsiteY2" fmla="*/ 0 h 648146"/>
                  <a:gd name="connsiteX3" fmla="*/ 2770315 w 2770315"/>
                  <a:gd name="connsiteY3" fmla="*/ 106400 h 648146"/>
                  <a:gd name="connsiteX4" fmla="*/ 2770315 w 2770315"/>
                  <a:gd name="connsiteY4" fmla="*/ 531986 h 648146"/>
                  <a:gd name="connsiteX5" fmla="*/ 2663915 w 2770315"/>
                  <a:gd name="connsiteY5" fmla="*/ 638386 h 648146"/>
                  <a:gd name="connsiteX6" fmla="*/ 85448 w 2770315"/>
                  <a:gd name="connsiteY6" fmla="*/ 648146 h 648146"/>
                  <a:gd name="connsiteX7" fmla="*/ 0 w 2770315"/>
                  <a:gd name="connsiteY7" fmla="*/ 531986 h 648146"/>
                  <a:gd name="connsiteX8" fmla="*/ 0 w 2770315"/>
                  <a:gd name="connsiteY8" fmla="*/ 106400 h 648146"/>
                  <a:gd name="connsiteX0" fmla="*/ 0 w 2770315"/>
                  <a:gd name="connsiteY0" fmla="*/ 106400 h 651900"/>
                  <a:gd name="connsiteX1" fmla="*/ 106400 w 2770315"/>
                  <a:gd name="connsiteY1" fmla="*/ 0 h 651900"/>
                  <a:gd name="connsiteX2" fmla="*/ 2663915 w 2770315"/>
                  <a:gd name="connsiteY2" fmla="*/ 0 h 651900"/>
                  <a:gd name="connsiteX3" fmla="*/ 2770315 w 2770315"/>
                  <a:gd name="connsiteY3" fmla="*/ 106400 h 651900"/>
                  <a:gd name="connsiteX4" fmla="*/ 2770315 w 2770315"/>
                  <a:gd name="connsiteY4" fmla="*/ 531986 h 651900"/>
                  <a:gd name="connsiteX5" fmla="*/ 2663915 w 2770315"/>
                  <a:gd name="connsiteY5" fmla="*/ 638386 h 651900"/>
                  <a:gd name="connsiteX6" fmla="*/ 93135 w 2770315"/>
                  <a:gd name="connsiteY6" fmla="*/ 651900 h 651900"/>
                  <a:gd name="connsiteX7" fmla="*/ 0 w 2770315"/>
                  <a:gd name="connsiteY7" fmla="*/ 531986 h 651900"/>
                  <a:gd name="connsiteX8" fmla="*/ 0 w 2770315"/>
                  <a:gd name="connsiteY8" fmla="*/ 106400 h 651900"/>
                  <a:gd name="connsiteX0" fmla="*/ 0 w 2770315"/>
                  <a:gd name="connsiteY0" fmla="*/ 106400 h 646179"/>
                  <a:gd name="connsiteX1" fmla="*/ 106400 w 2770315"/>
                  <a:gd name="connsiteY1" fmla="*/ 0 h 646179"/>
                  <a:gd name="connsiteX2" fmla="*/ 2663915 w 2770315"/>
                  <a:gd name="connsiteY2" fmla="*/ 0 h 646179"/>
                  <a:gd name="connsiteX3" fmla="*/ 2770315 w 2770315"/>
                  <a:gd name="connsiteY3" fmla="*/ 106400 h 646179"/>
                  <a:gd name="connsiteX4" fmla="*/ 2770315 w 2770315"/>
                  <a:gd name="connsiteY4" fmla="*/ 531986 h 646179"/>
                  <a:gd name="connsiteX5" fmla="*/ 2663915 w 2770315"/>
                  <a:gd name="connsiteY5" fmla="*/ 638386 h 646179"/>
                  <a:gd name="connsiteX6" fmla="*/ 91169 w 2770315"/>
                  <a:gd name="connsiteY6" fmla="*/ 646179 h 646179"/>
                  <a:gd name="connsiteX7" fmla="*/ 0 w 2770315"/>
                  <a:gd name="connsiteY7" fmla="*/ 531986 h 646179"/>
                  <a:gd name="connsiteX8" fmla="*/ 0 w 2770315"/>
                  <a:gd name="connsiteY8" fmla="*/ 106400 h 646179"/>
                  <a:gd name="connsiteX0" fmla="*/ 0 w 2770315"/>
                  <a:gd name="connsiteY0" fmla="*/ 106400 h 651864"/>
                  <a:gd name="connsiteX1" fmla="*/ 106400 w 2770315"/>
                  <a:gd name="connsiteY1" fmla="*/ 0 h 651864"/>
                  <a:gd name="connsiteX2" fmla="*/ 2663915 w 2770315"/>
                  <a:gd name="connsiteY2" fmla="*/ 0 h 651864"/>
                  <a:gd name="connsiteX3" fmla="*/ 2770315 w 2770315"/>
                  <a:gd name="connsiteY3" fmla="*/ 106400 h 651864"/>
                  <a:gd name="connsiteX4" fmla="*/ 2770315 w 2770315"/>
                  <a:gd name="connsiteY4" fmla="*/ 531986 h 651864"/>
                  <a:gd name="connsiteX5" fmla="*/ 2663915 w 2770315"/>
                  <a:gd name="connsiteY5" fmla="*/ 638386 h 651864"/>
                  <a:gd name="connsiteX6" fmla="*/ 96961 w 2770315"/>
                  <a:gd name="connsiteY6" fmla="*/ 651864 h 651864"/>
                  <a:gd name="connsiteX7" fmla="*/ 0 w 2770315"/>
                  <a:gd name="connsiteY7" fmla="*/ 531986 h 651864"/>
                  <a:gd name="connsiteX8" fmla="*/ 0 w 2770315"/>
                  <a:gd name="connsiteY8" fmla="*/ 106400 h 651864"/>
                  <a:gd name="connsiteX0" fmla="*/ 25064 w 2795379"/>
                  <a:gd name="connsiteY0" fmla="*/ 106400 h 651864"/>
                  <a:gd name="connsiteX1" fmla="*/ 131464 w 2795379"/>
                  <a:gd name="connsiteY1" fmla="*/ 0 h 651864"/>
                  <a:gd name="connsiteX2" fmla="*/ 2688979 w 2795379"/>
                  <a:gd name="connsiteY2" fmla="*/ 0 h 651864"/>
                  <a:gd name="connsiteX3" fmla="*/ 2795379 w 2795379"/>
                  <a:gd name="connsiteY3" fmla="*/ 106400 h 651864"/>
                  <a:gd name="connsiteX4" fmla="*/ 2795379 w 2795379"/>
                  <a:gd name="connsiteY4" fmla="*/ 531986 h 651864"/>
                  <a:gd name="connsiteX5" fmla="*/ 2688979 w 2795379"/>
                  <a:gd name="connsiteY5" fmla="*/ 638386 h 651864"/>
                  <a:gd name="connsiteX6" fmla="*/ 122025 w 2795379"/>
                  <a:gd name="connsiteY6" fmla="*/ 651864 h 651864"/>
                  <a:gd name="connsiteX7" fmla="*/ 0 w 2795379"/>
                  <a:gd name="connsiteY7" fmla="*/ 511176 h 651864"/>
                  <a:gd name="connsiteX8" fmla="*/ 25064 w 2795379"/>
                  <a:gd name="connsiteY8" fmla="*/ 106400 h 651864"/>
                  <a:gd name="connsiteX0" fmla="*/ 25064 w 2795379"/>
                  <a:gd name="connsiteY0" fmla="*/ 106400 h 651864"/>
                  <a:gd name="connsiteX1" fmla="*/ 131464 w 2795379"/>
                  <a:gd name="connsiteY1" fmla="*/ 0 h 651864"/>
                  <a:gd name="connsiteX2" fmla="*/ 2688979 w 2795379"/>
                  <a:gd name="connsiteY2" fmla="*/ 0 h 651864"/>
                  <a:gd name="connsiteX3" fmla="*/ 2795379 w 2795379"/>
                  <a:gd name="connsiteY3" fmla="*/ 106400 h 651864"/>
                  <a:gd name="connsiteX4" fmla="*/ 2795379 w 2795379"/>
                  <a:gd name="connsiteY4" fmla="*/ 531986 h 651864"/>
                  <a:gd name="connsiteX5" fmla="*/ 2688979 w 2795379"/>
                  <a:gd name="connsiteY5" fmla="*/ 638386 h 651864"/>
                  <a:gd name="connsiteX6" fmla="*/ 122025 w 2795379"/>
                  <a:gd name="connsiteY6" fmla="*/ 651864 h 651864"/>
                  <a:gd name="connsiteX7" fmla="*/ 0 w 2795379"/>
                  <a:gd name="connsiteY7" fmla="*/ 511176 h 651864"/>
                  <a:gd name="connsiteX8" fmla="*/ 25064 w 2795379"/>
                  <a:gd name="connsiteY8" fmla="*/ 106400 h 651864"/>
                  <a:gd name="connsiteX0" fmla="*/ 129510 w 2899825"/>
                  <a:gd name="connsiteY0" fmla="*/ 106400 h 651864"/>
                  <a:gd name="connsiteX1" fmla="*/ 235910 w 2899825"/>
                  <a:gd name="connsiteY1" fmla="*/ 0 h 651864"/>
                  <a:gd name="connsiteX2" fmla="*/ 2793425 w 2899825"/>
                  <a:gd name="connsiteY2" fmla="*/ 0 h 651864"/>
                  <a:gd name="connsiteX3" fmla="*/ 2899825 w 2899825"/>
                  <a:gd name="connsiteY3" fmla="*/ 106400 h 651864"/>
                  <a:gd name="connsiteX4" fmla="*/ 2899825 w 2899825"/>
                  <a:gd name="connsiteY4" fmla="*/ 531986 h 651864"/>
                  <a:gd name="connsiteX5" fmla="*/ 2793425 w 2899825"/>
                  <a:gd name="connsiteY5" fmla="*/ 638386 h 651864"/>
                  <a:gd name="connsiteX6" fmla="*/ 226471 w 2899825"/>
                  <a:gd name="connsiteY6" fmla="*/ 651864 h 651864"/>
                  <a:gd name="connsiteX7" fmla="*/ 129510 w 2899825"/>
                  <a:gd name="connsiteY7" fmla="*/ 106400 h 651864"/>
                  <a:gd name="connsiteX0" fmla="*/ 315592 w 2988946"/>
                  <a:gd name="connsiteY0" fmla="*/ 651864 h 651864"/>
                  <a:gd name="connsiteX1" fmla="*/ 325031 w 2988946"/>
                  <a:gd name="connsiteY1" fmla="*/ 0 h 651864"/>
                  <a:gd name="connsiteX2" fmla="*/ 2882546 w 2988946"/>
                  <a:gd name="connsiteY2" fmla="*/ 0 h 651864"/>
                  <a:gd name="connsiteX3" fmla="*/ 2988946 w 2988946"/>
                  <a:gd name="connsiteY3" fmla="*/ 106400 h 651864"/>
                  <a:gd name="connsiteX4" fmla="*/ 2988946 w 2988946"/>
                  <a:gd name="connsiteY4" fmla="*/ 531986 h 651864"/>
                  <a:gd name="connsiteX5" fmla="*/ 2882546 w 2988946"/>
                  <a:gd name="connsiteY5" fmla="*/ 638386 h 651864"/>
                  <a:gd name="connsiteX6" fmla="*/ 315592 w 2988946"/>
                  <a:gd name="connsiteY6" fmla="*/ 651864 h 651864"/>
                  <a:gd name="connsiteX0" fmla="*/ 226402 w 2899756"/>
                  <a:gd name="connsiteY0" fmla="*/ 651864 h 651864"/>
                  <a:gd name="connsiteX1" fmla="*/ 235841 w 2899756"/>
                  <a:gd name="connsiteY1" fmla="*/ 0 h 651864"/>
                  <a:gd name="connsiteX2" fmla="*/ 2793356 w 2899756"/>
                  <a:gd name="connsiteY2" fmla="*/ 0 h 651864"/>
                  <a:gd name="connsiteX3" fmla="*/ 2899756 w 2899756"/>
                  <a:gd name="connsiteY3" fmla="*/ 106400 h 651864"/>
                  <a:gd name="connsiteX4" fmla="*/ 2899756 w 2899756"/>
                  <a:gd name="connsiteY4" fmla="*/ 531986 h 651864"/>
                  <a:gd name="connsiteX5" fmla="*/ 2793356 w 2899756"/>
                  <a:gd name="connsiteY5" fmla="*/ 638386 h 651864"/>
                  <a:gd name="connsiteX6" fmla="*/ 226402 w 2899756"/>
                  <a:gd name="connsiteY6" fmla="*/ 651864 h 651864"/>
                  <a:gd name="connsiteX0" fmla="*/ 182108 w 2855462"/>
                  <a:gd name="connsiteY0" fmla="*/ 651864 h 651864"/>
                  <a:gd name="connsiteX1" fmla="*/ 191547 w 2855462"/>
                  <a:gd name="connsiteY1" fmla="*/ 0 h 651864"/>
                  <a:gd name="connsiteX2" fmla="*/ 2749062 w 2855462"/>
                  <a:gd name="connsiteY2" fmla="*/ 0 h 651864"/>
                  <a:gd name="connsiteX3" fmla="*/ 2855462 w 2855462"/>
                  <a:gd name="connsiteY3" fmla="*/ 106400 h 651864"/>
                  <a:gd name="connsiteX4" fmla="*/ 2855462 w 2855462"/>
                  <a:gd name="connsiteY4" fmla="*/ 531986 h 651864"/>
                  <a:gd name="connsiteX5" fmla="*/ 2749062 w 2855462"/>
                  <a:gd name="connsiteY5" fmla="*/ 638386 h 651864"/>
                  <a:gd name="connsiteX6" fmla="*/ 182108 w 2855462"/>
                  <a:gd name="connsiteY6" fmla="*/ 651864 h 651864"/>
                  <a:gd name="connsiteX0" fmla="*/ 267262 w 2940616"/>
                  <a:gd name="connsiteY0" fmla="*/ 651864 h 651864"/>
                  <a:gd name="connsiteX1" fmla="*/ 80827 w 2940616"/>
                  <a:gd name="connsiteY1" fmla="*/ 273828 h 651864"/>
                  <a:gd name="connsiteX2" fmla="*/ 276701 w 2940616"/>
                  <a:gd name="connsiteY2" fmla="*/ 0 h 651864"/>
                  <a:gd name="connsiteX3" fmla="*/ 2834216 w 2940616"/>
                  <a:gd name="connsiteY3" fmla="*/ 0 h 651864"/>
                  <a:gd name="connsiteX4" fmla="*/ 2940616 w 2940616"/>
                  <a:gd name="connsiteY4" fmla="*/ 106400 h 651864"/>
                  <a:gd name="connsiteX5" fmla="*/ 2940616 w 2940616"/>
                  <a:gd name="connsiteY5" fmla="*/ 531986 h 651864"/>
                  <a:gd name="connsiteX6" fmla="*/ 2834216 w 2940616"/>
                  <a:gd name="connsiteY6" fmla="*/ 638386 h 651864"/>
                  <a:gd name="connsiteX7" fmla="*/ 267262 w 2940616"/>
                  <a:gd name="connsiteY7" fmla="*/ 651864 h 651864"/>
                  <a:gd name="connsiteX0" fmla="*/ 251440 w 2924794"/>
                  <a:gd name="connsiteY0" fmla="*/ 651864 h 651864"/>
                  <a:gd name="connsiteX1" fmla="*/ 103370 w 2924794"/>
                  <a:gd name="connsiteY1" fmla="*/ 284949 h 651864"/>
                  <a:gd name="connsiteX2" fmla="*/ 260879 w 2924794"/>
                  <a:gd name="connsiteY2" fmla="*/ 0 h 651864"/>
                  <a:gd name="connsiteX3" fmla="*/ 2818394 w 2924794"/>
                  <a:gd name="connsiteY3" fmla="*/ 0 h 651864"/>
                  <a:gd name="connsiteX4" fmla="*/ 2924794 w 2924794"/>
                  <a:gd name="connsiteY4" fmla="*/ 106400 h 651864"/>
                  <a:gd name="connsiteX5" fmla="*/ 2924794 w 2924794"/>
                  <a:gd name="connsiteY5" fmla="*/ 531986 h 651864"/>
                  <a:gd name="connsiteX6" fmla="*/ 2818394 w 2924794"/>
                  <a:gd name="connsiteY6" fmla="*/ 638386 h 651864"/>
                  <a:gd name="connsiteX7" fmla="*/ 251440 w 2924794"/>
                  <a:gd name="connsiteY7" fmla="*/ 651864 h 651864"/>
                  <a:gd name="connsiteX0" fmla="*/ 251440 w 2924794"/>
                  <a:gd name="connsiteY0" fmla="*/ 653131 h 653131"/>
                  <a:gd name="connsiteX1" fmla="*/ 103370 w 2924794"/>
                  <a:gd name="connsiteY1" fmla="*/ 286216 h 653131"/>
                  <a:gd name="connsiteX2" fmla="*/ 260879 w 2924794"/>
                  <a:gd name="connsiteY2" fmla="*/ 1267 h 653131"/>
                  <a:gd name="connsiteX3" fmla="*/ 2818394 w 2924794"/>
                  <a:gd name="connsiteY3" fmla="*/ 1267 h 653131"/>
                  <a:gd name="connsiteX4" fmla="*/ 2924794 w 2924794"/>
                  <a:gd name="connsiteY4" fmla="*/ 107667 h 653131"/>
                  <a:gd name="connsiteX5" fmla="*/ 2924794 w 2924794"/>
                  <a:gd name="connsiteY5" fmla="*/ 533253 h 653131"/>
                  <a:gd name="connsiteX6" fmla="*/ 2818394 w 2924794"/>
                  <a:gd name="connsiteY6" fmla="*/ 639653 h 653131"/>
                  <a:gd name="connsiteX7" fmla="*/ 251440 w 2924794"/>
                  <a:gd name="connsiteY7" fmla="*/ 653131 h 653131"/>
                  <a:gd name="connsiteX0" fmla="*/ 148125 w 2821479"/>
                  <a:gd name="connsiteY0" fmla="*/ 653131 h 653835"/>
                  <a:gd name="connsiteX1" fmla="*/ 55 w 2821479"/>
                  <a:gd name="connsiteY1" fmla="*/ 286216 h 653835"/>
                  <a:gd name="connsiteX2" fmla="*/ 157564 w 2821479"/>
                  <a:gd name="connsiteY2" fmla="*/ 1267 h 653835"/>
                  <a:gd name="connsiteX3" fmla="*/ 2715079 w 2821479"/>
                  <a:gd name="connsiteY3" fmla="*/ 1267 h 653835"/>
                  <a:gd name="connsiteX4" fmla="*/ 2821479 w 2821479"/>
                  <a:gd name="connsiteY4" fmla="*/ 107667 h 653835"/>
                  <a:gd name="connsiteX5" fmla="*/ 2821479 w 2821479"/>
                  <a:gd name="connsiteY5" fmla="*/ 533253 h 653835"/>
                  <a:gd name="connsiteX6" fmla="*/ 2715079 w 2821479"/>
                  <a:gd name="connsiteY6" fmla="*/ 639653 h 653835"/>
                  <a:gd name="connsiteX7" fmla="*/ 148125 w 2821479"/>
                  <a:gd name="connsiteY7" fmla="*/ 653131 h 653835"/>
                  <a:gd name="connsiteX0" fmla="*/ 148125 w 2821479"/>
                  <a:gd name="connsiteY0" fmla="*/ 653131 h 653835"/>
                  <a:gd name="connsiteX1" fmla="*/ 55 w 2821479"/>
                  <a:gd name="connsiteY1" fmla="*/ 286216 h 653835"/>
                  <a:gd name="connsiteX2" fmla="*/ 157564 w 2821479"/>
                  <a:gd name="connsiteY2" fmla="*/ 1267 h 653835"/>
                  <a:gd name="connsiteX3" fmla="*/ 2715079 w 2821479"/>
                  <a:gd name="connsiteY3" fmla="*/ 1267 h 653835"/>
                  <a:gd name="connsiteX4" fmla="*/ 2821479 w 2821479"/>
                  <a:gd name="connsiteY4" fmla="*/ 107667 h 653835"/>
                  <a:gd name="connsiteX5" fmla="*/ 2821479 w 2821479"/>
                  <a:gd name="connsiteY5" fmla="*/ 533253 h 653835"/>
                  <a:gd name="connsiteX6" fmla="*/ 2715079 w 2821479"/>
                  <a:gd name="connsiteY6" fmla="*/ 639653 h 653835"/>
                  <a:gd name="connsiteX7" fmla="*/ 148125 w 2821479"/>
                  <a:gd name="connsiteY7" fmla="*/ 653131 h 653835"/>
                  <a:gd name="connsiteX0" fmla="*/ 148125 w 2821479"/>
                  <a:gd name="connsiteY0" fmla="*/ 653131 h 653835"/>
                  <a:gd name="connsiteX1" fmla="*/ 55 w 2821479"/>
                  <a:gd name="connsiteY1" fmla="*/ 286216 h 653835"/>
                  <a:gd name="connsiteX2" fmla="*/ 157564 w 2821479"/>
                  <a:gd name="connsiteY2" fmla="*/ 1267 h 653835"/>
                  <a:gd name="connsiteX3" fmla="*/ 2715079 w 2821479"/>
                  <a:gd name="connsiteY3" fmla="*/ 1267 h 653835"/>
                  <a:gd name="connsiteX4" fmla="*/ 2821479 w 2821479"/>
                  <a:gd name="connsiteY4" fmla="*/ 107667 h 653835"/>
                  <a:gd name="connsiteX5" fmla="*/ 2821479 w 2821479"/>
                  <a:gd name="connsiteY5" fmla="*/ 533253 h 653835"/>
                  <a:gd name="connsiteX6" fmla="*/ 2715079 w 2821479"/>
                  <a:gd name="connsiteY6" fmla="*/ 639653 h 653835"/>
                  <a:gd name="connsiteX7" fmla="*/ 148125 w 2821479"/>
                  <a:gd name="connsiteY7" fmla="*/ 653131 h 653835"/>
                  <a:gd name="connsiteX0" fmla="*/ 148125 w 3083702"/>
                  <a:gd name="connsiteY0" fmla="*/ 653131 h 653835"/>
                  <a:gd name="connsiteX1" fmla="*/ 55 w 3083702"/>
                  <a:gd name="connsiteY1" fmla="*/ 286216 h 653835"/>
                  <a:gd name="connsiteX2" fmla="*/ 157564 w 3083702"/>
                  <a:gd name="connsiteY2" fmla="*/ 1267 h 653835"/>
                  <a:gd name="connsiteX3" fmla="*/ 2715079 w 3083702"/>
                  <a:gd name="connsiteY3" fmla="*/ 1267 h 653835"/>
                  <a:gd name="connsiteX4" fmla="*/ 3083702 w 3083702"/>
                  <a:gd name="connsiteY4" fmla="*/ 58081 h 653835"/>
                  <a:gd name="connsiteX5" fmla="*/ 2821479 w 3083702"/>
                  <a:gd name="connsiteY5" fmla="*/ 533253 h 653835"/>
                  <a:gd name="connsiteX6" fmla="*/ 2715079 w 3083702"/>
                  <a:gd name="connsiteY6" fmla="*/ 639653 h 653835"/>
                  <a:gd name="connsiteX7" fmla="*/ 148125 w 3083702"/>
                  <a:gd name="connsiteY7" fmla="*/ 653131 h 653835"/>
                  <a:gd name="connsiteX0" fmla="*/ 148125 w 2944344"/>
                  <a:gd name="connsiteY0" fmla="*/ 653131 h 653835"/>
                  <a:gd name="connsiteX1" fmla="*/ 55 w 2944344"/>
                  <a:gd name="connsiteY1" fmla="*/ 286216 h 653835"/>
                  <a:gd name="connsiteX2" fmla="*/ 157564 w 2944344"/>
                  <a:gd name="connsiteY2" fmla="*/ 1267 h 653835"/>
                  <a:gd name="connsiteX3" fmla="*/ 2715079 w 2944344"/>
                  <a:gd name="connsiteY3" fmla="*/ 1267 h 653835"/>
                  <a:gd name="connsiteX4" fmla="*/ 2821479 w 2944344"/>
                  <a:gd name="connsiteY4" fmla="*/ 533253 h 653835"/>
                  <a:gd name="connsiteX5" fmla="*/ 2715079 w 2944344"/>
                  <a:gd name="connsiteY5" fmla="*/ 639653 h 653835"/>
                  <a:gd name="connsiteX6" fmla="*/ 148125 w 2944344"/>
                  <a:gd name="connsiteY6" fmla="*/ 653131 h 653835"/>
                  <a:gd name="connsiteX0" fmla="*/ 148125 w 3098468"/>
                  <a:gd name="connsiteY0" fmla="*/ 653131 h 653835"/>
                  <a:gd name="connsiteX1" fmla="*/ 55 w 3098468"/>
                  <a:gd name="connsiteY1" fmla="*/ 286216 h 653835"/>
                  <a:gd name="connsiteX2" fmla="*/ 157564 w 3098468"/>
                  <a:gd name="connsiteY2" fmla="*/ 1267 h 653835"/>
                  <a:gd name="connsiteX3" fmla="*/ 2715079 w 3098468"/>
                  <a:gd name="connsiteY3" fmla="*/ 1267 h 653835"/>
                  <a:gd name="connsiteX4" fmla="*/ 3095293 w 3098468"/>
                  <a:gd name="connsiteY4" fmla="*/ 281495 h 653835"/>
                  <a:gd name="connsiteX5" fmla="*/ 2715079 w 3098468"/>
                  <a:gd name="connsiteY5" fmla="*/ 639653 h 653835"/>
                  <a:gd name="connsiteX6" fmla="*/ 148125 w 3098468"/>
                  <a:gd name="connsiteY6" fmla="*/ 653131 h 653835"/>
                  <a:gd name="connsiteX0" fmla="*/ 148125 w 3098468"/>
                  <a:gd name="connsiteY0" fmla="*/ 653131 h 653835"/>
                  <a:gd name="connsiteX1" fmla="*/ 55 w 3098468"/>
                  <a:gd name="connsiteY1" fmla="*/ 286216 h 653835"/>
                  <a:gd name="connsiteX2" fmla="*/ 157564 w 3098468"/>
                  <a:gd name="connsiteY2" fmla="*/ 1267 h 653835"/>
                  <a:gd name="connsiteX3" fmla="*/ 2715079 w 3098468"/>
                  <a:gd name="connsiteY3" fmla="*/ 1267 h 653835"/>
                  <a:gd name="connsiteX4" fmla="*/ 3095293 w 3098468"/>
                  <a:gd name="connsiteY4" fmla="*/ 281495 h 653835"/>
                  <a:gd name="connsiteX5" fmla="*/ 3051198 w 3098468"/>
                  <a:gd name="connsiteY5" fmla="*/ 569174 h 653835"/>
                  <a:gd name="connsiteX6" fmla="*/ 148125 w 3098468"/>
                  <a:gd name="connsiteY6" fmla="*/ 653131 h 653835"/>
                  <a:gd name="connsiteX0" fmla="*/ 148125 w 3257855"/>
                  <a:gd name="connsiteY0" fmla="*/ 653131 h 653835"/>
                  <a:gd name="connsiteX1" fmla="*/ 55 w 3257855"/>
                  <a:gd name="connsiteY1" fmla="*/ 286216 h 653835"/>
                  <a:gd name="connsiteX2" fmla="*/ 157564 w 3257855"/>
                  <a:gd name="connsiteY2" fmla="*/ 1267 h 653835"/>
                  <a:gd name="connsiteX3" fmla="*/ 3047255 w 3257855"/>
                  <a:gd name="connsiteY3" fmla="*/ 15657 h 653835"/>
                  <a:gd name="connsiteX4" fmla="*/ 3095293 w 3257855"/>
                  <a:gd name="connsiteY4" fmla="*/ 281495 h 653835"/>
                  <a:gd name="connsiteX5" fmla="*/ 3051198 w 3257855"/>
                  <a:gd name="connsiteY5" fmla="*/ 569174 h 653835"/>
                  <a:gd name="connsiteX6" fmla="*/ 148125 w 3257855"/>
                  <a:gd name="connsiteY6" fmla="*/ 653131 h 653835"/>
                  <a:gd name="connsiteX0" fmla="*/ 148125 w 3111753"/>
                  <a:gd name="connsiteY0" fmla="*/ 653131 h 653835"/>
                  <a:gd name="connsiteX1" fmla="*/ 55 w 3111753"/>
                  <a:gd name="connsiteY1" fmla="*/ 286216 h 653835"/>
                  <a:gd name="connsiteX2" fmla="*/ 157564 w 3111753"/>
                  <a:gd name="connsiteY2" fmla="*/ 1267 h 653835"/>
                  <a:gd name="connsiteX3" fmla="*/ 3047255 w 3111753"/>
                  <a:gd name="connsiteY3" fmla="*/ 15657 h 653835"/>
                  <a:gd name="connsiteX4" fmla="*/ 3095293 w 3111753"/>
                  <a:gd name="connsiteY4" fmla="*/ 281495 h 653835"/>
                  <a:gd name="connsiteX5" fmla="*/ 3051198 w 3111753"/>
                  <a:gd name="connsiteY5" fmla="*/ 569174 h 653835"/>
                  <a:gd name="connsiteX6" fmla="*/ 148125 w 3111753"/>
                  <a:gd name="connsiteY6" fmla="*/ 653131 h 653835"/>
                  <a:gd name="connsiteX0" fmla="*/ 148125 w 3124848"/>
                  <a:gd name="connsiteY0" fmla="*/ 653131 h 653835"/>
                  <a:gd name="connsiteX1" fmla="*/ 55 w 3124848"/>
                  <a:gd name="connsiteY1" fmla="*/ 286216 h 653835"/>
                  <a:gd name="connsiteX2" fmla="*/ 157564 w 3124848"/>
                  <a:gd name="connsiteY2" fmla="*/ 1267 h 653835"/>
                  <a:gd name="connsiteX3" fmla="*/ 3069138 w 3124848"/>
                  <a:gd name="connsiteY3" fmla="*/ 19822 h 653835"/>
                  <a:gd name="connsiteX4" fmla="*/ 3095293 w 3124848"/>
                  <a:gd name="connsiteY4" fmla="*/ 281495 h 653835"/>
                  <a:gd name="connsiteX5" fmla="*/ 3051198 w 3124848"/>
                  <a:gd name="connsiteY5" fmla="*/ 569174 h 653835"/>
                  <a:gd name="connsiteX6" fmla="*/ 148125 w 3124848"/>
                  <a:gd name="connsiteY6" fmla="*/ 653131 h 653835"/>
                  <a:gd name="connsiteX0" fmla="*/ 148125 w 3128145"/>
                  <a:gd name="connsiteY0" fmla="*/ 653131 h 653835"/>
                  <a:gd name="connsiteX1" fmla="*/ 55 w 3128145"/>
                  <a:gd name="connsiteY1" fmla="*/ 286216 h 653835"/>
                  <a:gd name="connsiteX2" fmla="*/ 157564 w 3128145"/>
                  <a:gd name="connsiteY2" fmla="*/ 1267 h 653835"/>
                  <a:gd name="connsiteX3" fmla="*/ 3074123 w 3128145"/>
                  <a:gd name="connsiteY3" fmla="*/ 14744 h 653835"/>
                  <a:gd name="connsiteX4" fmla="*/ 3095293 w 3128145"/>
                  <a:gd name="connsiteY4" fmla="*/ 281495 h 653835"/>
                  <a:gd name="connsiteX5" fmla="*/ 3051198 w 3128145"/>
                  <a:gd name="connsiteY5" fmla="*/ 569174 h 653835"/>
                  <a:gd name="connsiteX6" fmla="*/ 148125 w 3128145"/>
                  <a:gd name="connsiteY6" fmla="*/ 653131 h 653835"/>
                  <a:gd name="connsiteX0" fmla="*/ 148125 w 3121484"/>
                  <a:gd name="connsiteY0" fmla="*/ 653131 h 653835"/>
                  <a:gd name="connsiteX1" fmla="*/ 55 w 3121484"/>
                  <a:gd name="connsiteY1" fmla="*/ 286216 h 653835"/>
                  <a:gd name="connsiteX2" fmla="*/ 157564 w 3121484"/>
                  <a:gd name="connsiteY2" fmla="*/ 1267 h 653835"/>
                  <a:gd name="connsiteX3" fmla="*/ 3074123 w 3121484"/>
                  <a:gd name="connsiteY3" fmla="*/ 14744 h 653835"/>
                  <a:gd name="connsiteX4" fmla="*/ 3095293 w 3121484"/>
                  <a:gd name="connsiteY4" fmla="*/ 281495 h 653835"/>
                  <a:gd name="connsiteX5" fmla="*/ 3051198 w 3121484"/>
                  <a:gd name="connsiteY5" fmla="*/ 569174 h 653835"/>
                  <a:gd name="connsiteX6" fmla="*/ 148125 w 3121484"/>
                  <a:gd name="connsiteY6" fmla="*/ 653131 h 653835"/>
                  <a:gd name="connsiteX0" fmla="*/ 148125 w 3124758"/>
                  <a:gd name="connsiteY0" fmla="*/ 653131 h 653835"/>
                  <a:gd name="connsiteX1" fmla="*/ 55 w 3124758"/>
                  <a:gd name="connsiteY1" fmla="*/ 286216 h 653835"/>
                  <a:gd name="connsiteX2" fmla="*/ 157564 w 3124758"/>
                  <a:gd name="connsiteY2" fmla="*/ 1267 h 653835"/>
                  <a:gd name="connsiteX3" fmla="*/ 3074123 w 3124758"/>
                  <a:gd name="connsiteY3" fmla="*/ 14744 h 653835"/>
                  <a:gd name="connsiteX4" fmla="*/ 3095293 w 3124758"/>
                  <a:gd name="connsiteY4" fmla="*/ 281495 h 653835"/>
                  <a:gd name="connsiteX5" fmla="*/ 3051198 w 3124758"/>
                  <a:gd name="connsiteY5" fmla="*/ 569174 h 653835"/>
                  <a:gd name="connsiteX6" fmla="*/ 148125 w 3124758"/>
                  <a:gd name="connsiteY6" fmla="*/ 653131 h 653835"/>
                  <a:gd name="connsiteX0" fmla="*/ 148125 w 3129350"/>
                  <a:gd name="connsiteY0" fmla="*/ 653131 h 653835"/>
                  <a:gd name="connsiteX1" fmla="*/ 55 w 3129350"/>
                  <a:gd name="connsiteY1" fmla="*/ 286216 h 653835"/>
                  <a:gd name="connsiteX2" fmla="*/ 157564 w 3129350"/>
                  <a:gd name="connsiteY2" fmla="*/ 1267 h 653835"/>
                  <a:gd name="connsiteX3" fmla="*/ 3074123 w 3129350"/>
                  <a:gd name="connsiteY3" fmla="*/ 14744 h 653835"/>
                  <a:gd name="connsiteX4" fmla="*/ 3107895 w 3129350"/>
                  <a:gd name="connsiteY4" fmla="*/ 283894 h 653835"/>
                  <a:gd name="connsiteX5" fmla="*/ 3051198 w 3129350"/>
                  <a:gd name="connsiteY5" fmla="*/ 569174 h 653835"/>
                  <a:gd name="connsiteX6" fmla="*/ 148125 w 3129350"/>
                  <a:gd name="connsiteY6" fmla="*/ 653131 h 653835"/>
                  <a:gd name="connsiteX0" fmla="*/ 148125 w 3124792"/>
                  <a:gd name="connsiteY0" fmla="*/ 653131 h 653835"/>
                  <a:gd name="connsiteX1" fmla="*/ 55 w 3124792"/>
                  <a:gd name="connsiteY1" fmla="*/ 286216 h 653835"/>
                  <a:gd name="connsiteX2" fmla="*/ 157564 w 3124792"/>
                  <a:gd name="connsiteY2" fmla="*/ 1267 h 653835"/>
                  <a:gd name="connsiteX3" fmla="*/ 3074123 w 3124792"/>
                  <a:gd name="connsiteY3" fmla="*/ 14744 h 653835"/>
                  <a:gd name="connsiteX4" fmla="*/ 3107895 w 3124792"/>
                  <a:gd name="connsiteY4" fmla="*/ 283894 h 653835"/>
                  <a:gd name="connsiteX5" fmla="*/ 3051198 w 3124792"/>
                  <a:gd name="connsiteY5" fmla="*/ 569174 h 653835"/>
                  <a:gd name="connsiteX6" fmla="*/ 148125 w 3124792"/>
                  <a:gd name="connsiteY6" fmla="*/ 653131 h 653835"/>
                  <a:gd name="connsiteX0" fmla="*/ 148125 w 3124792"/>
                  <a:gd name="connsiteY0" fmla="*/ 653131 h 653835"/>
                  <a:gd name="connsiteX1" fmla="*/ 55 w 3124792"/>
                  <a:gd name="connsiteY1" fmla="*/ 286216 h 653835"/>
                  <a:gd name="connsiteX2" fmla="*/ 157564 w 3124792"/>
                  <a:gd name="connsiteY2" fmla="*/ 1267 h 653835"/>
                  <a:gd name="connsiteX3" fmla="*/ 3074123 w 3124792"/>
                  <a:gd name="connsiteY3" fmla="*/ 14744 h 653835"/>
                  <a:gd name="connsiteX4" fmla="*/ 3107895 w 3124792"/>
                  <a:gd name="connsiteY4" fmla="*/ 283894 h 653835"/>
                  <a:gd name="connsiteX5" fmla="*/ 3051198 w 3124792"/>
                  <a:gd name="connsiteY5" fmla="*/ 569174 h 653835"/>
                  <a:gd name="connsiteX6" fmla="*/ 148125 w 3124792"/>
                  <a:gd name="connsiteY6" fmla="*/ 653131 h 653835"/>
                  <a:gd name="connsiteX0" fmla="*/ 148125 w 3120364"/>
                  <a:gd name="connsiteY0" fmla="*/ 653131 h 653835"/>
                  <a:gd name="connsiteX1" fmla="*/ 55 w 3120364"/>
                  <a:gd name="connsiteY1" fmla="*/ 286216 h 653835"/>
                  <a:gd name="connsiteX2" fmla="*/ 157564 w 3120364"/>
                  <a:gd name="connsiteY2" fmla="*/ 1267 h 653835"/>
                  <a:gd name="connsiteX3" fmla="*/ 3074123 w 3120364"/>
                  <a:gd name="connsiteY3" fmla="*/ 14744 h 653835"/>
                  <a:gd name="connsiteX4" fmla="*/ 3107895 w 3120364"/>
                  <a:gd name="connsiteY4" fmla="*/ 283894 h 653835"/>
                  <a:gd name="connsiteX5" fmla="*/ 3051198 w 3120364"/>
                  <a:gd name="connsiteY5" fmla="*/ 569174 h 653835"/>
                  <a:gd name="connsiteX6" fmla="*/ 148125 w 3120364"/>
                  <a:gd name="connsiteY6" fmla="*/ 653131 h 653835"/>
                  <a:gd name="connsiteX0" fmla="*/ 148125 w 3124711"/>
                  <a:gd name="connsiteY0" fmla="*/ 653131 h 653835"/>
                  <a:gd name="connsiteX1" fmla="*/ 55 w 3124711"/>
                  <a:gd name="connsiteY1" fmla="*/ 286216 h 653835"/>
                  <a:gd name="connsiteX2" fmla="*/ 157564 w 3124711"/>
                  <a:gd name="connsiteY2" fmla="*/ 1267 h 653835"/>
                  <a:gd name="connsiteX3" fmla="*/ 3074123 w 3124711"/>
                  <a:gd name="connsiteY3" fmla="*/ 14744 h 653835"/>
                  <a:gd name="connsiteX4" fmla="*/ 3107895 w 3124711"/>
                  <a:gd name="connsiteY4" fmla="*/ 283894 h 653835"/>
                  <a:gd name="connsiteX5" fmla="*/ 3051198 w 3124711"/>
                  <a:gd name="connsiteY5" fmla="*/ 569174 h 653835"/>
                  <a:gd name="connsiteX6" fmla="*/ 148125 w 3124711"/>
                  <a:gd name="connsiteY6" fmla="*/ 653131 h 653835"/>
                  <a:gd name="connsiteX0" fmla="*/ 148125 w 3124711"/>
                  <a:gd name="connsiteY0" fmla="*/ 653131 h 653835"/>
                  <a:gd name="connsiteX1" fmla="*/ 55 w 3124711"/>
                  <a:gd name="connsiteY1" fmla="*/ 286216 h 653835"/>
                  <a:gd name="connsiteX2" fmla="*/ 157564 w 3124711"/>
                  <a:gd name="connsiteY2" fmla="*/ 1267 h 653835"/>
                  <a:gd name="connsiteX3" fmla="*/ 3074123 w 3124711"/>
                  <a:gd name="connsiteY3" fmla="*/ 14744 h 653835"/>
                  <a:gd name="connsiteX4" fmla="*/ 3107895 w 3124711"/>
                  <a:gd name="connsiteY4" fmla="*/ 283894 h 653835"/>
                  <a:gd name="connsiteX5" fmla="*/ 3086512 w 3124711"/>
                  <a:gd name="connsiteY5" fmla="*/ 578910 h 653835"/>
                  <a:gd name="connsiteX6" fmla="*/ 148125 w 3124711"/>
                  <a:gd name="connsiteY6" fmla="*/ 653131 h 653835"/>
                  <a:gd name="connsiteX0" fmla="*/ 148125 w 3129057"/>
                  <a:gd name="connsiteY0" fmla="*/ 653131 h 653835"/>
                  <a:gd name="connsiteX1" fmla="*/ 55 w 3129057"/>
                  <a:gd name="connsiteY1" fmla="*/ 286216 h 653835"/>
                  <a:gd name="connsiteX2" fmla="*/ 157564 w 3129057"/>
                  <a:gd name="connsiteY2" fmla="*/ 1267 h 653835"/>
                  <a:gd name="connsiteX3" fmla="*/ 3074123 w 3129057"/>
                  <a:gd name="connsiteY3" fmla="*/ 14744 h 653835"/>
                  <a:gd name="connsiteX4" fmla="*/ 3107895 w 3129057"/>
                  <a:gd name="connsiteY4" fmla="*/ 283894 h 653835"/>
                  <a:gd name="connsiteX5" fmla="*/ 3086512 w 3129057"/>
                  <a:gd name="connsiteY5" fmla="*/ 578910 h 653835"/>
                  <a:gd name="connsiteX6" fmla="*/ 148125 w 3129057"/>
                  <a:gd name="connsiteY6" fmla="*/ 653131 h 653835"/>
                  <a:gd name="connsiteX0" fmla="*/ 148125 w 3130151"/>
                  <a:gd name="connsiteY0" fmla="*/ 653131 h 653835"/>
                  <a:gd name="connsiteX1" fmla="*/ 55 w 3130151"/>
                  <a:gd name="connsiteY1" fmla="*/ 286216 h 653835"/>
                  <a:gd name="connsiteX2" fmla="*/ 157564 w 3130151"/>
                  <a:gd name="connsiteY2" fmla="*/ 1267 h 653835"/>
                  <a:gd name="connsiteX3" fmla="*/ 3074123 w 3130151"/>
                  <a:gd name="connsiteY3" fmla="*/ 14744 h 653835"/>
                  <a:gd name="connsiteX4" fmla="*/ 3107895 w 3130151"/>
                  <a:gd name="connsiteY4" fmla="*/ 283894 h 653835"/>
                  <a:gd name="connsiteX5" fmla="*/ 3086512 w 3130151"/>
                  <a:gd name="connsiteY5" fmla="*/ 578910 h 653835"/>
                  <a:gd name="connsiteX6" fmla="*/ 148125 w 3130151"/>
                  <a:gd name="connsiteY6" fmla="*/ 653131 h 653835"/>
                  <a:gd name="connsiteX0" fmla="*/ 148125 w 3130151"/>
                  <a:gd name="connsiteY0" fmla="*/ 653131 h 653835"/>
                  <a:gd name="connsiteX1" fmla="*/ 55 w 3130151"/>
                  <a:gd name="connsiteY1" fmla="*/ 286216 h 653835"/>
                  <a:gd name="connsiteX2" fmla="*/ 157564 w 3130151"/>
                  <a:gd name="connsiteY2" fmla="*/ 1267 h 653835"/>
                  <a:gd name="connsiteX3" fmla="*/ 3074123 w 3130151"/>
                  <a:gd name="connsiteY3" fmla="*/ 14744 h 653835"/>
                  <a:gd name="connsiteX4" fmla="*/ 3107895 w 3130151"/>
                  <a:gd name="connsiteY4" fmla="*/ 283894 h 653835"/>
                  <a:gd name="connsiteX5" fmla="*/ 3086512 w 3130151"/>
                  <a:gd name="connsiteY5" fmla="*/ 578910 h 653835"/>
                  <a:gd name="connsiteX6" fmla="*/ 148125 w 3130151"/>
                  <a:gd name="connsiteY6" fmla="*/ 653131 h 653835"/>
                  <a:gd name="connsiteX0" fmla="*/ 148125 w 3126116"/>
                  <a:gd name="connsiteY0" fmla="*/ 653131 h 653835"/>
                  <a:gd name="connsiteX1" fmla="*/ 55 w 3126116"/>
                  <a:gd name="connsiteY1" fmla="*/ 286216 h 653835"/>
                  <a:gd name="connsiteX2" fmla="*/ 157564 w 3126116"/>
                  <a:gd name="connsiteY2" fmla="*/ 1267 h 653835"/>
                  <a:gd name="connsiteX3" fmla="*/ 3074123 w 3126116"/>
                  <a:gd name="connsiteY3" fmla="*/ 14744 h 653835"/>
                  <a:gd name="connsiteX4" fmla="*/ 3107895 w 3126116"/>
                  <a:gd name="connsiteY4" fmla="*/ 283894 h 653835"/>
                  <a:gd name="connsiteX5" fmla="*/ 3086512 w 3126116"/>
                  <a:gd name="connsiteY5" fmla="*/ 578910 h 653835"/>
                  <a:gd name="connsiteX6" fmla="*/ 148125 w 3126116"/>
                  <a:gd name="connsiteY6" fmla="*/ 653131 h 653835"/>
                  <a:gd name="connsiteX0" fmla="*/ 148125 w 3126792"/>
                  <a:gd name="connsiteY0" fmla="*/ 653131 h 653835"/>
                  <a:gd name="connsiteX1" fmla="*/ 55 w 3126792"/>
                  <a:gd name="connsiteY1" fmla="*/ 286216 h 653835"/>
                  <a:gd name="connsiteX2" fmla="*/ 157564 w 3126792"/>
                  <a:gd name="connsiteY2" fmla="*/ 1267 h 653835"/>
                  <a:gd name="connsiteX3" fmla="*/ 3074123 w 3126792"/>
                  <a:gd name="connsiteY3" fmla="*/ 14744 h 653835"/>
                  <a:gd name="connsiteX4" fmla="*/ 3107895 w 3126792"/>
                  <a:gd name="connsiteY4" fmla="*/ 283894 h 653835"/>
                  <a:gd name="connsiteX5" fmla="*/ 3086512 w 3126792"/>
                  <a:gd name="connsiteY5" fmla="*/ 578910 h 653835"/>
                  <a:gd name="connsiteX6" fmla="*/ 148125 w 3126792"/>
                  <a:gd name="connsiteY6" fmla="*/ 653131 h 653835"/>
                  <a:gd name="connsiteX0" fmla="*/ 148125 w 3128855"/>
                  <a:gd name="connsiteY0" fmla="*/ 653131 h 653835"/>
                  <a:gd name="connsiteX1" fmla="*/ 55 w 3128855"/>
                  <a:gd name="connsiteY1" fmla="*/ 286216 h 653835"/>
                  <a:gd name="connsiteX2" fmla="*/ 157564 w 3128855"/>
                  <a:gd name="connsiteY2" fmla="*/ 1267 h 653835"/>
                  <a:gd name="connsiteX3" fmla="*/ 3074123 w 3128855"/>
                  <a:gd name="connsiteY3" fmla="*/ 14744 h 653835"/>
                  <a:gd name="connsiteX4" fmla="*/ 3107895 w 3128855"/>
                  <a:gd name="connsiteY4" fmla="*/ 283894 h 653835"/>
                  <a:gd name="connsiteX5" fmla="*/ 3086512 w 3128855"/>
                  <a:gd name="connsiteY5" fmla="*/ 578910 h 653835"/>
                  <a:gd name="connsiteX6" fmla="*/ 148125 w 3128855"/>
                  <a:gd name="connsiteY6" fmla="*/ 653131 h 653835"/>
                  <a:gd name="connsiteX0" fmla="*/ 148125 w 3126187"/>
                  <a:gd name="connsiteY0" fmla="*/ 653131 h 653835"/>
                  <a:gd name="connsiteX1" fmla="*/ 55 w 3126187"/>
                  <a:gd name="connsiteY1" fmla="*/ 286216 h 653835"/>
                  <a:gd name="connsiteX2" fmla="*/ 157564 w 3126187"/>
                  <a:gd name="connsiteY2" fmla="*/ 1267 h 653835"/>
                  <a:gd name="connsiteX3" fmla="*/ 3074123 w 3126187"/>
                  <a:gd name="connsiteY3" fmla="*/ 14744 h 653835"/>
                  <a:gd name="connsiteX4" fmla="*/ 3107895 w 3126187"/>
                  <a:gd name="connsiteY4" fmla="*/ 283894 h 653835"/>
                  <a:gd name="connsiteX5" fmla="*/ 3086512 w 3126187"/>
                  <a:gd name="connsiteY5" fmla="*/ 578910 h 653835"/>
                  <a:gd name="connsiteX6" fmla="*/ 148125 w 3126187"/>
                  <a:gd name="connsiteY6" fmla="*/ 653131 h 653835"/>
                  <a:gd name="connsiteX0" fmla="*/ 148125 w 3130530"/>
                  <a:gd name="connsiteY0" fmla="*/ 653131 h 653835"/>
                  <a:gd name="connsiteX1" fmla="*/ 55 w 3130530"/>
                  <a:gd name="connsiteY1" fmla="*/ 286216 h 653835"/>
                  <a:gd name="connsiteX2" fmla="*/ 157564 w 3130530"/>
                  <a:gd name="connsiteY2" fmla="*/ 1267 h 653835"/>
                  <a:gd name="connsiteX3" fmla="*/ 3074123 w 3130530"/>
                  <a:gd name="connsiteY3" fmla="*/ 14744 h 653835"/>
                  <a:gd name="connsiteX4" fmla="*/ 3107895 w 3130530"/>
                  <a:gd name="connsiteY4" fmla="*/ 283894 h 653835"/>
                  <a:gd name="connsiteX5" fmla="*/ 3086512 w 3130530"/>
                  <a:gd name="connsiteY5" fmla="*/ 578910 h 653835"/>
                  <a:gd name="connsiteX6" fmla="*/ 148125 w 3130530"/>
                  <a:gd name="connsiteY6" fmla="*/ 653131 h 653835"/>
                  <a:gd name="connsiteX0" fmla="*/ 148125 w 3128705"/>
                  <a:gd name="connsiteY0" fmla="*/ 653131 h 653835"/>
                  <a:gd name="connsiteX1" fmla="*/ 55 w 3128705"/>
                  <a:gd name="connsiteY1" fmla="*/ 286216 h 653835"/>
                  <a:gd name="connsiteX2" fmla="*/ 157564 w 3128705"/>
                  <a:gd name="connsiteY2" fmla="*/ 1267 h 653835"/>
                  <a:gd name="connsiteX3" fmla="*/ 3074123 w 3128705"/>
                  <a:gd name="connsiteY3" fmla="*/ 14744 h 653835"/>
                  <a:gd name="connsiteX4" fmla="*/ 3107895 w 3128705"/>
                  <a:gd name="connsiteY4" fmla="*/ 283894 h 653835"/>
                  <a:gd name="connsiteX5" fmla="*/ 3086512 w 3128705"/>
                  <a:gd name="connsiteY5" fmla="*/ 578910 h 653835"/>
                  <a:gd name="connsiteX6" fmla="*/ 148125 w 3128705"/>
                  <a:gd name="connsiteY6" fmla="*/ 653131 h 653835"/>
                  <a:gd name="connsiteX0" fmla="*/ 148125 w 3129297"/>
                  <a:gd name="connsiteY0" fmla="*/ 653131 h 653835"/>
                  <a:gd name="connsiteX1" fmla="*/ 55 w 3129297"/>
                  <a:gd name="connsiteY1" fmla="*/ 286216 h 653835"/>
                  <a:gd name="connsiteX2" fmla="*/ 157564 w 3129297"/>
                  <a:gd name="connsiteY2" fmla="*/ 1267 h 653835"/>
                  <a:gd name="connsiteX3" fmla="*/ 3074123 w 3129297"/>
                  <a:gd name="connsiteY3" fmla="*/ 14744 h 653835"/>
                  <a:gd name="connsiteX4" fmla="*/ 3107895 w 3129297"/>
                  <a:gd name="connsiteY4" fmla="*/ 283894 h 653835"/>
                  <a:gd name="connsiteX5" fmla="*/ 3086512 w 3129297"/>
                  <a:gd name="connsiteY5" fmla="*/ 578910 h 653835"/>
                  <a:gd name="connsiteX6" fmla="*/ 148125 w 3129297"/>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33755"/>
                  <a:gd name="connsiteY0" fmla="*/ 653131 h 653835"/>
                  <a:gd name="connsiteX1" fmla="*/ 55 w 3133755"/>
                  <a:gd name="connsiteY1" fmla="*/ 286216 h 653835"/>
                  <a:gd name="connsiteX2" fmla="*/ 157564 w 3133755"/>
                  <a:gd name="connsiteY2" fmla="*/ 1267 h 653835"/>
                  <a:gd name="connsiteX3" fmla="*/ 3076616 w 3133755"/>
                  <a:gd name="connsiteY3" fmla="*/ 12205 h 653835"/>
                  <a:gd name="connsiteX4" fmla="*/ 3107895 w 3133755"/>
                  <a:gd name="connsiteY4" fmla="*/ 283894 h 653835"/>
                  <a:gd name="connsiteX5" fmla="*/ 3091894 w 3133755"/>
                  <a:gd name="connsiteY5" fmla="*/ 573426 h 653835"/>
                  <a:gd name="connsiteX6" fmla="*/ 148125 w 3133755"/>
                  <a:gd name="connsiteY6" fmla="*/ 653131 h 653835"/>
                  <a:gd name="connsiteX0" fmla="*/ 148125 w 3126356"/>
                  <a:gd name="connsiteY0" fmla="*/ 653131 h 653835"/>
                  <a:gd name="connsiteX1" fmla="*/ 55 w 3126356"/>
                  <a:gd name="connsiteY1" fmla="*/ 286216 h 653835"/>
                  <a:gd name="connsiteX2" fmla="*/ 157564 w 3126356"/>
                  <a:gd name="connsiteY2" fmla="*/ 1267 h 653835"/>
                  <a:gd name="connsiteX3" fmla="*/ 3076616 w 3126356"/>
                  <a:gd name="connsiteY3" fmla="*/ 12205 h 653835"/>
                  <a:gd name="connsiteX4" fmla="*/ 3107895 w 3126356"/>
                  <a:gd name="connsiteY4" fmla="*/ 283894 h 653835"/>
                  <a:gd name="connsiteX5" fmla="*/ 3070161 w 3126356"/>
                  <a:gd name="connsiteY5" fmla="*/ 573628 h 653835"/>
                  <a:gd name="connsiteX6" fmla="*/ 148125 w 3126356"/>
                  <a:gd name="connsiteY6" fmla="*/ 653131 h 653835"/>
                  <a:gd name="connsiteX0" fmla="*/ 153501 w 3126349"/>
                  <a:gd name="connsiteY0" fmla="*/ 647647 h 648365"/>
                  <a:gd name="connsiteX1" fmla="*/ 48 w 3126349"/>
                  <a:gd name="connsiteY1" fmla="*/ 286216 h 648365"/>
                  <a:gd name="connsiteX2" fmla="*/ 157557 w 3126349"/>
                  <a:gd name="connsiteY2" fmla="*/ 1267 h 648365"/>
                  <a:gd name="connsiteX3" fmla="*/ 3076609 w 3126349"/>
                  <a:gd name="connsiteY3" fmla="*/ 12205 h 648365"/>
                  <a:gd name="connsiteX4" fmla="*/ 3107888 w 3126349"/>
                  <a:gd name="connsiteY4" fmla="*/ 283894 h 648365"/>
                  <a:gd name="connsiteX5" fmla="*/ 3070154 w 3126349"/>
                  <a:gd name="connsiteY5" fmla="*/ 573628 h 648365"/>
                  <a:gd name="connsiteX6" fmla="*/ 153501 w 3126349"/>
                  <a:gd name="connsiteY6" fmla="*/ 647647 h 648365"/>
                  <a:gd name="connsiteX0" fmla="*/ 153501 w 3126349"/>
                  <a:gd name="connsiteY0" fmla="*/ 647647 h 648365"/>
                  <a:gd name="connsiteX1" fmla="*/ 48 w 3126349"/>
                  <a:gd name="connsiteY1" fmla="*/ 286216 h 648365"/>
                  <a:gd name="connsiteX2" fmla="*/ 157557 w 3126349"/>
                  <a:gd name="connsiteY2" fmla="*/ 1267 h 648365"/>
                  <a:gd name="connsiteX3" fmla="*/ 3076609 w 3126349"/>
                  <a:gd name="connsiteY3" fmla="*/ 12205 h 648365"/>
                  <a:gd name="connsiteX4" fmla="*/ 3107888 w 3126349"/>
                  <a:gd name="connsiteY4" fmla="*/ 283894 h 648365"/>
                  <a:gd name="connsiteX5" fmla="*/ 3070154 w 3126349"/>
                  <a:gd name="connsiteY5" fmla="*/ 573628 h 648365"/>
                  <a:gd name="connsiteX6" fmla="*/ 153501 w 3126349"/>
                  <a:gd name="connsiteY6" fmla="*/ 647647 h 648365"/>
                  <a:gd name="connsiteX0" fmla="*/ 164358 w 3126339"/>
                  <a:gd name="connsiteY0" fmla="*/ 647546 h 648264"/>
                  <a:gd name="connsiteX1" fmla="*/ 38 w 3126339"/>
                  <a:gd name="connsiteY1" fmla="*/ 286216 h 648264"/>
                  <a:gd name="connsiteX2" fmla="*/ 157547 w 3126339"/>
                  <a:gd name="connsiteY2" fmla="*/ 1267 h 648264"/>
                  <a:gd name="connsiteX3" fmla="*/ 3076599 w 3126339"/>
                  <a:gd name="connsiteY3" fmla="*/ 12205 h 648264"/>
                  <a:gd name="connsiteX4" fmla="*/ 3107878 w 3126339"/>
                  <a:gd name="connsiteY4" fmla="*/ 283894 h 648264"/>
                  <a:gd name="connsiteX5" fmla="*/ 3070144 w 3126339"/>
                  <a:gd name="connsiteY5" fmla="*/ 573628 h 648264"/>
                  <a:gd name="connsiteX6" fmla="*/ 164358 w 3126339"/>
                  <a:gd name="connsiteY6" fmla="*/ 647546 h 648264"/>
                  <a:gd name="connsiteX0" fmla="*/ 164358 w 3126339"/>
                  <a:gd name="connsiteY0" fmla="*/ 647546 h 648264"/>
                  <a:gd name="connsiteX1" fmla="*/ 38 w 3126339"/>
                  <a:gd name="connsiteY1" fmla="*/ 286216 h 648264"/>
                  <a:gd name="connsiteX2" fmla="*/ 157547 w 3126339"/>
                  <a:gd name="connsiteY2" fmla="*/ 1267 h 648264"/>
                  <a:gd name="connsiteX3" fmla="*/ 3076599 w 3126339"/>
                  <a:gd name="connsiteY3" fmla="*/ 12205 h 648264"/>
                  <a:gd name="connsiteX4" fmla="*/ 3107878 w 3126339"/>
                  <a:gd name="connsiteY4" fmla="*/ 283894 h 648264"/>
                  <a:gd name="connsiteX5" fmla="*/ 3070144 w 3126339"/>
                  <a:gd name="connsiteY5" fmla="*/ 573628 h 648264"/>
                  <a:gd name="connsiteX6" fmla="*/ 164358 w 3126339"/>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8544"/>
                  <a:gd name="connsiteY0" fmla="*/ 647546 h 648264"/>
                  <a:gd name="connsiteX1" fmla="*/ 38 w 3128544"/>
                  <a:gd name="connsiteY1" fmla="*/ 286216 h 648264"/>
                  <a:gd name="connsiteX2" fmla="*/ 157547 w 3128544"/>
                  <a:gd name="connsiteY2" fmla="*/ 1267 h 648264"/>
                  <a:gd name="connsiteX3" fmla="*/ 3076599 w 3128544"/>
                  <a:gd name="connsiteY3" fmla="*/ 12205 h 648264"/>
                  <a:gd name="connsiteX4" fmla="*/ 3107878 w 3128544"/>
                  <a:gd name="connsiteY4" fmla="*/ 283894 h 648264"/>
                  <a:gd name="connsiteX5" fmla="*/ 3083137 w 3128544"/>
                  <a:gd name="connsiteY5" fmla="*/ 585784 h 648264"/>
                  <a:gd name="connsiteX6" fmla="*/ 164358 w 3128544"/>
                  <a:gd name="connsiteY6" fmla="*/ 647546 h 648264"/>
                  <a:gd name="connsiteX0" fmla="*/ 164358 w 3128544"/>
                  <a:gd name="connsiteY0" fmla="*/ 647546 h 648264"/>
                  <a:gd name="connsiteX1" fmla="*/ 38 w 3128544"/>
                  <a:gd name="connsiteY1" fmla="*/ 286216 h 648264"/>
                  <a:gd name="connsiteX2" fmla="*/ 157547 w 3128544"/>
                  <a:gd name="connsiteY2" fmla="*/ 1267 h 648264"/>
                  <a:gd name="connsiteX3" fmla="*/ 3076599 w 3128544"/>
                  <a:gd name="connsiteY3" fmla="*/ 12205 h 648264"/>
                  <a:gd name="connsiteX4" fmla="*/ 3107878 w 3128544"/>
                  <a:gd name="connsiteY4" fmla="*/ 283894 h 648264"/>
                  <a:gd name="connsiteX5" fmla="*/ 3083137 w 3128544"/>
                  <a:gd name="connsiteY5" fmla="*/ 585784 h 648264"/>
                  <a:gd name="connsiteX6" fmla="*/ 164358 w 3128544"/>
                  <a:gd name="connsiteY6" fmla="*/ 647546 h 648264"/>
                  <a:gd name="connsiteX0" fmla="*/ 164370 w 3128556"/>
                  <a:gd name="connsiteY0" fmla="*/ 647546 h 649792"/>
                  <a:gd name="connsiteX1" fmla="*/ 50 w 3128556"/>
                  <a:gd name="connsiteY1" fmla="*/ 286216 h 649792"/>
                  <a:gd name="connsiteX2" fmla="*/ 157559 w 3128556"/>
                  <a:gd name="connsiteY2" fmla="*/ 1267 h 649792"/>
                  <a:gd name="connsiteX3" fmla="*/ 3076611 w 3128556"/>
                  <a:gd name="connsiteY3" fmla="*/ 12205 h 649792"/>
                  <a:gd name="connsiteX4" fmla="*/ 3107890 w 3128556"/>
                  <a:gd name="connsiteY4" fmla="*/ 283894 h 649792"/>
                  <a:gd name="connsiteX5" fmla="*/ 3083149 w 3128556"/>
                  <a:gd name="connsiteY5" fmla="*/ 585784 h 649792"/>
                  <a:gd name="connsiteX6" fmla="*/ 164370 w 3128556"/>
                  <a:gd name="connsiteY6" fmla="*/ 647546 h 649792"/>
                  <a:gd name="connsiteX0" fmla="*/ 164370 w 3128556"/>
                  <a:gd name="connsiteY0" fmla="*/ 647546 h 650276"/>
                  <a:gd name="connsiteX1" fmla="*/ 50 w 3128556"/>
                  <a:gd name="connsiteY1" fmla="*/ 286216 h 650276"/>
                  <a:gd name="connsiteX2" fmla="*/ 157559 w 3128556"/>
                  <a:gd name="connsiteY2" fmla="*/ 1267 h 650276"/>
                  <a:gd name="connsiteX3" fmla="*/ 3076611 w 3128556"/>
                  <a:gd name="connsiteY3" fmla="*/ 12205 h 650276"/>
                  <a:gd name="connsiteX4" fmla="*/ 3107890 w 3128556"/>
                  <a:gd name="connsiteY4" fmla="*/ 283894 h 650276"/>
                  <a:gd name="connsiteX5" fmla="*/ 3083149 w 3128556"/>
                  <a:gd name="connsiteY5" fmla="*/ 585784 h 650276"/>
                  <a:gd name="connsiteX6" fmla="*/ 164370 w 3128556"/>
                  <a:gd name="connsiteY6" fmla="*/ 647546 h 650276"/>
                  <a:gd name="connsiteX0" fmla="*/ 164370 w 3128556"/>
                  <a:gd name="connsiteY0" fmla="*/ 647546 h 650276"/>
                  <a:gd name="connsiteX1" fmla="*/ 50 w 3128556"/>
                  <a:gd name="connsiteY1" fmla="*/ 286216 h 650276"/>
                  <a:gd name="connsiteX2" fmla="*/ 157559 w 3128556"/>
                  <a:gd name="connsiteY2" fmla="*/ 1267 h 650276"/>
                  <a:gd name="connsiteX3" fmla="*/ 3076611 w 3128556"/>
                  <a:gd name="connsiteY3" fmla="*/ 12205 h 650276"/>
                  <a:gd name="connsiteX4" fmla="*/ 3107890 w 3128556"/>
                  <a:gd name="connsiteY4" fmla="*/ 283894 h 650276"/>
                  <a:gd name="connsiteX5" fmla="*/ 3083149 w 3128556"/>
                  <a:gd name="connsiteY5" fmla="*/ 585784 h 650276"/>
                  <a:gd name="connsiteX6" fmla="*/ 164370 w 3128556"/>
                  <a:gd name="connsiteY6" fmla="*/ 647546 h 650276"/>
                  <a:gd name="connsiteX0" fmla="*/ 164381 w 3128567"/>
                  <a:gd name="connsiteY0" fmla="*/ 647546 h 649801"/>
                  <a:gd name="connsiteX1" fmla="*/ 61 w 3128567"/>
                  <a:gd name="connsiteY1" fmla="*/ 286216 h 649801"/>
                  <a:gd name="connsiteX2" fmla="*/ 157570 w 3128567"/>
                  <a:gd name="connsiteY2" fmla="*/ 1267 h 649801"/>
                  <a:gd name="connsiteX3" fmla="*/ 3076622 w 3128567"/>
                  <a:gd name="connsiteY3" fmla="*/ 12205 h 649801"/>
                  <a:gd name="connsiteX4" fmla="*/ 3107901 w 3128567"/>
                  <a:gd name="connsiteY4" fmla="*/ 283894 h 649801"/>
                  <a:gd name="connsiteX5" fmla="*/ 3083160 w 3128567"/>
                  <a:gd name="connsiteY5" fmla="*/ 585784 h 649801"/>
                  <a:gd name="connsiteX6" fmla="*/ 164381 w 3128567"/>
                  <a:gd name="connsiteY6" fmla="*/ 647546 h 649801"/>
                  <a:gd name="connsiteX0" fmla="*/ 164379 w 3128565"/>
                  <a:gd name="connsiteY0" fmla="*/ 647546 h 650540"/>
                  <a:gd name="connsiteX1" fmla="*/ 59 w 3128565"/>
                  <a:gd name="connsiteY1" fmla="*/ 286216 h 650540"/>
                  <a:gd name="connsiteX2" fmla="*/ 157568 w 3128565"/>
                  <a:gd name="connsiteY2" fmla="*/ 1267 h 650540"/>
                  <a:gd name="connsiteX3" fmla="*/ 3076620 w 3128565"/>
                  <a:gd name="connsiteY3" fmla="*/ 12205 h 650540"/>
                  <a:gd name="connsiteX4" fmla="*/ 3107899 w 3128565"/>
                  <a:gd name="connsiteY4" fmla="*/ 283894 h 650540"/>
                  <a:gd name="connsiteX5" fmla="*/ 3083158 w 3128565"/>
                  <a:gd name="connsiteY5" fmla="*/ 585784 h 650540"/>
                  <a:gd name="connsiteX6" fmla="*/ 164379 w 3128565"/>
                  <a:gd name="connsiteY6" fmla="*/ 647546 h 650540"/>
                  <a:gd name="connsiteX0" fmla="*/ 164376 w 3128562"/>
                  <a:gd name="connsiteY0" fmla="*/ 647546 h 650803"/>
                  <a:gd name="connsiteX1" fmla="*/ 56 w 3128562"/>
                  <a:gd name="connsiteY1" fmla="*/ 286216 h 650803"/>
                  <a:gd name="connsiteX2" fmla="*/ 157565 w 3128562"/>
                  <a:gd name="connsiteY2" fmla="*/ 1267 h 650803"/>
                  <a:gd name="connsiteX3" fmla="*/ 3076617 w 3128562"/>
                  <a:gd name="connsiteY3" fmla="*/ 12205 h 650803"/>
                  <a:gd name="connsiteX4" fmla="*/ 3107896 w 3128562"/>
                  <a:gd name="connsiteY4" fmla="*/ 283894 h 650803"/>
                  <a:gd name="connsiteX5" fmla="*/ 3083155 w 3128562"/>
                  <a:gd name="connsiteY5" fmla="*/ 585784 h 650803"/>
                  <a:gd name="connsiteX6" fmla="*/ 164376 w 3128562"/>
                  <a:gd name="connsiteY6" fmla="*/ 647546 h 650803"/>
                  <a:gd name="connsiteX0" fmla="*/ 164385 w 3128571"/>
                  <a:gd name="connsiteY0" fmla="*/ 647546 h 650041"/>
                  <a:gd name="connsiteX1" fmla="*/ 65 w 3128571"/>
                  <a:gd name="connsiteY1" fmla="*/ 286216 h 650041"/>
                  <a:gd name="connsiteX2" fmla="*/ 157574 w 3128571"/>
                  <a:gd name="connsiteY2" fmla="*/ 1267 h 650041"/>
                  <a:gd name="connsiteX3" fmla="*/ 3076626 w 3128571"/>
                  <a:gd name="connsiteY3" fmla="*/ 12205 h 650041"/>
                  <a:gd name="connsiteX4" fmla="*/ 3107905 w 3128571"/>
                  <a:gd name="connsiteY4" fmla="*/ 283894 h 650041"/>
                  <a:gd name="connsiteX5" fmla="*/ 3083164 w 3128571"/>
                  <a:gd name="connsiteY5" fmla="*/ 585784 h 650041"/>
                  <a:gd name="connsiteX6" fmla="*/ 164385 w 3128571"/>
                  <a:gd name="connsiteY6" fmla="*/ 647546 h 650041"/>
                  <a:gd name="connsiteX0" fmla="*/ 164393 w 3128579"/>
                  <a:gd name="connsiteY0" fmla="*/ 647546 h 649153"/>
                  <a:gd name="connsiteX1" fmla="*/ 73 w 3128579"/>
                  <a:gd name="connsiteY1" fmla="*/ 286216 h 649153"/>
                  <a:gd name="connsiteX2" fmla="*/ 157582 w 3128579"/>
                  <a:gd name="connsiteY2" fmla="*/ 1267 h 649153"/>
                  <a:gd name="connsiteX3" fmla="*/ 3076634 w 3128579"/>
                  <a:gd name="connsiteY3" fmla="*/ 12205 h 649153"/>
                  <a:gd name="connsiteX4" fmla="*/ 3107913 w 3128579"/>
                  <a:gd name="connsiteY4" fmla="*/ 283894 h 649153"/>
                  <a:gd name="connsiteX5" fmla="*/ 3083172 w 3128579"/>
                  <a:gd name="connsiteY5" fmla="*/ 585784 h 649153"/>
                  <a:gd name="connsiteX6" fmla="*/ 164393 w 3128579"/>
                  <a:gd name="connsiteY6" fmla="*/ 647546 h 649153"/>
                  <a:gd name="connsiteX0" fmla="*/ 164412 w 3128598"/>
                  <a:gd name="connsiteY0" fmla="*/ 647546 h 647546"/>
                  <a:gd name="connsiteX1" fmla="*/ 92 w 3128598"/>
                  <a:gd name="connsiteY1" fmla="*/ 286216 h 647546"/>
                  <a:gd name="connsiteX2" fmla="*/ 157601 w 3128598"/>
                  <a:gd name="connsiteY2" fmla="*/ 1267 h 647546"/>
                  <a:gd name="connsiteX3" fmla="*/ 3076653 w 3128598"/>
                  <a:gd name="connsiteY3" fmla="*/ 12205 h 647546"/>
                  <a:gd name="connsiteX4" fmla="*/ 3107932 w 3128598"/>
                  <a:gd name="connsiteY4" fmla="*/ 283894 h 647546"/>
                  <a:gd name="connsiteX5" fmla="*/ 3083191 w 3128598"/>
                  <a:gd name="connsiteY5" fmla="*/ 585784 h 647546"/>
                  <a:gd name="connsiteX6" fmla="*/ 164412 w 3128598"/>
                  <a:gd name="connsiteY6" fmla="*/ 647546 h 647546"/>
                  <a:gd name="connsiteX0" fmla="*/ 164369 w 3128555"/>
                  <a:gd name="connsiteY0" fmla="*/ 647546 h 649562"/>
                  <a:gd name="connsiteX1" fmla="*/ 49 w 3128555"/>
                  <a:gd name="connsiteY1" fmla="*/ 286216 h 649562"/>
                  <a:gd name="connsiteX2" fmla="*/ 157558 w 3128555"/>
                  <a:gd name="connsiteY2" fmla="*/ 1267 h 649562"/>
                  <a:gd name="connsiteX3" fmla="*/ 3076610 w 3128555"/>
                  <a:gd name="connsiteY3" fmla="*/ 12205 h 649562"/>
                  <a:gd name="connsiteX4" fmla="*/ 3107889 w 3128555"/>
                  <a:gd name="connsiteY4" fmla="*/ 283894 h 649562"/>
                  <a:gd name="connsiteX5" fmla="*/ 3083148 w 3128555"/>
                  <a:gd name="connsiteY5" fmla="*/ 585784 h 649562"/>
                  <a:gd name="connsiteX6" fmla="*/ 164369 w 3128555"/>
                  <a:gd name="connsiteY6" fmla="*/ 647546 h 649562"/>
                  <a:gd name="connsiteX0" fmla="*/ 164351 w 3128537"/>
                  <a:gd name="connsiteY0" fmla="*/ 647546 h 649762"/>
                  <a:gd name="connsiteX1" fmla="*/ 31 w 3128537"/>
                  <a:gd name="connsiteY1" fmla="*/ 286216 h 649762"/>
                  <a:gd name="connsiteX2" fmla="*/ 157540 w 3128537"/>
                  <a:gd name="connsiteY2" fmla="*/ 1267 h 649762"/>
                  <a:gd name="connsiteX3" fmla="*/ 3076592 w 3128537"/>
                  <a:gd name="connsiteY3" fmla="*/ 12205 h 649762"/>
                  <a:gd name="connsiteX4" fmla="*/ 3107871 w 3128537"/>
                  <a:gd name="connsiteY4" fmla="*/ 283894 h 649762"/>
                  <a:gd name="connsiteX5" fmla="*/ 3083130 w 3128537"/>
                  <a:gd name="connsiteY5" fmla="*/ 585784 h 649762"/>
                  <a:gd name="connsiteX6" fmla="*/ 164351 w 3128537"/>
                  <a:gd name="connsiteY6" fmla="*/ 647546 h 649762"/>
                  <a:gd name="connsiteX0" fmla="*/ 164366 w 3128552"/>
                  <a:gd name="connsiteY0" fmla="*/ 647546 h 650272"/>
                  <a:gd name="connsiteX1" fmla="*/ 46 w 3128552"/>
                  <a:gd name="connsiteY1" fmla="*/ 286216 h 650272"/>
                  <a:gd name="connsiteX2" fmla="*/ 157555 w 3128552"/>
                  <a:gd name="connsiteY2" fmla="*/ 1267 h 650272"/>
                  <a:gd name="connsiteX3" fmla="*/ 3076607 w 3128552"/>
                  <a:gd name="connsiteY3" fmla="*/ 12205 h 650272"/>
                  <a:gd name="connsiteX4" fmla="*/ 3107886 w 3128552"/>
                  <a:gd name="connsiteY4" fmla="*/ 283894 h 650272"/>
                  <a:gd name="connsiteX5" fmla="*/ 3083145 w 3128552"/>
                  <a:gd name="connsiteY5" fmla="*/ 585784 h 650272"/>
                  <a:gd name="connsiteX6" fmla="*/ 164366 w 3128552"/>
                  <a:gd name="connsiteY6" fmla="*/ 647546 h 650272"/>
                  <a:gd name="connsiteX0" fmla="*/ 164362 w 3128548"/>
                  <a:gd name="connsiteY0" fmla="*/ 647546 h 651633"/>
                  <a:gd name="connsiteX1" fmla="*/ 42 w 3128548"/>
                  <a:gd name="connsiteY1" fmla="*/ 286216 h 651633"/>
                  <a:gd name="connsiteX2" fmla="*/ 157551 w 3128548"/>
                  <a:gd name="connsiteY2" fmla="*/ 1267 h 651633"/>
                  <a:gd name="connsiteX3" fmla="*/ 3076603 w 3128548"/>
                  <a:gd name="connsiteY3" fmla="*/ 12205 h 651633"/>
                  <a:gd name="connsiteX4" fmla="*/ 3107882 w 3128548"/>
                  <a:gd name="connsiteY4" fmla="*/ 283894 h 651633"/>
                  <a:gd name="connsiteX5" fmla="*/ 3083141 w 3128548"/>
                  <a:gd name="connsiteY5" fmla="*/ 585784 h 651633"/>
                  <a:gd name="connsiteX6" fmla="*/ 164362 w 3128548"/>
                  <a:gd name="connsiteY6" fmla="*/ 647546 h 651633"/>
                  <a:gd name="connsiteX0" fmla="*/ 164362 w 3128548"/>
                  <a:gd name="connsiteY0" fmla="*/ 647546 h 652239"/>
                  <a:gd name="connsiteX1" fmla="*/ 42 w 3128548"/>
                  <a:gd name="connsiteY1" fmla="*/ 286216 h 652239"/>
                  <a:gd name="connsiteX2" fmla="*/ 157551 w 3128548"/>
                  <a:gd name="connsiteY2" fmla="*/ 1267 h 652239"/>
                  <a:gd name="connsiteX3" fmla="*/ 3076603 w 3128548"/>
                  <a:gd name="connsiteY3" fmla="*/ 12205 h 652239"/>
                  <a:gd name="connsiteX4" fmla="*/ 3107882 w 3128548"/>
                  <a:gd name="connsiteY4" fmla="*/ 283894 h 652239"/>
                  <a:gd name="connsiteX5" fmla="*/ 3083141 w 3128548"/>
                  <a:gd name="connsiteY5" fmla="*/ 585784 h 652239"/>
                  <a:gd name="connsiteX6" fmla="*/ 164362 w 3128548"/>
                  <a:gd name="connsiteY6" fmla="*/ 647546 h 652239"/>
                  <a:gd name="connsiteX0" fmla="*/ 164375 w 3128561"/>
                  <a:gd name="connsiteY0" fmla="*/ 647546 h 649796"/>
                  <a:gd name="connsiteX1" fmla="*/ 55 w 3128561"/>
                  <a:gd name="connsiteY1" fmla="*/ 286216 h 649796"/>
                  <a:gd name="connsiteX2" fmla="*/ 157564 w 3128561"/>
                  <a:gd name="connsiteY2" fmla="*/ 1267 h 649796"/>
                  <a:gd name="connsiteX3" fmla="*/ 3076616 w 3128561"/>
                  <a:gd name="connsiteY3" fmla="*/ 12205 h 649796"/>
                  <a:gd name="connsiteX4" fmla="*/ 3107895 w 3128561"/>
                  <a:gd name="connsiteY4" fmla="*/ 283894 h 649796"/>
                  <a:gd name="connsiteX5" fmla="*/ 3083154 w 3128561"/>
                  <a:gd name="connsiteY5" fmla="*/ 585784 h 649796"/>
                  <a:gd name="connsiteX6" fmla="*/ 164375 w 3128561"/>
                  <a:gd name="connsiteY6" fmla="*/ 647546 h 649796"/>
                  <a:gd name="connsiteX0" fmla="*/ 164389 w 3128575"/>
                  <a:gd name="connsiteY0" fmla="*/ 647546 h 648283"/>
                  <a:gd name="connsiteX1" fmla="*/ 69 w 3128575"/>
                  <a:gd name="connsiteY1" fmla="*/ 286216 h 648283"/>
                  <a:gd name="connsiteX2" fmla="*/ 157578 w 3128575"/>
                  <a:gd name="connsiteY2" fmla="*/ 1267 h 648283"/>
                  <a:gd name="connsiteX3" fmla="*/ 3076630 w 3128575"/>
                  <a:gd name="connsiteY3" fmla="*/ 12205 h 648283"/>
                  <a:gd name="connsiteX4" fmla="*/ 3107909 w 3128575"/>
                  <a:gd name="connsiteY4" fmla="*/ 283894 h 648283"/>
                  <a:gd name="connsiteX5" fmla="*/ 3083168 w 3128575"/>
                  <a:gd name="connsiteY5" fmla="*/ 585784 h 648283"/>
                  <a:gd name="connsiteX6" fmla="*/ 164389 w 3128575"/>
                  <a:gd name="connsiteY6" fmla="*/ 647546 h 648283"/>
                  <a:gd name="connsiteX0" fmla="*/ 164379 w 3128565"/>
                  <a:gd name="connsiteY0" fmla="*/ 647546 h 649571"/>
                  <a:gd name="connsiteX1" fmla="*/ 59 w 3128565"/>
                  <a:gd name="connsiteY1" fmla="*/ 286216 h 649571"/>
                  <a:gd name="connsiteX2" fmla="*/ 157568 w 3128565"/>
                  <a:gd name="connsiteY2" fmla="*/ 1267 h 649571"/>
                  <a:gd name="connsiteX3" fmla="*/ 3076620 w 3128565"/>
                  <a:gd name="connsiteY3" fmla="*/ 12205 h 649571"/>
                  <a:gd name="connsiteX4" fmla="*/ 3107899 w 3128565"/>
                  <a:gd name="connsiteY4" fmla="*/ 283894 h 649571"/>
                  <a:gd name="connsiteX5" fmla="*/ 3083158 w 3128565"/>
                  <a:gd name="connsiteY5" fmla="*/ 585784 h 649571"/>
                  <a:gd name="connsiteX6" fmla="*/ 164379 w 3128565"/>
                  <a:gd name="connsiteY6" fmla="*/ 647546 h 649571"/>
                  <a:gd name="connsiteX0" fmla="*/ 164371 w 3128557"/>
                  <a:gd name="connsiteY0" fmla="*/ 647546 h 650276"/>
                  <a:gd name="connsiteX1" fmla="*/ 51 w 3128557"/>
                  <a:gd name="connsiteY1" fmla="*/ 286216 h 650276"/>
                  <a:gd name="connsiteX2" fmla="*/ 157560 w 3128557"/>
                  <a:gd name="connsiteY2" fmla="*/ 1267 h 650276"/>
                  <a:gd name="connsiteX3" fmla="*/ 3076612 w 3128557"/>
                  <a:gd name="connsiteY3" fmla="*/ 12205 h 650276"/>
                  <a:gd name="connsiteX4" fmla="*/ 3107891 w 3128557"/>
                  <a:gd name="connsiteY4" fmla="*/ 283894 h 650276"/>
                  <a:gd name="connsiteX5" fmla="*/ 3083150 w 3128557"/>
                  <a:gd name="connsiteY5" fmla="*/ 585784 h 650276"/>
                  <a:gd name="connsiteX6" fmla="*/ 164371 w 3128557"/>
                  <a:gd name="connsiteY6" fmla="*/ 647546 h 650276"/>
                  <a:gd name="connsiteX0" fmla="*/ 164369 w 3128555"/>
                  <a:gd name="connsiteY0" fmla="*/ 647546 h 650027"/>
                  <a:gd name="connsiteX1" fmla="*/ 49 w 3128555"/>
                  <a:gd name="connsiteY1" fmla="*/ 286216 h 650027"/>
                  <a:gd name="connsiteX2" fmla="*/ 157558 w 3128555"/>
                  <a:gd name="connsiteY2" fmla="*/ 1267 h 650027"/>
                  <a:gd name="connsiteX3" fmla="*/ 3076610 w 3128555"/>
                  <a:gd name="connsiteY3" fmla="*/ 12205 h 650027"/>
                  <a:gd name="connsiteX4" fmla="*/ 3107889 w 3128555"/>
                  <a:gd name="connsiteY4" fmla="*/ 283894 h 650027"/>
                  <a:gd name="connsiteX5" fmla="*/ 3083148 w 3128555"/>
                  <a:gd name="connsiteY5" fmla="*/ 585784 h 650027"/>
                  <a:gd name="connsiteX6" fmla="*/ 164369 w 3128555"/>
                  <a:gd name="connsiteY6" fmla="*/ 647546 h 650027"/>
                  <a:gd name="connsiteX0" fmla="*/ 164369 w 3128555"/>
                  <a:gd name="connsiteY0" fmla="*/ 647546 h 649138"/>
                  <a:gd name="connsiteX1" fmla="*/ 49 w 3128555"/>
                  <a:gd name="connsiteY1" fmla="*/ 286216 h 649138"/>
                  <a:gd name="connsiteX2" fmla="*/ 157558 w 3128555"/>
                  <a:gd name="connsiteY2" fmla="*/ 1267 h 649138"/>
                  <a:gd name="connsiteX3" fmla="*/ 3076610 w 3128555"/>
                  <a:gd name="connsiteY3" fmla="*/ 12205 h 649138"/>
                  <a:gd name="connsiteX4" fmla="*/ 3107889 w 3128555"/>
                  <a:gd name="connsiteY4" fmla="*/ 283894 h 649138"/>
                  <a:gd name="connsiteX5" fmla="*/ 3083148 w 3128555"/>
                  <a:gd name="connsiteY5" fmla="*/ 585784 h 649138"/>
                  <a:gd name="connsiteX6" fmla="*/ 164369 w 3128555"/>
                  <a:gd name="connsiteY6" fmla="*/ 647546 h 649138"/>
                  <a:gd name="connsiteX0" fmla="*/ 164359 w 3128545"/>
                  <a:gd name="connsiteY0" fmla="*/ 647546 h 648414"/>
                  <a:gd name="connsiteX1" fmla="*/ 39 w 3128545"/>
                  <a:gd name="connsiteY1" fmla="*/ 286216 h 648414"/>
                  <a:gd name="connsiteX2" fmla="*/ 157548 w 3128545"/>
                  <a:gd name="connsiteY2" fmla="*/ 1267 h 648414"/>
                  <a:gd name="connsiteX3" fmla="*/ 3076600 w 3128545"/>
                  <a:gd name="connsiteY3" fmla="*/ 12205 h 648414"/>
                  <a:gd name="connsiteX4" fmla="*/ 3107879 w 3128545"/>
                  <a:gd name="connsiteY4" fmla="*/ 283894 h 648414"/>
                  <a:gd name="connsiteX5" fmla="*/ 3083138 w 3128545"/>
                  <a:gd name="connsiteY5" fmla="*/ 585784 h 648414"/>
                  <a:gd name="connsiteX6" fmla="*/ 164359 w 3128545"/>
                  <a:gd name="connsiteY6" fmla="*/ 647546 h 648414"/>
                  <a:gd name="connsiteX0" fmla="*/ 164381 w 3128567"/>
                  <a:gd name="connsiteY0" fmla="*/ 647546 h 649800"/>
                  <a:gd name="connsiteX1" fmla="*/ 61 w 3128567"/>
                  <a:gd name="connsiteY1" fmla="*/ 286216 h 649800"/>
                  <a:gd name="connsiteX2" fmla="*/ 157570 w 3128567"/>
                  <a:gd name="connsiteY2" fmla="*/ 1267 h 649800"/>
                  <a:gd name="connsiteX3" fmla="*/ 3076622 w 3128567"/>
                  <a:gd name="connsiteY3" fmla="*/ 12205 h 649800"/>
                  <a:gd name="connsiteX4" fmla="*/ 3107901 w 3128567"/>
                  <a:gd name="connsiteY4" fmla="*/ 283894 h 649800"/>
                  <a:gd name="connsiteX5" fmla="*/ 3083160 w 3128567"/>
                  <a:gd name="connsiteY5" fmla="*/ 585784 h 649800"/>
                  <a:gd name="connsiteX6" fmla="*/ 164381 w 3128567"/>
                  <a:gd name="connsiteY6" fmla="*/ 647546 h 649800"/>
                  <a:gd name="connsiteX0" fmla="*/ 164373 w 3128559"/>
                  <a:gd name="connsiteY0" fmla="*/ 647546 h 650535"/>
                  <a:gd name="connsiteX1" fmla="*/ 53 w 3128559"/>
                  <a:gd name="connsiteY1" fmla="*/ 286216 h 650535"/>
                  <a:gd name="connsiteX2" fmla="*/ 157562 w 3128559"/>
                  <a:gd name="connsiteY2" fmla="*/ 1267 h 650535"/>
                  <a:gd name="connsiteX3" fmla="*/ 3076614 w 3128559"/>
                  <a:gd name="connsiteY3" fmla="*/ 12205 h 650535"/>
                  <a:gd name="connsiteX4" fmla="*/ 3107893 w 3128559"/>
                  <a:gd name="connsiteY4" fmla="*/ 283894 h 650535"/>
                  <a:gd name="connsiteX5" fmla="*/ 3083152 w 3128559"/>
                  <a:gd name="connsiteY5" fmla="*/ 585784 h 650535"/>
                  <a:gd name="connsiteX6" fmla="*/ 164373 w 3128559"/>
                  <a:gd name="connsiteY6" fmla="*/ 647546 h 650535"/>
                  <a:gd name="connsiteX0" fmla="*/ 164340 w 3128526"/>
                  <a:gd name="connsiteY0" fmla="*/ 647541 h 650522"/>
                  <a:gd name="connsiteX1" fmla="*/ 20 w 3128526"/>
                  <a:gd name="connsiteY1" fmla="*/ 286211 h 650522"/>
                  <a:gd name="connsiteX2" fmla="*/ 157529 w 3128526"/>
                  <a:gd name="connsiteY2" fmla="*/ 1262 h 650522"/>
                  <a:gd name="connsiteX3" fmla="*/ 3076581 w 3128526"/>
                  <a:gd name="connsiteY3" fmla="*/ 12200 h 650522"/>
                  <a:gd name="connsiteX4" fmla="*/ 3107860 w 3128526"/>
                  <a:gd name="connsiteY4" fmla="*/ 283889 h 650522"/>
                  <a:gd name="connsiteX5" fmla="*/ 3083119 w 3128526"/>
                  <a:gd name="connsiteY5" fmla="*/ 585779 h 650522"/>
                  <a:gd name="connsiteX6" fmla="*/ 164340 w 3128526"/>
                  <a:gd name="connsiteY6" fmla="*/ 647541 h 650522"/>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69526 w 3128565"/>
                  <a:gd name="connsiteY6"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69526 w 3128565"/>
                  <a:gd name="connsiteY6"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158089 w 3128565"/>
                  <a:gd name="connsiteY6" fmla="*/ 631132 h 652173"/>
                  <a:gd name="connsiteX7" fmla="*/ 169526 w 3128565"/>
                  <a:gd name="connsiteY7"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156395 w 3128565"/>
                  <a:gd name="connsiteY6" fmla="*/ 632859 h 652173"/>
                  <a:gd name="connsiteX7" fmla="*/ 169526 w 3128565"/>
                  <a:gd name="connsiteY7"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156395 w 3128565"/>
                  <a:gd name="connsiteY6" fmla="*/ 632859 h 652173"/>
                  <a:gd name="connsiteX7" fmla="*/ 169526 w 3128565"/>
                  <a:gd name="connsiteY7"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156395 w 3128565"/>
                  <a:gd name="connsiteY6" fmla="*/ 632859 h 652173"/>
                  <a:gd name="connsiteX7" fmla="*/ 169526 w 3128565"/>
                  <a:gd name="connsiteY7" fmla="*/ 649206 h 652173"/>
                  <a:gd name="connsiteX0" fmla="*/ 169526 w 3167726"/>
                  <a:gd name="connsiteY0" fmla="*/ 649206 h 652173"/>
                  <a:gd name="connsiteX1" fmla="*/ 59 w 3167726"/>
                  <a:gd name="connsiteY1" fmla="*/ 286212 h 652173"/>
                  <a:gd name="connsiteX2" fmla="*/ 157568 w 3167726"/>
                  <a:gd name="connsiteY2" fmla="*/ 1263 h 652173"/>
                  <a:gd name="connsiteX3" fmla="*/ 3076620 w 3167726"/>
                  <a:gd name="connsiteY3" fmla="*/ 12201 h 652173"/>
                  <a:gd name="connsiteX4" fmla="*/ 3107899 w 3167726"/>
                  <a:gd name="connsiteY4" fmla="*/ 283890 h 652173"/>
                  <a:gd name="connsiteX5" fmla="*/ 3134118 w 3167726"/>
                  <a:gd name="connsiteY5" fmla="*/ 573456 h 652173"/>
                  <a:gd name="connsiteX6" fmla="*/ 1156395 w 3167726"/>
                  <a:gd name="connsiteY6" fmla="*/ 632859 h 652173"/>
                  <a:gd name="connsiteX7" fmla="*/ 169526 w 3167726"/>
                  <a:gd name="connsiteY7" fmla="*/ 649206 h 652173"/>
                  <a:gd name="connsiteX0" fmla="*/ 169526 w 3167726"/>
                  <a:gd name="connsiteY0" fmla="*/ 649206 h 652173"/>
                  <a:gd name="connsiteX1" fmla="*/ 59 w 3167726"/>
                  <a:gd name="connsiteY1" fmla="*/ 286212 h 652173"/>
                  <a:gd name="connsiteX2" fmla="*/ 157568 w 3167726"/>
                  <a:gd name="connsiteY2" fmla="*/ 1263 h 652173"/>
                  <a:gd name="connsiteX3" fmla="*/ 3076620 w 3167726"/>
                  <a:gd name="connsiteY3" fmla="*/ 12201 h 652173"/>
                  <a:gd name="connsiteX4" fmla="*/ 3107899 w 3167726"/>
                  <a:gd name="connsiteY4" fmla="*/ 283890 h 652173"/>
                  <a:gd name="connsiteX5" fmla="*/ 3134118 w 3167726"/>
                  <a:gd name="connsiteY5" fmla="*/ 573456 h 652173"/>
                  <a:gd name="connsiteX6" fmla="*/ 1156395 w 3167726"/>
                  <a:gd name="connsiteY6" fmla="*/ 632859 h 652173"/>
                  <a:gd name="connsiteX7" fmla="*/ 169526 w 3167726"/>
                  <a:gd name="connsiteY7" fmla="*/ 649206 h 652173"/>
                  <a:gd name="connsiteX0" fmla="*/ 169526 w 3134118"/>
                  <a:gd name="connsiteY0" fmla="*/ 649206 h 652173"/>
                  <a:gd name="connsiteX1" fmla="*/ 59 w 3134118"/>
                  <a:gd name="connsiteY1" fmla="*/ 286212 h 652173"/>
                  <a:gd name="connsiteX2" fmla="*/ 157568 w 3134118"/>
                  <a:gd name="connsiteY2" fmla="*/ 1263 h 652173"/>
                  <a:gd name="connsiteX3" fmla="*/ 3076620 w 3134118"/>
                  <a:gd name="connsiteY3" fmla="*/ 12201 h 652173"/>
                  <a:gd name="connsiteX4" fmla="*/ 3107899 w 3134118"/>
                  <a:gd name="connsiteY4" fmla="*/ 283890 h 652173"/>
                  <a:gd name="connsiteX5" fmla="*/ 3134118 w 3134118"/>
                  <a:gd name="connsiteY5" fmla="*/ 573456 h 652173"/>
                  <a:gd name="connsiteX6" fmla="*/ 1156395 w 3134118"/>
                  <a:gd name="connsiteY6" fmla="*/ 632859 h 652173"/>
                  <a:gd name="connsiteX7" fmla="*/ 169526 w 3134118"/>
                  <a:gd name="connsiteY7" fmla="*/ 649206 h 652173"/>
                  <a:gd name="connsiteX0" fmla="*/ 169526 w 3134118"/>
                  <a:gd name="connsiteY0" fmla="*/ 649206 h 652173"/>
                  <a:gd name="connsiteX1" fmla="*/ 59 w 3134118"/>
                  <a:gd name="connsiteY1" fmla="*/ 286212 h 652173"/>
                  <a:gd name="connsiteX2" fmla="*/ 157568 w 3134118"/>
                  <a:gd name="connsiteY2" fmla="*/ 1263 h 652173"/>
                  <a:gd name="connsiteX3" fmla="*/ 3076620 w 3134118"/>
                  <a:gd name="connsiteY3" fmla="*/ 12201 h 652173"/>
                  <a:gd name="connsiteX4" fmla="*/ 3107899 w 3134118"/>
                  <a:gd name="connsiteY4" fmla="*/ 283890 h 652173"/>
                  <a:gd name="connsiteX5" fmla="*/ 3134118 w 3134118"/>
                  <a:gd name="connsiteY5" fmla="*/ 573456 h 652173"/>
                  <a:gd name="connsiteX6" fmla="*/ 1156395 w 3134118"/>
                  <a:gd name="connsiteY6" fmla="*/ 632859 h 652173"/>
                  <a:gd name="connsiteX7" fmla="*/ 169526 w 313411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076620 w 3146888"/>
                  <a:gd name="connsiteY3" fmla="*/ 12201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076620 w 3146888"/>
                  <a:gd name="connsiteY3" fmla="*/ 12201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076620 w 3146888"/>
                  <a:gd name="connsiteY3" fmla="*/ 12201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72181"/>
                  <a:gd name="connsiteY0" fmla="*/ 649206 h 652173"/>
                  <a:gd name="connsiteX1" fmla="*/ 59 w 3172181"/>
                  <a:gd name="connsiteY1" fmla="*/ 286212 h 652173"/>
                  <a:gd name="connsiteX2" fmla="*/ 157568 w 3172181"/>
                  <a:gd name="connsiteY2" fmla="*/ 1263 h 652173"/>
                  <a:gd name="connsiteX3" fmla="*/ 3134085 w 3172181"/>
                  <a:gd name="connsiteY3" fmla="*/ 11703 h 652173"/>
                  <a:gd name="connsiteX4" fmla="*/ 3107899 w 3172181"/>
                  <a:gd name="connsiteY4" fmla="*/ 283890 h 652173"/>
                  <a:gd name="connsiteX5" fmla="*/ 3146888 w 3172181"/>
                  <a:gd name="connsiteY5" fmla="*/ 573346 h 652173"/>
                  <a:gd name="connsiteX6" fmla="*/ 1156395 w 3172181"/>
                  <a:gd name="connsiteY6" fmla="*/ 632859 h 652173"/>
                  <a:gd name="connsiteX7" fmla="*/ 169526 w 3172181"/>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4085 w 3146888"/>
                  <a:gd name="connsiteY3" fmla="*/ 11703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4085 w 3146888"/>
                  <a:gd name="connsiteY3" fmla="*/ 11703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4085 w 3146888"/>
                  <a:gd name="connsiteY3" fmla="*/ 11703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4085 w 3146888"/>
                  <a:gd name="connsiteY3" fmla="*/ 11703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21375 w 3146888"/>
                  <a:gd name="connsiteY3" fmla="*/ 17756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21375 w 3146888"/>
                  <a:gd name="connsiteY3" fmla="*/ 17756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7367 w 3146888"/>
                  <a:gd name="connsiteY3" fmla="*/ 20588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7367 w 3146888"/>
                  <a:gd name="connsiteY3" fmla="*/ 20588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7367 w 3146888"/>
                  <a:gd name="connsiteY3" fmla="*/ 20588 h 652173"/>
                  <a:gd name="connsiteX4" fmla="*/ 3107899 w 3146888"/>
                  <a:gd name="connsiteY4" fmla="*/ 283890 h 652173"/>
                  <a:gd name="connsiteX5" fmla="*/ 3146888 w 3146888"/>
                  <a:gd name="connsiteY5" fmla="*/ 573346 h 652173"/>
                  <a:gd name="connsiteX6" fmla="*/ 169526 w 3146888"/>
                  <a:gd name="connsiteY6" fmla="*/ 649206 h 652173"/>
                  <a:gd name="connsiteX0" fmla="*/ 101247 w 3158510"/>
                  <a:gd name="connsiteY0" fmla="*/ 640977 h 644010"/>
                  <a:gd name="connsiteX1" fmla="*/ 11681 w 3158510"/>
                  <a:gd name="connsiteY1" fmla="*/ 286205 h 644010"/>
                  <a:gd name="connsiteX2" fmla="*/ 169190 w 3158510"/>
                  <a:gd name="connsiteY2" fmla="*/ 1256 h 644010"/>
                  <a:gd name="connsiteX3" fmla="*/ 3148989 w 3158510"/>
                  <a:gd name="connsiteY3" fmla="*/ 20581 h 644010"/>
                  <a:gd name="connsiteX4" fmla="*/ 3119521 w 3158510"/>
                  <a:gd name="connsiteY4" fmla="*/ 283883 h 644010"/>
                  <a:gd name="connsiteX5" fmla="*/ 3158510 w 3158510"/>
                  <a:gd name="connsiteY5" fmla="*/ 573339 h 644010"/>
                  <a:gd name="connsiteX6" fmla="*/ 101247 w 3158510"/>
                  <a:gd name="connsiteY6" fmla="*/ 640977 h 644010"/>
                  <a:gd name="connsiteX0" fmla="*/ 91049 w 3148312"/>
                  <a:gd name="connsiteY0" fmla="*/ 640977 h 640977"/>
                  <a:gd name="connsiteX1" fmla="*/ 1483 w 3148312"/>
                  <a:gd name="connsiteY1" fmla="*/ 286205 h 640977"/>
                  <a:gd name="connsiteX2" fmla="*/ 158992 w 3148312"/>
                  <a:gd name="connsiteY2" fmla="*/ 1256 h 640977"/>
                  <a:gd name="connsiteX3" fmla="*/ 3138791 w 3148312"/>
                  <a:gd name="connsiteY3" fmla="*/ 20581 h 640977"/>
                  <a:gd name="connsiteX4" fmla="*/ 3109323 w 3148312"/>
                  <a:gd name="connsiteY4" fmla="*/ 283883 h 640977"/>
                  <a:gd name="connsiteX5" fmla="*/ 3148312 w 3148312"/>
                  <a:gd name="connsiteY5" fmla="*/ 573339 h 640977"/>
                  <a:gd name="connsiteX6" fmla="*/ 91049 w 3148312"/>
                  <a:gd name="connsiteY6" fmla="*/ 640977 h 640977"/>
                  <a:gd name="connsiteX0" fmla="*/ 91049 w 3148312"/>
                  <a:gd name="connsiteY0" fmla="*/ 640977 h 640977"/>
                  <a:gd name="connsiteX1" fmla="*/ 1483 w 3148312"/>
                  <a:gd name="connsiteY1" fmla="*/ 286205 h 640977"/>
                  <a:gd name="connsiteX2" fmla="*/ 158992 w 3148312"/>
                  <a:gd name="connsiteY2" fmla="*/ 1256 h 640977"/>
                  <a:gd name="connsiteX3" fmla="*/ 3138791 w 3148312"/>
                  <a:gd name="connsiteY3" fmla="*/ 20581 h 640977"/>
                  <a:gd name="connsiteX4" fmla="*/ 3109323 w 3148312"/>
                  <a:gd name="connsiteY4" fmla="*/ 283883 h 640977"/>
                  <a:gd name="connsiteX5" fmla="*/ 3148312 w 3148312"/>
                  <a:gd name="connsiteY5" fmla="*/ 573339 h 640977"/>
                  <a:gd name="connsiteX6" fmla="*/ 91049 w 3148312"/>
                  <a:gd name="connsiteY6" fmla="*/ 640977 h 640977"/>
                  <a:gd name="connsiteX0" fmla="*/ 91610 w 3148873"/>
                  <a:gd name="connsiteY0" fmla="*/ 640977 h 640977"/>
                  <a:gd name="connsiteX1" fmla="*/ 2044 w 3148873"/>
                  <a:gd name="connsiteY1" fmla="*/ 286205 h 640977"/>
                  <a:gd name="connsiteX2" fmla="*/ 159553 w 3148873"/>
                  <a:gd name="connsiteY2" fmla="*/ 1256 h 640977"/>
                  <a:gd name="connsiteX3" fmla="*/ 3139352 w 3148873"/>
                  <a:gd name="connsiteY3" fmla="*/ 20581 h 640977"/>
                  <a:gd name="connsiteX4" fmla="*/ 3109884 w 3148873"/>
                  <a:gd name="connsiteY4" fmla="*/ 283883 h 640977"/>
                  <a:gd name="connsiteX5" fmla="*/ 3148873 w 3148873"/>
                  <a:gd name="connsiteY5" fmla="*/ 573339 h 640977"/>
                  <a:gd name="connsiteX6" fmla="*/ 91610 w 3148873"/>
                  <a:gd name="connsiteY6" fmla="*/ 640977 h 640977"/>
                  <a:gd name="connsiteX0" fmla="*/ 104019 w 3161282"/>
                  <a:gd name="connsiteY0" fmla="*/ 641011 h 641011"/>
                  <a:gd name="connsiteX1" fmla="*/ 1624 w 3161282"/>
                  <a:gd name="connsiteY1" fmla="*/ 280409 h 641011"/>
                  <a:gd name="connsiteX2" fmla="*/ 171962 w 3161282"/>
                  <a:gd name="connsiteY2" fmla="*/ 1290 h 641011"/>
                  <a:gd name="connsiteX3" fmla="*/ 3151761 w 3161282"/>
                  <a:gd name="connsiteY3" fmla="*/ 20615 h 641011"/>
                  <a:gd name="connsiteX4" fmla="*/ 3122293 w 3161282"/>
                  <a:gd name="connsiteY4" fmla="*/ 283917 h 641011"/>
                  <a:gd name="connsiteX5" fmla="*/ 3161282 w 3161282"/>
                  <a:gd name="connsiteY5" fmla="*/ 573373 h 641011"/>
                  <a:gd name="connsiteX6" fmla="*/ 104019 w 3161282"/>
                  <a:gd name="connsiteY6" fmla="*/ 641011 h 641011"/>
                  <a:gd name="connsiteX0" fmla="*/ 105662 w 3162925"/>
                  <a:gd name="connsiteY0" fmla="*/ 634387 h 634387"/>
                  <a:gd name="connsiteX1" fmla="*/ 3267 w 3162925"/>
                  <a:gd name="connsiteY1" fmla="*/ 273785 h 634387"/>
                  <a:gd name="connsiteX2" fmla="*/ 90659 w 3162925"/>
                  <a:gd name="connsiteY2" fmla="*/ 1327 h 634387"/>
                  <a:gd name="connsiteX3" fmla="*/ 3153404 w 3162925"/>
                  <a:gd name="connsiteY3" fmla="*/ 13991 h 634387"/>
                  <a:gd name="connsiteX4" fmla="*/ 3123936 w 3162925"/>
                  <a:gd name="connsiteY4" fmla="*/ 277293 h 634387"/>
                  <a:gd name="connsiteX5" fmla="*/ 3162925 w 3162925"/>
                  <a:gd name="connsiteY5" fmla="*/ 566749 h 634387"/>
                  <a:gd name="connsiteX6" fmla="*/ 105662 w 3162925"/>
                  <a:gd name="connsiteY6" fmla="*/ 634387 h 634387"/>
                  <a:gd name="connsiteX0" fmla="*/ 105662 w 3162925"/>
                  <a:gd name="connsiteY0" fmla="*/ 634387 h 634387"/>
                  <a:gd name="connsiteX1" fmla="*/ 3267 w 3162925"/>
                  <a:gd name="connsiteY1" fmla="*/ 273785 h 634387"/>
                  <a:gd name="connsiteX2" fmla="*/ 90660 w 3162925"/>
                  <a:gd name="connsiteY2" fmla="*/ 1327 h 634387"/>
                  <a:gd name="connsiteX3" fmla="*/ 3153404 w 3162925"/>
                  <a:gd name="connsiteY3" fmla="*/ 13991 h 634387"/>
                  <a:gd name="connsiteX4" fmla="*/ 3123936 w 3162925"/>
                  <a:gd name="connsiteY4" fmla="*/ 277293 h 634387"/>
                  <a:gd name="connsiteX5" fmla="*/ 3162925 w 3162925"/>
                  <a:gd name="connsiteY5" fmla="*/ 566749 h 634387"/>
                  <a:gd name="connsiteX6" fmla="*/ 105662 w 3162925"/>
                  <a:gd name="connsiteY6" fmla="*/ 634387 h 634387"/>
                  <a:gd name="connsiteX0" fmla="*/ 102843 w 3160106"/>
                  <a:gd name="connsiteY0" fmla="*/ 633060 h 633060"/>
                  <a:gd name="connsiteX1" fmla="*/ 448 w 3160106"/>
                  <a:gd name="connsiteY1" fmla="*/ 272458 h 633060"/>
                  <a:gd name="connsiteX2" fmla="*/ 87841 w 3160106"/>
                  <a:gd name="connsiteY2" fmla="*/ 0 h 633060"/>
                  <a:gd name="connsiteX3" fmla="*/ 3150585 w 3160106"/>
                  <a:gd name="connsiteY3" fmla="*/ 12664 h 633060"/>
                  <a:gd name="connsiteX4" fmla="*/ 3121117 w 3160106"/>
                  <a:gd name="connsiteY4" fmla="*/ 275966 h 633060"/>
                  <a:gd name="connsiteX5" fmla="*/ 3160106 w 3160106"/>
                  <a:gd name="connsiteY5" fmla="*/ 565422 h 633060"/>
                  <a:gd name="connsiteX6" fmla="*/ 102843 w 3160106"/>
                  <a:gd name="connsiteY6" fmla="*/ 633060 h 633060"/>
                  <a:gd name="connsiteX0" fmla="*/ 102511 w 3159774"/>
                  <a:gd name="connsiteY0" fmla="*/ 627175 h 627175"/>
                  <a:gd name="connsiteX1" fmla="*/ 116 w 3159774"/>
                  <a:gd name="connsiteY1" fmla="*/ 266573 h 627175"/>
                  <a:gd name="connsiteX2" fmla="*/ 93953 w 3159774"/>
                  <a:gd name="connsiteY2" fmla="*/ 0 h 627175"/>
                  <a:gd name="connsiteX3" fmla="*/ 3150253 w 3159774"/>
                  <a:gd name="connsiteY3" fmla="*/ 6779 h 627175"/>
                  <a:gd name="connsiteX4" fmla="*/ 3120785 w 3159774"/>
                  <a:gd name="connsiteY4" fmla="*/ 270081 h 627175"/>
                  <a:gd name="connsiteX5" fmla="*/ 3159774 w 3159774"/>
                  <a:gd name="connsiteY5" fmla="*/ 559537 h 627175"/>
                  <a:gd name="connsiteX6" fmla="*/ 102511 w 3159774"/>
                  <a:gd name="connsiteY6" fmla="*/ 627175 h 627175"/>
                  <a:gd name="connsiteX0" fmla="*/ 102489 w 3159752"/>
                  <a:gd name="connsiteY0" fmla="*/ 627175 h 627175"/>
                  <a:gd name="connsiteX1" fmla="*/ 94 w 3159752"/>
                  <a:gd name="connsiteY1" fmla="*/ 266573 h 627175"/>
                  <a:gd name="connsiteX2" fmla="*/ 93931 w 3159752"/>
                  <a:gd name="connsiteY2" fmla="*/ 0 h 627175"/>
                  <a:gd name="connsiteX3" fmla="*/ 3150231 w 3159752"/>
                  <a:gd name="connsiteY3" fmla="*/ 6779 h 627175"/>
                  <a:gd name="connsiteX4" fmla="*/ 3120763 w 3159752"/>
                  <a:gd name="connsiteY4" fmla="*/ 270081 h 627175"/>
                  <a:gd name="connsiteX5" fmla="*/ 3159752 w 3159752"/>
                  <a:gd name="connsiteY5" fmla="*/ 559537 h 627175"/>
                  <a:gd name="connsiteX6" fmla="*/ 102489 w 3159752"/>
                  <a:gd name="connsiteY6" fmla="*/ 627175 h 627175"/>
                  <a:gd name="connsiteX0" fmla="*/ 103968 w 3161231"/>
                  <a:gd name="connsiteY0" fmla="*/ 627175 h 627175"/>
                  <a:gd name="connsiteX1" fmla="*/ 1573 w 3161231"/>
                  <a:gd name="connsiteY1" fmla="*/ 266573 h 627175"/>
                  <a:gd name="connsiteX2" fmla="*/ 95410 w 3161231"/>
                  <a:gd name="connsiteY2" fmla="*/ 0 h 627175"/>
                  <a:gd name="connsiteX3" fmla="*/ 3151710 w 3161231"/>
                  <a:gd name="connsiteY3" fmla="*/ 6779 h 627175"/>
                  <a:gd name="connsiteX4" fmla="*/ 3122242 w 3161231"/>
                  <a:gd name="connsiteY4" fmla="*/ 270081 h 627175"/>
                  <a:gd name="connsiteX5" fmla="*/ 3161231 w 3161231"/>
                  <a:gd name="connsiteY5" fmla="*/ 559537 h 627175"/>
                  <a:gd name="connsiteX6" fmla="*/ 103968 w 3161231"/>
                  <a:gd name="connsiteY6" fmla="*/ 627175 h 627175"/>
                  <a:gd name="connsiteX0" fmla="*/ 386394 w 3443657"/>
                  <a:gd name="connsiteY0" fmla="*/ 627175 h 627175"/>
                  <a:gd name="connsiteX1" fmla="*/ 377836 w 3443657"/>
                  <a:gd name="connsiteY1" fmla="*/ 0 h 627175"/>
                  <a:gd name="connsiteX2" fmla="*/ 3434136 w 3443657"/>
                  <a:gd name="connsiteY2" fmla="*/ 6779 h 627175"/>
                  <a:gd name="connsiteX3" fmla="*/ 3404668 w 3443657"/>
                  <a:gd name="connsiteY3" fmla="*/ 270081 h 627175"/>
                  <a:gd name="connsiteX4" fmla="*/ 3443657 w 3443657"/>
                  <a:gd name="connsiteY4" fmla="*/ 559537 h 627175"/>
                  <a:gd name="connsiteX5" fmla="*/ 386394 w 3443657"/>
                  <a:gd name="connsiteY5" fmla="*/ 627175 h 627175"/>
                  <a:gd name="connsiteX0" fmla="*/ 251380 w 3308643"/>
                  <a:gd name="connsiteY0" fmla="*/ 627175 h 627175"/>
                  <a:gd name="connsiteX1" fmla="*/ 242822 w 3308643"/>
                  <a:gd name="connsiteY1" fmla="*/ 0 h 627175"/>
                  <a:gd name="connsiteX2" fmla="*/ 3299122 w 3308643"/>
                  <a:gd name="connsiteY2" fmla="*/ 6779 h 627175"/>
                  <a:gd name="connsiteX3" fmla="*/ 3269654 w 3308643"/>
                  <a:gd name="connsiteY3" fmla="*/ 270081 h 627175"/>
                  <a:gd name="connsiteX4" fmla="*/ 3308643 w 3308643"/>
                  <a:gd name="connsiteY4" fmla="*/ 559537 h 627175"/>
                  <a:gd name="connsiteX5" fmla="*/ 251380 w 3308643"/>
                  <a:gd name="connsiteY5" fmla="*/ 627175 h 627175"/>
                  <a:gd name="connsiteX0" fmla="*/ 70615 w 3127878"/>
                  <a:gd name="connsiteY0" fmla="*/ 627175 h 627175"/>
                  <a:gd name="connsiteX1" fmla="*/ 62057 w 3127878"/>
                  <a:gd name="connsiteY1" fmla="*/ 0 h 627175"/>
                  <a:gd name="connsiteX2" fmla="*/ 3118357 w 3127878"/>
                  <a:gd name="connsiteY2" fmla="*/ 6779 h 627175"/>
                  <a:gd name="connsiteX3" fmla="*/ 3088889 w 3127878"/>
                  <a:gd name="connsiteY3" fmla="*/ 270081 h 627175"/>
                  <a:gd name="connsiteX4" fmla="*/ 3127878 w 3127878"/>
                  <a:gd name="connsiteY4" fmla="*/ 559537 h 627175"/>
                  <a:gd name="connsiteX5" fmla="*/ 70615 w 3127878"/>
                  <a:gd name="connsiteY5" fmla="*/ 627175 h 627175"/>
                  <a:gd name="connsiteX0" fmla="*/ 93687 w 3150950"/>
                  <a:gd name="connsiteY0" fmla="*/ 627175 h 627175"/>
                  <a:gd name="connsiteX1" fmla="*/ 85129 w 3150950"/>
                  <a:gd name="connsiteY1" fmla="*/ 0 h 627175"/>
                  <a:gd name="connsiteX2" fmla="*/ 3141429 w 3150950"/>
                  <a:gd name="connsiteY2" fmla="*/ 6779 h 627175"/>
                  <a:gd name="connsiteX3" fmla="*/ 3111961 w 3150950"/>
                  <a:gd name="connsiteY3" fmla="*/ 270081 h 627175"/>
                  <a:gd name="connsiteX4" fmla="*/ 3150950 w 3150950"/>
                  <a:gd name="connsiteY4" fmla="*/ 559537 h 627175"/>
                  <a:gd name="connsiteX5" fmla="*/ 93687 w 3150950"/>
                  <a:gd name="connsiteY5" fmla="*/ 627175 h 627175"/>
                  <a:gd name="connsiteX0" fmla="*/ 105148 w 3162411"/>
                  <a:gd name="connsiteY0" fmla="*/ 627175 h 627175"/>
                  <a:gd name="connsiteX1" fmla="*/ 96590 w 3162411"/>
                  <a:gd name="connsiteY1" fmla="*/ 0 h 627175"/>
                  <a:gd name="connsiteX2" fmla="*/ 3152890 w 3162411"/>
                  <a:gd name="connsiteY2" fmla="*/ 6779 h 627175"/>
                  <a:gd name="connsiteX3" fmla="*/ 3123422 w 3162411"/>
                  <a:gd name="connsiteY3" fmla="*/ 270081 h 627175"/>
                  <a:gd name="connsiteX4" fmla="*/ 3162411 w 3162411"/>
                  <a:gd name="connsiteY4" fmla="*/ 559537 h 627175"/>
                  <a:gd name="connsiteX5" fmla="*/ 105148 w 3162411"/>
                  <a:gd name="connsiteY5" fmla="*/ 627175 h 627175"/>
                  <a:gd name="connsiteX0" fmla="*/ 105369 w 3162632"/>
                  <a:gd name="connsiteY0" fmla="*/ 627175 h 627175"/>
                  <a:gd name="connsiteX1" fmla="*/ 96811 w 3162632"/>
                  <a:gd name="connsiteY1" fmla="*/ 0 h 627175"/>
                  <a:gd name="connsiteX2" fmla="*/ 3153111 w 3162632"/>
                  <a:gd name="connsiteY2" fmla="*/ 6779 h 627175"/>
                  <a:gd name="connsiteX3" fmla="*/ 3123643 w 3162632"/>
                  <a:gd name="connsiteY3" fmla="*/ 270081 h 627175"/>
                  <a:gd name="connsiteX4" fmla="*/ 3162632 w 3162632"/>
                  <a:gd name="connsiteY4" fmla="*/ 559537 h 627175"/>
                  <a:gd name="connsiteX5" fmla="*/ 105369 w 3162632"/>
                  <a:gd name="connsiteY5" fmla="*/ 627175 h 627175"/>
                  <a:gd name="connsiteX0" fmla="*/ 267608 w 3324871"/>
                  <a:gd name="connsiteY0" fmla="*/ 627175 h 627175"/>
                  <a:gd name="connsiteX1" fmla="*/ 169685 w 3324871"/>
                  <a:gd name="connsiteY1" fmla="*/ 268486 h 627175"/>
                  <a:gd name="connsiteX2" fmla="*/ 259050 w 3324871"/>
                  <a:gd name="connsiteY2" fmla="*/ 0 h 627175"/>
                  <a:gd name="connsiteX3" fmla="*/ 3315350 w 3324871"/>
                  <a:gd name="connsiteY3" fmla="*/ 6779 h 627175"/>
                  <a:gd name="connsiteX4" fmla="*/ 3285882 w 3324871"/>
                  <a:gd name="connsiteY4" fmla="*/ 270081 h 627175"/>
                  <a:gd name="connsiteX5" fmla="*/ 3324871 w 3324871"/>
                  <a:gd name="connsiteY5" fmla="*/ 559537 h 627175"/>
                  <a:gd name="connsiteX6" fmla="*/ 267608 w 3324871"/>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101343 w 3158606"/>
                  <a:gd name="connsiteY0" fmla="*/ 627175 h 627175"/>
                  <a:gd name="connsiteX1" fmla="*/ 3420 w 3158606"/>
                  <a:gd name="connsiteY1" fmla="*/ 268486 h 627175"/>
                  <a:gd name="connsiteX2" fmla="*/ 92785 w 3158606"/>
                  <a:gd name="connsiteY2" fmla="*/ 0 h 627175"/>
                  <a:gd name="connsiteX3" fmla="*/ 3149085 w 3158606"/>
                  <a:gd name="connsiteY3" fmla="*/ 6779 h 627175"/>
                  <a:gd name="connsiteX4" fmla="*/ 3119617 w 3158606"/>
                  <a:gd name="connsiteY4" fmla="*/ 270081 h 627175"/>
                  <a:gd name="connsiteX5" fmla="*/ 3158606 w 3158606"/>
                  <a:gd name="connsiteY5" fmla="*/ 559537 h 627175"/>
                  <a:gd name="connsiteX6" fmla="*/ 101343 w 3158606"/>
                  <a:gd name="connsiteY6" fmla="*/ 627175 h 627175"/>
                  <a:gd name="connsiteX0" fmla="*/ 101343 w 3158606"/>
                  <a:gd name="connsiteY0" fmla="*/ 627175 h 627175"/>
                  <a:gd name="connsiteX1" fmla="*/ 3420 w 3158606"/>
                  <a:gd name="connsiteY1" fmla="*/ 268486 h 627175"/>
                  <a:gd name="connsiteX2" fmla="*/ 92785 w 3158606"/>
                  <a:gd name="connsiteY2" fmla="*/ 0 h 627175"/>
                  <a:gd name="connsiteX3" fmla="*/ 3149085 w 3158606"/>
                  <a:gd name="connsiteY3" fmla="*/ 6779 h 627175"/>
                  <a:gd name="connsiteX4" fmla="*/ 3119617 w 3158606"/>
                  <a:gd name="connsiteY4" fmla="*/ 270081 h 627175"/>
                  <a:gd name="connsiteX5" fmla="*/ 3158606 w 3158606"/>
                  <a:gd name="connsiteY5" fmla="*/ 559537 h 627175"/>
                  <a:gd name="connsiteX6" fmla="*/ 101343 w 3158606"/>
                  <a:gd name="connsiteY6" fmla="*/ 627175 h 627175"/>
                  <a:gd name="connsiteX0" fmla="*/ 101343 w 3158606"/>
                  <a:gd name="connsiteY0" fmla="*/ 627175 h 627175"/>
                  <a:gd name="connsiteX1" fmla="*/ 3420 w 3158606"/>
                  <a:gd name="connsiteY1" fmla="*/ 268486 h 627175"/>
                  <a:gd name="connsiteX2" fmla="*/ 92785 w 3158606"/>
                  <a:gd name="connsiteY2" fmla="*/ 0 h 627175"/>
                  <a:gd name="connsiteX3" fmla="*/ 3149085 w 3158606"/>
                  <a:gd name="connsiteY3" fmla="*/ 6779 h 627175"/>
                  <a:gd name="connsiteX4" fmla="*/ 3119617 w 3158606"/>
                  <a:gd name="connsiteY4" fmla="*/ 270081 h 627175"/>
                  <a:gd name="connsiteX5" fmla="*/ 3158606 w 3158606"/>
                  <a:gd name="connsiteY5" fmla="*/ 559537 h 627175"/>
                  <a:gd name="connsiteX6" fmla="*/ 101343 w 3158606"/>
                  <a:gd name="connsiteY6" fmla="*/ 627175 h 627175"/>
                  <a:gd name="connsiteX0" fmla="*/ 102368 w 3159631"/>
                  <a:gd name="connsiteY0" fmla="*/ 627175 h 627175"/>
                  <a:gd name="connsiteX1" fmla="*/ 4445 w 3159631"/>
                  <a:gd name="connsiteY1" fmla="*/ 268486 h 627175"/>
                  <a:gd name="connsiteX2" fmla="*/ 93810 w 3159631"/>
                  <a:gd name="connsiteY2" fmla="*/ 0 h 627175"/>
                  <a:gd name="connsiteX3" fmla="*/ 3150110 w 3159631"/>
                  <a:gd name="connsiteY3" fmla="*/ 6779 h 627175"/>
                  <a:gd name="connsiteX4" fmla="*/ 3120642 w 3159631"/>
                  <a:gd name="connsiteY4" fmla="*/ 270081 h 627175"/>
                  <a:gd name="connsiteX5" fmla="*/ 3159631 w 3159631"/>
                  <a:gd name="connsiteY5" fmla="*/ 559537 h 627175"/>
                  <a:gd name="connsiteX6" fmla="*/ 102368 w 3159631"/>
                  <a:gd name="connsiteY6" fmla="*/ 627175 h 627175"/>
                  <a:gd name="connsiteX0" fmla="*/ 102237 w 3159500"/>
                  <a:gd name="connsiteY0" fmla="*/ 627175 h 627175"/>
                  <a:gd name="connsiteX1" fmla="*/ 4314 w 3159500"/>
                  <a:gd name="connsiteY1" fmla="*/ 268486 h 627175"/>
                  <a:gd name="connsiteX2" fmla="*/ 93679 w 3159500"/>
                  <a:gd name="connsiteY2" fmla="*/ 0 h 627175"/>
                  <a:gd name="connsiteX3" fmla="*/ 3149979 w 3159500"/>
                  <a:gd name="connsiteY3" fmla="*/ 6779 h 627175"/>
                  <a:gd name="connsiteX4" fmla="*/ 3120511 w 3159500"/>
                  <a:gd name="connsiteY4" fmla="*/ 270081 h 627175"/>
                  <a:gd name="connsiteX5" fmla="*/ 3159500 w 3159500"/>
                  <a:gd name="connsiteY5" fmla="*/ 559537 h 627175"/>
                  <a:gd name="connsiteX6" fmla="*/ 102237 w 3159500"/>
                  <a:gd name="connsiteY6" fmla="*/ 627175 h 627175"/>
                  <a:gd name="connsiteX0" fmla="*/ 102237 w 3159500"/>
                  <a:gd name="connsiteY0" fmla="*/ 627175 h 627175"/>
                  <a:gd name="connsiteX1" fmla="*/ 4314 w 3159500"/>
                  <a:gd name="connsiteY1" fmla="*/ 268486 h 627175"/>
                  <a:gd name="connsiteX2" fmla="*/ 93679 w 3159500"/>
                  <a:gd name="connsiteY2" fmla="*/ 0 h 627175"/>
                  <a:gd name="connsiteX3" fmla="*/ 3149979 w 3159500"/>
                  <a:gd name="connsiteY3" fmla="*/ 6779 h 627175"/>
                  <a:gd name="connsiteX4" fmla="*/ 3120511 w 3159500"/>
                  <a:gd name="connsiteY4" fmla="*/ 270081 h 627175"/>
                  <a:gd name="connsiteX5" fmla="*/ 3159500 w 3159500"/>
                  <a:gd name="connsiteY5" fmla="*/ 559537 h 627175"/>
                  <a:gd name="connsiteX6" fmla="*/ 102237 w 3159500"/>
                  <a:gd name="connsiteY6" fmla="*/ 627175 h 627175"/>
                  <a:gd name="connsiteX0" fmla="*/ 99156 w 3156419"/>
                  <a:gd name="connsiteY0" fmla="*/ 627175 h 627175"/>
                  <a:gd name="connsiteX1" fmla="*/ 4456 w 3156419"/>
                  <a:gd name="connsiteY1" fmla="*/ 271430 h 627175"/>
                  <a:gd name="connsiteX2" fmla="*/ 90598 w 3156419"/>
                  <a:gd name="connsiteY2" fmla="*/ 0 h 627175"/>
                  <a:gd name="connsiteX3" fmla="*/ 3146898 w 3156419"/>
                  <a:gd name="connsiteY3" fmla="*/ 6779 h 627175"/>
                  <a:gd name="connsiteX4" fmla="*/ 3117430 w 3156419"/>
                  <a:gd name="connsiteY4" fmla="*/ 270081 h 627175"/>
                  <a:gd name="connsiteX5" fmla="*/ 3156419 w 3156419"/>
                  <a:gd name="connsiteY5" fmla="*/ 559537 h 627175"/>
                  <a:gd name="connsiteX6" fmla="*/ 99156 w 3156419"/>
                  <a:gd name="connsiteY6" fmla="*/ 627175 h 627175"/>
                  <a:gd name="connsiteX0" fmla="*/ 111408 w 3168671"/>
                  <a:gd name="connsiteY0" fmla="*/ 627175 h 627175"/>
                  <a:gd name="connsiteX1" fmla="*/ 3939 w 3168671"/>
                  <a:gd name="connsiteY1" fmla="*/ 271540 h 627175"/>
                  <a:gd name="connsiteX2" fmla="*/ 102850 w 3168671"/>
                  <a:gd name="connsiteY2" fmla="*/ 0 h 627175"/>
                  <a:gd name="connsiteX3" fmla="*/ 3159150 w 3168671"/>
                  <a:gd name="connsiteY3" fmla="*/ 6779 h 627175"/>
                  <a:gd name="connsiteX4" fmla="*/ 3129682 w 3168671"/>
                  <a:gd name="connsiteY4" fmla="*/ 270081 h 627175"/>
                  <a:gd name="connsiteX5" fmla="*/ 3168671 w 3168671"/>
                  <a:gd name="connsiteY5" fmla="*/ 559537 h 627175"/>
                  <a:gd name="connsiteX6" fmla="*/ 111408 w 3168671"/>
                  <a:gd name="connsiteY6" fmla="*/ 627175 h 627175"/>
                  <a:gd name="connsiteX0" fmla="*/ 111408 w 3168671"/>
                  <a:gd name="connsiteY0" fmla="*/ 627175 h 627175"/>
                  <a:gd name="connsiteX1" fmla="*/ 3939 w 3168671"/>
                  <a:gd name="connsiteY1" fmla="*/ 271541 h 627175"/>
                  <a:gd name="connsiteX2" fmla="*/ 102850 w 3168671"/>
                  <a:gd name="connsiteY2" fmla="*/ 0 h 627175"/>
                  <a:gd name="connsiteX3" fmla="*/ 3159150 w 3168671"/>
                  <a:gd name="connsiteY3" fmla="*/ 6779 h 627175"/>
                  <a:gd name="connsiteX4" fmla="*/ 3129682 w 3168671"/>
                  <a:gd name="connsiteY4" fmla="*/ 270081 h 627175"/>
                  <a:gd name="connsiteX5" fmla="*/ 3168671 w 3168671"/>
                  <a:gd name="connsiteY5" fmla="*/ 559537 h 627175"/>
                  <a:gd name="connsiteX6" fmla="*/ 111408 w 3168671"/>
                  <a:gd name="connsiteY6" fmla="*/ 627175 h 627175"/>
                  <a:gd name="connsiteX0" fmla="*/ 111408 w 3168671"/>
                  <a:gd name="connsiteY0" fmla="*/ 627175 h 627175"/>
                  <a:gd name="connsiteX1" fmla="*/ 3939 w 3168671"/>
                  <a:gd name="connsiteY1" fmla="*/ 271541 h 627175"/>
                  <a:gd name="connsiteX2" fmla="*/ 102850 w 3168671"/>
                  <a:gd name="connsiteY2" fmla="*/ 0 h 627175"/>
                  <a:gd name="connsiteX3" fmla="*/ 3159150 w 3168671"/>
                  <a:gd name="connsiteY3" fmla="*/ 6779 h 627175"/>
                  <a:gd name="connsiteX4" fmla="*/ 3129682 w 3168671"/>
                  <a:gd name="connsiteY4" fmla="*/ 270081 h 627175"/>
                  <a:gd name="connsiteX5" fmla="*/ 3168671 w 3168671"/>
                  <a:gd name="connsiteY5" fmla="*/ 559537 h 627175"/>
                  <a:gd name="connsiteX6" fmla="*/ 111408 w 3168671"/>
                  <a:gd name="connsiteY6" fmla="*/ 627175 h 627175"/>
                  <a:gd name="connsiteX0" fmla="*/ 108361 w 3165624"/>
                  <a:gd name="connsiteY0" fmla="*/ 627175 h 627175"/>
                  <a:gd name="connsiteX1" fmla="*/ 892 w 3165624"/>
                  <a:gd name="connsiteY1" fmla="*/ 271541 h 627175"/>
                  <a:gd name="connsiteX2" fmla="*/ 99803 w 3165624"/>
                  <a:gd name="connsiteY2" fmla="*/ 0 h 627175"/>
                  <a:gd name="connsiteX3" fmla="*/ 3156103 w 3165624"/>
                  <a:gd name="connsiteY3" fmla="*/ 6779 h 627175"/>
                  <a:gd name="connsiteX4" fmla="*/ 3126635 w 3165624"/>
                  <a:gd name="connsiteY4" fmla="*/ 270081 h 627175"/>
                  <a:gd name="connsiteX5" fmla="*/ 3165624 w 3165624"/>
                  <a:gd name="connsiteY5" fmla="*/ 559537 h 627175"/>
                  <a:gd name="connsiteX6" fmla="*/ 108361 w 3165624"/>
                  <a:gd name="connsiteY6" fmla="*/ 627175 h 627175"/>
                  <a:gd name="connsiteX0" fmla="*/ 108361 w 3165624"/>
                  <a:gd name="connsiteY0" fmla="*/ 627175 h 627175"/>
                  <a:gd name="connsiteX1" fmla="*/ 892 w 3165624"/>
                  <a:gd name="connsiteY1" fmla="*/ 271541 h 627175"/>
                  <a:gd name="connsiteX2" fmla="*/ 99803 w 3165624"/>
                  <a:gd name="connsiteY2" fmla="*/ 0 h 627175"/>
                  <a:gd name="connsiteX3" fmla="*/ 3156103 w 3165624"/>
                  <a:gd name="connsiteY3" fmla="*/ 6779 h 627175"/>
                  <a:gd name="connsiteX4" fmla="*/ 3126635 w 3165624"/>
                  <a:gd name="connsiteY4" fmla="*/ 270081 h 627175"/>
                  <a:gd name="connsiteX5" fmla="*/ 3165624 w 3165624"/>
                  <a:gd name="connsiteY5" fmla="*/ 559537 h 627175"/>
                  <a:gd name="connsiteX6" fmla="*/ 108361 w 3165624"/>
                  <a:gd name="connsiteY6" fmla="*/ 627175 h 627175"/>
                  <a:gd name="connsiteX0" fmla="*/ 108361 w 3165624"/>
                  <a:gd name="connsiteY0" fmla="*/ 627175 h 627175"/>
                  <a:gd name="connsiteX1" fmla="*/ 892 w 3165624"/>
                  <a:gd name="connsiteY1" fmla="*/ 271541 h 627175"/>
                  <a:gd name="connsiteX2" fmla="*/ 99803 w 3165624"/>
                  <a:gd name="connsiteY2" fmla="*/ 0 h 627175"/>
                  <a:gd name="connsiteX3" fmla="*/ 3156103 w 3165624"/>
                  <a:gd name="connsiteY3" fmla="*/ 6779 h 627175"/>
                  <a:gd name="connsiteX4" fmla="*/ 3126635 w 3165624"/>
                  <a:gd name="connsiteY4" fmla="*/ 270081 h 627175"/>
                  <a:gd name="connsiteX5" fmla="*/ 3165624 w 3165624"/>
                  <a:gd name="connsiteY5" fmla="*/ 559537 h 627175"/>
                  <a:gd name="connsiteX6" fmla="*/ 108361 w 3165624"/>
                  <a:gd name="connsiteY6" fmla="*/ 627175 h 627175"/>
                  <a:gd name="connsiteX0" fmla="*/ 108764 w 3166027"/>
                  <a:gd name="connsiteY0" fmla="*/ 627175 h 627175"/>
                  <a:gd name="connsiteX1" fmla="*/ 1295 w 3166027"/>
                  <a:gd name="connsiteY1" fmla="*/ 271541 h 627175"/>
                  <a:gd name="connsiteX2" fmla="*/ 100206 w 3166027"/>
                  <a:gd name="connsiteY2" fmla="*/ 0 h 627175"/>
                  <a:gd name="connsiteX3" fmla="*/ 3156506 w 3166027"/>
                  <a:gd name="connsiteY3" fmla="*/ 6779 h 627175"/>
                  <a:gd name="connsiteX4" fmla="*/ 3127038 w 3166027"/>
                  <a:gd name="connsiteY4" fmla="*/ 270081 h 627175"/>
                  <a:gd name="connsiteX5" fmla="*/ 3166027 w 3166027"/>
                  <a:gd name="connsiteY5" fmla="*/ 559537 h 627175"/>
                  <a:gd name="connsiteX6" fmla="*/ 108764 w 3166027"/>
                  <a:gd name="connsiteY6" fmla="*/ 627175 h 627175"/>
                  <a:gd name="connsiteX0" fmla="*/ 108764 w 3166027"/>
                  <a:gd name="connsiteY0" fmla="*/ 627175 h 627175"/>
                  <a:gd name="connsiteX1" fmla="*/ 1295 w 3166027"/>
                  <a:gd name="connsiteY1" fmla="*/ 271541 h 627175"/>
                  <a:gd name="connsiteX2" fmla="*/ 100206 w 3166027"/>
                  <a:gd name="connsiteY2" fmla="*/ 0 h 627175"/>
                  <a:gd name="connsiteX3" fmla="*/ 3156506 w 3166027"/>
                  <a:gd name="connsiteY3" fmla="*/ 6779 h 627175"/>
                  <a:gd name="connsiteX4" fmla="*/ 3127038 w 3166027"/>
                  <a:gd name="connsiteY4" fmla="*/ 270081 h 627175"/>
                  <a:gd name="connsiteX5" fmla="*/ 3166027 w 3166027"/>
                  <a:gd name="connsiteY5" fmla="*/ 559537 h 627175"/>
                  <a:gd name="connsiteX6" fmla="*/ 108764 w 3166027"/>
                  <a:gd name="connsiteY6" fmla="*/ 627175 h 627175"/>
                  <a:gd name="connsiteX0" fmla="*/ 95995 w 3166027"/>
                  <a:gd name="connsiteY0" fmla="*/ 627285 h 627285"/>
                  <a:gd name="connsiteX1" fmla="*/ 1295 w 3166027"/>
                  <a:gd name="connsiteY1" fmla="*/ 271541 h 627285"/>
                  <a:gd name="connsiteX2" fmla="*/ 100206 w 3166027"/>
                  <a:gd name="connsiteY2" fmla="*/ 0 h 627285"/>
                  <a:gd name="connsiteX3" fmla="*/ 3156506 w 3166027"/>
                  <a:gd name="connsiteY3" fmla="*/ 6779 h 627285"/>
                  <a:gd name="connsiteX4" fmla="*/ 3127038 w 3166027"/>
                  <a:gd name="connsiteY4" fmla="*/ 270081 h 627285"/>
                  <a:gd name="connsiteX5" fmla="*/ 3166027 w 3166027"/>
                  <a:gd name="connsiteY5" fmla="*/ 559537 h 627285"/>
                  <a:gd name="connsiteX6" fmla="*/ 95995 w 3166027"/>
                  <a:gd name="connsiteY6" fmla="*/ 627285 h 627285"/>
                  <a:gd name="connsiteX0" fmla="*/ 102007 w 3172039"/>
                  <a:gd name="connsiteY0" fmla="*/ 627285 h 627285"/>
                  <a:gd name="connsiteX1" fmla="*/ 1100 w 3172039"/>
                  <a:gd name="connsiteY1" fmla="*/ 289420 h 627285"/>
                  <a:gd name="connsiteX2" fmla="*/ 106218 w 3172039"/>
                  <a:gd name="connsiteY2" fmla="*/ 0 h 627285"/>
                  <a:gd name="connsiteX3" fmla="*/ 3162518 w 3172039"/>
                  <a:gd name="connsiteY3" fmla="*/ 6779 h 627285"/>
                  <a:gd name="connsiteX4" fmla="*/ 3133050 w 3172039"/>
                  <a:gd name="connsiteY4" fmla="*/ 270081 h 627285"/>
                  <a:gd name="connsiteX5" fmla="*/ 3172039 w 3172039"/>
                  <a:gd name="connsiteY5" fmla="*/ 559537 h 627285"/>
                  <a:gd name="connsiteX6" fmla="*/ 102007 w 3172039"/>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8229"/>
                  <a:gd name="connsiteY0" fmla="*/ 627285 h 627285"/>
                  <a:gd name="connsiteX1" fmla="*/ 1022 w 3178229"/>
                  <a:gd name="connsiteY1" fmla="*/ 304300 h 627285"/>
                  <a:gd name="connsiteX2" fmla="*/ 109184 w 3178229"/>
                  <a:gd name="connsiteY2" fmla="*/ 0 h 627285"/>
                  <a:gd name="connsiteX3" fmla="*/ 3165484 w 3178229"/>
                  <a:gd name="connsiteY3" fmla="*/ 6779 h 627285"/>
                  <a:gd name="connsiteX4" fmla="*/ 3136016 w 3178229"/>
                  <a:gd name="connsiteY4" fmla="*/ 270081 h 627285"/>
                  <a:gd name="connsiteX5" fmla="*/ 3178228 w 3178229"/>
                  <a:gd name="connsiteY5" fmla="*/ 562479 h 627285"/>
                  <a:gd name="connsiteX6" fmla="*/ 104973 w 3178229"/>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4187 w 3181391"/>
                  <a:gd name="connsiteY4" fmla="*/ 268413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9637 w 3181391"/>
                  <a:gd name="connsiteY4" fmla="*/ 270052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9637 w 3181391"/>
                  <a:gd name="connsiteY4" fmla="*/ 270052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9637 w 3181391"/>
                  <a:gd name="connsiteY4" fmla="*/ 270052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50401 w 3181391"/>
                  <a:gd name="connsiteY4" fmla="*/ 259849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9467 w 3181391"/>
                  <a:gd name="connsiteY4" fmla="*/ 253203 h 627285"/>
                  <a:gd name="connsiteX5" fmla="*/ 3181391 w 3181391"/>
                  <a:gd name="connsiteY5" fmla="*/ 559480 h 627285"/>
                  <a:gd name="connsiteX6" fmla="*/ 104973 w 3181391"/>
                  <a:gd name="connsiteY6" fmla="*/ 627285 h 627285"/>
                  <a:gd name="connsiteX0" fmla="*/ 104973 w 3179564"/>
                  <a:gd name="connsiteY0" fmla="*/ 627285 h 627285"/>
                  <a:gd name="connsiteX1" fmla="*/ 1022 w 3179564"/>
                  <a:gd name="connsiteY1" fmla="*/ 304300 h 627285"/>
                  <a:gd name="connsiteX2" fmla="*/ 109184 w 3179564"/>
                  <a:gd name="connsiteY2" fmla="*/ 0 h 627285"/>
                  <a:gd name="connsiteX3" fmla="*/ 3165484 w 3179564"/>
                  <a:gd name="connsiteY3" fmla="*/ 6779 h 627285"/>
                  <a:gd name="connsiteX4" fmla="*/ 3139467 w 3179564"/>
                  <a:gd name="connsiteY4" fmla="*/ 253203 h 627285"/>
                  <a:gd name="connsiteX5" fmla="*/ 3179564 w 3179564"/>
                  <a:gd name="connsiteY5" fmla="*/ 557811 h 627285"/>
                  <a:gd name="connsiteX6" fmla="*/ 104973 w 3179564"/>
                  <a:gd name="connsiteY6" fmla="*/ 627285 h 627285"/>
                  <a:gd name="connsiteX0" fmla="*/ 104973 w 3179531"/>
                  <a:gd name="connsiteY0" fmla="*/ 627285 h 627285"/>
                  <a:gd name="connsiteX1" fmla="*/ 1022 w 3179531"/>
                  <a:gd name="connsiteY1" fmla="*/ 304300 h 627285"/>
                  <a:gd name="connsiteX2" fmla="*/ 109184 w 3179531"/>
                  <a:gd name="connsiteY2" fmla="*/ 0 h 627285"/>
                  <a:gd name="connsiteX3" fmla="*/ 3165484 w 3179531"/>
                  <a:gd name="connsiteY3" fmla="*/ 6779 h 627285"/>
                  <a:gd name="connsiteX4" fmla="*/ 3139467 w 3179531"/>
                  <a:gd name="connsiteY4" fmla="*/ 253203 h 627285"/>
                  <a:gd name="connsiteX5" fmla="*/ 3179531 w 3179531"/>
                  <a:gd name="connsiteY5" fmla="*/ 554441 h 627285"/>
                  <a:gd name="connsiteX6" fmla="*/ 104973 w 3179531"/>
                  <a:gd name="connsiteY6" fmla="*/ 627285 h 627285"/>
                  <a:gd name="connsiteX0" fmla="*/ 104973 w 3181359"/>
                  <a:gd name="connsiteY0" fmla="*/ 627285 h 627285"/>
                  <a:gd name="connsiteX1" fmla="*/ 1022 w 3181359"/>
                  <a:gd name="connsiteY1" fmla="*/ 304300 h 627285"/>
                  <a:gd name="connsiteX2" fmla="*/ 109184 w 3181359"/>
                  <a:gd name="connsiteY2" fmla="*/ 0 h 627285"/>
                  <a:gd name="connsiteX3" fmla="*/ 3165484 w 3181359"/>
                  <a:gd name="connsiteY3" fmla="*/ 6779 h 627285"/>
                  <a:gd name="connsiteX4" fmla="*/ 3139467 w 3181359"/>
                  <a:gd name="connsiteY4" fmla="*/ 253203 h 627285"/>
                  <a:gd name="connsiteX5" fmla="*/ 3181359 w 3181359"/>
                  <a:gd name="connsiteY5" fmla="*/ 556110 h 627285"/>
                  <a:gd name="connsiteX6" fmla="*/ 104973 w 3181359"/>
                  <a:gd name="connsiteY6" fmla="*/ 627285 h 627285"/>
                  <a:gd name="connsiteX0" fmla="*/ 104973 w 3181359"/>
                  <a:gd name="connsiteY0" fmla="*/ 627285 h 627285"/>
                  <a:gd name="connsiteX1" fmla="*/ 1022 w 3181359"/>
                  <a:gd name="connsiteY1" fmla="*/ 304300 h 627285"/>
                  <a:gd name="connsiteX2" fmla="*/ 109184 w 3181359"/>
                  <a:gd name="connsiteY2" fmla="*/ 0 h 627285"/>
                  <a:gd name="connsiteX3" fmla="*/ 3165484 w 3181359"/>
                  <a:gd name="connsiteY3" fmla="*/ 6779 h 627285"/>
                  <a:gd name="connsiteX4" fmla="*/ 3139467 w 3181359"/>
                  <a:gd name="connsiteY4" fmla="*/ 253203 h 627285"/>
                  <a:gd name="connsiteX5" fmla="*/ 3181359 w 3181359"/>
                  <a:gd name="connsiteY5" fmla="*/ 556110 h 627285"/>
                  <a:gd name="connsiteX6" fmla="*/ 104973 w 3181359"/>
                  <a:gd name="connsiteY6" fmla="*/ 627285 h 627285"/>
                  <a:gd name="connsiteX0" fmla="*/ 104973 w 3181359"/>
                  <a:gd name="connsiteY0" fmla="*/ 627285 h 627285"/>
                  <a:gd name="connsiteX1" fmla="*/ 1022 w 3181359"/>
                  <a:gd name="connsiteY1" fmla="*/ 304300 h 627285"/>
                  <a:gd name="connsiteX2" fmla="*/ 109184 w 3181359"/>
                  <a:gd name="connsiteY2" fmla="*/ 0 h 627285"/>
                  <a:gd name="connsiteX3" fmla="*/ 3165484 w 3181359"/>
                  <a:gd name="connsiteY3" fmla="*/ 6779 h 627285"/>
                  <a:gd name="connsiteX4" fmla="*/ 3139467 w 3181359"/>
                  <a:gd name="connsiteY4" fmla="*/ 253203 h 627285"/>
                  <a:gd name="connsiteX5" fmla="*/ 3181359 w 3181359"/>
                  <a:gd name="connsiteY5" fmla="*/ 556110 h 627285"/>
                  <a:gd name="connsiteX6" fmla="*/ 104973 w 3181359"/>
                  <a:gd name="connsiteY6" fmla="*/ 627285 h 627285"/>
                  <a:gd name="connsiteX0" fmla="*/ 105022 w 3181408"/>
                  <a:gd name="connsiteY0" fmla="*/ 629065 h 629065"/>
                  <a:gd name="connsiteX1" fmla="*/ 1071 w 3181408"/>
                  <a:gd name="connsiteY1" fmla="*/ 306080 h 629065"/>
                  <a:gd name="connsiteX2" fmla="*/ 107285 w 3181408"/>
                  <a:gd name="connsiteY2" fmla="*/ 0 h 629065"/>
                  <a:gd name="connsiteX3" fmla="*/ 3165533 w 3181408"/>
                  <a:gd name="connsiteY3" fmla="*/ 8559 h 629065"/>
                  <a:gd name="connsiteX4" fmla="*/ 3139516 w 3181408"/>
                  <a:gd name="connsiteY4" fmla="*/ 254983 h 629065"/>
                  <a:gd name="connsiteX5" fmla="*/ 3181408 w 3181408"/>
                  <a:gd name="connsiteY5" fmla="*/ 557890 h 629065"/>
                  <a:gd name="connsiteX6" fmla="*/ 105022 w 3181408"/>
                  <a:gd name="connsiteY6" fmla="*/ 629065 h 629065"/>
                  <a:gd name="connsiteX0" fmla="*/ 105022 w 3181408"/>
                  <a:gd name="connsiteY0" fmla="*/ 629065 h 629065"/>
                  <a:gd name="connsiteX1" fmla="*/ 1071 w 3181408"/>
                  <a:gd name="connsiteY1" fmla="*/ 306080 h 629065"/>
                  <a:gd name="connsiteX2" fmla="*/ 107285 w 3181408"/>
                  <a:gd name="connsiteY2" fmla="*/ 0 h 629065"/>
                  <a:gd name="connsiteX3" fmla="*/ 3165533 w 3181408"/>
                  <a:gd name="connsiteY3" fmla="*/ 8559 h 629065"/>
                  <a:gd name="connsiteX4" fmla="*/ 3139516 w 3181408"/>
                  <a:gd name="connsiteY4" fmla="*/ 254983 h 629065"/>
                  <a:gd name="connsiteX5" fmla="*/ 3181408 w 3181408"/>
                  <a:gd name="connsiteY5" fmla="*/ 557890 h 629065"/>
                  <a:gd name="connsiteX6" fmla="*/ 105022 w 3181408"/>
                  <a:gd name="connsiteY6" fmla="*/ 629065 h 629065"/>
                  <a:gd name="connsiteX0" fmla="*/ 99214 w 3181408"/>
                  <a:gd name="connsiteY0" fmla="*/ 627318 h 627318"/>
                  <a:gd name="connsiteX1" fmla="*/ 1071 w 3181408"/>
                  <a:gd name="connsiteY1" fmla="*/ 306080 h 627318"/>
                  <a:gd name="connsiteX2" fmla="*/ 107285 w 3181408"/>
                  <a:gd name="connsiteY2" fmla="*/ 0 h 627318"/>
                  <a:gd name="connsiteX3" fmla="*/ 3165533 w 3181408"/>
                  <a:gd name="connsiteY3" fmla="*/ 8559 h 627318"/>
                  <a:gd name="connsiteX4" fmla="*/ 3139516 w 3181408"/>
                  <a:gd name="connsiteY4" fmla="*/ 254983 h 627318"/>
                  <a:gd name="connsiteX5" fmla="*/ 3181408 w 3181408"/>
                  <a:gd name="connsiteY5" fmla="*/ 557890 h 627318"/>
                  <a:gd name="connsiteX6" fmla="*/ 99214 w 3181408"/>
                  <a:gd name="connsiteY6" fmla="*/ 627318 h 627318"/>
                  <a:gd name="connsiteX0" fmla="*/ 101161 w 3181408"/>
                  <a:gd name="connsiteY0" fmla="*/ 629097 h 629097"/>
                  <a:gd name="connsiteX1" fmla="*/ 1071 w 3181408"/>
                  <a:gd name="connsiteY1" fmla="*/ 306080 h 629097"/>
                  <a:gd name="connsiteX2" fmla="*/ 107285 w 3181408"/>
                  <a:gd name="connsiteY2" fmla="*/ 0 h 629097"/>
                  <a:gd name="connsiteX3" fmla="*/ 3165533 w 3181408"/>
                  <a:gd name="connsiteY3" fmla="*/ 8559 h 629097"/>
                  <a:gd name="connsiteX4" fmla="*/ 3139516 w 3181408"/>
                  <a:gd name="connsiteY4" fmla="*/ 254983 h 629097"/>
                  <a:gd name="connsiteX5" fmla="*/ 3181408 w 3181408"/>
                  <a:gd name="connsiteY5" fmla="*/ 557890 h 629097"/>
                  <a:gd name="connsiteX6" fmla="*/ 101161 w 3181408"/>
                  <a:gd name="connsiteY6" fmla="*/ 629097 h 629097"/>
                  <a:gd name="connsiteX0" fmla="*/ 106969 w 3181408"/>
                  <a:gd name="connsiteY0" fmla="*/ 630843 h 630843"/>
                  <a:gd name="connsiteX1" fmla="*/ 1071 w 3181408"/>
                  <a:gd name="connsiteY1" fmla="*/ 306080 h 630843"/>
                  <a:gd name="connsiteX2" fmla="*/ 107285 w 3181408"/>
                  <a:gd name="connsiteY2" fmla="*/ 0 h 630843"/>
                  <a:gd name="connsiteX3" fmla="*/ 3165533 w 3181408"/>
                  <a:gd name="connsiteY3" fmla="*/ 8559 h 630843"/>
                  <a:gd name="connsiteX4" fmla="*/ 3139516 w 3181408"/>
                  <a:gd name="connsiteY4" fmla="*/ 254983 h 630843"/>
                  <a:gd name="connsiteX5" fmla="*/ 3181408 w 3181408"/>
                  <a:gd name="connsiteY5" fmla="*/ 557890 h 630843"/>
                  <a:gd name="connsiteX6" fmla="*/ 106969 w 3181408"/>
                  <a:gd name="connsiteY6" fmla="*/ 630843 h 630843"/>
                  <a:gd name="connsiteX0" fmla="*/ 110794 w 3181408"/>
                  <a:gd name="connsiteY0" fmla="*/ 627218 h 627218"/>
                  <a:gd name="connsiteX1" fmla="*/ 1071 w 3181408"/>
                  <a:gd name="connsiteY1" fmla="*/ 306080 h 627218"/>
                  <a:gd name="connsiteX2" fmla="*/ 107285 w 3181408"/>
                  <a:gd name="connsiteY2" fmla="*/ 0 h 627218"/>
                  <a:gd name="connsiteX3" fmla="*/ 3165533 w 3181408"/>
                  <a:gd name="connsiteY3" fmla="*/ 8559 h 627218"/>
                  <a:gd name="connsiteX4" fmla="*/ 3139516 w 3181408"/>
                  <a:gd name="connsiteY4" fmla="*/ 254983 h 627218"/>
                  <a:gd name="connsiteX5" fmla="*/ 3181408 w 3181408"/>
                  <a:gd name="connsiteY5" fmla="*/ 557890 h 627218"/>
                  <a:gd name="connsiteX6" fmla="*/ 110794 w 3181408"/>
                  <a:gd name="connsiteY6" fmla="*/ 627218 h 627218"/>
                  <a:gd name="connsiteX0" fmla="*/ 105022 w 3181408"/>
                  <a:gd name="connsiteY0" fmla="*/ 629064 h 629064"/>
                  <a:gd name="connsiteX1" fmla="*/ 1071 w 3181408"/>
                  <a:gd name="connsiteY1" fmla="*/ 306080 h 629064"/>
                  <a:gd name="connsiteX2" fmla="*/ 107285 w 3181408"/>
                  <a:gd name="connsiteY2" fmla="*/ 0 h 629064"/>
                  <a:gd name="connsiteX3" fmla="*/ 3165533 w 3181408"/>
                  <a:gd name="connsiteY3" fmla="*/ 8559 h 629064"/>
                  <a:gd name="connsiteX4" fmla="*/ 3139516 w 3181408"/>
                  <a:gd name="connsiteY4" fmla="*/ 254983 h 629064"/>
                  <a:gd name="connsiteX5" fmla="*/ 3181408 w 3181408"/>
                  <a:gd name="connsiteY5" fmla="*/ 557890 h 629064"/>
                  <a:gd name="connsiteX6" fmla="*/ 105022 w 3181408"/>
                  <a:gd name="connsiteY6" fmla="*/ 629064 h 629064"/>
                  <a:gd name="connsiteX0" fmla="*/ 74352 w 3150738"/>
                  <a:gd name="connsiteY0" fmla="*/ 629064 h 629064"/>
                  <a:gd name="connsiteX1" fmla="*/ 3374 w 3150738"/>
                  <a:gd name="connsiteY1" fmla="*/ 321960 h 629064"/>
                  <a:gd name="connsiteX2" fmla="*/ 76615 w 3150738"/>
                  <a:gd name="connsiteY2" fmla="*/ 0 h 629064"/>
                  <a:gd name="connsiteX3" fmla="*/ 3134863 w 3150738"/>
                  <a:gd name="connsiteY3" fmla="*/ 8559 h 629064"/>
                  <a:gd name="connsiteX4" fmla="*/ 3108846 w 3150738"/>
                  <a:gd name="connsiteY4" fmla="*/ 254983 h 629064"/>
                  <a:gd name="connsiteX5" fmla="*/ 3150738 w 3150738"/>
                  <a:gd name="connsiteY5" fmla="*/ 557890 h 629064"/>
                  <a:gd name="connsiteX6" fmla="*/ 74352 w 3150738"/>
                  <a:gd name="connsiteY6" fmla="*/ 629064 h 629064"/>
                  <a:gd name="connsiteX0" fmla="*/ 74352 w 3150738"/>
                  <a:gd name="connsiteY0" fmla="*/ 629064 h 629064"/>
                  <a:gd name="connsiteX1" fmla="*/ 3374 w 3150738"/>
                  <a:gd name="connsiteY1" fmla="*/ 321960 h 629064"/>
                  <a:gd name="connsiteX2" fmla="*/ 76615 w 3150738"/>
                  <a:gd name="connsiteY2" fmla="*/ 0 h 629064"/>
                  <a:gd name="connsiteX3" fmla="*/ 3134863 w 3150738"/>
                  <a:gd name="connsiteY3" fmla="*/ 8559 h 629064"/>
                  <a:gd name="connsiteX4" fmla="*/ 3108846 w 3150738"/>
                  <a:gd name="connsiteY4" fmla="*/ 254983 h 629064"/>
                  <a:gd name="connsiteX5" fmla="*/ 3150738 w 3150738"/>
                  <a:gd name="connsiteY5" fmla="*/ 557890 h 629064"/>
                  <a:gd name="connsiteX6" fmla="*/ 74352 w 3150738"/>
                  <a:gd name="connsiteY6" fmla="*/ 629064 h 629064"/>
                  <a:gd name="connsiteX0" fmla="*/ 74352 w 3150738"/>
                  <a:gd name="connsiteY0" fmla="*/ 629064 h 629064"/>
                  <a:gd name="connsiteX1" fmla="*/ 3374 w 3150738"/>
                  <a:gd name="connsiteY1" fmla="*/ 321960 h 629064"/>
                  <a:gd name="connsiteX2" fmla="*/ 76615 w 3150738"/>
                  <a:gd name="connsiteY2" fmla="*/ 0 h 629064"/>
                  <a:gd name="connsiteX3" fmla="*/ 3134863 w 3150738"/>
                  <a:gd name="connsiteY3" fmla="*/ 8559 h 629064"/>
                  <a:gd name="connsiteX4" fmla="*/ 3108846 w 3150738"/>
                  <a:gd name="connsiteY4" fmla="*/ 254983 h 629064"/>
                  <a:gd name="connsiteX5" fmla="*/ 3150738 w 3150738"/>
                  <a:gd name="connsiteY5" fmla="*/ 557890 h 629064"/>
                  <a:gd name="connsiteX6" fmla="*/ 74352 w 3150738"/>
                  <a:gd name="connsiteY6" fmla="*/ 629064 h 629064"/>
                  <a:gd name="connsiteX0" fmla="*/ 74352 w 3150738"/>
                  <a:gd name="connsiteY0" fmla="*/ 629064 h 629064"/>
                  <a:gd name="connsiteX1" fmla="*/ 3374 w 3150738"/>
                  <a:gd name="connsiteY1" fmla="*/ 321960 h 629064"/>
                  <a:gd name="connsiteX2" fmla="*/ 76615 w 3150738"/>
                  <a:gd name="connsiteY2" fmla="*/ 0 h 629064"/>
                  <a:gd name="connsiteX3" fmla="*/ 3134863 w 3150738"/>
                  <a:gd name="connsiteY3" fmla="*/ 8559 h 629064"/>
                  <a:gd name="connsiteX4" fmla="*/ 3108846 w 3150738"/>
                  <a:gd name="connsiteY4" fmla="*/ 254983 h 629064"/>
                  <a:gd name="connsiteX5" fmla="*/ 3150738 w 3150738"/>
                  <a:gd name="connsiteY5" fmla="*/ 557890 h 629064"/>
                  <a:gd name="connsiteX6" fmla="*/ 74352 w 3150738"/>
                  <a:gd name="connsiteY6" fmla="*/ 629064 h 629064"/>
                  <a:gd name="connsiteX0" fmla="*/ 73438 w 3149824"/>
                  <a:gd name="connsiteY0" fmla="*/ 629064 h 629064"/>
                  <a:gd name="connsiteX1" fmla="*/ 2460 w 3149824"/>
                  <a:gd name="connsiteY1" fmla="*/ 321960 h 629064"/>
                  <a:gd name="connsiteX2" fmla="*/ 75701 w 3149824"/>
                  <a:gd name="connsiteY2" fmla="*/ 0 h 629064"/>
                  <a:gd name="connsiteX3" fmla="*/ 3133949 w 3149824"/>
                  <a:gd name="connsiteY3" fmla="*/ 8559 h 629064"/>
                  <a:gd name="connsiteX4" fmla="*/ 3107932 w 3149824"/>
                  <a:gd name="connsiteY4" fmla="*/ 254983 h 629064"/>
                  <a:gd name="connsiteX5" fmla="*/ 3149824 w 3149824"/>
                  <a:gd name="connsiteY5" fmla="*/ 557890 h 629064"/>
                  <a:gd name="connsiteX6" fmla="*/ 73438 w 3149824"/>
                  <a:gd name="connsiteY6" fmla="*/ 629064 h 629064"/>
                  <a:gd name="connsiteX0" fmla="*/ 73507 w 3149893"/>
                  <a:gd name="connsiteY0" fmla="*/ 629064 h 629064"/>
                  <a:gd name="connsiteX1" fmla="*/ 2529 w 3149893"/>
                  <a:gd name="connsiteY1" fmla="*/ 321960 h 629064"/>
                  <a:gd name="connsiteX2" fmla="*/ 75770 w 3149893"/>
                  <a:gd name="connsiteY2" fmla="*/ 0 h 629064"/>
                  <a:gd name="connsiteX3" fmla="*/ 3134018 w 3149893"/>
                  <a:gd name="connsiteY3" fmla="*/ 8559 h 629064"/>
                  <a:gd name="connsiteX4" fmla="*/ 3108001 w 3149893"/>
                  <a:gd name="connsiteY4" fmla="*/ 254983 h 629064"/>
                  <a:gd name="connsiteX5" fmla="*/ 3149893 w 3149893"/>
                  <a:gd name="connsiteY5" fmla="*/ 557890 h 629064"/>
                  <a:gd name="connsiteX6" fmla="*/ 73507 w 3149893"/>
                  <a:gd name="connsiteY6" fmla="*/ 629064 h 629064"/>
                  <a:gd name="connsiteX0" fmla="*/ 73507 w 3149893"/>
                  <a:gd name="connsiteY0" fmla="*/ 629064 h 629064"/>
                  <a:gd name="connsiteX1" fmla="*/ 2529 w 3149893"/>
                  <a:gd name="connsiteY1" fmla="*/ 321960 h 629064"/>
                  <a:gd name="connsiteX2" fmla="*/ 75770 w 3149893"/>
                  <a:gd name="connsiteY2" fmla="*/ 0 h 629064"/>
                  <a:gd name="connsiteX3" fmla="*/ 3134018 w 3149893"/>
                  <a:gd name="connsiteY3" fmla="*/ 8559 h 629064"/>
                  <a:gd name="connsiteX4" fmla="*/ 3108001 w 3149893"/>
                  <a:gd name="connsiteY4" fmla="*/ 254983 h 629064"/>
                  <a:gd name="connsiteX5" fmla="*/ 3149893 w 3149893"/>
                  <a:gd name="connsiteY5" fmla="*/ 557890 h 629064"/>
                  <a:gd name="connsiteX6" fmla="*/ 73507 w 3149893"/>
                  <a:gd name="connsiteY6" fmla="*/ 629064 h 629064"/>
                  <a:gd name="connsiteX0" fmla="*/ 73507 w 3149893"/>
                  <a:gd name="connsiteY0" fmla="*/ 629064 h 629064"/>
                  <a:gd name="connsiteX1" fmla="*/ 2529 w 3149893"/>
                  <a:gd name="connsiteY1" fmla="*/ 321960 h 629064"/>
                  <a:gd name="connsiteX2" fmla="*/ 75770 w 3149893"/>
                  <a:gd name="connsiteY2" fmla="*/ 0 h 629064"/>
                  <a:gd name="connsiteX3" fmla="*/ 3134018 w 3149893"/>
                  <a:gd name="connsiteY3" fmla="*/ 8559 h 629064"/>
                  <a:gd name="connsiteX4" fmla="*/ 3108001 w 3149893"/>
                  <a:gd name="connsiteY4" fmla="*/ 254983 h 629064"/>
                  <a:gd name="connsiteX5" fmla="*/ 3149893 w 3149893"/>
                  <a:gd name="connsiteY5" fmla="*/ 557890 h 629064"/>
                  <a:gd name="connsiteX6" fmla="*/ 73507 w 3149893"/>
                  <a:gd name="connsiteY6" fmla="*/ 629064 h 629064"/>
                  <a:gd name="connsiteX0" fmla="*/ 73507 w 3149893"/>
                  <a:gd name="connsiteY0" fmla="*/ 629064 h 629064"/>
                  <a:gd name="connsiteX1" fmla="*/ 2529 w 3149893"/>
                  <a:gd name="connsiteY1" fmla="*/ 321960 h 629064"/>
                  <a:gd name="connsiteX2" fmla="*/ 75770 w 3149893"/>
                  <a:gd name="connsiteY2" fmla="*/ 0 h 629064"/>
                  <a:gd name="connsiteX3" fmla="*/ 3134018 w 3149893"/>
                  <a:gd name="connsiteY3" fmla="*/ 8559 h 629064"/>
                  <a:gd name="connsiteX4" fmla="*/ 3108001 w 3149893"/>
                  <a:gd name="connsiteY4" fmla="*/ 254983 h 629064"/>
                  <a:gd name="connsiteX5" fmla="*/ 3149893 w 3149893"/>
                  <a:gd name="connsiteY5" fmla="*/ 557890 h 629064"/>
                  <a:gd name="connsiteX6" fmla="*/ 73507 w 3149893"/>
                  <a:gd name="connsiteY6" fmla="*/ 629064 h 629064"/>
                  <a:gd name="connsiteX0" fmla="*/ 75261 w 3151647"/>
                  <a:gd name="connsiteY0" fmla="*/ 629064 h 629064"/>
                  <a:gd name="connsiteX1" fmla="*/ 2334 w 3151647"/>
                  <a:gd name="connsiteY1" fmla="*/ 320180 h 629064"/>
                  <a:gd name="connsiteX2" fmla="*/ 77524 w 3151647"/>
                  <a:gd name="connsiteY2" fmla="*/ 0 h 629064"/>
                  <a:gd name="connsiteX3" fmla="*/ 3135772 w 3151647"/>
                  <a:gd name="connsiteY3" fmla="*/ 8559 h 629064"/>
                  <a:gd name="connsiteX4" fmla="*/ 3109755 w 3151647"/>
                  <a:gd name="connsiteY4" fmla="*/ 254983 h 629064"/>
                  <a:gd name="connsiteX5" fmla="*/ 3151647 w 3151647"/>
                  <a:gd name="connsiteY5" fmla="*/ 557890 h 629064"/>
                  <a:gd name="connsiteX6" fmla="*/ 75261 w 3151647"/>
                  <a:gd name="connsiteY6" fmla="*/ 629064 h 629064"/>
                  <a:gd name="connsiteX0" fmla="*/ 75261 w 3151647"/>
                  <a:gd name="connsiteY0" fmla="*/ 629064 h 629064"/>
                  <a:gd name="connsiteX1" fmla="*/ 2334 w 3151647"/>
                  <a:gd name="connsiteY1" fmla="*/ 320180 h 629064"/>
                  <a:gd name="connsiteX2" fmla="*/ 77524 w 3151647"/>
                  <a:gd name="connsiteY2" fmla="*/ 0 h 629064"/>
                  <a:gd name="connsiteX3" fmla="*/ 3135772 w 3151647"/>
                  <a:gd name="connsiteY3" fmla="*/ 8559 h 629064"/>
                  <a:gd name="connsiteX4" fmla="*/ 3109755 w 3151647"/>
                  <a:gd name="connsiteY4" fmla="*/ 254983 h 629064"/>
                  <a:gd name="connsiteX5" fmla="*/ 3151647 w 3151647"/>
                  <a:gd name="connsiteY5" fmla="*/ 557890 h 629064"/>
                  <a:gd name="connsiteX6" fmla="*/ 75261 w 3151647"/>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3270 w 3149656"/>
                  <a:gd name="connsiteY0" fmla="*/ 629064 h 629064"/>
                  <a:gd name="connsiteX1" fmla="*/ 343 w 3149656"/>
                  <a:gd name="connsiteY1" fmla="*/ 320180 h 629064"/>
                  <a:gd name="connsiteX2" fmla="*/ 75533 w 3149656"/>
                  <a:gd name="connsiteY2" fmla="*/ 0 h 629064"/>
                  <a:gd name="connsiteX3" fmla="*/ 3133781 w 3149656"/>
                  <a:gd name="connsiteY3" fmla="*/ 8559 h 629064"/>
                  <a:gd name="connsiteX4" fmla="*/ 3107764 w 3149656"/>
                  <a:gd name="connsiteY4" fmla="*/ 254983 h 629064"/>
                  <a:gd name="connsiteX5" fmla="*/ 3149656 w 3149656"/>
                  <a:gd name="connsiteY5" fmla="*/ 557890 h 629064"/>
                  <a:gd name="connsiteX6" fmla="*/ 73270 w 3149656"/>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4876 w 3151262"/>
                  <a:gd name="connsiteY0" fmla="*/ 629064 h 629064"/>
                  <a:gd name="connsiteX1" fmla="*/ 0 w 3151262"/>
                  <a:gd name="connsiteY1" fmla="*/ 318400 h 629064"/>
                  <a:gd name="connsiteX2" fmla="*/ 77139 w 3151262"/>
                  <a:gd name="connsiteY2" fmla="*/ 0 h 629064"/>
                  <a:gd name="connsiteX3" fmla="*/ 3135387 w 3151262"/>
                  <a:gd name="connsiteY3" fmla="*/ 8559 h 629064"/>
                  <a:gd name="connsiteX4" fmla="*/ 3109370 w 3151262"/>
                  <a:gd name="connsiteY4" fmla="*/ 254983 h 629064"/>
                  <a:gd name="connsiteX5" fmla="*/ 3151262 w 3151262"/>
                  <a:gd name="connsiteY5" fmla="*/ 557890 h 629064"/>
                  <a:gd name="connsiteX6" fmla="*/ 74876 w 3151262"/>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108837 w 3153210"/>
                  <a:gd name="connsiteY4" fmla="*/ 257336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108837 w 3153210"/>
                  <a:gd name="connsiteY4" fmla="*/ 257336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7724 w 3153210"/>
                  <a:gd name="connsiteY3" fmla="*/ 7041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6998 w 3153210"/>
                  <a:gd name="connsiteY3" fmla="*/ 18757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1338 w 3153210"/>
                  <a:gd name="connsiteY3" fmla="*/ 709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1338 w 3153210"/>
                  <a:gd name="connsiteY3" fmla="*/ 7095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098508 w 3153210"/>
                  <a:gd name="connsiteY3" fmla="*/ 1263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4500 w 3153210"/>
                  <a:gd name="connsiteY3" fmla="*/ 409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4500 w 3153210"/>
                  <a:gd name="connsiteY3" fmla="*/ 4096 h 629064"/>
                  <a:gd name="connsiteX4" fmla="*/ 3084672 w 3153210"/>
                  <a:gd name="connsiteY4" fmla="*/ 257545 h 629064"/>
                  <a:gd name="connsiteX5" fmla="*/ 3153210 w 3153210"/>
                  <a:gd name="connsiteY5" fmla="*/ 557890 h 629064"/>
                  <a:gd name="connsiteX6" fmla="*/ 76824 w 3153210"/>
                  <a:gd name="connsiteY6" fmla="*/ 629064 h 62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3210" h="629064">
                    <a:moveTo>
                      <a:pt x="76824" y="629064"/>
                    </a:moveTo>
                    <a:cubicBezTo>
                      <a:pt x="18190" y="503349"/>
                      <a:pt x="12940" y="436046"/>
                      <a:pt x="0" y="316621"/>
                    </a:cubicBezTo>
                    <a:cubicBezTo>
                      <a:pt x="3755" y="210534"/>
                      <a:pt x="-2072" y="102246"/>
                      <a:pt x="79087" y="0"/>
                    </a:cubicBezTo>
                    <a:lnTo>
                      <a:pt x="3114500" y="4096"/>
                    </a:lnTo>
                    <a:cubicBezTo>
                      <a:pt x="3078878" y="104219"/>
                      <a:pt x="3086877" y="197973"/>
                      <a:pt x="3084672" y="257545"/>
                    </a:cubicBezTo>
                    <a:cubicBezTo>
                      <a:pt x="3092758" y="334631"/>
                      <a:pt x="3112558" y="448344"/>
                      <a:pt x="3153210" y="557890"/>
                    </a:cubicBezTo>
                    <a:lnTo>
                      <a:pt x="76824" y="629064"/>
                    </a:lnTo>
                    <a:close/>
                  </a:path>
                </a:pathLst>
              </a:custGeom>
              <a:gradFill>
                <a:gsLst>
                  <a:gs pos="54000">
                    <a:srgbClr val="000000">
                      <a:lumMod val="85000"/>
                      <a:lumOff val="15000"/>
                    </a:srgbClr>
                  </a:gs>
                  <a:gs pos="81000">
                    <a:srgbClr val="000000">
                      <a:lumMod val="65000"/>
                      <a:lumOff val="35000"/>
                    </a:srgbClr>
                  </a:gs>
                  <a:gs pos="25758">
                    <a:srgbClr val="FFFFFF">
                      <a:lumMod val="65000"/>
                    </a:srgbClr>
                  </a:gs>
                  <a:gs pos="19000">
                    <a:srgbClr val="EDEDED">
                      <a:lumMod val="25000"/>
                    </a:srgbClr>
                  </a:gs>
                  <a:gs pos="50000">
                    <a:srgbClr val="FFFFFF">
                      <a:lumMod val="75000"/>
                    </a:srgbClr>
                  </a:gs>
                  <a:gs pos="0">
                    <a:srgbClr val="000000">
                      <a:lumMod val="65000"/>
                      <a:lumOff val="35000"/>
                    </a:srgbClr>
                  </a:gs>
                  <a:gs pos="100000">
                    <a:srgbClr val="000000"/>
                  </a:gs>
                </a:gsLst>
                <a:lin ang="540000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19" name="Rounded Rectangle 61"/>
              <p:cNvSpPr/>
              <p:nvPr/>
            </p:nvSpPr>
            <p:spPr>
              <a:xfrm rot="2700000" flipH="1">
                <a:off x="3041108" y="4329833"/>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0" name="Rounded Rectangle 62"/>
              <p:cNvSpPr/>
              <p:nvPr/>
            </p:nvSpPr>
            <p:spPr>
              <a:xfrm rot="2700000" flipH="1">
                <a:off x="3010376" y="429910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1" name="Rounded Rectangle 63"/>
              <p:cNvSpPr/>
              <p:nvPr/>
            </p:nvSpPr>
            <p:spPr>
              <a:xfrm rot="2700000" flipH="1">
                <a:off x="2979641" y="4268366"/>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2" name="Rounded Rectangle 64"/>
              <p:cNvSpPr/>
              <p:nvPr/>
            </p:nvSpPr>
            <p:spPr>
              <a:xfrm rot="2700000" flipH="1">
                <a:off x="2948906" y="423763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3" name="Rounded Rectangle 65"/>
              <p:cNvSpPr/>
              <p:nvPr/>
            </p:nvSpPr>
            <p:spPr>
              <a:xfrm rot="2700000" flipH="1">
                <a:off x="2918171" y="4206896"/>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4" name="Rounded Rectangle 66"/>
              <p:cNvSpPr/>
              <p:nvPr/>
            </p:nvSpPr>
            <p:spPr>
              <a:xfrm rot="2700000" flipH="1">
                <a:off x="2887436" y="417616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5" name="Rounded Rectangle 67"/>
              <p:cNvSpPr/>
              <p:nvPr/>
            </p:nvSpPr>
            <p:spPr>
              <a:xfrm rot="2700000" flipH="1">
                <a:off x="2856701" y="4145426"/>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6" name="Rectangle 4"/>
              <p:cNvSpPr/>
              <p:nvPr/>
            </p:nvSpPr>
            <p:spPr>
              <a:xfrm rot="18598006">
                <a:off x="2072134" y="4679536"/>
                <a:ext cx="189486" cy="648349"/>
              </a:xfrm>
              <a:custGeom>
                <a:avLst/>
                <a:gdLst>
                  <a:gd name="connsiteX0" fmla="*/ 0 w 311084"/>
                  <a:gd name="connsiteY0" fmla="*/ 0 h 652925"/>
                  <a:gd name="connsiteX1" fmla="*/ 311084 w 311084"/>
                  <a:gd name="connsiteY1" fmla="*/ 0 h 652925"/>
                  <a:gd name="connsiteX2" fmla="*/ 311084 w 311084"/>
                  <a:gd name="connsiteY2" fmla="*/ 652925 h 652925"/>
                  <a:gd name="connsiteX3" fmla="*/ 0 w 311084"/>
                  <a:gd name="connsiteY3" fmla="*/ 652925 h 652925"/>
                  <a:gd name="connsiteX4" fmla="*/ 0 w 311084"/>
                  <a:gd name="connsiteY4" fmla="*/ 0 h 652925"/>
                  <a:gd name="connsiteX0" fmla="*/ 76652 w 311084"/>
                  <a:gd name="connsiteY0" fmla="*/ 3405 h 652925"/>
                  <a:gd name="connsiteX1" fmla="*/ 311084 w 311084"/>
                  <a:gd name="connsiteY1" fmla="*/ 0 h 652925"/>
                  <a:gd name="connsiteX2" fmla="*/ 311084 w 311084"/>
                  <a:gd name="connsiteY2" fmla="*/ 652925 h 652925"/>
                  <a:gd name="connsiteX3" fmla="*/ 0 w 311084"/>
                  <a:gd name="connsiteY3" fmla="*/ 652925 h 652925"/>
                  <a:gd name="connsiteX4" fmla="*/ 76652 w 311084"/>
                  <a:gd name="connsiteY4" fmla="*/ 3405 h 652925"/>
                  <a:gd name="connsiteX0" fmla="*/ 112077 w 346509"/>
                  <a:gd name="connsiteY0" fmla="*/ 3405 h 652925"/>
                  <a:gd name="connsiteX1" fmla="*/ 346509 w 346509"/>
                  <a:gd name="connsiteY1" fmla="*/ 0 h 652925"/>
                  <a:gd name="connsiteX2" fmla="*/ 346509 w 346509"/>
                  <a:gd name="connsiteY2" fmla="*/ 652925 h 652925"/>
                  <a:gd name="connsiteX3" fmla="*/ 35425 w 346509"/>
                  <a:gd name="connsiteY3" fmla="*/ 652925 h 652925"/>
                  <a:gd name="connsiteX4" fmla="*/ 112077 w 346509"/>
                  <a:gd name="connsiteY4" fmla="*/ 3405 h 652925"/>
                  <a:gd name="connsiteX0" fmla="*/ 90358 w 324790"/>
                  <a:gd name="connsiteY0" fmla="*/ 3405 h 652925"/>
                  <a:gd name="connsiteX1" fmla="*/ 324790 w 324790"/>
                  <a:gd name="connsiteY1" fmla="*/ 0 h 652925"/>
                  <a:gd name="connsiteX2" fmla="*/ 324790 w 324790"/>
                  <a:gd name="connsiteY2" fmla="*/ 652925 h 652925"/>
                  <a:gd name="connsiteX3" fmla="*/ 87332 w 324790"/>
                  <a:gd name="connsiteY3" fmla="*/ 652718 h 652925"/>
                  <a:gd name="connsiteX4" fmla="*/ 90358 w 324790"/>
                  <a:gd name="connsiteY4" fmla="*/ 3405 h 652925"/>
                  <a:gd name="connsiteX0" fmla="*/ 133870 w 368302"/>
                  <a:gd name="connsiteY0" fmla="*/ 3405 h 652925"/>
                  <a:gd name="connsiteX1" fmla="*/ 368302 w 368302"/>
                  <a:gd name="connsiteY1" fmla="*/ 0 h 652925"/>
                  <a:gd name="connsiteX2" fmla="*/ 368302 w 368302"/>
                  <a:gd name="connsiteY2" fmla="*/ 652925 h 652925"/>
                  <a:gd name="connsiteX3" fmla="*/ 130844 w 368302"/>
                  <a:gd name="connsiteY3" fmla="*/ 652718 h 652925"/>
                  <a:gd name="connsiteX4" fmla="*/ 133870 w 368302"/>
                  <a:gd name="connsiteY4" fmla="*/ 3405 h 652925"/>
                  <a:gd name="connsiteX0" fmla="*/ 175130 w 409562"/>
                  <a:gd name="connsiteY0" fmla="*/ 3405 h 652925"/>
                  <a:gd name="connsiteX1" fmla="*/ 409562 w 409562"/>
                  <a:gd name="connsiteY1" fmla="*/ 0 h 652925"/>
                  <a:gd name="connsiteX2" fmla="*/ 409562 w 409562"/>
                  <a:gd name="connsiteY2" fmla="*/ 652925 h 652925"/>
                  <a:gd name="connsiteX3" fmla="*/ 91150 w 409562"/>
                  <a:gd name="connsiteY3" fmla="*/ 622169 h 652925"/>
                  <a:gd name="connsiteX4" fmla="*/ 175130 w 409562"/>
                  <a:gd name="connsiteY4" fmla="*/ 3405 h 652925"/>
                  <a:gd name="connsiteX0" fmla="*/ 173334 w 407766"/>
                  <a:gd name="connsiteY0" fmla="*/ 3405 h 652925"/>
                  <a:gd name="connsiteX1" fmla="*/ 407766 w 407766"/>
                  <a:gd name="connsiteY1" fmla="*/ 0 h 652925"/>
                  <a:gd name="connsiteX2" fmla="*/ 407766 w 407766"/>
                  <a:gd name="connsiteY2" fmla="*/ 652925 h 652925"/>
                  <a:gd name="connsiteX3" fmla="*/ 92382 w 407766"/>
                  <a:gd name="connsiteY3" fmla="*/ 625781 h 652925"/>
                  <a:gd name="connsiteX4" fmla="*/ 173334 w 407766"/>
                  <a:gd name="connsiteY4" fmla="*/ 3405 h 652925"/>
                  <a:gd name="connsiteX0" fmla="*/ 173334 w 407766"/>
                  <a:gd name="connsiteY0" fmla="*/ 3405 h 662629"/>
                  <a:gd name="connsiteX1" fmla="*/ 407766 w 407766"/>
                  <a:gd name="connsiteY1" fmla="*/ 0 h 662629"/>
                  <a:gd name="connsiteX2" fmla="*/ 176053 w 407766"/>
                  <a:gd name="connsiteY2" fmla="*/ 662629 h 662629"/>
                  <a:gd name="connsiteX3" fmla="*/ 92382 w 407766"/>
                  <a:gd name="connsiteY3" fmla="*/ 625781 h 662629"/>
                  <a:gd name="connsiteX4" fmla="*/ 173334 w 407766"/>
                  <a:gd name="connsiteY4" fmla="*/ 3405 h 662629"/>
                  <a:gd name="connsiteX0" fmla="*/ 173334 w 407766"/>
                  <a:gd name="connsiteY0" fmla="*/ 3405 h 651792"/>
                  <a:gd name="connsiteX1" fmla="*/ 407766 w 407766"/>
                  <a:gd name="connsiteY1" fmla="*/ 0 h 651792"/>
                  <a:gd name="connsiteX2" fmla="*/ 166971 w 407766"/>
                  <a:gd name="connsiteY2" fmla="*/ 651792 h 651792"/>
                  <a:gd name="connsiteX3" fmla="*/ 92382 w 407766"/>
                  <a:gd name="connsiteY3" fmla="*/ 625781 h 651792"/>
                  <a:gd name="connsiteX4" fmla="*/ 173334 w 407766"/>
                  <a:gd name="connsiteY4" fmla="*/ 3405 h 651792"/>
                  <a:gd name="connsiteX0" fmla="*/ 169125 w 410781"/>
                  <a:gd name="connsiteY0" fmla="*/ 9460 h 651792"/>
                  <a:gd name="connsiteX1" fmla="*/ 410781 w 410781"/>
                  <a:gd name="connsiteY1" fmla="*/ 0 h 651792"/>
                  <a:gd name="connsiteX2" fmla="*/ 169986 w 410781"/>
                  <a:gd name="connsiteY2" fmla="*/ 651792 h 651792"/>
                  <a:gd name="connsiteX3" fmla="*/ 95397 w 410781"/>
                  <a:gd name="connsiteY3" fmla="*/ 625781 h 651792"/>
                  <a:gd name="connsiteX4" fmla="*/ 169125 w 410781"/>
                  <a:gd name="connsiteY4" fmla="*/ 9460 h 651792"/>
                  <a:gd name="connsiteX0" fmla="*/ 169125 w 208655"/>
                  <a:gd name="connsiteY0" fmla="*/ 0 h 642332"/>
                  <a:gd name="connsiteX1" fmla="*/ 208655 w 208655"/>
                  <a:gd name="connsiteY1" fmla="*/ 6196 h 642332"/>
                  <a:gd name="connsiteX2" fmla="*/ 169986 w 208655"/>
                  <a:gd name="connsiteY2" fmla="*/ 642332 h 642332"/>
                  <a:gd name="connsiteX3" fmla="*/ 95397 w 208655"/>
                  <a:gd name="connsiteY3" fmla="*/ 616321 h 642332"/>
                  <a:gd name="connsiteX4" fmla="*/ 169125 w 208655"/>
                  <a:gd name="connsiteY4" fmla="*/ 0 h 642332"/>
                  <a:gd name="connsiteX0" fmla="*/ 165030 w 211784"/>
                  <a:gd name="connsiteY0" fmla="*/ 0 h 636277"/>
                  <a:gd name="connsiteX1" fmla="*/ 211784 w 211784"/>
                  <a:gd name="connsiteY1" fmla="*/ 141 h 636277"/>
                  <a:gd name="connsiteX2" fmla="*/ 173115 w 211784"/>
                  <a:gd name="connsiteY2" fmla="*/ 636277 h 636277"/>
                  <a:gd name="connsiteX3" fmla="*/ 98526 w 211784"/>
                  <a:gd name="connsiteY3" fmla="*/ 610266 h 636277"/>
                  <a:gd name="connsiteX4" fmla="*/ 165030 w 211784"/>
                  <a:gd name="connsiteY4" fmla="*/ 0 h 636277"/>
                  <a:gd name="connsiteX0" fmla="*/ 165030 w 219009"/>
                  <a:gd name="connsiteY0" fmla="*/ 5914 h 642191"/>
                  <a:gd name="connsiteX1" fmla="*/ 219009 w 219009"/>
                  <a:gd name="connsiteY1" fmla="*/ 0 h 642191"/>
                  <a:gd name="connsiteX2" fmla="*/ 173115 w 219009"/>
                  <a:gd name="connsiteY2" fmla="*/ 642191 h 642191"/>
                  <a:gd name="connsiteX3" fmla="*/ 98526 w 219009"/>
                  <a:gd name="connsiteY3" fmla="*/ 616180 h 642191"/>
                  <a:gd name="connsiteX4" fmla="*/ 165030 w 219009"/>
                  <a:gd name="connsiteY4" fmla="*/ 5914 h 642191"/>
                  <a:gd name="connsiteX0" fmla="*/ 165030 w 215981"/>
                  <a:gd name="connsiteY0" fmla="*/ 9527 h 645804"/>
                  <a:gd name="connsiteX1" fmla="*/ 215981 w 215981"/>
                  <a:gd name="connsiteY1" fmla="*/ 0 h 645804"/>
                  <a:gd name="connsiteX2" fmla="*/ 173115 w 215981"/>
                  <a:gd name="connsiteY2" fmla="*/ 645804 h 645804"/>
                  <a:gd name="connsiteX3" fmla="*/ 98526 w 215981"/>
                  <a:gd name="connsiteY3" fmla="*/ 619793 h 645804"/>
                  <a:gd name="connsiteX4" fmla="*/ 165030 w 215981"/>
                  <a:gd name="connsiteY4" fmla="*/ 9527 h 645804"/>
                  <a:gd name="connsiteX0" fmla="*/ 165030 w 215982"/>
                  <a:gd name="connsiteY0" fmla="*/ 9527 h 645804"/>
                  <a:gd name="connsiteX1" fmla="*/ 215982 w 215982"/>
                  <a:gd name="connsiteY1" fmla="*/ 0 h 645804"/>
                  <a:gd name="connsiteX2" fmla="*/ 173116 w 215982"/>
                  <a:gd name="connsiteY2" fmla="*/ 645804 h 645804"/>
                  <a:gd name="connsiteX3" fmla="*/ 98527 w 215982"/>
                  <a:gd name="connsiteY3" fmla="*/ 619793 h 645804"/>
                  <a:gd name="connsiteX4" fmla="*/ 165030 w 215982"/>
                  <a:gd name="connsiteY4" fmla="*/ 9527 h 645804"/>
                  <a:gd name="connsiteX0" fmla="*/ 145631 w 196583"/>
                  <a:gd name="connsiteY0" fmla="*/ 9527 h 645804"/>
                  <a:gd name="connsiteX1" fmla="*/ 196583 w 196583"/>
                  <a:gd name="connsiteY1" fmla="*/ 0 h 645804"/>
                  <a:gd name="connsiteX2" fmla="*/ 153717 w 196583"/>
                  <a:gd name="connsiteY2" fmla="*/ 645804 h 645804"/>
                  <a:gd name="connsiteX3" fmla="*/ 79128 w 196583"/>
                  <a:gd name="connsiteY3" fmla="*/ 619793 h 645804"/>
                  <a:gd name="connsiteX4" fmla="*/ 145631 w 196583"/>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733 w 166099"/>
                  <a:gd name="connsiteY0" fmla="*/ 2887 h 645804"/>
                  <a:gd name="connsiteX1" fmla="*/ 166099 w 166099"/>
                  <a:gd name="connsiteY1" fmla="*/ 0 h 645804"/>
                  <a:gd name="connsiteX2" fmla="*/ 123233 w 166099"/>
                  <a:gd name="connsiteY2" fmla="*/ 645804 h 645804"/>
                  <a:gd name="connsiteX3" fmla="*/ 48644 w 166099"/>
                  <a:gd name="connsiteY3" fmla="*/ 619793 h 645804"/>
                  <a:gd name="connsiteX4" fmla="*/ 115733 w 166099"/>
                  <a:gd name="connsiteY4" fmla="*/ 2887 h 645804"/>
                  <a:gd name="connsiteX0" fmla="*/ 115734 w 166099"/>
                  <a:gd name="connsiteY0" fmla="*/ 2887 h 645804"/>
                  <a:gd name="connsiteX1" fmla="*/ 166099 w 166099"/>
                  <a:gd name="connsiteY1" fmla="*/ 0 h 645804"/>
                  <a:gd name="connsiteX2" fmla="*/ 123233 w 166099"/>
                  <a:gd name="connsiteY2" fmla="*/ 645804 h 645804"/>
                  <a:gd name="connsiteX3" fmla="*/ 48644 w 166099"/>
                  <a:gd name="connsiteY3" fmla="*/ 619793 h 645804"/>
                  <a:gd name="connsiteX4" fmla="*/ 115734 w 166099"/>
                  <a:gd name="connsiteY4" fmla="*/ 2887 h 645804"/>
                  <a:gd name="connsiteX0" fmla="*/ 119433 w 169798"/>
                  <a:gd name="connsiteY0" fmla="*/ 2887 h 645804"/>
                  <a:gd name="connsiteX1" fmla="*/ 169798 w 169798"/>
                  <a:gd name="connsiteY1" fmla="*/ 0 h 645804"/>
                  <a:gd name="connsiteX2" fmla="*/ 126932 w 169798"/>
                  <a:gd name="connsiteY2" fmla="*/ 645804 h 645804"/>
                  <a:gd name="connsiteX3" fmla="*/ 52343 w 169798"/>
                  <a:gd name="connsiteY3" fmla="*/ 619793 h 645804"/>
                  <a:gd name="connsiteX4" fmla="*/ 119433 w 169798"/>
                  <a:gd name="connsiteY4" fmla="*/ 2887 h 645804"/>
                  <a:gd name="connsiteX0" fmla="*/ 132931 w 183296"/>
                  <a:gd name="connsiteY0" fmla="*/ 2887 h 645804"/>
                  <a:gd name="connsiteX1" fmla="*/ 183296 w 183296"/>
                  <a:gd name="connsiteY1" fmla="*/ 0 h 645804"/>
                  <a:gd name="connsiteX2" fmla="*/ 140430 w 183296"/>
                  <a:gd name="connsiteY2" fmla="*/ 645804 h 645804"/>
                  <a:gd name="connsiteX3" fmla="*/ 65841 w 183296"/>
                  <a:gd name="connsiteY3" fmla="*/ 619793 h 645804"/>
                  <a:gd name="connsiteX4" fmla="*/ 132931 w 183296"/>
                  <a:gd name="connsiteY4" fmla="*/ 2887 h 645804"/>
                  <a:gd name="connsiteX0" fmla="*/ 132931 w 183296"/>
                  <a:gd name="connsiteY0" fmla="*/ 2887 h 645804"/>
                  <a:gd name="connsiteX1" fmla="*/ 183296 w 183296"/>
                  <a:gd name="connsiteY1" fmla="*/ 0 h 645804"/>
                  <a:gd name="connsiteX2" fmla="*/ 140430 w 183296"/>
                  <a:gd name="connsiteY2" fmla="*/ 645804 h 645804"/>
                  <a:gd name="connsiteX3" fmla="*/ 65841 w 183296"/>
                  <a:gd name="connsiteY3" fmla="*/ 619793 h 645804"/>
                  <a:gd name="connsiteX4" fmla="*/ 132931 w 183296"/>
                  <a:gd name="connsiteY4" fmla="*/ 2887 h 645804"/>
                  <a:gd name="connsiteX0" fmla="*/ 132931 w 183296"/>
                  <a:gd name="connsiteY0" fmla="*/ 2887 h 645804"/>
                  <a:gd name="connsiteX1" fmla="*/ 183296 w 183296"/>
                  <a:gd name="connsiteY1" fmla="*/ 0 h 645804"/>
                  <a:gd name="connsiteX2" fmla="*/ 140430 w 183296"/>
                  <a:gd name="connsiteY2" fmla="*/ 645804 h 645804"/>
                  <a:gd name="connsiteX3" fmla="*/ 65841 w 183296"/>
                  <a:gd name="connsiteY3" fmla="*/ 619793 h 645804"/>
                  <a:gd name="connsiteX4" fmla="*/ 132931 w 183296"/>
                  <a:gd name="connsiteY4" fmla="*/ 2887 h 645804"/>
                  <a:gd name="connsiteX0" fmla="*/ 132931 w 183296"/>
                  <a:gd name="connsiteY0" fmla="*/ 2887 h 645804"/>
                  <a:gd name="connsiteX1" fmla="*/ 183296 w 183296"/>
                  <a:gd name="connsiteY1" fmla="*/ 0 h 645804"/>
                  <a:gd name="connsiteX2" fmla="*/ 140430 w 183296"/>
                  <a:gd name="connsiteY2" fmla="*/ 645804 h 645804"/>
                  <a:gd name="connsiteX3" fmla="*/ 65841 w 183296"/>
                  <a:gd name="connsiteY3" fmla="*/ 619793 h 645804"/>
                  <a:gd name="connsiteX4" fmla="*/ 132931 w 183296"/>
                  <a:gd name="connsiteY4" fmla="*/ 2887 h 645804"/>
                  <a:gd name="connsiteX0" fmla="*/ 132931 w 183296"/>
                  <a:gd name="connsiteY0" fmla="*/ 2887 h 642545"/>
                  <a:gd name="connsiteX1" fmla="*/ 183296 w 183296"/>
                  <a:gd name="connsiteY1" fmla="*/ 0 h 642545"/>
                  <a:gd name="connsiteX2" fmla="*/ 137807 w 183296"/>
                  <a:gd name="connsiteY2" fmla="*/ 642545 h 642545"/>
                  <a:gd name="connsiteX3" fmla="*/ 65841 w 183296"/>
                  <a:gd name="connsiteY3" fmla="*/ 619793 h 642545"/>
                  <a:gd name="connsiteX4" fmla="*/ 132931 w 183296"/>
                  <a:gd name="connsiteY4" fmla="*/ 2887 h 64254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13279 w 163644"/>
                  <a:gd name="connsiteY0" fmla="*/ 2887 h 629505"/>
                  <a:gd name="connsiteX1" fmla="*/ 163644 w 163644"/>
                  <a:gd name="connsiteY1" fmla="*/ 0 h 629505"/>
                  <a:gd name="connsiteX2" fmla="*/ 107663 w 163644"/>
                  <a:gd name="connsiteY2" fmla="*/ 629505 h 629505"/>
                  <a:gd name="connsiteX3" fmla="*/ 46189 w 163644"/>
                  <a:gd name="connsiteY3" fmla="*/ 619793 h 629505"/>
                  <a:gd name="connsiteX4" fmla="*/ 113279 w 163644"/>
                  <a:gd name="connsiteY4" fmla="*/ 2887 h 629505"/>
                  <a:gd name="connsiteX0" fmla="*/ 105091 w 155456"/>
                  <a:gd name="connsiteY0" fmla="*/ 2887 h 629505"/>
                  <a:gd name="connsiteX1" fmla="*/ 155456 w 155456"/>
                  <a:gd name="connsiteY1" fmla="*/ 0 h 629505"/>
                  <a:gd name="connsiteX2" fmla="*/ 99475 w 155456"/>
                  <a:gd name="connsiteY2" fmla="*/ 629505 h 629505"/>
                  <a:gd name="connsiteX3" fmla="*/ 38001 w 155456"/>
                  <a:gd name="connsiteY3" fmla="*/ 619793 h 629505"/>
                  <a:gd name="connsiteX4" fmla="*/ 105091 w 155456"/>
                  <a:gd name="connsiteY4" fmla="*/ 2887 h 629505"/>
                  <a:gd name="connsiteX0" fmla="*/ 120967 w 171332"/>
                  <a:gd name="connsiteY0" fmla="*/ 2887 h 629505"/>
                  <a:gd name="connsiteX1" fmla="*/ 171332 w 171332"/>
                  <a:gd name="connsiteY1" fmla="*/ 0 h 629505"/>
                  <a:gd name="connsiteX2" fmla="*/ 115351 w 171332"/>
                  <a:gd name="connsiteY2" fmla="*/ 629505 h 629505"/>
                  <a:gd name="connsiteX3" fmla="*/ 53877 w 171332"/>
                  <a:gd name="connsiteY3" fmla="*/ 619793 h 629505"/>
                  <a:gd name="connsiteX4" fmla="*/ 120967 w 171332"/>
                  <a:gd name="connsiteY4" fmla="*/ 2887 h 629505"/>
                  <a:gd name="connsiteX0" fmla="*/ 125439 w 175804"/>
                  <a:gd name="connsiteY0" fmla="*/ 2887 h 629505"/>
                  <a:gd name="connsiteX1" fmla="*/ 175804 w 175804"/>
                  <a:gd name="connsiteY1" fmla="*/ 0 h 629505"/>
                  <a:gd name="connsiteX2" fmla="*/ 119823 w 175804"/>
                  <a:gd name="connsiteY2" fmla="*/ 629505 h 629505"/>
                  <a:gd name="connsiteX3" fmla="*/ 58349 w 175804"/>
                  <a:gd name="connsiteY3" fmla="*/ 619793 h 629505"/>
                  <a:gd name="connsiteX4" fmla="*/ 125439 w 175804"/>
                  <a:gd name="connsiteY4" fmla="*/ 2887 h 629505"/>
                  <a:gd name="connsiteX0" fmla="*/ 125439 w 175804"/>
                  <a:gd name="connsiteY0" fmla="*/ 2887 h 629505"/>
                  <a:gd name="connsiteX1" fmla="*/ 175804 w 175804"/>
                  <a:gd name="connsiteY1" fmla="*/ 0 h 629505"/>
                  <a:gd name="connsiteX2" fmla="*/ 119823 w 175804"/>
                  <a:gd name="connsiteY2" fmla="*/ 629505 h 629505"/>
                  <a:gd name="connsiteX3" fmla="*/ 58349 w 175804"/>
                  <a:gd name="connsiteY3" fmla="*/ 619793 h 629505"/>
                  <a:gd name="connsiteX4" fmla="*/ 125439 w 175804"/>
                  <a:gd name="connsiteY4" fmla="*/ 2887 h 629505"/>
                  <a:gd name="connsiteX0" fmla="*/ 125439 w 175804"/>
                  <a:gd name="connsiteY0" fmla="*/ 2887 h 629505"/>
                  <a:gd name="connsiteX1" fmla="*/ 175804 w 175804"/>
                  <a:gd name="connsiteY1" fmla="*/ 0 h 629505"/>
                  <a:gd name="connsiteX2" fmla="*/ 119823 w 175804"/>
                  <a:gd name="connsiteY2" fmla="*/ 629505 h 629505"/>
                  <a:gd name="connsiteX3" fmla="*/ 58349 w 175804"/>
                  <a:gd name="connsiteY3" fmla="*/ 619793 h 629505"/>
                  <a:gd name="connsiteX4" fmla="*/ 125439 w 175804"/>
                  <a:gd name="connsiteY4" fmla="*/ 2887 h 629505"/>
                  <a:gd name="connsiteX0" fmla="*/ 125439 w 175804"/>
                  <a:gd name="connsiteY0" fmla="*/ 2887 h 629505"/>
                  <a:gd name="connsiteX1" fmla="*/ 175804 w 175804"/>
                  <a:gd name="connsiteY1" fmla="*/ 0 h 629505"/>
                  <a:gd name="connsiteX2" fmla="*/ 119823 w 175804"/>
                  <a:gd name="connsiteY2" fmla="*/ 629505 h 629505"/>
                  <a:gd name="connsiteX3" fmla="*/ 58349 w 175804"/>
                  <a:gd name="connsiteY3" fmla="*/ 619793 h 629505"/>
                  <a:gd name="connsiteX4" fmla="*/ 125439 w 175804"/>
                  <a:gd name="connsiteY4" fmla="*/ 2887 h 629505"/>
                  <a:gd name="connsiteX0" fmla="*/ 120847 w 178976"/>
                  <a:gd name="connsiteY0" fmla="*/ 543 h 629505"/>
                  <a:gd name="connsiteX1" fmla="*/ 178976 w 178976"/>
                  <a:gd name="connsiteY1" fmla="*/ 0 h 629505"/>
                  <a:gd name="connsiteX2" fmla="*/ 122995 w 178976"/>
                  <a:gd name="connsiteY2" fmla="*/ 629505 h 629505"/>
                  <a:gd name="connsiteX3" fmla="*/ 61521 w 178976"/>
                  <a:gd name="connsiteY3" fmla="*/ 619793 h 629505"/>
                  <a:gd name="connsiteX4" fmla="*/ 120847 w 178976"/>
                  <a:gd name="connsiteY4" fmla="*/ 543 h 629505"/>
                  <a:gd name="connsiteX0" fmla="*/ 116885 w 175014"/>
                  <a:gd name="connsiteY0" fmla="*/ 543 h 629505"/>
                  <a:gd name="connsiteX1" fmla="*/ 175014 w 175014"/>
                  <a:gd name="connsiteY1" fmla="*/ 0 h 629505"/>
                  <a:gd name="connsiteX2" fmla="*/ 119033 w 175014"/>
                  <a:gd name="connsiteY2" fmla="*/ 629505 h 629505"/>
                  <a:gd name="connsiteX3" fmla="*/ 57559 w 175014"/>
                  <a:gd name="connsiteY3" fmla="*/ 619793 h 629505"/>
                  <a:gd name="connsiteX4" fmla="*/ 116885 w 175014"/>
                  <a:gd name="connsiteY4" fmla="*/ 543 h 629505"/>
                  <a:gd name="connsiteX0" fmla="*/ 113416 w 171545"/>
                  <a:gd name="connsiteY0" fmla="*/ 543 h 629505"/>
                  <a:gd name="connsiteX1" fmla="*/ 171545 w 171545"/>
                  <a:gd name="connsiteY1" fmla="*/ 0 h 629505"/>
                  <a:gd name="connsiteX2" fmla="*/ 115564 w 171545"/>
                  <a:gd name="connsiteY2" fmla="*/ 629505 h 629505"/>
                  <a:gd name="connsiteX3" fmla="*/ 54090 w 171545"/>
                  <a:gd name="connsiteY3" fmla="*/ 619793 h 629505"/>
                  <a:gd name="connsiteX4" fmla="*/ 113416 w 171545"/>
                  <a:gd name="connsiteY4" fmla="*/ 543 h 629505"/>
                  <a:gd name="connsiteX0" fmla="*/ 117988 w 176117"/>
                  <a:gd name="connsiteY0" fmla="*/ 543 h 629505"/>
                  <a:gd name="connsiteX1" fmla="*/ 176117 w 176117"/>
                  <a:gd name="connsiteY1" fmla="*/ 0 h 629505"/>
                  <a:gd name="connsiteX2" fmla="*/ 120136 w 176117"/>
                  <a:gd name="connsiteY2" fmla="*/ 629505 h 629505"/>
                  <a:gd name="connsiteX3" fmla="*/ 58662 w 176117"/>
                  <a:gd name="connsiteY3" fmla="*/ 619793 h 629505"/>
                  <a:gd name="connsiteX4" fmla="*/ 117988 w 176117"/>
                  <a:gd name="connsiteY4" fmla="*/ 543 h 629505"/>
                  <a:gd name="connsiteX0" fmla="*/ 117967 w 176096"/>
                  <a:gd name="connsiteY0" fmla="*/ 543 h 629505"/>
                  <a:gd name="connsiteX1" fmla="*/ 176096 w 176096"/>
                  <a:gd name="connsiteY1" fmla="*/ 0 h 629505"/>
                  <a:gd name="connsiteX2" fmla="*/ 120115 w 176096"/>
                  <a:gd name="connsiteY2" fmla="*/ 629505 h 629505"/>
                  <a:gd name="connsiteX3" fmla="*/ 58641 w 176096"/>
                  <a:gd name="connsiteY3" fmla="*/ 619793 h 629505"/>
                  <a:gd name="connsiteX4" fmla="*/ 117967 w 176096"/>
                  <a:gd name="connsiteY4" fmla="*/ 543 h 62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96" h="629505">
                    <a:moveTo>
                      <a:pt x="117967" y="543"/>
                    </a:moveTo>
                    <a:lnTo>
                      <a:pt x="176096" y="0"/>
                    </a:lnTo>
                    <a:cubicBezTo>
                      <a:pt x="52466" y="117464"/>
                      <a:pt x="42996" y="522450"/>
                      <a:pt x="120115" y="629505"/>
                    </a:cubicBezTo>
                    <a:lnTo>
                      <a:pt x="58641" y="619793"/>
                    </a:lnTo>
                    <a:cubicBezTo>
                      <a:pt x="-37929" y="574378"/>
                      <a:pt x="-13218" y="21962"/>
                      <a:pt x="117967" y="543"/>
                    </a:cubicBezTo>
                    <a:close/>
                  </a:path>
                </a:pathLst>
              </a:custGeom>
              <a:solidFill>
                <a:srgbClr val="000000">
                  <a:lumMod val="85000"/>
                  <a:lumOff val="15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7" name="Rounded Rectangle 69"/>
              <p:cNvSpPr/>
              <p:nvPr/>
            </p:nvSpPr>
            <p:spPr>
              <a:xfrm rot="2700000" flipH="1">
                <a:off x="2825966" y="411469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8" name="Rounded Rectangle 70"/>
              <p:cNvSpPr/>
              <p:nvPr/>
            </p:nvSpPr>
            <p:spPr>
              <a:xfrm rot="2700000" flipH="1">
                <a:off x="2795232" y="4083956"/>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9" name="Rounded Rectangle 28"/>
              <p:cNvSpPr/>
              <p:nvPr/>
            </p:nvSpPr>
            <p:spPr>
              <a:xfrm rot="2700000" flipH="1">
                <a:off x="2764497" y="405322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grpSp>
        <p:sp>
          <p:nvSpPr>
            <p:cNvPr id="9" name="Donut 51"/>
            <p:cNvSpPr/>
            <p:nvPr/>
          </p:nvSpPr>
          <p:spPr>
            <a:xfrm rot="18900000">
              <a:off x="2551691" y="948003"/>
              <a:ext cx="3200816" cy="3202755"/>
            </a:xfrm>
            <a:prstGeom prst="donut">
              <a:avLst>
                <a:gd name="adj" fmla="val 4932"/>
              </a:avLst>
            </a:prstGeom>
            <a:gradFill flip="none" rotWithShape="1">
              <a:gsLst>
                <a:gs pos="0">
                  <a:srgbClr val="A5A5A5"/>
                </a:gs>
                <a:gs pos="100000">
                  <a:srgbClr val="5A5A5A"/>
                </a:gs>
                <a:gs pos="0">
                  <a:srgbClr val="5A5A5A">
                    <a:lumMod val="20000"/>
                    <a:lumOff val="80000"/>
                  </a:srgbClr>
                </a:gs>
              </a:gsLst>
              <a:path path="circle">
                <a:fillToRect l="50000" t="50000" r="50000" b="50000"/>
              </a:path>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srgbClr val="909DA6">
                    <a:lumMod val="40000"/>
                    <a:lumOff val="60000"/>
                  </a:srgbClr>
                </a:solidFill>
                <a:latin typeface="Calibri" panose="020F0502020204030204"/>
                <a:ea typeface="+mn-ea"/>
                <a:cs typeface="+mn-cs"/>
              </a:endParaRPr>
            </a:p>
          </p:txBody>
        </p:sp>
        <p:sp>
          <p:nvSpPr>
            <p:cNvPr id="10" name="Donut 52"/>
            <p:cNvSpPr/>
            <p:nvPr/>
          </p:nvSpPr>
          <p:spPr>
            <a:xfrm rot="18900000">
              <a:off x="2584098" y="991755"/>
              <a:ext cx="3135673" cy="3112946"/>
            </a:xfrm>
            <a:prstGeom prst="donut">
              <a:avLst>
                <a:gd name="adj" fmla="val 3324"/>
              </a:avLst>
            </a:prstGeom>
            <a:gradFill flip="none" rotWithShape="1">
              <a:gsLst>
                <a:gs pos="0">
                  <a:srgbClr val="5A5A5A"/>
                </a:gs>
                <a:gs pos="100000">
                  <a:srgbClr val="FFFFFF"/>
                </a:gs>
              </a:gsLst>
              <a:lin ang="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srgbClr val="909DA6">
                    <a:lumMod val="40000"/>
                    <a:lumOff val="60000"/>
                  </a:srgbClr>
                </a:solidFill>
                <a:latin typeface="Calibri" panose="020F0502020204030204"/>
                <a:ea typeface="+mn-ea"/>
                <a:cs typeface="+mn-cs"/>
              </a:endParaRPr>
            </a:p>
          </p:txBody>
        </p:sp>
        <p:sp>
          <p:nvSpPr>
            <p:cNvPr id="11" name="Donut 53"/>
            <p:cNvSpPr/>
            <p:nvPr/>
          </p:nvSpPr>
          <p:spPr>
            <a:xfrm rot="18900000">
              <a:off x="2616287" y="1023182"/>
              <a:ext cx="3071625" cy="3052398"/>
            </a:xfrm>
            <a:prstGeom prst="donut">
              <a:avLst>
                <a:gd name="adj" fmla="val 2520"/>
              </a:avLst>
            </a:prstGeom>
            <a:gradFill flip="none" rotWithShape="1">
              <a:gsLst>
                <a:gs pos="0">
                  <a:srgbClr val="A5A5A5"/>
                </a:gs>
                <a:gs pos="100000">
                  <a:srgbClr val="000000">
                    <a:lumMod val="85000"/>
                    <a:lumOff val="15000"/>
                  </a:srgbClr>
                </a:gs>
              </a:gsLst>
              <a:path path="circle">
                <a:fillToRect l="100000" t="100000"/>
              </a:path>
              <a:tileRect r="-100000" b="-100000"/>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srgbClr val="909DA6">
                    <a:lumMod val="40000"/>
                    <a:lumOff val="60000"/>
                  </a:srgbClr>
                </a:solidFill>
                <a:latin typeface="Calibri" panose="020F0502020204030204"/>
                <a:ea typeface="+mn-ea"/>
                <a:cs typeface="+mn-cs"/>
              </a:endParaRPr>
            </a:p>
          </p:txBody>
        </p:sp>
        <p:sp>
          <p:nvSpPr>
            <p:cNvPr id="12" name="Freeform 54"/>
            <p:cNvSpPr/>
            <p:nvPr/>
          </p:nvSpPr>
          <p:spPr>
            <a:xfrm rot="3125134">
              <a:off x="2648801" y="1195112"/>
              <a:ext cx="2655974" cy="2661474"/>
            </a:xfrm>
            <a:custGeom>
              <a:avLst/>
              <a:gdLst>
                <a:gd name="connsiteX0" fmla="*/ 334983 w 2682202"/>
                <a:gd name="connsiteY0" fmla="*/ 270452 h 2670532"/>
                <a:gd name="connsiteX1" fmla="*/ 533838 w 2682202"/>
                <a:gd name="connsiteY1" fmla="*/ 71598 h 2670532"/>
                <a:gd name="connsiteX2" fmla="*/ 629585 w 2682202"/>
                <a:gd name="connsiteY2" fmla="*/ 0 h 2670532"/>
                <a:gd name="connsiteX3" fmla="*/ 628397 w 2682202"/>
                <a:gd name="connsiteY3" fmla="*/ 1588 h 2670532"/>
                <a:gd name="connsiteX4" fmla="*/ 377863 w 2682202"/>
                <a:gd name="connsiteY4" fmla="*/ 821779 h 2670532"/>
                <a:gd name="connsiteX5" fmla="*/ 1844825 w 2682202"/>
                <a:gd name="connsiteY5" fmla="*/ 2288737 h 2670532"/>
                <a:gd name="connsiteX6" fmla="*/ 2665017 w 2682202"/>
                <a:gd name="connsiteY6" fmla="*/ 2038203 h 2670532"/>
                <a:gd name="connsiteX7" fmla="*/ 2682202 w 2682202"/>
                <a:gd name="connsiteY7" fmla="*/ 2025353 h 2670532"/>
                <a:gd name="connsiteX8" fmla="*/ 2598941 w 2682202"/>
                <a:gd name="connsiteY8" fmla="*/ 2136696 h 2670532"/>
                <a:gd name="connsiteX9" fmla="*/ 1466962 w 2682202"/>
                <a:gd name="connsiteY9" fmla="*/ 2670532 h 2670532"/>
                <a:gd name="connsiteX10" fmla="*/ 0 w 2682202"/>
                <a:gd name="connsiteY10" fmla="*/ 1203574 h 2670532"/>
                <a:gd name="connsiteX11" fmla="*/ 334983 w 2682202"/>
                <a:gd name="connsiteY11" fmla="*/ 270452 h 2670532"/>
                <a:gd name="connsiteX0" fmla="*/ 334983 w 2665017"/>
                <a:gd name="connsiteY0" fmla="*/ 270452 h 2670532"/>
                <a:gd name="connsiteX1" fmla="*/ 533838 w 2665017"/>
                <a:gd name="connsiteY1" fmla="*/ 71598 h 2670532"/>
                <a:gd name="connsiteX2" fmla="*/ 629585 w 2665017"/>
                <a:gd name="connsiteY2" fmla="*/ 0 h 2670532"/>
                <a:gd name="connsiteX3" fmla="*/ 628397 w 2665017"/>
                <a:gd name="connsiteY3" fmla="*/ 1588 h 2670532"/>
                <a:gd name="connsiteX4" fmla="*/ 377863 w 2665017"/>
                <a:gd name="connsiteY4" fmla="*/ 821779 h 2670532"/>
                <a:gd name="connsiteX5" fmla="*/ 1844825 w 2665017"/>
                <a:gd name="connsiteY5" fmla="*/ 2288737 h 2670532"/>
                <a:gd name="connsiteX6" fmla="*/ 2665017 w 2665017"/>
                <a:gd name="connsiteY6" fmla="*/ 2038203 h 2670532"/>
                <a:gd name="connsiteX7" fmla="*/ 2598941 w 2665017"/>
                <a:gd name="connsiteY7" fmla="*/ 2136696 h 2670532"/>
                <a:gd name="connsiteX8" fmla="*/ 1466962 w 2665017"/>
                <a:gd name="connsiteY8" fmla="*/ 2670532 h 2670532"/>
                <a:gd name="connsiteX9" fmla="*/ 0 w 2665017"/>
                <a:gd name="connsiteY9" fmla="*/ 1203574 h 2670532"/>
                <a:gd name="connsiteX10" fmla="*/ 334983 w 2665017"/>
                <a:gd name="connsiteY10" fmla="*/ 270452 h 2670532"/>
                <a:gd name="connsiteX0" fmla="*/ 334983 w 2665017"/>
                <a:gd name="connsiteY0" fmla="*/ 270452 h 2670539"/>
                <a:gd name="connsiteX1" fmla="*/ 533838 w 2665017"/>
                <a:gd name="connsiteY1" fmla="*/ 71598 h 2670539"/>
                <a:gd name="connsiteX2" fmla="*/ 629585 w 2665017"/>
                <a:gd name="connsiteY2" fmla="*/ 0 h 2670539"/>
                <a:gd name="connsiteX3" fmla="*/ 628397 w 2665017"/>
                <a:gd name="connsiteY3" fmla="*/ 1588 h 2670539"/>
                <a:gd name="connsiteX4" fmla="*/ 377863 w 2665017"/>
                <a:gd name="connsiteY4" fmla="*/ 821779 h 2670539"/>
                <a:gd name="connsiteX5" fmla="*/ 1844825 w 2665017"/>
                <a:gd name="connsiteY5" fmla="*/ 2288737 h 2670539"/>
                <a:gd name="connsiteX6" fmla="*/ 2665017 w 2665017"/>
                <a:gd name="connsiteY6" fmla="*/ 2038203 h 2670539"/>
                <a:gd name="connsiteX7" fmla="*/ 2598941 w 2665017"/>
                <a:gd name="connsiteY7" fmla="*/ 2136696 h 2670539"/>
                <a:gd name="connsiteX8" fmla="*/ 1466962 w 2665017"/>
                <a:gd name="connsiteY8" fmla="*/ 2670532 h 2670539"/>
                <a:gd name="connsiteX9" fmla="*/ 0 w 2665017"/>
                <a:gd name="connsiteY9" fmla="*/ 1203574 h 2670539"/>
                <a:gd name="connsiteX10" fmla="*/ 334983 w 2665017"/>
                <a:gd name="connsiteY10" fmla="*/ 270452 h 2670539"/>
                <a:gd name="connsiteX0" fmla="*/ 334983 w 2665017"/>
                <a:gd name="connsiteY0" fmla="*/ 270452 h 2670539"/>
                <a:gd name="connsiteX1" fmla="*/ 533838 w 2665017"/>
                <a:gd name="connsiteY1" fmla="*/ 71598 h 2670539"/>
                <a:gd name="connsiteX2" fmla="*/ 629585 w 2665017"/>
                <a:gd name="connsiteY2" fmla="*/ 0 h 2670539"/>
                <a:gd name="connsiteX3" fmla="*/ 628397 w 2665017"/>
                <a:gd name="connsiteY3" fmla="*/ 1588 h 2670539"/>
                <a:gd name="connsiteX4" fmla="*/ 377863 w 2665017"/>
                <a:gd name="connsiteY4" fmla="*/ 821779 h 2670539"/>
                <a:gd name="connsiteX5" fmla="*/ 1844825 w 2665017"/>
                <a:gd name="connsiteY5" fmla="*/ 2288737 h 2670539"/>
                <a:gd name="connsiteX6" fmla="*/ 2665017 w 2665017"/>
                <a:gd name="connsiteY6" fmla="*/ 2038203 h 2670539"/>
                <a:gd name="connsiteX7" fmla="*/ 2598941 w 2665017"/>
                <a:gd name="connsiteY7" fmla="*/ 2136696 h 2670539"/>
                <a:gd name="connsiteX8" fmla="*/ 1466962 w 2665017"/>
                <a:gd name="connsiteY8" fmla="*/ 2670532 h 2670539"/>
                <a:gd name="connsiteX9" fmla="*/ 0 w 2665017"/>
                <a:gd name="connsiteY9" fmla="*/ 1203574 h 2670539"/>
                <a:gd name="connsiteX10" fmla="*/ 334983 w 2665017"/>
                <a:gd name="connsiteY10" fmla="*/ 270452 h 2670539"/>
                <a:gd name="connsiteX0" fmla="*/ 334983 w 2665017"/>
                <a:gd name="connsiteY0" fmla="*/ 270452 h 2670539"/>
                <a:gd name="connsiteX1" fmla="*/ 533838 w 2665017"/>
                <a:gd name="connsiteY1" fmla="*/ 71598 h 2670539"/>
                <a:gd name="connsiteX2" fmla="*/ 629585 w 2665017"/>
                <a:gd name="connsiteY2" fmla="*/ 0 h 2670539"/>
                <a:gd name="connsiteX3" fmla="*/ 628397 w 2665017"/>
                <a:gd name="connsiteY3" fmla="*/ 1588 h 2670539"/>
                <a:gd name="connsiteX4" fmla="*/ 377863 w 2665017"/>
                <a:gd name="connsiteY4" fmla="*/ 821779 h 2670539"/>
                <a:gd name="connsiteX5" fmla="*/ 1844825 w 2665017"/>
                <a:gd name="connsiteY5" fmla="*/ 2288737 h 2670539"/>
                <a:gd name="connsiteX6" fmla="*/ 2665017 w 2665017"/>
                <a:gd name="connsiteY6" fmla="*/ 2038203 h 2670539"/>
                <a:gd name="connsiteX7" fmla="*/ 2598941 w 2665017"/>
                <a:gd name="connsiteY7" fmla="*/ 2136696 h 2670539"/>
                <a:gd name="connsiteX8" fmla="*/ 1466962 w 2665017"/>
                <a:gd name="connsiteY8" fmla="*/ 2670532 h 2670539"/>
                <a:gd name="connsiteX9" fmla="*/ 0 w 2665017"/>
                <a:gd name="connsiteY9" fmla="*/ 1203574 h 2670539"/>
                <a:gd name="connsiteX10" fmla="*/ 334983 w 2665017"/>
                <a:gd name="connsiteY10" fmla="*/ 270452 h 2670539"/>
                <a:gd name="connsiteX0" fmla="*/ 334983 w 2665017"/>
                <a:gd name="connsiteY0" fmla="*/ 270452 h 2670539"/>
                <a:gd name="connsiteX1" fmla="*/ 533838 w 2665017"/>
                <a:gd name="connsiteY1" fmla="*/ 71598 h 2670539"/>
                <a:gd name="connsiteX2" fmla="*/ 629585 w 2665017"/>
                <a:gd name="connsiteY2" fmla="*/ 0 h 2670539"/>
                <a:gd name="connsiteX3" fmla="*/ 628397 w 2665017"/>
                <a:gd name="connsiteY3" fmla="*/ 1588 h 2670539"/>
                <a:gd name="connsiteX4" fmla="*/ 377863 w 2665017"/>
                <a:gd name="connsiteY4" fmla="*/ 821779 h 2670539"/>
                <a:gd name="connsiteX5" fmla="*/ 1844825 w 2665017"/>
                <a:gd name="connsiteY5" fmla="*/ 2288737 h 2670539"/>
                <a:gd name="connsiteX6" fmla="*/ 2665017 w 2665017"/>
                <a:gd name="connsiteY6" fmla="*/ 2038203 h 2670539"/>
                <a:gd name="connsiteX7" fmla="*/ 2598941 w 2665017"/>
                <a:gd name="connsiteY7" fmla="*/ 2136696 h 2670539"/>
                <a:gd name="connsiteX8" fmla="*/ 1466962 w 2665017"/>
                <a:gd name="connsiteY8" fmla="*/ 2670532 h 2670539"/>
                <a:gd name="connsiteX9" fmla="*/ 0 w 2665017"/>
                <a:gd name="connsiteY9" fmla="*/ 1203574 h 2670539"/>
                <a:gd name="connsiteX10" fmla="*/ 334983 w 2665017"/>
                <a:gd name="connsiteY10" fmla="*/ 270452 h 267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5017" h="2670539">
                  <a:moveTo>
                    <a:pt x="334983" y="270452"/>
                  </a:moveTo>
                  <a:cubicBezTo>
                    <a:pt x="394774" y="198002"/>
                    <a:pt x="461387" y="131389"/>
                    <a:pt x="533838" y="71598"/>
                  </a:cubicBezTo>
                  <a:lnTo>
                    <a:pt x="629585" y="0"/>
                  </a:lnTo>
                  <a:lnTo>
                    <a:pt x="628397" y="1588"/>
                  </a:lnTo>
                  <a:cubicBezTo>
                    <a:pt x="470223" y="235716"/>
                    <a:pt x="377863" y="517962"/>
                    <a:pt x="377863" y="821779"/>
                  </a:cubicBezTo>
                  <a:cubicBezTo>
                    <a:pt x="377863" y="1631958"/>
                    <a:pt x="1034644" y="2288737"/>
                    <a:pt x="1844825" y="2288737"/>
                  </a:cubicBezTo>
                  <a:cubicBezTo>
                    <a:pt x="2152545" y="2283727"/>
                    <a:pt x="2439246" y="2190814"/>
                    <a:pt x="2665017" y="2038203"/>
                  </a:cubicBezTo>
                  <a:lnTo>
                    <a:pt x="2598941" y="2136696"/>
                  </a:lnTo>
                  <a:cubicBezTo>
                    <a:pt x="2329879" y="2462723"/>
                    <a:pt x="1938008" y="2666365"/>
                    <a:pt x="1466962" y="2670532"/>
                  </a:cubicBezTo>
                  <a:cubicBezTo>
                    <a:pt x="654830" y="2673037"/>
                    <a:pt x="0" y="2013753"/>
                    <a:pt x="0" y="1203574"/>
                  </a:cubicBezTo>
                  <a:cubicBezTo>
                    <a:pt x="0" y="849121"/>
                    <a:pt x="125712" y="524029"/>
                    <a:pt x="334983" y="270452"/>
                  </a:cubicBezTo>
                  <a:close/>
                </a:path>
              </a:pathLst>
            </a:custGeom>
            <a:gradFill flip="none" rotWithShape="1">
              <a:gsLst>
                <a:gs pos="90000">
                  <a:srgbClr val="000000">
                    <a:lumMod val="50000"/>
                    <a:lumOff val="50000"/>
                    <a:alpha val="64000"/>
                  </a:srgbClr>
                </a:gs>
                <a:gs pos="63000">
                  <a:srgbClr val="FFFFFF">
                    <a:alpha val="24000"/>
                  </a:srgbClr>
                </a:gs>
              </a:gsLst>
              <a:lin ang="7800000" scaled="0"/>
              <a:tileRect/>
            </a:gradFill>
            <a:ln w="12700" cap="flat" cmpd="sng" algn="ctr">
              <a:noFill/>
              <a:prstDash val="solid"/>
              <a:miter lim="800000"/>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prstClr val="white"/>
                </a:solidFill>
                <a:latin typeface="Calibri"/>
              </a:endParaRPr>
            </a:p>
          </p:txBody>
        </p:sp>
      </p:grpSp>
      <p:sp>
        <p:nvSpPr>
          <p:cNvPr id="30" name="TextBox 71"/>
          <p:cNvSpPr txBox="1"/>
          <p:nvPr/>
        </p:nvSpPr>
        <p:spPr>
          <a:xfrm>
            <a:off x="304800" y="2757208"/>
            <a:ext cx="2546915" cy="1200329"/>
          </a:xfrm>
          <a:prstGeom prst="rect">
            <a:avLst/>
          </a:prstGeom>
          <a:noFill/>
        </p:spPr>
        <p:txBody>
          <a:bodyPr wrap="square">
            <a:spAutoFit/>
          </a:bodyPr>
          <a:lstStyle/>
          <a:p>
            <a:pPr algn="ctr">
              <a:defRPr/>
            </a:pPr>
            <a:r>
              <a:rPr lang="en-US" sz="2400" dirty="0">
                <a:solidFill>
                  <a:schemeClr val="tx1"/>
                </a:solidFill>
                <a:latin typeface="+mn-lt"/>
                <a:ea typeface="ＭＳ Ｐゴシック" panose="020B0600070205080204" pitchFamily="34" charset="-128"/>
                <a:cs typeface="+mn-cs"/>
              </a:rPr>
              <a:t>Learning objectives for this section</a:t>
            </a:r>
          </a:p>
        </p:txBody>
      </p:sp>
      <p:sp>
        <p:nvSpPr>
          <p:cNvPr id="31" name="Rectangle 54"/>
          <p:cNvSpPr/>
          <p:nvPr/>
        </p:nvSpPr>
        <p:spPr bwMode="auto">
          <a:xfrm>
            <a:off x="3593399" y="2584357"/>
            <a:ext cx="506412" cy="1791127"/>
          </a:xfrm>
          <a:custGeom>
            <a:avLst/>
            <a:gdLst>
              <a:gd name="connsiteX0" fmla="*/ 0 w 798450"/>
              <a:gd name="connsiteY0" fmla="*/ 0 h 1109098"/>
              <a:gd name="connsiteX1" fmla="*/ 798450 w 798450"/>
              <a:gd name="connsiteY1" fmla="*/ 0 h 1109098"/>
              <a:gd name="connsiteX2" fmla="*/ 798450 w 798450"/>
              <a:gd name="connsiteY2" fmla="*/ 1109098 h 1109098"/>
              <a:gd name="connsiteX3" fmla="*/ 0 w 798450"/>
              <a:gd name="connsiteY3" fmla="*/ 1109098 h 1109098"/>
              <a:gd name="connsiteX4" fmla="*/ 0 w 798450"/>
              <a:gd name="connsiteY4" fmla="*/ 0 h 1109098"/>
              <a:gd name="connsiteX0" fmla="*/ 3175 w 801625"/>
              <a:gd name="connsiteY0" fmla="*/ 0 h 1109098"/>
              <a:gd name="connsiteX1" fmla="*/ 801625 w 801625"/>
              <a:gd name="connsiteY1" fmla="*/ 0 h 1109098"/>
              <a:gd name="connsiteX2" fmla="*/ 801625 w 801625"/>
              <a:gd name="connsiteY2" fmla="*/ 1109098 h 1109098"/>
              <a:gd name="connsiteX3" fmla="*/ 0 w 801625"/>
              <a:gd name="connsiteY3" fmla="*/ 801123 h 1109098"/>
              <a:gd name="connsiteX4" fmla="*/ 3175 w 801625"/>
              <a:gd name="connsiteY4" fmla="*/ 0 h 1109098"/>
              <a:gd name="connsiteX0" fmla="*/ 305 w 801930"/>
              <a:gd name="connsiteY0" fmla="*/ 139700 h 1109098"/>
              <a:gd name="connsiteX1" fmla="*/ 801930 w 801930"/>
              <a:gd name="connsiteY1" fmla="*/ 0 h 1109098"/>
              <a:gd name="connsiteX2" fmla="*/ 801930 w 801930"/>
              <a:gd name="connsiteY2" fmla="*/ 1109098 h 1109098"/>
              <a:gd name="connsiteX3" fmla="*/ 305 w 801930"/>
              <a:gd name="connsiteY3" fmla="*/ 801123 h 1109098"/>
              <a:gd name="connsiteX4" fmla="*/ 305 w 801930"/>
              <a:gd name="connsiteY4" fmla="*/ 139700 h 1109098"/>
              <a:gd name="connsiteX0" fmla="*/ 163 w 801788"/>
              <a:gd name="connsiteY0" fmla="*/ 139700 h 1109098"/>
              <a:gd name="connsiteX1" fmla="*/ 801788 w 801788"/>
              <a:gd name="connsiteY1" fmla="*/ 0 h 1109098"/>
              <a:gd name="connsiteX2" fmla="*/ 801788 w 801788"/>
              <a:gd name="connsiteY2" fmla="*/ 1109098 h 1109098"/>
              <a:gd name="connsiteX3" fmla="*/ 2544 w 801788"/>
              <a:gd name="connsiteY3" fmla="*/ 801123 h 1109098"/>
              <a:gd name="connsiteX4" fmla="*/ 163 w 801788"/>
              <a:gd name="connsiteY4" fmla="*/ 139700 h 1109098"/>
              <a:gd name="connsiteX0" fmla="*/ 306 w 799550"/>
              <a:gd name="connsiteY0" fmla="*/ 137319 h 1109098"/>
              <a:gd name="connsiteX1" fmla="*/ 799550 w 799550"/>
              <a:gd name="connsiteY1" fmla="*/ 0 h 1109098"/>
              <a:gd name="connsiteX2" fmla="*/ 799550 w 799550"/>
              <a:gd name="connsiteY2" fmla="*/ 1109098 h 1109098"/>
              <a:gd name="connsiteX3" fmla="*/ 306 w 799550"/>
              <a:gd name="connsiteY3" fmla="*/ 801123 h 1109098"/>
              <a:gd name="connsiteX4" fmla="*/ 306 w 799550"/>
              <a:gd name="connsiteY4" fmla="*/ 137319 h 1109098"/>
              <a:gd name="connsiteX0" fmla="*/ 2381 w 799244"/>
              <a:gd name="connsiteY0" fmla="*/ 144462 h 1109098"/>
              <a:gd name="connsiteX1" fmla="*/ 799244 w 799244"/>
              <a:gd name="connsiteY1" fmla="*/ 0 h 1109098"/>
              <a:gd name="connsiteX2" fmla="*/ 799244 w 799244"/>
              <a:gd name="connsiteY2" fmla="*/ 1109098 h 1109098"/>
              <a:gd name="connsiteX3" fmla="*/ 0 w 799244"/>
              <a:gd name="connsiteY3" fmla="*/ 801123 h 1109098"/>
              <a:gd name="connsiteX4" fmla="*/ 2381 w 799244"/>
              <a:gd name="connsiteY4" fmla="*/ 144462 h 1109098"/>
              <a:gd name="connsiteX0" fmla="*/ 305 w 799549"/>
              <a:gd name="connsiteY0" fmla="*/ 151606 h 1109098"/>
              <a:gd name="connsiteX1" fmla="*/ 799549 w 799549"/>
              <a:gd name="connsiteY1" fmla="*/ 0 h 1109098"/>
              <a:gd name="connsiteX2" fmla="*/ 799549 w 799549"/>
              <a:gd name="connsiteY2" fmla="*/ 1109098 h 1109098"/>
              <a:gd name="connsiteX3" fmla="*/ 305 w 799549"/>
              <a:gd name="connsiteY3" fmla="*/ 801123 h 1109098"/>
              <a:gd name="connsiteX4" fmla="*/ 305 w 799549"/>
              <a:gd name="connsiteY4" fmla="*/ 151606 h 1109098"/>
              <a:gd name="connsiteX0" fmla="*/ 2381 w 799244"/>
              <a:gd name="connsiteY0" fmla="*/ 137318 h 1109098"/>
              <a:gd name="connsiteX1" fmla="*/ 799244 w 799244"/>
              <a:gd name="connsiteY1" fmla="*/ 0 h 1109098"/>
              <a:gd name="connsiteX2" fmla="*/ 799244 w 799244"/>
              <a:gd name="connsiteY2" fmla="*/ 1109098 h 1109098"/>
              <a:gd name="connsiteX3" fmla="*/ 0 w 799244"/>
              <a:gd name="connsiteY3" fmla="*/ 801123 h 1109098"/>
              <a:gd name="connsiteX4" fmla="*/ 2381 w 799244"/>
              <a:gd name="connsiteY4" fmla="*/ 137318 h 1109098"/>
              <a:gd name="connsiteX0" fmla="*/ 305 w 799550"/>
              <a:gd name="connsiteY0" fmla="*/ 139699 h 1109098"/>
              <a:gd name="connsiteX1" fmla="*/ 799550 w 799550"/>
              <a:gd name="connsiteY1" fmla="*/ 0 h 1109098"/>
              <a:gd name="connsiteX2" fmla="*/ 799550 w 799550"/>
              <a:gd name="connsiteY2" fmla="*/ 1109098 h 1109098"/>
              <a:gd name="connsiteX3" fmla="*/ 306 w 799550"/>
              <a:gd name="connsiteY3" fmla="*/ 801123 h 1109098"/>
              <a:gd name="connsiteX4" fmla="*/ 305 w 799550"/>
              <a:gd name="connsiteY4" fmla="*/ 139699 h 1109098"/>
              <a:gd name="connsiteX0" fmla="*/ 305 w 799550"/>
              <a:gd name="connsiteY0" fmla="*/ 139699 h 1109098"/>
              <a:gd name="connsiteX1" fmla="*/ 799550 w 799550"/>
              <a:gd name="connsiteY1" fmla="*/ 0 h 1109098"/>
              <a:gd name="connsiteX2" fmla="*/ 799550 w 799550"/>
              <a:gd name="connsiteY2" fmla="*/ 1109098 h 1109098"/>
              <a:gd name="connsiteX3" fmla="*/ 306 w 799550"/>
              <a:gd name="connsiteY3" fmla="*/ 805886 h 1109098"/>
              <a:gd name="connsiteX4" fmla="*/ 305 w 799550"/>
              <a:gd name="connsiteY4" fmla="*/ 139699 h 1109098"/>
              <a:gd name="connsiteX0" fmla="*/ 305 w 804312"/>
              <a:gd name="connsiteY0" fmla="*/ 139699 h 1111479"/>
              <a:gd name="connsiteX1" fmla="*/ 799550 w 804312"/>
              <a:gd name="connsiteY1" fmla="*/ 0 h 1111479"/>
              <a:gd name="connsiteX2" fmla="*/ 804312 w 804312"/>
              <a:gd name="connsiteY2" fmla="*/ 1111479 h 1111479"/>
              <a:gd name="connsiteX3" fmla="*/ 306 w 804312"/>
              <a:gd name="connsiteY3" fmla="*/ 805886 h 1111479"/>
              <a:gd name="connsiteX4" fmla="*/ 305 w 804312"/>
              <a:gd name="connsiteY4" fmla="*/ 139699 h 1111479"/>
              <a:gd name="connsiteX0" fmla="*/ 305 w 800008"/>
              <a:gd name="connsiteY0" fmla="*/ 139699 h 1109098"/>
              <a:gd name="connsiteX1" fmla="*/ 799550 w 800008"/>
              <a:gd name="connsiteY1" fmla="*/ 0 h 1109098"/>
              <a:gd name="connsiteX2" fmla="*/ 799549 w 800008"/>
              <a:gd name="connsiteY2" fmla="*/ 1109098 h 1109098"/>
              <a:gd name="connsiteX3" fmla="*/ 306 w 800008"/>
              <a:gd name="connsiteY3" fmla="*/ 805886 h 1109098"/>
              <a:gd name="connsiteX4" fmla="*/ 305 w 800008"/>
              <a:gd name="connsiteY4" fmla="*/ 139699 h 1109098"/>
              <a:gd name="connsiteX0" fmla="*/ 132 w 799835"/>
              <a:gd name="connsiteY0" fmla="*/ 139699 h 1109098"/>
              <a:gd name="connsiteX1" fmla="*/ 799377 w 799835"/>
              <a:gd name="connsiteY1" fmla="*/ 0 h 1109098"/>
              <a:gd name="connsiteX2" fmla="*/ 799376 w 799835"/>
              <a:gd name="connsiteY2" fmla="*/ 1109098 h 1109098"/>
              <a:gd name="connsiteX3" fmla="*/ 3745 w 799835"/>
              <a:gd name="connsiteY3" fmla="*/ 813107 h 1109098"/>
              <a:gd name="connsiteX4" fmla="*/ 132 w 799835"/>
              <a:gd name="connsiteY4" fmla="*/ 139699 h 1109098"/>
              <a:gd name="connsiteX0" fmla="*/ 132 w 799835"/>
              <a:gd name="connsiteY0" fmla="*/ 139699 h 1119931"/>
              <a:gd name="connsiteX1" fmla="*/ 799377 w 799835"/>
              <a:gd name="connsiteY1" fmla="*/ 0 h 1119931"/>
              <a:gd name="connsiteX2" fmla="*/ 799376 w 799835"/>
              <a:gd name="connsiteY2" fmla="*/ 1119931 h 1119931"/>
              <a:gd name="connsiteX3" fmla="*/ 3745 w 799835"/>
              <a:gd name="connsiteY3" fmla="*/ 813107 h 1119931"/>
              <a:gd name="connsiteX4" fmla="*/ 132 w 799835"/>
              <a:gd name="connsiteY4" fmla="*/ 139699 h 1119931"/>
              <a:gd name="connsiteX0" fmla="*/ 305 w 800008"/>
              <a:gd name="connsiteY0" fmla="*/ 139699 h 1119931"/>
              <a:gd name="connsiteX1" fmla="*/ 799550 w 800008"/>
              <a:gd name="connsiteY1" fmla="*/ 0 h 1119931"/>
              <a:gd name="connsiteX2" fmla="*/ 799549 w 800008"/>
              <a:gd name="connsiteY2" fmla="*/ 1119931 h 1119931"/>
              <a:gd name="connsiteX3" fmla="*/ 308 w 800008"/>
              <a:gd name="connsiteY3" fmla="*/ 820328 h 1119931"/>
              <a:gd name="connsiteX4" fmla="*/ 305 w 800008"/>
              <a:gd name="connsiteY4" fmla="*/ 139699 h 1119931"/>
              <a:gd name="connsiteX0" fmla="*/ 3609 w 803312"/>
              <a:gd name="connsiteY0" fmla="*/ 139699 h 1119931"/>
              <a:gd name="connsiteX1" fmla="*/ 802854 w 803312"/>
              <a:gd name="connsiteY1" fmla="*/ 0 h 1119931"/>
              <a:gd name="connsiteX2" fmla="*/ 802853 w 803312"/>
              <a:gd name="connsiteY2" fmla="*/ 1119931 h 1119931"/>
              <a:gd name="connsiteX3" fmla="*/ 0 w 803312"/>
              <a:gd name="connsiteY3" fmla="*/ 816716 h 1119931"/>
              <a:gd name="connsiteX4" fmla="*/ 3609 w 803312"/>
              <a:gd name="connsiteY4" fmla="*/ 139699 h 1119931"/>
              <a:gd name="connsiteX0" fmla="*/ 304 w 803618"/>
              <a:gd name="connsiteY0" fmla="*/ 143310 h 1119931"/>
              <a:gd name="connsiteX1" fmla="*/ 803160 w 803618"/>
              <a:gd name="connsiteY1" fmla="*/ 0 h 1119931"/>
              <a:gd name="connsiteX2" fmla="*/ 803159 w 803618"/>
              <a:gd name="connsiteY2" fmla="*/ 1119931 h 1119931"/>
              <a:gd name="connsiteX3" fmla="*/ 306 w 803618"/>
              <a:gd name="connsiteY3" fmla="*/ 816716 h 1119931"/>
              <a:gd name="connsiteX4" fmla="*/ 304 w 803618"/>
              <a:gd name="connsiteY4" fmla="*/ 143310 h 1119931"/>
              <a:gd name="connsiteX0" fmla="*/ 7219 w 810533"/>
              <a:gd name="connsiteY0" fmla="*/ 143310 h 1119931"/>
              <a:gd name="connsiteX1" fmla="*/ 810075 w 810533"/>
              <a:gd name="connsiteY1" fmla="*/ 0 h 1119931"/>
              <a:gd name="connsiteX2" fmla="*/ 810074 w 810533"/>
              <a:gd name="connsiteY2" fmla="*/ 1119931 h 1119931"/>
              <a:gd name="connsiteX3" fmla="*/ 0 w 810533"/>
              <a:gd name="connsiteY3" fmla="*/ 816716 h 1119931"/>
              <a:gd name="connsiteX4" fmla="*/ 7219 w 810533"/>
              <a:gd name="connsiteY4" fmla="*/ 143310 h 1119931"/>
              <a:gd name="connsiteX0" fmla="*/ 3608 w 806922"/>
              <a:gd name="connsiteY0" fmla="*/ 143310 h 1119931"/>
              <a:gd name="connsiteX1" fmla="*/ 806464 w 806922"/>
              <a:gd name="connsiteY1" fmla="*/ 0 h 1119931"/>
              <a:gd name="connsiteX2" fmla="*/ 806463 w 806922"/>
              <a:gd name="connsiteY2" fmla="*/ 1119931 h 1119931"/>
              <a:gd name="connsiteX3" fmla="*/ 0 w 806922"/>
              <a:gd name="connsiteY3" fmla="*/ 820326 h 1119931"/>
              <a:gd name="connsiteX4" fmla="*/ 3608 w 806922"/>
              <a:gd name="connsiteY4" fmla="*/ 143310 h 1119931"/>
              <a:gd name="connsiteX0" fmla="*/ 3608 w 806922"/>
              <a:gd name="connsiteY0" fmla="*/ 143310 h 1119931"/>
              <a:gd name="connsiteX1" fmla="*/ 806464 w 806922"/>
              <a:gd name="connsiteY1" fmla="*/ 0 h 1119931"/>
              <a:gd name="connsiteX2" fmla="*/ 806463 w 806922"/>
              <a:gd name="connsiteY2" fmla="*/ 1119931 h 1119931"/>
              <a:gd name="connsiteX3" fmla="*/ 0 w 806922"/>
              <a:gd name="connsiteY3" fmla="*/ 813103 h 1119931"/>
              <a:gd name="connsiteX4" fmla="*/ 3608 w 806922"/>
              <a:gd name="connsiteY4" fmla="*/ 143310 h 1119931"/>
              <a:gd name="connsiteX0" fmla="*/ 3608 w 806922"/>
              <a:gd name="connsiteY0" fmla="*/ 143310 h 1119931"/>
              <a:gd name="connsiteX1" fmla="*/ 806464 w 806922"/>
              <a:gd name="connsiteY1" fmla="*/ 0 h 1119931"/>
              <a:gd name="connsiteX2" fmla="*/ 806463 w 806922"/>
              <a:gd name="connsiteY2" fmla="*/ 1119931 h 1119931"/>
              <a:gd name="connsiteX3" fmla="*/ 0 w 806922"/>
              <a:gd name="connsiteY3" fmla="*/ 813103 h 1119931"/>
              <a:gd name="connsiteX4" fmla="*/ 3608 w 806922"/>
              <a:gd name="connsiteY4" fmla="*/ 143310 h 1119931"/>
              <a:gd name="connsiteX0" fmla="*/ 3608 w 806922"/>
              <a:gd name="connsiteY0" fmla="*/ 143310 h 1119931"/>
              <a:gd name="connsiteX1" fmla="*/ 806464 w 806922"/>
              <a:gd name="connsiteY1" fmla="*/ 0 h 1119931"/>
              <a:gd name="connsiteX2" fmla="*/ 806463 w 806922"/>
              <a:gd name="connsiteY2" fmla="*/ 1119931 h 1119931"/>
              <a:gd name="connsiteX3" fmla="*/ 0 w 806922"/>
              <a:gd name="connsiteY3" fmla="*/ 813103 h 1119931"/>
              <a:gd name="connsiteX4" fmla="*/ 3608 w 806922"/>
              <a:gd name="connsiteY4" fmla="*/ 143310 h 1119931"/>
              <a:gd name="connsiteX0" fmla="*/ 3608 w 806922"/>
              <a:gd name="connsiteY0" fmla="*/ 143310 h 1119931"/>
              <a:gd name="connsiteX1" fmla="*/ 806464 w 806922"/>
              <a:gd name="connsiteY1" fmla="*/ 0 h 1119931"/>
              <a:gd name="connsiteX2" fmla="*/ 806463 w 806922"/>
              <a:gd name="connsiteY2" fmla="*/ 1119931 h 1119931"/>
              <a:gd name="connsiteX3" fmla="*/ 0 w 806922"/>
              <a:gd name="connsiteY3" fmla="*/ 813103 h 1119931"/>
              <a:gd name="connsiteX4" fmla="*/ 3608 w 806922"/>
              <a:gd name="connsiteY4" fmla="*/ 143310 h 1119931"/>
              <a:gd name="connsiteX0" fmla="*/ 3608 w 806922"/>
              <a:gd name="connsiteY0" fmla="*/ 143310 h 1119931"/>
              <a:gd name="connsiteX1" fmla="*/ 806464 w 806922"/>
              <a:gd name="connsiteY1" fmla="*/ 0 h 1119931"/>
              <a:gd name="connsiteX2" fmla="*/ 806463 w 806922"/>
              <a:gd name="connsiteY2" fmla="*/ 1119931 h 1119931"/>
              <a:gd name="connsiteX3" fmla="*/ 0 w 806922"/>
              <a:gd name="connsiteY3" fmla="*/ 813103 h 1119931"/>
              <a:gd name="connsiteX4" fmla="*/ 3608 w 806922"/>
              <a:gd name="connsiteY4" fmla="*/ 143310 h 1119931"/>
              <a:gd name="connsiteX0" fmla="*/ 4315 w 807629"/>
              <a:gd name="connsiteY0" fmla="*/ 143310 h 1119931"/>
              <a:gd name="connsiteX1" fmla="*/ 807171 w 807629"/>
              <a:gd name="connsiteY1" fmla="*/ 0 h 1119931"/>
              <a:gd name="connsiteX2" fmla="*/ 807170 w 807629"/>
              <a:gd name="connsiteY2" fmla="*/ 1119931 h 1119931"/>
              <a:gd name="connsiteX3" fmla="*/ 707 w 807629"/>
              <a:gd name="connsiteY3" fmla="*/ 813103 h 1119931"/>
              <a:gd name="connsiteX4" fmla="*/ 4315 w 807629"/>
              <a:gd name="connsiteY4" fmla="*/ 143310 h 1119931"/>
              <a:gd name="connsiteX0" fmla="*/ 3608 w 806922"/>
              <a:gd name="connsiteY0" fmla="*/ 143310 h 1119931"/>
              <a:gd name="connsiteX1" fmla="*/ 806464 w 806922"/>
              <a:gd name="connsiteY1" fmla="*/ 0 h 1119931"/>
              <a:gd name="connsiteX2" fmla="*/ 806463 w 806922"/>
              <a:gd name="connsiteY2" fmla="*/ 1119931 h 1119931"/>
              <a:gd name="connsiteX3" fmla="*/ 0 w 806922"/>
              <a:gd name="connsiteY3" fmla="*/ 813103 h 1119931"/>
              <a:gd name="connsiteX4" fmla="*/ 3608 w 806922"/>
              <a:gd name="connsiteY4" fmla="*/ 143310 h 1119931"/>
              <a:gd name="connsiteX0" fmla="*/ 3608 w 806922"/>
              <a:gd name="connsiteY0" fmla="*/ 143310 h 1119931"/>
              <a:gd name="connsiteX1" fmla="*/ 806464 w 806922"/>
              <a:gd name="connsiteY1" fmla="*/ 0 h 1119931"/>
              <a:gd name="connsiteX2" fmla="*/ 806463 w 806922"/>
              <a:gd name="connsiteY2" fmla="*/ 1119931 h 1119931"/>
              <a:gd name="connsiteX3" fmla="*/ 0 w 806922"/>
              <a:gd name="connsiteY3" fmla="*/ 813103 h 1119931"/>
              <a:gd name="connsiteX4" fmla="*/ 3608 w 806922"/>
              <a:gd name="connsiteY4" fmla="*/ 143310 h 1119931"/>
              <a:gd name="connsiteX0" fmla="*/ 3608 w 806922"/>
              <a:gd name="connsiteY0" fmla="*/ 143310 h 1119931"/>
              <a:gd name="connsiteX1" fmla="*/ 806464 w 806922"/>
              <a:gd name="connsiteY1" fmla="*/ 0 h 1119931"/>
              <a:gd name="connsiteX2" fmla="*/ 806463 w 806922"/>
              <a:gd name="connsiteY2" fmla="*/ 1119931 h 1119931"/>
              <a:gd name="connsiteX3" fmla="*/ 0 w 806922"/>
              <a:gd name="connsiteY3" fmla="*/ 813103 h 1119931"/>
              <a:gd name="connsiteX4" fmla="*/ 3608 w 806922"/>
              <a:gd name="connsiteY4" fmla="*/ 143310 h 1119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22" h="1119931">
                <a:moveTo>
                  <a:pt x="3608" y="143310"/>
                </a:moveTo>
                <a:lnTo>
                  <a:pt x="806464" y="0"/>
                </a:lnTo>
                <a:cubicBezTo>
                  <a:pt x="808051" y="370493"/>
                  <a:pt x="804876" y="749438"/>
                  <a:pt x="806463" y="1119931"/>
                </a:cubicBezTo>
                <a:lnTo>
                  <a:pt x="0" y="813103"/>
                </a:lnTo>
                <a:cubicBezTo>
                  <a:pt x="1058" y="676055"/>
                  <a:pt x="2551" y="330911"/>
                  <a:pt x="3608" y="143310"/>
                </a:cubicBezTo>
                <a:close/>
              </a:path>
            </a:pathLst>
          </a:custGeom>
          <a:solidFill>
            <a:srgbClr val="EAAD0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a:ea typeface="+mn-ea"/>
              <a:cs typeface="+mn-cs"/>
            </a:endParaRPr>
          </a:p>
        </p:txBody>
      </p:sp>
      <p:sp>
        <p:nvSpPr>
          <p:cNvPr id="32" name="Pentagon 38"/>
          <p:cNvSpPr/>
          <p:nvPr/>
        </p:nvSpPr>
        <p:spPr>
          <a:xfrm>
            <a:off x="4099811" y="2584357"/>
            <a:ext cx="5021964" cy="1775442"/>
          </a:xfrm>
          <a:prstGeom prst="homePlate">
            <a:avLst>
              <a:gd name="adj" fmla="val 27101"/>
            </a:avLst>
          </a:prstGeom>
          <a:solidFill>
            <a:srgbClr val="FEBE0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a:ea typeface="+mn-ea"/>
              <a:cs typeface="+mn-cs"/>
            </a:endParaRPr>
          </a:p>
        </p:txBody>
      </p:sp>
      <p:sp>
        <p:nvSpPr>
          <p:cNvPr id="33" name="TextBox 23554"/>
          <p:cNvSpPr txBox="1">
            <a:spLocks noChangeArrowheads="1"/>
          </p:cNvSpPr>
          <p:nvPr/>
        </p:nvSpPr>
        <p:spPr bwMode="auto">
          <a:xfrm>
            <a:off x="4114800" y="3066872"/>
            <a:ext cx="44958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marL="342900" lvl="0" indent="-342900" eaLnBrk="1" fontAlgn="auto" hangingPunct="1">
              <a:spcBef>
                <a:spcPts val="600"/>
              </a:spcBef>
              <a:spcAft>
                <a:spcPts val="0"/>
              </a:spcAft>
              <a:buFont typeface="Arial" panose="020B0604020202020204" pitchFamily="34" charset="0"/>
              <a:buChar char="•"/>
              <a:defRPr/>
            </a:pPr>
            <a:r>
              <a:rPr lang="en-US" sz="2400" kern="0" dirty="0">
                <a:solidFill>
                  <a:srgbClr val="000000"/>
                </a:solidFill>
                <a:latin typeface="Arial"/>
                <a:ea typeface="ＭＳ Ｐゴシック" panose="020B0600070205080204" pitchFamily="34" charset="-128"/>
              </a:rPr>
              <a:t>Identify appropriate bases for allocating costs</a:t>
            </a:r>
          </a:p>
          <a:p>
            <a:pPr>
              <a:buFont typeface="Arial" panose="020B0604020202020204" pitchFamily="34" charset="0"/>
              <a:buChar char="•"/>
            </a:pPr>
            <a:endParaRPr lang="en-US" altLang="en-US" sz="2400" dirty="0">
              <a:solidFill>
                <a:srgbClr val="000000"/>
              </a:solidFill>
            </a:endParaRPr>
          </a:p>
        </p:txBody>
      </p:sp>
    </p:spTree>
    <p:extLst>
      <p:ext uri="{BB962C8B-B14F-4D97-AF65-F5344CB8AC3E}">
        <p14:creationId xmlns:p14="http://schemas.microsoft.com/office/powerpoint/2010/main" val="1930969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1522715886"/>
              </p:ext>
            </p:extLst>
          </p:nvPr>
        </p:nvGraphicFramePr>
        <p:xfrm>
          <a:off x="1295400" y="1828800"/>
          <a:ext cx="7315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2039302"/>
            <a:ext cx="753871" cy="6400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3125181"/>
            <a:ext cx="753871" cy="6400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4277565"/>
            <a:ext cx="753871" cy="6400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200" y="5410200"/>
            <a:ext cx="753871" cy="6400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itle 5"/>
          <p:cNvSpPr>
            <a:spLocks noGrp="1"/>
          </p:cNvSpPr>
          <p:nvPr>
            <p:ph type="title"/>
          </p:nvPr>
        </p:nvSpPr>
        <p:spPr/>
        <p:txBody>
          <a:bodyPr/>
          <a:lstStyle/>
          <a:p>
            <a:r>
              <a:rPr lang="en-US" dirty="0" smtClean="0"/>
              <a:t>Standards for Acceptable Bases (1 of 2)</a:t>
            </a:r>
            <a:endParaRPr lang="en-US" dirty="0"/>
          </a:p>
        </p:txBody>
      </p:sp>
      <p:sp>
        <p:nvSpPr>
          <p:cNvPr id="2" name="TextBox 1"/>
          <p:cNvSpPr txBox="1"/>
          <p:nvPr/>
        </p:nvSpPr>
        <p:spPr>
          <a:xfrm>
            <a:off x="2590800" y="1905000"/>
            <a:ext cx="5791200" cy="822960"/>
          </a:xfrm>
          <a:prstGeom prst="rect">
            <a:avLst/>
          </a:prstGeom>
          <a:noFill/>
        </p:spPr>
        <p:txBody>
          <a:bodyPr wrap="square" rtlCol="0">
            <a:spAutoFit/>
          </a:bodyPr>
          <a:lstStyle/>
          <a:p>
            <a:pPr lvl="0"/>
            <a:r>
              <a:rPr lang="en-US" altLang="en-US" sz="2400" dirty="0">
                <a:solidFill>
                  <a:schemeClr val="tx1"/>
                </a:solidFill>
                <a:ea typeface="ＭＳ Ｐゴシック" panose="020B0600070205080204" pitchFamily="34" charset="-128"/>
              </a:rPr>
              <a:t>Related to the types of costs being allocated</a:t>
            </a:r>
            <a:endParaRPr lang="en-US" sz="2400" dirty="0">
              <a:solidFill>
                <a:schemeClr val="tx1"/>
              </a:solidFill>
            </a:endParaRPr>
          </a:p>
          <a:p>
            <a:endParaRPr lang="en-US" sz="2400" dirty="0"/>
          </a:p>
        </p:txBody>
      </p:sp>
      <p:sp>
        <p:nvSpPr>
          <p:cNvPr id="3" name="TextBox 2"/>
          <p:cNvSpPr txBox="1"/>
          <p:nvPr/>
        </p:nvSpPr>
        <p:spPr>
          <a:xfrm>
            <a:off x="2569029" y="3048000"/>
            <a:ext cx="5791200" cy="731520"/>
          </a:xfrm>
          <a:prstGeom prst="rect">
            <a:avLst/>
          </a:prstGeom>
          <a:noFill/>
        </p:spPr>
        <p:txBody>
          <a:bodyPr wrap="square" rtlCol="0">
            <a:spAutoFit/>
          </a:bodyPr>
          <a:lstStyle/>
          <a:p>
            <a:pPr lvl="0"/>
            <a:r>
              <a:rPr lang="en-US" altLang="en-US" sz="2400" dirty="0">
                <a:solidFill>
                  <a:schemeClr val="tx1"/>
                </a:solidFill>
                <a:ea typeface="ＭＳ Ｐゴシック" panose="020B0600070205080204" pitchFamily="34" charset="-128"/>
              </a:rPr>
              <a:t>Fair measure of cost generation or benefit</a:t>
            </a:r>
            <a:endParaRPr lang="en-US" sz="2400" dirty="0">
              <a:solidFill>
                <a:schemeClr val="tx1"/>
              </a:solidFill>
            </a:endParaRPr>
          </a:p>
          <a:p>
            <a:endParaRPr lang="en-US" sz="2400" dirty="0"/>
          </a:p>
        </p:txBody>
      </p:sp>
      <p:sp>
        <p:nvSpPr>
          <p:cNvPr id="4" name="TextBox 3"/>
          <p:cNvSpPr txBox="1"/>
          <p:nvPr/>
        </p:nvSpPr>
        <p:spPr>
          <a:xfrm>
            <a:off x="2566401" y="4369005"/>
            <a:ext cx="5769429" cy="457200"/>
          </a:xfrm>
          <a:prstGeom prst="rect">
            <a:avLst/>
          </a:prstGeom>
          <a:noFill/>
        </p:spPr>
        <p:txBody>
          <a:bodyPr wrap="square" rtlCol="0">
            <a:spAutoFit/>
          </a:bodyPr>
          <a:lstStyle/>
          <a:p>
            <a:pPr lvl="0"/>
            <a:r>
              <a:rPr lang="en-US" altLang="en-US" sz="2400" dirty="0">
                <a:solidFill>
                  <a:schemeClr val="tx1"/>
                </a:solidFill>
                <a:ea typeface="ＭＳ Ｐゴシック" panose="020B0600070205080204" pitchFamily="34" charset="-128"/>
              </a:rPr>
              <a:t>Results in equitable </a:t>
            </a:r>
            <a:r>
              <a:rPr lang="en-US" altLang="en-US" sz="2400" dirty="0" smtClean="0">
                <a:solidFill>
                  <a:schemeClr val="tx1"/>
                </a:solidFill>
                <a:ea typeface="ＭＳ Ｐゴシック" panose="020B0600070205080204" pitchFamily="34" charset="-128"/>
              </a:rPr>
              <a:t>allocation </a:t>
            </a:r>
            <a:r>
              <a:rPr lang="en-US" altLang="en-US" sz="2400" dirty="0">
                <a:solidFill>
                  <a:schemeClr val="tx1"/>
                </a:solidFill>
                <a:ea typeface="ＭＳ Ｐゴシック" panose="020B0600070205080204" pitchFamily="34" charset="-128"/>
              </a:rPr>
              <a:t>of costs</a:t>
            </a:r>
            <a:endParaRPr lang="en-US" sz="2400" dirty="0">
              <a:solidFill>
                <a:schemeClr val="tx1"/>
              </a:solidFill>
            </a:endParaRPr>
          </a:p>
          <a:p>
            <a:endParaRPr lang="en-US" sz="2400" dirty="0"/>
          </a:p>
        </p:txBody>
      </p:sp>
      <p:sp>
        <p:nvSpPr>
          <p:cNvPr id="5" name="TextBox 4"/>
          <p:cNvSpPr txBox="1"/>
          <p:nvPr/>
        </p:nvSpPr>
        <p:spPr>
          <a:xfrm>
            <a:off x="2566401" y="5531286"/>
            <a:ext cx="5638800" cy="457200"/>
          </a:xfrm>
          <a:prstGeom prst="rect">
            <a:avLst/>
          </a:prstGeom>
          <a:noFill/>
        </p:spPr>
        <p:txBody>
          <a:bodyPr wrap="square" rtlCol="0">
            <a:spAutoFit/>
          </a:bodyPr>
          <a:lstStyle/>
          <a:p>
            <a:pPr lvl="0"/>
            <a:r>
              <a:rPr lang="en-US" altLang="en-US" sz="2400" dirty="0">
                <a:solidFill>
                  <a:schemeClr val="tx1"/>
                </a:solidFill>
                <a:ea typeface="ＭＳ Ｐゴシック" panose="020B0600070205080204" pitchFamily="34" charset="-128"/>
              </a:rPr>
              <a:t>Minimal distortion</a:t>
            </a:r>
            <a:endParaRPr lang="en-US" sz="2400" dirty="0">
              <a:solidFill>
                <a:schemeClr val="tx1"/>
              </a:solidFill>
            </a:endParaRPr>
          </a:p>
          <a:p>
            <a:endParaRPr lang="en-US" sz="2400" dirty="0"/>
          </a:p>
        </p:txBody>
      </p:sp>
    </p:spTree>
    <p:extLst>
      <p:ext uri="{BB962C8B-B14F-4D97-AF65-F5344CB8AC3E}">
        <p14:creationId xmlns:p14="http://schemas.microsoft.com/office/powerpoint/2010/main" val="2039012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p14="http://schemas.microsoft.com/office/powerpoint/2010/main" val="560138432"/>
              </p:ext>
            </p:extLst>
          </p:nvPr>
        </p:nvGraphicFramePr>
        <p:xfrm>
          <a:off x="1371600" y="1905000"/>
          <a:ext cx="7315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 y="2057400"/>
            <a:ext cx="579120" cy="4917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 y="2895600"/>
            <a:ext cx="579120" cy="4917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 y="3851694"/>
            <a:ext cx="579120" cy="4917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 y="4800600"/>
            <a:ext cx="579120" cy="4917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 y="5604294"/>
            <a:ext cx="579120" cy="4917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r>
              <a:rPr lang="en-US" dirty="0" smtClean="0"/>
              <a:t>Standards for Acceptable Bases (2 of 2)</a:t>
            </a:r>
            <a:endParaRPr lang="en-US" dirty="0"/>
          </a:p>
        </p:txBody>
      </p:sp>
    </p:spTree>
    <p:extLst>
      <p:ext uri="{BB962C8B-B14F-4D97-AF65-F5344CB8AC3E}">
        <p14:creationId xmlns:p14="http://schemas.microsoft.com/office/powerpoint/2010/main" val="2588941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Unacceptable Allocation Bases</a:t>
            </a:r>
            <a:endParaRPr lang="en-US" dirty="0"/>
          </a:p>
        </p:txBody>
      </p:sp>
      <p:sp>
        <p:nvSpPr>
          <p:cNvPr id="39939" name="Content Placeholder 3"/>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pPr>
            <a:r>
              <a:rPr lang="en-US" altLang="en-US" dirty="0" smtClean="0">
                <a:ea typeface="MS PGothic" panose="020B0600070205080204" pitchFamily="34" charset="-128"/>
              </a:rPr>
              <a:t>Unacceptable </a:t>
            </a:r>
          </a:p>
          <a:p>
            <a:pPr eaLnBrk="1" hangingPunct="1">
              <a:spcBef>
                <a:spcPts val="0"/>
              </a:spcBef>
            </a:pPr>
            <a:r>
              <a:rPr lang="en-US" altLang="en-US" dirty="0" smtClean="0">
                <a:ea typeface="MS PGothic" panose="020B0600070205080204" pitchFamily="34" charset="-128"/>
              </a:rPr>
              <a:t>Allocation Bases</a:t>
            </a:r>
          </a:p>
        </p:txBody>
      </p:sp>
      <p:sp>
        <p:nvSpPr>
          <p:cNvPr id="13" name="Rounded Rectangle 12"/>
          <p:cNvSpPr/>
          <p:nvPr/>
        </p:nvSpPr>
        <p:spPr>
          <a:xfrm>
            <a:off x="306324" y="1676400"/>
            <a:ext cx="4005072" cy="1143000"/>
          </a:xfrm>
          <a:prstGeom prst="roundRect">
            <a:avLst/>
          </a:prstGeom>
          <a:solidFill>
            <a:srgbClr val="FFB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6912" lvl="2" algn="ctr" eaLnBrk="1" hangingPunct="1"/>
            <a:endParaRPr lang="en-US" altLang="en-US" sz="1800" dirty="0">
              <a:solidFill>
                <a:srgbClr val="000000"/>
              </a:solidFill>
            </a:endParaRPr>
          </a:p>
        </p:txBody>
      </p:sp>
      <p:sp>
        <p:nvSpPr>
          <p:cNvPr id="14" name="Rounded Rectangle 13"/>
          <p:cNvSpPr/>
          <p:nvPr/>
        </p:nvSpPr>
        <p:spPr>
          <a:xfrm>
            <a:off x="306324" y="2895600"/>
            <a:ext cx="4005072" cy="1143000"/>
          </a:xfrm>
          <a:prstGeom prst="roundRect">
            <a:avLst/>
          </a:prstGeom>
          <a:solidFill>
            <a:srgbClr val="91CE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6912" lvl="2" eaLnBrk="1" hangingPunct="1"/>
            <a:r>
              <a:rPr lang="en-US" altLang="en-US" sz="2200" dirty="0" smtClean="0">
                <a:solidFill>
                  <a:srgbClr val="000000"/>
                </a:solidFill>
              </a:rPr>
              <a:t>	</a:t>
            </a:r>
          </a:p>
        </p:txBody>
      </p:sp>
      <p:sp>
        <p:nvSpPr>
          <p:cNvPr id="16" name="Rounded Rectangle 15"/>
          <p:cNvSpPr/>
          <p:nvPr/>
        </p:nvSpPr>
        <p:spPr>
          <a:xfrm>
            <a:off x="306324" y="5334000"/>
            <a:ext cx="4005072" cy="1143000"/>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6912" lvl="2" eaLnBrk="1" hangingPunct="1"/>
            <a:r>
              <a:rPr lang="en-US" altLang="en-US" sz="2000" dirty="0" smtClean="0">
                <a:solidFill>
                  <a:srgbClr val="000000"/>
                </a:solidFill>
              </a:rPr>
              <a:t>	</a:t>
            </a:r>
            <a:endParaRPr lang="en-US" altLang="en-US" sz="2000" dirty="0">
              <a:solidFill>
                <a:srgbClr val="000000"/>
              </a:solidFill>
            </a:endParaRPr>
          </a:p>
        </p:txBody>
      </p:sp>
      <p:sp>
        <p:nvSpPr>
          <p:cNvPr id="17" name="Rounded Rectangle 16"/>
          <p:cNvSpPr/>
          <p:nvPr/>
        </p:nvSpPr>
        <p:spPr>
          <a:xfrm>
            <a:off x="4648200" y="4114800"/>
            <a:ext cx="4008120" cy="1143000"/>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6912" lvl="2" eaLnBrk="1" hangingPunct="1"/>
            <a:r>
              <a:rPr lang="en-US" altLang="en-US" sz="2000" dirty="0" smtClean="0">
                <a:solidFill>
                  <a:srgbClr val="000000"/>
                </a:solidFill>
              </a:rPr>
              <a:t>Planned participant levels</a:t>
            </a:r>
            <a:endParaRPr lang="en-US" altLang="en-US" sz="2000" dirty="0">
              <a:solidFill>
                <a:srgbClr val="000000"/>
              </a:solidFill>
            </a:endParaRPr>
          </a:p>
        </p:txBody>
      </p:sp>
      <p:sp>
        <p:nvSpPr>
          <p:cNvPr id="18" name="Rounded Rectangle 17"/>
          <p:cNvSpPr/>
          <p:nvPr/>
        </p:nvSpPr>
        <p:spPr>
          <a:xfrm>
            <a:off x="4648200" y="2895600"/>
            <a:ext cx="4005072" cy="1143000"/>
          </a:xfrm>
          <a:prstGeom prst="roundRect">
            <a:avLst/>
          </a:prstGeom>
          <a:solidFill>
            <a:srgbClr val="91CE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6912" lvl="2" eaLnBrk="1" hangingPunct="1"/>
            <a:r>
              <a:rPr lang="en-US" altLang="en-US" sz="2000" dirty="0" smtClean="0">
                <a:solidFill>
                  <a:srgbClr val="000000"/>
                </a:solidFill>
              </a:rPr>
              <a:t>Planned expenditure levels </a:t>
            </a:r>
            <a:endParaRPr lang="en-US" altLang="en-US" sz="2000" dirty="0">
              <a:solidFill>
                <a:srgbClr val="000000"/>
              </a:solidFill>
            </a:endParaRPr>
          </a:p>
        </p:txBody>
      </p:sp>
      <p:sp>
        <p:nvSpPr>
          <p:cNvPr id="19" name="Rounded Rectangle 18"/>
          <p:cNvSpPr/>
          <p:nvPr/>
        </p:nvSpPr>
        <p:spPr>
          <a:xfrm>
            <a:off x="4648200" y="1676400"/>
            <a:ext cx="4005072" cy="1143000"/>
          </a:xfrm>
          <a:prstGeom prst="roundRect">
            <a:avLst/>
          </a:prstGeom>
          <a:solidFill>
            <a:srgbClr val="FFB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6912" lvl="2" eaLnBrk="1" hangingPunct="1"/>
            <a:r>
              <a:rPr lang="en-US" altLang="en-US" sz="2000" dirty="0" smtClean="0">
                <a:solidFill>
                  <a:srgbClr val="000000"/>
                </a:solidFill>
              </a:rPr>
              <a:t>Number of staff hours budgeted to an activity not adjusted to actual hours</a:t>
            </a:r>
            <a:endParaRPr lang="en-US" altLang="en-US" sz="2000" dirty="0">
              <a:solidFill>
                <a:srgbClr val="000000"/>
              </a:solidFill>
            </a:endParaRPr>
          </a:p>
        </p:txBody>
      </p:sp>
      <p:sp>
        <p:nvSpPr>
          <p:cNvPr id="32" name="Multiply 31"/>
          <p:cNvSpPr/>
          <p:nvPr/>
        </p:nvSpPr>
        <p:spPr>
          <a:xfrm>
            <a:off x="609600" y="1981200"/>
            <a:ext cx="639763" cy="64135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3" name="Multiply 32"/>
          <p:cNvSpPr/>
          <p:nvPr/>
        </p:nvSpPr>
        <p:spPr>
          <a:xfrm>
            <a:off x="4876800" y="1981200"/>
            <a:ext cx="639763" cy="64135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4" name="Multiply 33"/>
          <p:cNvSpPr/>
          <p:nvPr/>
        </p:nvSpPr>
        <p:spPr>
          <a:xfrm>
            <a:off x="609600" y="3168650"/>
            <a:ext cx="639763" cy="64135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5" name="Multiply 34"/>
          <p:cNvSpPr/>
          <p:nvPr/>
        </p:nvSpPr>
        <p:spPr>
          <a:xfrm>
            <a:off x="579437" y="3982466"/>
            <a:ext cx="639763" cy="64135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6" name="Multiply 35"/>
          <p:cNvSpPr/>
          <p:nvPr/>
        </p:nvSpPr>
        <p:spPr>
          <a:xfrm>
            <a:off x="609600" y="5562600"/>
            <a:ext cx="639763" cy="64135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7" name="Multiply 36"/>
          <p:cNvSpPr/>
          <p:nvPr/>
        </p:nvSpPr>
        <p:spPr>
          <a:xfrm>
            <a:off x="4876800" y="3124200"/>
            <a:ext cx="639763" cy="64135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8" name="Multiply 37"/>
          <p:cNvSpPr/>
          <p:nvPr/>
        </p:nvSpPr>
        <p:spPr>
          <a:xfrm>
            <a:off x="4876800" y="4343400"/>
            <a:ext cx="639763" cy="64135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Rectangle 2"/>
          <p:cNvSpPr/>
          <p:nvPr/>
        </p:nvSpPr>
        <p:spPr>
          <a:xfrm>
            <a:off x="1143000" y="2971800"/>
            <a:ext cx="3200400" cy="1015663"/>
          </a:xfrm>
          <a:prstGeom prst="rect">
            <a:avLst/>
          </a:prstGeom>
        </p:spPr>
        <p:txBody>
          <a:bodyPr wrap="square">
            <a:spAutoFit/>
          </a:bodyPr>
          <a:lstStyle/>
          <a:p>
            <a:pPr lvl="0" defTabSz="854075">
              <a:spcBef>
                <a:spcPct val="20000"/>
              </a:spcBef>
            </a:pPr>
            <a:r>
              <a:rPr lang="en-US" altLang="en-US" sz="2000" kern="0" dirty="0">
                <a:solidFill>
                  <a:srgbClr val="000000"/>
                </a:solidFill>
                <a:latin typeface="+mn-lt"/>
              </a:rPr>
              <a:t>Plans, budgets or estimates not adjusted for actual costs</a:t>
            </a:r>
          </a:p>
        </p:txBody>
      </p:sp>
      <p:sp>
        <p:nvSpPr>
          <p:cNvPr id="5" name="TextBox 4"/>
          <p:cNvSpPr txBox="1"/>
          <p:nvPr/>
        </p:nvSpPr>
        <p:spPr>
          <a:xfrm>
            <a:off x="1143000" y="2057400"/>
            <a:ext cx="1990799" cy="400110"/>
          </a:xfrm>
          <a:prstGeom prst="rect">
            <a:avLst/>
          </a:prstGeom>
          <a:noFill/>
        </p:spPr>
        <p:txBody>
          <a:bodyPr wrap="none" rtlCol="0">
            <a:spAutoFit/>
          </a:bodyPr>
          <a:lstStyle/>
          <a:p>
            <a:r>
              <a:rPr lang="en-US" sz="2000" dirty="0" smtClean="0">
                <a:latin typeface="+mn-lt"/>
              </a:rPr>
              <a:t>Funds Available</a:t>
            </a:r>
            <a:endParaRPr lang="en-US" sz="2000" dirty="0">
              <a:latin typeface="+mn-lt"/>
            </a:endParaRPr>
          </a:p>
        </p:txBody>
      </p:sp>
      <p:sp>
        <p:nvSpPr>
          <p:cNvPr id="20" name="Rounded Rectangle 16"/>
          <p:cNvSpPr/>
          <p:nvPr/>
        </p:nvSpPr>
        <p:spPr>
          <a:xfrm>
            <a:off x="304800" y="4114800"/>
            <a:ext cx="4008120" cy="1143000"/>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96912" lvl="2" eaLnBrk="1" hangingPunct="1"/>
            <a:endParaRPr lang="en-US" altLang="en-US" sz="1800" dirty="0">
              <a:solidFill>
                <a:srgbClr val="000000"/>
              </a:solidFill>
            </a:endParaRPr>
          </a:p>
        </p:txBody>
      </p:sp>
      <p:sp>
        <p:nvSpPr>
          <p:cNvPr id="4" name="Rectangle 3"/>
          <p:cNvSpPr/>
          <p:nvPr/>
        </p:nvSpPr>
        <p:spPr>
          <a:xfrm>
            <a:off x="1143000" y="4165937"/>
            <a:ext cx="3238500" cy="1015663"/>
          </a:xfrm>
          <a:prstGeom prst="rect">
            <a:avLst/>
          </a:prstGeom>
        </p:spPr>
        <p:txBody>
          <a:bodyPr wrap="square">
            <a:spAutoFit/>
          </a:bodyPr>
          <a:lstStyle/>
          <a:p>
            <a:pPr lvl="0" defTabSz="854075">
              <a:spcBef>
                <a:spcPct val="20000"/>
              </a:spcBef>
            </a:pPr>
            <a:r>
              <a:rPr lang="en-US" altLang="en-US" sz="2000" kern="0" dirty="0">
                <a:solidFill>
                  <a:srgbClr val="000000"/>
                </a:solidFill>
                <a:latin typeface="+mn-lt"/>
              </a:rPr>
              <a:t>Non-contemporaneous data such as results from prior periods </a:t>
            </a:r>
          </a:p>
        </p:txBody>
      </p:sp>
      <p:sp>
        <p:nvSpPr>
          <p:cNvPr id="21" name="Multiply 33"/>
          <p:cNvSpPr/>
          <p:nvPr/>
        </p:nvSpPr>
        <p:spPr>
          <a:xfrm>
            <a:off x="609600" y="4343400"/>
            <a:ext cx="639763" cy="64135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extBox 1"/>
          <p:cNvSpPr txBox="1"/>
          <p:nvPr/>
        </p:nvSpPr>
        <p:spPr>
          <a:xfrm>
            <a:off x="1143000" y="5699125"/>
            <a:ext cx="2590800" cy="400110"/>
          </a:xfrm>
          <a:prstGeom prst="rect">
            <a:avLst/>
          </a:prstGeom>
          <a:noFill/>
        </p:spPr>
        <p:txBody>
          <a:bodyPr wrap="square" rtlCol="0">
            <a:spAutoFit/>
          </a:bodyPr>
          <a:lstStyle/>
          <a:p>
            <a:r>
              <a:rPr lang="en-US" altLang="en-US" sz="2000" dirty="0">
                <a:solidFill>
                  <a:srgbClr val="000000"/>
                </a:solidFill>
              </a:rPr>
              <a:t>Job descriptions</a:t>
            </a:r>
            <a:endParaRPr lang="en-US" sz="2000" dirty="0"/>
          </a:p>
        </p:txBody>
      </p:sp>
    </p:spTree>
    <p:extLst>
      <p:ext uri="{BB962C8B-B14F-4D97-AF65-F5344CB8AC3E}">
        <p14:creationId xmlns:p14="http://schemas.microsoft.com/office/powerpoint/2010/main" val="3946893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102864" y="3200405"/>
            <a:ext cx="2916936" cy="3657595"/>
          </a:xfrm>
          <a:prstGeom prst="roundRect">
            <a:avLst/>
          </a:prstGeom>
          <a:solidFill>
            <a:srgbClr val="91CE4F"/>
          </a:solidFill>
          <a:ln>
            <a:solidFill>
              <a:schemeClr val="bg1"/>
            </a:solidFill>
          </a:ln>
        </p:spPr>
        <p:txBody>
          <a:bodyPr wrap="square" rtlCol="0">
            <a:spAutoFit/>
          </a:bodyPr>
          <a:lstStyle/>
          <a:p>
            <a:pPr marL="347663" lvl="0" indent="-347663" defTabSz="854075" eaLnBrk="1" hangingPunct="1">
              <a:spcBef>
                <a:spcPct val="20000"/>
              </a:spcBef>
              <a:buFontTx/>
              <a:buChar char="•"/>
              <a:tabLst>
                <a:tab pos="347663" algn="l"/>
              </a:tabLst>
            </a:pPr>
            <a:endParaRPr lang="en-US" altLang="en-US" sz="2200" kern="0" dirty="0">
              <a:solidFill>
                <a:srgbClr val="000000"/>
              </a:solidFill>
              <a:latin typeface="Arial"/>
            </a:endParaRPr>
          </a:p>
        </p:txBody>
      </p:sp>
      <p:sp>
        <p:nvSpPr>
          <p:cNvPr id="13" name="Oval 9"/>
          <p:cNvSpPr/>
          <p:nvPr/>
        </p:nvSpPr>
        <p:spPr>
          <a:xfrm>
            <a:off x="6227064" y="2895600"/>
            <a:ext cx="2916936" cy="3657595"/>
          </a:xfrm>
          <a:prstGeom prst="roundRect">
            <a:avLst/>
          </a:prstGeom>
          <a:solidFill>
            <a:srgbClr val="FFBE00">
              <a:alpha val="9000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tx1"/>
          </a:fontRef>
        </p:style>
      </p:sp>
      <p:sp>
        <p:nvSpPr>
          <p:cNvPr id="3" name="Title 2"/>
          <p:cNvSpPr>
            <a:spLocks noGrp="1"/>
          </p:cNvSpPr>
          <p:nvPr>
            <p:ph type="title"/>
          </p:nvPr>
        </p:nvSpPr>
        <p:spPr/>
        <p:txBody>
          <a:bodyPr/>
          <a:lstStyle/>
          <a:p>
            <a:r>
              <a:rPr lang="en-US" dirty="0" smtClean="0"/>
              <a:t>Using Inputs as the Base</a:t>
            </a:r>
            <a:endParaRPr lang="en-US" dirty="0"/>
          </a:p>
        </p:txBody>
      </p:sp>
      <p:sp>
        <p:nvSpPr>
          <p:cNvPr id="57346" name="Content Placeholder 4"/>
          <p:cNvSpPr>
            <a:spLocks noGrp="1"/>
          </p:cNvSpPr>
          <p:nvPr>
            <p:ph idx="1"/>
          </p:nvPr>
        </p:nvSpPr>
        <p:spPr bwMode="auto">
          <a:xfrm>
            <a:off x="5867400" y="3200405"/>
            <a:ext cx="3276601" cy="3352790"/>
          </a:xfrm>
          <a:extLst/>
        </p:spPr>
        <p:txBody>
          <a:bodyPr vert="horz" wrap="square" lIns="91440" tIns="45720" rIns="91440" bIns="45720" numCol="1" anchor="t" anchorCtr="0" compatLnSpc="1">
            <a:prstTxWarp prst="textNoShape">
              <a:avLst/>
            </a:prstTxWarp>
            <a:normAutofit fontScale="92500" lnSpcReduction="20000"/>
          </a:bodyPr>
          <a:lstStyle/>
          <a:p>
            <a:pPr marL="0" indent="0">
              <a:buNone/>
              <a:defRPr/>
            </a:pPr>
            <a:endParaRPr lang="en-US" altLang="en-US" sz="2000" dirty="0" smtClean="0"/>
          </a:p>
          <a:p>
            <a:pPr lvl="1">
              <a:buFont typeface="Arial" panose="020B0604020202020204" pitchFamily="34" charset="0"/>
              <a:buChar char="•"/>
              <a:defRPr/>
            </a:pPr>
            <a:r>
              <a:rPr lang="en-US" altLang="en-US" sz="2000" dirty="0" smtClean="0"/>
              <a:t>Traditional </a:t>
            </a:r>
            <a:r>
              <a:rPr lang="en-US" altLang="en-US" sz="2000" dirty="0"/>
              <a:t>method of allocation</a:t>
            </a:r>
          </a:p>
          <a:p>
            <a:pPr lvl="1">
              <a:buFont typeface="Arial" panose="020B0604020202020204" pitchFamily="34" charset="0"/>
              <a:buChar char="•"/>
              <a:defRPr/>
            </a:pPr>
            <a:r>
              <a:rPr lang="en-US" altLang="en-US" sz="2000" dirty="0"/>
              <a:t>Allocated at time of cost incurred</a:t>
            </a:r>
          </a:p>
          <a:p>
            <a:pPr lvl="1">
              <a:buFont typeface="Arial" panose="020B0604020202020204" pitchFamily="34" charset="0"/>
              <a:buChar char="•"/>
              <a:defRPr/>
            </a:pPr>
            <a:r>
              <a:rPr lang="en-US" altLang="en-US" sz="2000" dirty="0"/>
              <a:t>Adjustments to </a:t>
            </a:r>
            <a:r>
              <a:rPr lang="en-US" altLang="en-US" sz="2000" dirty="0" smtClean="0"/>
              <a:t>plan</a:t>
            </a:r>
            <a:endParaRPr lang="en-US" altLang="en-US" sz="2000" dirty="0"/>
          </a:p>
          <a:p>
            <a:pPr lvl="2">
              <a:buFont typeface="Lucida Grande"/>
              <a:buChar char="-"/>
              <a:defRPr/>
            </a:pPr>
            <a:r>
              <a:rPr lang="en-US" altLang="en-US" sz="2000" dirty="0" smtClean="0"/>
              <a:t>How the input is being used</a:t>
            </a:r>
          </a:p>
          <a:p>
            <a:pPr lvl="2">
              <a:buFont typeface="Lucida Grande"/>
              <a:buChar char="-"/>
              <a:defRPr/>
            </a:pPr>
            <a:r>
              <a:rPr lang="en-US" altLang="en-US" sz="2000" dirty="0" smtClean="0"/>
              <a:t>How </a:t>
            </a:r>
            <a:r>
              <a:rPr lang="en-US" altLang="en-US" sz="2000" dirty="0"/>
              <a:t>the usage varies</a:t>
            </a:r>
          </a:p>
          <a:p>
            <a:pPr marL="0" indent="0">
              <a:buFont typeface="Arial" panose="020B0604020202020204" pitchFamily="34" charset="0"/>
              <a:buNone/>
              <a:defRPr/>
            </a:pPr>
            <a:endParaRPr lang="en-US" altLang="en-US" sz="2000" dirty="0"/>
          </a:p>
        </p:txBody>
      </p:sp>
      <p:grpSp>
        <p:nvGrpSpPr>
          <p:cNvPr id="5" name="Group 4"/>
          <p:cNvGrpSpPr/>
          <p:nvPr/>
        </p:nvGrpSpPr>
        <p:grpSpPr>
          <a:xfrm>
            <a:off x="3056493" y="1709451"/>
            <a:ext cx="3124200" cy="1106564"/>
            <a:chOff x="0" y="1975"/>
            <a:chExt cx="3044952" cy="863817"/>
          </a:xfrm>
          <a:solidFill>
            <a:srgbClr val="BBE0E3"/>
          </a:solidFill>
        </p:grpSpPr>
        <p:sp>
          <p:nvSpPr>
            <p:cNvPr id="6" name="Rounded Rectangle 5"/>
            <p:cNvSpPr/>
            <p:nvPr/>
          </p:nvSpPr>
          <p:spPr>
            <a:xfrm>
              <a:off x="0" y="1975"/>
              <a:ext cx="3044952" cy="863817"/>
            </a:xfrm>
            <a:prstGeom prst="roundRect">
              <a:avLst/>
            </a:prstGeom>
            <a:gr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7" name="Rounded Rectangle 4"/>
            <p:cNvSpPr/>
            <p:nvPr/>
          </p:nvSpPr>
          <p:spPr>
            <a:xfrm>
              <a:off x="42168" y="44143"/>
              <a:ext cx="2960616" cy="7794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en-US" sz="2800" kern="1200" dirty="0" smtClean="0">
                  <a:solidFill>
                    <a:schemeClr val="tx1"/>
                  </a:solidFill>
                  <a:ea typeface="+mn-ea"/>
                  <a:cs typeface="+mn-cs"/>
                </a:rPr>
                <a:t>Inputs</a:t>
              </a:r>
              <a:endParaRPr lang="en-US" sz="2800" kern="1200" dirty="0">
                <a:solidFill>
                  <a:schemeClr val="tx1"/>
                </a:solidFill>
                <a:ea typeface="+mn-ea"/>
                <a:cs typeface="+mn-cs"/>
              </a:endParaRPr>
            </a:p>
          </p:txBody>
        </p:sp>
      </p:grpSp>
      <p:sp>
        <p:nvSpPr>
          <p:cNvPr id="8" name="Oval 6"/>
          <p:cNvSpPr/>
          <p:nvPr/>
        </p:nvSpPr>
        <p:spPr>
          <a:xfrm>
            <a:off x="9268" y="2895600"/>
            <a:ext cx="2916936" cy="3657595"/>
          </a:xfrm>
          <a:prstGeom prst="roundRect">
            <a:avLst/>
          </a:prstGeom>
          <a:solidFill>
            <a:srgbClr val="FF5050">
              <a:alpha val="9000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tx1"/>
          </a:fontRef>
        </p:style>
      </p:sp>
      <p:sp>
        <p:nvSpPr>
          <p:cNvPr id="9" name="Rectangle 8"/>
          <p:cNvSpPr/>
          <p:nvPr/>
        </p:nvSpPr>
        <p:spPr>
          <a:xfrm>
            <a:off x="3124200" y="4016276"/>
            <a:ext cx="2895600" cy="2308324"/>
          </a:xfrm>
          <a:prstGeom prst="rect">
            <a:avLst/>
          </a:prstGeom>
        </p:spPr>
        <p:txBody>
          <a:bodyPr wrap="square">
            <a:spAutoFit/>
          </a:bodyPr>
          <a:lstStyle/>
          <a:p>
            <a:pPr marL="228600" indent="-228600" eaLnBrk="1" hangingPunct="1">
              <a:spcBef>
                <a:spcPct val="20000"/>
              </a:spcBef>
              <a:buFontTx/>
              <a:buChar char="•"/>
              <a:defRPr/>
            </a:pPr>
            <a:r>
              <a:rPr lang="en-US" altLang="en-US" sz="2000" kern="0" dirty="0">
                <a:solidFill>
                  <a:srgbClr val="000000"/>
                </a:solidFill>
                <a:latin typeface="Arial"/>
              </a:rPr>
              <a:t>Direct labor hours - timesheets/Personal Activity Reports</a:t>
            </a:r>
          </a:p>
          <a:p>
            <a:pPr marL="228600" indent="-228600" eaLnBrk="1" hangingPunct="1">
              <a:spcBef>
                <a:spcPct val="20000"/>
              </a:spcBef>
              <a:buFontTx/>
              <a:buChar char="•"/>
              <a:defRPr/>
            </a:pPr>
            <a:r>
              <a:rPr lang="en-US" altLang="en-US" sz="2000" kern="0" dirty="0">
                <a:solidFill>
                  <a:srgbClr val="000000"/>
                </a:solidFill>
                <a:latin typeface="Arial"/>
              </a:rPr>
              <a:t>Space usage - floor plan showing space used by program/function</a:t>
            </a:r>
          </a:p>
        </p:txBody>
      </p:sp>
      <p:sp>
        <p:nvSpPr>
          <p:cNvPr id="10" name="Rectangle 9"/>
          <p:cNvSpPr/>
          <p:nvPr/>
        </p:nvSpPr>
        <p:spPr>
          <a:xfrm>
            <a:off x="-838200" y="3276600"/>
            <a:ext cx="3733800" cy="2985433"/>
          </a:xfrm>
          <a:prstGeom prst="rect">
            <a:avLst/>
          </a:prstGeom>
        </p:spPr>
        <p:txBody>
          <a:bodyPr wrap="square">
            <a:spAutoFit/>
          </a:bodyPr>
          <a:lstStyle/>
          <a:p>
            <a:pPr marL="1143000" lvl="2" indent="-228600" eaLnBrk="1" hangingPunct="1">
              <a:spcBef>
                <a:spcPct val="20000"/>
              </a:spcBef>
              <a:buFontTx/>
              <a:buChar char="•"/>
              <a:defRPr/>
            </a:pPr>
            <a:r>
              <a:rPr lang="en-US" altLang="en-US" sz="2000" kern="0" dirty="0">
                <a:solidFill>
                  <a:srgbClr val="000000"/>
                </a:solidFill>
                <a:latin typeface="Arial"/>
              </a:rPr>
              <a:t>Resources used; examples and documentation </a:t>
            </a:r>
            <a:endParaRPr lang="en-US" altLang="en-US" sz="2000" kern="0" dirty="0" smtClean="0">
              <a:solidFill>
                <a:srgbClr val="000000"/>
              </a:solidFill>
              <a:latin typeface="Arial"/>
            </a:endParaRPr>
          </a:p>
          <a:p>
            <a:pPr marL="1143000" lvl="2" indent="-228600" eaLnBrk="1" hangingPunct="1">
              <a:spcBef>
                <a:spcPct val="20000"/>
              </a:spcBef>
              <a:buFontTx/>
              <a:buChar char="•"/>
              <a:defRPr/>
            </a:pPr>
            <a:r>
              <a:rPr lang="en-US" altLang="en-US" sz="2000" kern="0" dirty="0" smtClean="0">
                <a:solidFill>
                  <a:srgbClr val="000000"/>
                </a:solidFill>
                <a:latin typeface="Arial"/>
              </a:rPr>
              <a:t>Number </a:t>
            </a:r>
            <a:r>
              <a:rPr lang="en-US" altLang="en-US" sz="2000" kern="0" dirty="0">
                <a:solidFill>
                  <a:srgbClr val="000000"/>
                </a:solidFill>
                <a:latin typeface="Arial"/>
              </a:rPr>
              <a:t>of employees </a:t>
            </a:r>
            <a:r>
              <a:rPr lang="en-US" altLang="en-US" sz="2000" kern="0" dirty="0" smtClean="0">
                <a:solidFill>
                  <a:srgbClr val="000000"/>
                </a:solidFill>
                <a:latin typeface="Arial"/>
              </a:rPr>
              <a:t>- </a:t>
            </a:r>
            <a:r>
              <a:rPr lang="en-US" altLang="en-US" sz="2000" kern="0" dirty="0">
                <a:solidFill>
                  <a:srgbClr val="000000"/>
                </a:solidFill>
                <a:latin typeface="Arial"/>
              </a:rPr>
              <a:t>staffing plan</a:t>
            </a:r>
          </a:p>
          <a:p>
            <a:pPr marL="1143000" lvl="2" indent="-228600" eaLnBrk="1" hangingPunct="1">
              <a:spcBef>
                <a:spcPct val="20000"/>
              </a:spcBef>
              <a:buFontTx/>
              <a:buChar char="•"/>
              <a:defRPr/>
            </a:pPr>
            <a:r>
              <a:rPr lang="en-US" altLang="en-US" sz="2000" kern="0" dirty="0">
                <a:solidFill>
                  <a:srgbClr val="000000"/>
                </a:solidFill>
                <a:latin typeface="Arial"/>
              </a:rPr>
              <a:t>Number of transactions </a:t>
            </a:r>
            <a:r>
              <a:rPr lang="en-US" altLang="en-US" sz="2000" kern="0" dirty="0" smtClean="0">
                <a:solidFill>
                  <a:srgbClr val="000000"/>
                </a:solidFill>
                <a:latin typeface="Arial"/>
              </a:rPr>
              <a:t>- </a:t>
            </a:r>
            <a:r>
              <a:rPr lang="en-US" altLang="en-US" sz="2000" kern="0" dirty="0">
                <a:solidFill>
                  <a:srgbClr val="000000"/>
                </a:solidFill>
                <a:latin typeface="Arial"/>
              </a:rPr>
              <a:t>transactions count </a:t>
            </a:r>
          </a:p>
        </p:txBody>
      </p:sp>
      <p:sp>
        <p:nvSpPr>
          <p:cNvPr id="2" name="Right Arrow 1"/>
          <p:cNvSpPr/>
          <p:nvPr/>
        </p:nvSpPr>
        <p:spPr>
          <a:xfrm rot="19359093">
            <a:off x="2123585" y="2719985"/>
            <a:ext cx="662287" cy="410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rot="16200000">
            <a:off x="4310895" y="2871771"/>
            <a:ext cx="490284" cy="4252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rot="13406342">
            <a:off x="6491546" y="2719985"/>
            <a:ext cx="662287" cy="410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Using Outputs as the Base</a:t>
            </a:r>
            <a:endParaRPr lang="en-US" dirty="0"/>
          </a:p>
        </p:txBody>
      </p:sp>
      <p:grpSp>
        <p:nvGrpSpPr>
          <p:cNvPr id="4" name="Group 3"/>
          <p:cNvGrpSpPr/>
          <p:nvPr/>
        </p:nvGrpSpPr>
        <p:grpSpPr>
          <a:xfrm>
            <a:off x="3124200" y="1600200"/>
            <a:ext cx="3044952" cy="1082240"/>
            <a:chOff x="0" y="12195"/>
            <a:chExt cx="3044952" cy="1082240"/>
          </a:xfrm>
          <a:solidFill>
            <a:srgbClr val="FF5050"/>
          </a:solidFill>
        </p:grpSpPr>
        <p:sp>
          <p:nvSpPr>
            <p:cNvPr id="5" name="Rounded Rectangle 4"/>
            <p:cNvSpPr/>
            <p:nvPr/>
          </p:nvSpPr>
          <p:spPr>
            <a:xfrm>
              <a:off x="0" y="12195"/>
              <a:ext cx="3044952" cy="1082240"/>
            </a:xfrm>
            <a:prstGeom prst="roundRect">
              <a:avLst/>
            </a:prstGeom>
            <a:grp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6" name="Rounded Rectangle 4"/>
            <p:cNvSpPr/>
            <p:nvPr/>
          </p:nvSpPr>
          <p:spPr>
            <a:xfrm>
              <a:off x="52831" y="65026"/>
              <a:ext cx="2939290" cy="9765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latin typeface="+mj-lt"/>
                  <a:ea typeface="+mn-ea"/>
                  <a:cs typeface="+mn-cs"/>
                </a:rPr>
                <a:t>Outputs</a:t>
              </a:r>
              <a:endParaRPr lang="en-US" sz="2800" b="1" kern="1200" dirty="0">
                <a:solidFill>
                  <a:schemeClr val="tx1"/>
                </a:solidFill>
                <a:latin typeface="+mj-lt"/>
                <a:ea typeface="+mn-ea"/>
                <a:cs typeface="+mn-cs"/>
              </a:endParaRPr>
            </a:p>
          </p:txBody>
        </p:sp>
      </p:grpSp>
      <p:sp>
        <p:nvSpPr>
          <p:cNvPr id="11" name="Rounded Rectangle 10"/>
          <p:cNvSpPr/>
          <p:nvPr/>
        </p:nvSpPr>
        <p:spPr>
          <a:xfrm>
            <a:off x="6227064" y="2895600"/>
            <a:ext cx="2916936" cy="3657600"/>
          </a:xfrm>
          <a:prstGeom prst="roundRect">
            <a:avLst/>
          </a:prstGeom>
          <a:solidFill>
            <a:srgbClr val="BBE0E3"/>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2" name="Rounded Rectangle 4"/>
          <p:cNvSpPr/>
          <p:nvPr/>
        </p:nvSpPr>
        <p:spPr>
          <a:xfrm>
            <a:off x="6248400" y="3328901"/>
            <a:ext cx="2895600" cy="330049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marL="342900" lvl="0" indent="-342900" defTabSz="854075" eaLnBrk="1" hangingPunct="1">
              <a:spcBef>
                <a:spcPts val="600"/>
              </a:spcBef>
              <a:buFont typeface="Arial" panose="020B0604020202020204" pitchFamily="34" charset="0"/>
              <a:buChar char="•"/>
              <a:defRPr/>
            </a:pPr>
            <a:r>
              <a:rPr lang="en-US" altLang="en-US" sz="2200" kern="0" dirty="0">
                <a:solidFill>
                  <a:srgbClr val="000000"/>
                </a:solidFill>
                <a:ea typeface="MS PGothic" panose="020B0600070205080204" pitchFamily="34" charset="-128"/>
              </a:rPr>
              <a:t>Documentation</a:t>
            </a:r>
          </a:p>
          <a:p>
            <a:pPr marL="742950" lvl="1" indent="-285750" eaLnBrk="1" hangingPunct="1">
              <a:spcBef>
                <a:spcPts val="600"/>
              </a:spcBef>
              <a:buFontTx/>
              <a:buChar char="–"/>
              <a:defRPr/>
            </a:pPr>
            <a:r>
              <a:rPr lang="en-US" altLang="en-US" sz="2200" kern="0" dirty="0">
                <a:solidFill>
                  <a:srgbClr val="000000"/>
                </a:solidFill>
              </a:rPr>
              <a:t>Numerical counts</a:t>
            </a:r>
          </a:p>
          <a:p>
            <a:pPr marL="742950" lvl="1" indent="-285750" eaLnBrk="1" hangingPunct="1">
              <a:spcBef>
                <a:spcPts val="600"/>
              </a:spcBef>
              <a:buFontTx/>
              <a:buChar char="–"/>
              <a:defRPr/>
            </a:pPr>
            <a:r>
              <a:rPr lang="en-US" altLang="en-US" sz="2200" kern="0" dirty="0">
                <a:solidFill>
                  <a:srgbClr val="000000"/>
                </a:solidFill>
              </a:rPr>
              <a:t>Expenditure reports</a:t>
            </a:r>
          </a:p>
          <a:p>
            <a:pPr lvl="0" algn="ctr" defTabSz="1244600">
              <a:lnSpc>
                <a:spcPct val="90000"/>
              </a:lnSpc>
              <a:spcBef>
                <a:spcPct val="0"/>
              </a:spcBef>
              <a:spcAft>
                <a:spcPct val="35000"/>
              </a:spcAft>
            </a:pPr>
            <a:endParaRPr lang="en-US" sz="2200" b="1" kern="1200" dirty="0">
              <a:solidFill>
                <a:schemeClr val="tx1"/>
              </a:solidFill>
            </a:endParaRPr>
          </a:p>
        </p:txBody>
      </p:sp>
      <p:sp>
        <p:nvSpPr>
          <p:cNvPr id="15" name="TextBox 14"/>
          <p:cNvSpPr txBox="1"/>
          <p:nvPr/>
        </p:nvSpPr>
        <p:spPr>
          <a:xfrm>
            <a:off x="3102864" y="3200400"/>
            <a:ext cx="2916936" cy="3657600"/>
          </a:xfrm>
          <a:prstGeom prst="roundRect">
            <a:avLst/>
          </a:prstGeom>
          <a:solidFill>
            <a:srgbClr val="91CE4F"/>
          </a:solidFill>
          <a:ln>
            <a:solidFill>
              <a:schemeClr val="bg1"/>
            </a:solidFill>
          </a:ln>
        </p:spPr>
        <p:txBody>
          <a:bodyPr wrap="square" rtlCol="0">
            <a:spAutoFit/>
          </a:bodyPr>
          <a:lstStyle/>
          <a:p>
            <a:pPr marL="347663" lvl="0" indent="-347663" defTabSz="854075" eaLnBrk="1" hangingPunct="1">
              <a:spcBef>
                <a:spcPct val="20000"/>
              </a:spcBef>
              <a:buFontTx/>
              <a:buChar char="•"/>
              <a:tabLst>
                <a:tab pos="347663" algn="l"/>
              </a:tabLst>
            </a:pPr>
            <a:endParaRPr lang="en-US" altLang="en-US" sz="2200" kern="0" dirty="0">
              <a:solidFill>
                <a:srgbClr val="000000"/>
              </a:solidFill>
              <a:latin typeface="Arial"/>
            </a:endParaRPr>
          </a:p>
        </p:txBody>
      </p:sp>
      <p:sp>
        <p:nvSpPr>
          <p:cNvPr id="2" name="Rectangle 1"/>
          <p:cNvSpPr/>
          <p:nvPr/>
        </p:nvSpPr>
        <p:spPr>
          <a:xfrm>
            <a:off x="2743200" y="3894653"/>
            <a:ext cx="3352800" cy="2277547"/>
          </a:xfrm>
          <a:prstGeom prst="rect">
            <a:avLst/>
          </a:prstGeom>
        </p:spPr>
        <p:txBody>
          <a:bodyPr wrap="square">
            <a:spAutoFit/>
          </a:bodyPr>
          <a:lstStyle/>
          <a:p>
            <a:pPr marL="742950" lvl="1" indent="-285750" eaLnBrk="1" hangingPunct="1">
              <a:spcBef>
                <a:spcPts val="600"/>
              </a:spcBef>
              <a:buFont typeface="Arial" panose="020B0604020202020204" pitchFamily="34" charset="0"/>
              <a:buChar char="•"/>
              <a:defRPr/>
            </a:pPr>
            <a:r>
              <a:rPr lang="en-US" altLang="en-US" sz="2200" kern="0" dirty="0">
                <a:solidFill>
                  <a:srgbClr val="000000"/>
                </a:solidFill>
                <a:latin typeface="+mn-lt"/>
              </a:rPr>
              <a:t>Results obtained</a:t>
            </a:r>
          </a:p>
          <a:p>
            <a:pPr marL="742950" lvl="1" indent="-285750" eaLnBrk="1" hangingPunct="1">
              <a:spcBef>
                <a:spcPts val="600"/>
              </a:spcBef>
              <a:buFont typeface="Arial" panose="020B0604020202020204" pitchFamily="34" charset="0"/>
              <a:buChar char="•"/>
              <a:defRPr/>
            </a:pPr>
            <a:r>
              <a:rPr lang="en-US" altLang="en-US" sz="2200" kern="0" dirty="0">
                <a:solidFill>
                  <a:srgbClr val="000000"/>
                </a:solidFill>
                <a:latin typeface="+mn-lt"/>
              </a:rPr>
              <a:t>Allocated at the end of the process or period of time</a:t>
            </a:r>
          </a:p>
          <a:p>
            <a:pPr marL="742950" lvl="1" indent="-285750" eaLnBrk="1" hangingPunct="1">
              <a:spcBef>
                <a:spcPts val="600"/>
              </a:spcBef>
              <a:buFont typeface="Arial" panose="020B0604020202020204" pitchFamily="34" charset="0"/>
              <a:buChar char="•"/>
              <a:defRPr/>
            </a:pPr>
            <a:r>
              <a:rPr lang="en-US" altLang="en-US" sz="2200" kern="0" dirty="0">
                <a:solidFill>
                  <a:srgbClr val="000000"/>
                </a:solidFill>
                <a:latin typeface="+mn-lt"/>
              </a:rPr>
              <a:t>Percent share of expenditures</a:t>
            </a:r>
          </a:p>
        </p:txBody>
      </p:sp>
      <p:sp>
        <p:nvSpPr>
          <p:cNvPr id="19" name="Right Arrow 18"/>
          <p:cNvSpPr/>
          <p:nvPr/>
        </p:nvSpPr>
        <p:spPr>
          <a:xfrm rot="2869766">
            <a:off x="6309541" y="2705308"/>
            <a:ext cx="662287" cy="410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p:cNvSpPr/>
          <p:nvPr/>
        </p:nvSpPr>
        <p:spPr>
          <a:xfrm rot="5400000">
            <a:off x="4296269" y="2875754"/>
            <a:ext cx="528823" cy="4252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10"/>
          <p:cNvSpPr/>
          <p:nvPr/>
        </p:nvSpPr>
        <p:spPr>
          <a:xfrm>
            <a:off x="5325" y="2895600"/>
            <a:ext cx="2916936" cy="3657600"/>
          </a:xfrm>
          <a:prstGeom prst="roundRect">
            <a:avLst/>
          </a:prstGeom>
          <a:solidFill>
            <a:srgbClr val="FFBE00"/>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2" name="Rounded Rectangle 4"/>
          <p:cNvSpPr/>
          <p:nvPr/>
        </p:nvSpPr>
        <p:spPr>
          <a:xfrm>
            <a:off x="-381000" y="3252701"/>
            <a:ext cx="3352800" cy="33004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marL="742950" lvl="1" indent="-285750" eaLnBrk="1" hangingPunct="1">
              <a:spcBef>
                <a:spcPts val="600"/>
              </a:spcBef>
              <a:buFont typeface="Arial" panose="020B0604020202020204" pitchFamily="34" charset="0"/>
              <a:buChar char="•"/>
              <a:defRPr/>
            </a:pPr>
            <a:r>
              <a:rPr lang="en-US" altLang="en-US" sz="2200" kern="0" dirty="0">
                <a:solidFill>
                  <a:srgbClr val="000000"/>
                </a:solidFill>
              </a:rPr>
              <a:t>Work units or products completed</a:t>
            </a:r>
          </a:p>
          <a:p>
            <a:pPr marL="742950" lvl="1" indent="-285750" eaLnBrk="1" hangingPunct="1">
              <a:spcBef>
                <a:spcPts val="600"/>
              </a:spcBef>
              <a:buFont typeface="Arial" panose="020B0604020202020204" pitchFamily="34" charset="0"/>
              <a:buChar char="•"/>
              <a:defRPr/>
            </a:pPr>
            <a:r>
              <a:rPr lang="en-US" altLang="en-US" sz="2200" kern="0" dirty="0">
                <a:solidFill>
                  <a:srgbClr val="000000"/>
                </a:solidFill>
              </a:rPr>
              <a:t>Numbers served</a:t>
            </a:r>
          </a:p>
          <a:p>
            <a:pPr lvl="0" algn="ctr" defTabSz="1244600">
              <a:lnSpc>
                <a:spcPct val="90000"/>
              </a:lnSpc>
              <a:spcBef>
                <a:spcPct val="0"/>
              </a:spcBef>
              <a:spcAft>
                <a:spcPct val="35000"/>
              </a:spcAft>
            </a:pPr>
            <a:endParaRPr lang="en-US" sz="2200" b="1" kern="1200" dirty="0">
              <a:solidFill>
                <a:schemeClr val="tx1"/>
              </a:solidFill>
            </a:endParaRPr>
          </a:p>
        </p:txBody>
      </p:sp>
      <p:sp>
        <p:nvSpPr>
          <p:cNvPr id="17" name="Right Arrow 16"/>
          <p:cNvSpPr/>
          <p:nvPr/>
        </p:nvSpPr>
        <p:spPr>
          <a:xfrm rot="8224280">
            <a:off x="2309661" y="2697925"/>
            <a:ext cx="662287" cy="410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 of Output Bases</a:t>
            </a:r>
            <a:endParaRPr lang="en-US" dirty="0"/>
          </a:p>
        </p:txBody>
      </p:sp>
      <p:graphicFrame>
        <p:nvGraphicFramePr>
          <p:cNvPr id="15" name="Diagram 14"/>
          <p:cNvGraphicFramePr/>
          <p:nvPr>
            <p:extLst>
              <p:ext uri="{D42A27DB-BD31-4B8C-83A1-F6EECF244321}">
                <p14:modId xmlns:p14="http://schemas.microsoft.com/office/powerpoint/2010/main" val="2337266361"/>
              </p:ext>
            </p:extLst>
          </p:nvPr>
        </p:nvGraphicFramePr>
        <p:xfrm>
          <a:off x="304800" y="17526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4609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Examples of Bases (1 of 3)</a:t>
            </a:r>
            <a:endParaRPr lang="en-US" dirty="0"/>
          </a:p>
        </p:txBody>
      </p:sp>
      <p:sp>
        <p:nvSpPr>
          <p:cNvPr id="104451"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Examples of Bases (1 of 3)</a:t>
            </a:r>
          </a:p>
        </p:txBody>
      </p:sp>
      <p:graphicFrame>
        <p:nvGraphicFramePr>
          <p:cNvPr id="8" name="Group 29"/>
          <p:cNvGraphicFramePr>
            <a:graphicFrameLocks/>
          </p:cNvGraphicFramePr>
          <p:nvPr>
            <p:extLst>
              <p:ext uri="{D42A27DB-BD31-4B8C-83A1-F6EECF244321}">
                <p14:modId xmlns:p14="http://schemas.microsoft.com/office/powerpoint/2010/main" val="4187466776"/>
              </p:ext>
            </p:extLst>
          </p:nvPr>
        </p:nvGraphicFramePr>
        <p:xfrm>
          <a:off x="533400" y="1600200"/>
          <a:ext cx="8077200" cy="5005010"/>
        </p:xfrm>
        <a:graphic>
          <a:graphicData uri="http://schemas.openxmlformats.org/drawingml/2006/table">
            <a:tbl>
              <a:tblPr/>
              <a:tblGrid>
                <a:gridCol w="2841978">
                  <a:extLst>
                    <a:ext uri="{9D8B030D-6E8A-4147-A177-3AD203B41FA5}">
                      <a16:colId xmlns:a16="http://schemas.microsoft.com/office/drawing/2014/main" val="20000"/>
                    </a:ext>
                  </a:extLst>
                </a:gridCol>
                <a:gridCol w="5235222">
                  <a:extLst>
                    <a:ext uri="{9D8B030D-6E8A-4147-A177-3AD203B41FA5}">
                      <a16:colId xmlns:a16="http://schemas.microsoft.com/office/drawing/2014/main" val="20001"/>
                    </a:ext>
                  </a:extLst>
                </a:gridCol>
              </a:tblGrid>
              <a:tr h="828297">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1" i="0" u="none" strike="noStrike" kern="1200" cap="none" normalizeH="0" baseline="0" dirty="0" smtClean="0">
                          <a:ln>
                            <a:noFill/>
                          </a:ln>
                          <a:solidFill>
                            <a:schemeClr val="tx1"/>
                          </a:solidFill>
                          <a:effectLst/>
                          <a:latin typeface="Arial" pitchFamily="34" charset="0"/>
                          <a:ea typeface="+mn-ea"/>
                          <a:cs typeface="Times New Roman" pitchFamily="18" charset="0"/>
                        </a:rPr>
                        <a:t>Accounting</a:t>
                      </a:r>
                    </a:p>
                  </a:txBody>
                  <a:tcPr marT="182849"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1" i="0" u="none" strike="noStrike" kern="1200" cap="none" normalizeH="0" baseline="0" dirty="0" smtClean="0">
                          <a:ln>
                            <a:noFill/>
                          </a:ln>
                          <a:solidFill>
                            <a:schemeClr val="tx1"/>
                          </a:solidFill>
                          <a:effectLst/>
                          <a:latin typeface="Arial" pitchFamily="34" charset="0"/>
                          <a:ea typeface="+mn-ea"/>
                          <a:cs typeface="Times New Roman" pitchFamily="18" charset="0"/>
                        </a:rPr>
                        <a:t>Number of transactions, direct labor hours, allowable survey methods</a:t>
                      </a:r>
                    </a:p>
                  </a:txBody>
                  <a:tcPr marT="182849"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85644">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1" i="0" u="none" strike="noStrike" cap="none" normalizeH="0" baseline="0" dirty="0" smtClean="0">
                          <a:ln>
                            <a:noFill/>
                          </a:ln>
                          <a:solidFill>
                            <a:schemeClr val="tx1"/>
                          </a:solidFill>
                          <a:effectLst/>
                          <a:latin typeface="Arial" pitchFamily="34" charset="0"/>
                          <a:cs typeface="Times New Roman" pitchFamily="18" charset="0"/>
                        </a:rPr>
                        <a:t>Auditing</a:t>
                      </a:r>
                    </a:p>
                  </a:txBody>
                  <a:tcPr marT="182849"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1" i="0" u="none" strike="noStrike" cap="none" normalizeH="0" baseline="0" dirty="0" smtClean="0">
                          <a:ln>
                            <a:noFill/>
                          </a:ln>
                          <a:solidFill>
                            <a:schemeClr val="tx1"/>
                          </a:solidFill>
                          <a:effectLst/>
                          <a:latin typeface="Arial" pitchFamily="34" charset="0"/>
                          <a:cs typeface="Times New Roman" pitchFamily="18" charset="0"/>
                        </a:rPr>
                        <a:t>Expenditures audited, Direct audit hours</a:t>
                      </a:r>
                    </a:p>
                  </a:txBody>
                  <a:tcPr marT="182849"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27084">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1" i="0" u="none" strike="noStrike" cap="none" normalizeH="0" baseline="0" dirty="0" smtClean="0">
                          <a:ln>
                            <a:noFill/>
                          </a:ln>
                          <a:solidFill>
                            <a:schemeClr val="tx1"/>
                          </a:solidFill>
                          <a:effectLst/>
                          <a:latin typeface="Arial" pitchFamily="34" charset="0"/>
                          <a:cs typeface="Times New Roman" pitchFamily="18" charset="0"/>
                        </a:rPr>
                        <a:t>Budgeting</a:t>
                      </a:r>
                    </a:p>
                  </a:txBody>
                  <a:tcPr marT="182849"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1" i="0" u="none" strike="noStrike" cap="none" normalizeH="0" baseline="0" dirty="0" smtClean="0">
                          <a:ln>
                            <a:noFill/>
                          </a:ln>
                          <a:solidFill>
                            <a:schemeClr val="tx1"/>
                          </a:solidFill>
                          <a:effectLst/>
                          <a:latin typeface="Arial" pitchFamily="34" charset="0"/>
                          <a:cs typeface="Times New Roman" pitchFamily="18" charset="0"/>
                        </a:rPr>
                        <a:t>Direct labor hours</a:t>
                      </a:r>
                    </a:p>
                  </a:txBody>
                  <a:tcPr marT="182849"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27084">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1" i="0" u="none" strike="noStrike" cap="none" normalizeH="0" baseline="0" dirty="0" smtClean="0">
                          <a:ln>
                            <a:noFill/>
                          </a:ln>
                          <a:solidFill>
                            <a:schemeClr val="tx1"/>
                          </a:solidFill>
                          <a:effectLst/>
                          <a:latin typeface="Arial" pitchFamily="34" charset="0"/>
                          <a:cs typeface="Times New Roman" pitchFamily="18" charset="0"/>
                        </a:rPr>
                        <a:t>Consumable Supplies</a:t>
                      </a:r>
                    </a:p>
                  </a:txBody>
                  <a:tcPr marT="182849"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1" i="0" u="none" strike="noStrike" cap="none" normalizeH="0" baseline="0" dirty="0" smtClean="0">
                          <a:ln>
                            <a:noFill/>
                          </a:ln>
                          <a:solidFill>
                            <a:schemeClr val="tx1"/>
                          </a:solidFill>
                          <a:effectLst/>
                          <a:latin typeface="Arial" pitchFamily="34" charset="0"/>
                          <a:cs typeface="Times New Roman" pitchFamily="18" charset="0"/>
                        </a:rPr>
                        <a:t>Total direct costs, Direct labor hours</a:t>
                      </a:r>
                    </a:p>
                  </a:txBody>
                  <a:tcPr marT="182849"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1129510">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1" i="0" u="none" strike="noStrike" cap="none" normalizeH="0" baseline="0" dirty="0" smtClean="0">
                          <a:ln>
                            <a:noFill/>
                          </a:ln>
                          <a:solidFill>
                            <a:schemeClr val="tx1"/>
                          </a:solidFill>
                          <a:effectLst/>
                          <a:latin typeface="Arial" pitchFamily="34" charset="0"/>
                          <a:cs typeface="Times New Roman" pitchFamily="18" charset="0"/>
                        </a:rPr>
                        <a:t>Case Manager</a:t>
                      </a:r>
                    </a:p>
                  </a:txBody>
                  <a:tcPr marT="182849"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1" i="0" u="none" strike="noStrike" cap="none" normalizeH="0" baseline="0" dirty="0" smtClean="0">
                          <a:ln>
                            <a:noFill/>
                          </a:ln>
                          <a:solidFill>
                            <a:schemeClr val="tx1"/>
                          </a:solidFill>
                          <a:effectLst/>
                          <a:latin typeface="Arial" pitchFamily="34" charset="0"/>
                          <a:cs typeface="Times New Roman" pitchFamily="18" charset="0"/>
                        </a:rPr>
                        <a:t>Number of current enrollees, Number of participants counseled, Direct labor hours</a:t>
                      </a:r>
                    </a:p>
                  </a:txBody>
                  <a:tcPr marT="182849"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527084">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1" i="0" u="none" strike="noStrike" cap="none" normalizeH="0" baseline="0" dirty="0" smtClean="0">
                          <a:ln>
                            <a:noFill/>
                          </a:ln>
                          <a:solidFill>
                            <a:schemeClr val="tx1"/>
                          </a:solidFill>
                          <a:effectLst/>
                          <a:latin typeface="Arial" pitchFamily="34" charset="0"/>
                          <a:cs typeface="Times New Roman" pitchFamily="18" charset="0"/>
                        </a:rPr>
                        <a:t>Data Processing</a:t>
                      </a:r>
                    </a:p>
                  </a:txBody>
                  <a:tcPr marT="182849"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1" i="0" u="none" strike="noStrike" cap="none" normalizeH="0" baseline="0" dirty="0" smtClean="0">
                          <a:ln>
                            <a:noFill/>
                          </a:ln>
                          <a:solidFill>
                            <a:schemeClr val="tx1"/>
                          </a:solidFill>
                          <a:effectLst/>
                          <a:latin typeface="Arial" pitchFamily="34" charset="0"/>
                          <a:cs typeface="Times New Roman" pitchFamily="18" charset="0"/>
                        </a:rPr>
                        <a:t>System usage, Direct labor hours</a:t>
                      </a:r>
                    </a:p>
                  </a:txBody>
                  <a:tcPr marT="182849"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828297">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1" i="0" u="none" strike="noStrike" cap="none" normalizeH="0" baseline="0" dirty="0" smtClean="0">
                          <a:ln>
                            <a:noFill/>
                          </a:ln>
                          <a:solidFill>
                            <a:schemeClr val="tx1"/>
                          </a:solidFill>
                          <a:effectLst/>
                          <a:latin typeface="Arial" pitchFamily="34" charset="0"/>
                          <a:cs typeface="Times New Roman" pitchFamily="18" charset="0"/>
                        </a:rPr>
                        <a:t>Disbursing Service</a:t>
                      </a:r>
                    </a:p>
                  </a:txBody>
                  <a:tcPr marT="182849"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1200">
                          <a:solidFill>
                            <a:schemeClr val="tx1"/>
                          </a:solidFill>
                          <a:latin typeface="Arial" pitchFamily="34" charset="0"/>
                        </a:defRPr>
                      </a:lvl1pPr>
                      <a:lvl2pPr marL="742950" indent="-285750" eaLnBrk="0" hangingPunct="0">
                        <a:spcBef>
                          <a:spcPct val="20000"/>
                        </a:spcBef>
                        <a:buFont typeface="Arial" pitchFamily="34" charset="0"/>
                        <a:defRPr sz="1000">
                          <a:solidFill>
                            <a:schemeClr val="tx1"/>
                          </a:solidFill>
                          <a:latin typeface="Arial" pitchFamily="34" charset="0"/>
                        </a:defRPr>
                      </a:lvl2pPr>
                      <a:lvl3pPr marL="1143000" indent="-228600" eaLnBrk="0" hangingPunct="0">
                        <a:spcBef>
                          <a:spcPct val="20000"/>
                        </a:spcBef>
                        <a:buFont typeface="Arial" pitchFamily="34" charset="0"/>
                        <a:defRPr sz="1000">
                          <a:solidFill>
                            <a:schemeClr val="tx1"/>
                          </a:solidFill>
                          <a:latin typeface="Arial" pitchFamily="34" charset="0"/>
                        </a:defRPr>
                      </a:lvl3pPr>
                      <a:lvl4pPr marL="1600200" indent="-228600" eaLnBrk="0" hangingPunct="0">
                        <a:spcBef>
                          <a:spcPct val="20000"/>
                        </a:spcBef>
                        <a:buFont typeface="Arial" pitchFamily="34" charset="0"/>
                        <a:defRPr sz="900">
                          <a:solidFill>
                            <a:schemeClr val="tx1"/>
                          </a:solidFill>
                          <a:latin typeface="Arial" pitchFamily="34" charset="0"/>
                        </a:defRPr>
                      </a:lvl4pPr>
                      <a:lvl5pPr marL="2057400" indent="-228600" eaLnBrk="0" hangingPunct="0">
                        <a:spcBef>
                          <a:spcPct val="20000"/>
                        </a:spcBef>
                        <a:buFont typeface="Arial" pitchFamily="34" charset="0"/>
                        <a:defRPr sz="9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defRPr sz="9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defRPr sz="9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defRPr sz="9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defRPr sz="9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1" i="0" u="none" strike="noStrike" cap="none" normalizeH="0" baseline="0" dirty="0" smtClean="0">
                          <a:ln>
                            <a:noFill/>
                          </a:ln>
                          <a:solidFill>
                            <a:schemeClr val="tx1"/>
                          </a:solidFill>
                          <a:effectLst/>
                          <a:latin typeface="Arial" pitchFamily="34" charset="0"/>
                          <a:cs typeface="Times New Roman" pitchFamily="18" charset="0"/>
                        </a:rPr>
                        <a:t>Number of checks issued, Direct labor hours</a:t>
                      </a:r>
                    </a:p>
                  </a:txBody>
                  <a:tcPr marT="182849"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Guidance</a:t>
            </a:r>
            <a:endParaRPr lang="en-US" dirty="0"/>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723B91-CE10-4F20-890A-0852E224685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grpSp>
        <p:nvGrpSpPr>
          <p:cNvPr id="6" name="Group 50"/>
          <p:cNvGrpSpPr>
            <a:grpSpLocks noChangeAspect="1"/>
          </p:cNvGrpSpPr>
          <p:nvPr/>
        </p:nvGrpSpPr>
        <p:grpSpPr bwMode="auto">
          <a:xfrm>
            <a:off x="2872290" y="2057400"/>
            <a:ext cx="3376110" cy="4649734"/>
            <a:chOff x="2551691" y="948003"/>
            <a:chExt cx="3200816" cy="4410188"/>
          </a:xfrm>
        </p:grpSpPr>
        <p:grpSp>
          <p:nvGrpSpPr>
            <p:cNvPr id="7" name="Group 51"/>
            <p:cNvGrpSpPr>
              <a:grpSpLocks/>
            </p:cNvGrpSpPr>
            <p:nvPr/>
          </p:nvGrpSpPr>
          <p:grpSpPr bwMode="auto">
            <a:xfrm rot="-2700000">
              <a:off x="3473895" y="4361175"/>
              <a:ext cx="1151094" cy="997016"/>
              <a:chOff x="1849696" y="4020245"/>
              <a:chExt cx="1278280" cy="1107178"/>
            </a:xfrm>
          </p:grpSpPr>
          <p:sp>
            <p:nvSpPr>
              <p:cNvPr id="12" name="Rectangle 2"/>
              <p:cNvSpPr/>
              <p:nvPr/>
            </p:nvSpPr>
            <p:spPr>
              <a:xfrm>
                <a:off x="2474460" y="4279076"/>
                <a:ext cx="432232" cy="391119"/>
              </a:xfrm>
              <a:custGeom>
                <a:avLst/>
                <a:gdLst>
                  <a:gd name="connsiteX0" fmla="*/ 0 w 266700"/>
                  <a:gd name="connsiteY0" fmla="*/ 0 h 209550"/>
                  <a:gd name="connsiteX1" fmla="*/ 266700 w 266700"/>
                  <a:gd name="connsiteY1" fmla="*/ 0 h 209550"/>
                  <a:gd name="connsiteX2" fmla="*/ 266700 w 266700"/>
                  <a:gd name="connsiteY2" fmla="*/ 209550 h 209550"/>
                  <a:gd name="connsiteX3" fmla="*/ 0 w 266700"/>
                  <a:gd name="connsiteY3" fmla="*/ 209550 h 209550"/>
                  <a:gd name="connsiteX4" fmla="*/ 0 w 266700"/>
                  <a:gd name="connsiteY4" fmla="*/ 0 h 209550"/>
                  <a:gd name="connsiteX0" fmla="*/ 88106 w 354806"/>
                  <a:gd name="connsiteY0" fmla="*/ 38100 h 247650"/>
                  <a:gd name="connsiteX1" fmla="*/ 354806 w 354806"/>
                  <a:gd name="connsiteY1" fmla="*/ 38100 h 247650"/>
                  <a:gd name="connsiteX2" fmla="*/ 354806 w 354806"/>
                  <a:gd name="connsiteY2" fmla="*/ 247650 h 247650"/>
                  <a:gd name="connsiteX3" fmla="*/ 0 w 354806"/>
                  <a:gd name="connsiteY3" fmla="*/ 0 h 247650"/>
                  <a:gd name="connsiteX4" fmla="*/ 88106 w 354806"/>
                  <a:gd name="connsiteY4" fmla="*/ 38100 h 247650"/>
                  <a:gd name="connsiteX0" fmla="*/ 88106 w 411956"/>
                  <a:gd name="connsiteY0" fmla="*/ 38100 h 397668"/>
                  <a:gd name="connsiteX1" fmla="*/ 354806 w 411956"/>
                  <a:gd name="connsiteY1" fmla="*/ 38100 h 397668"/>
                  <a:gd name="connsiteX2" fmla="*/ 411956 w 411956"/>
                  <a:gd name="connsiteY2" fmla="*/ 397668 h 397668"/>
                  <a:gd name="connsiteX3" fmla="*/ 0 w 411956"/>
                  <a:gd name="connsiteY3" fmla="*/ 0 h 397668"/>
                  <a:gd name="connsiteX4" fmla="*/ 88106 w 411956"/>
                  <a:gd name="connsiteY4" fmla="*/ 38100 h 397668"/>
                  <a:gd name="connsiteX0" fmla="*/ 88106 w 411956"/>
                  <a:gd name="connsiteY0" fmla="*/ 38100 h 397668"/>
                  <a:gd name="connsiteX1" fmla="*/ 390525 w 411956"/>
                  <a:gd name="connsiteY1" fmla="*/ 307182 h 397668"/>
                  <a:gd name="connsiteX2" fmla="*/ 411956 w 411956"/>
                  <a:gd name="connsiteY2" fmla="*/ 397668 h 397668"/>
                  <a:gd name="connsiteX3" fmla="*/ 0 w 411956"/>
                  <a:gd name="connsiteY3" fmla="*/ 0 h 397668"/>
                  <a:gd name="connsiteX4" fmla="*/ 88106 w 411956"/>
                  <a:gd name="connsiteY4" fmla="*/ 38100 h 397668"/>
                  <a:gd name="connsiteX0" fmla="*/ 92868 w 411956"/>
                  <a:gd name="connsiteY0" fmla="*/ 21431 h 397668"/>
                  <a:gd name="connsiteX1" fmla="*/ 390525 w 411956"/>
                  <a:gd name="connsiteY1" fmla="*/ 307182 h 397668"/>
                  <a:gd name="connsiteX2" fmla="*/ 411956 w 411956"/>
                  <a:gd name="connsiteY2" fmla="*/ 397668 h 397668"/>
                  <a:gd name="connsiteX3" fmla="*/ 0 w 411956"/>
                  <a:gd name="connsiteY3" fmla="*/ 0 h 397668"/>
                  <a:gd name="connsiteX4" fmla="*/ 92868 w 411956"/>
                  <a:gd name="connsiteY4" fmla="*/ 21431 h 397668"/>
                  <a:gd name="connsiteX0" fmla="*/ 92868 w 411956"/>
                  <a:gd name="connsiteY0" fmla="*/ 25376 h 401613"/>
                  <a:gd name="connsiteX1" fmla="*/ 390525 w 411956"/>
                  <a:gd name="connsiteY1" fmla="*/ 311127 h 401613"/>
                  <a:gd name="connsiteX2" fmla="*/ 411956 w 411956"/>
                  <a:gd name="connsiteY2" fmla="*/ 401613 h 401613"/>
                  <a:gd name="connsiteX3" fmla="*/ 0 w 411956"/>
                  <a:gd name="connsiteY3" fmla="*/ 3945 h 401613"/>
                  <a:gd name="connsiteX4" fmla="*/ 92868 w 411956"/>
                  <a:gd name="connsiteY4" fmla="*/ 25376 h 401613"/>
                  <a:gd name="connsiteX0" fmla="*/ 92868 w 411956"/>
                  <a:gd name="connsiteY0" fmla="*/ 25606 h 401843"/>
                  <a:gd name="connsiteX1" fmla="*/ 390525 w 411956"/>
                  <a:gd name="connsiteY1" fmla="*/ 311357 h 401843"/>
                  <a:gd name="connsiteX2" fmla="*/ 411956 w 411956"/>
                  <a:gd name="connsiteY2" fmla="*/ 401843 h 401843"/>
                  <a:gd name="connsiteX3" fmla="*/ 0 w 411956"/>
                  <a:gd name="connsiteY3" fmla="*/ 4175 h 401843"/>
                  <a:gd name="connsiteX4" fmla="*/ 92868 w 411956"/>
                  <a:gd name="connsiteY4" fmla="*/ 25606 h 401843"/>
                  <a:gd name="connsiteX0" fmla="*/ 92868 w 414173"/>
                  <a:gd name="connsiteY0" fmla="*/ 25606 h 401843"/>
                  <a:gd name="connsiteX1" fmla="*/ 390525 w 414173"/>
                  <a:gd name="connsiteY1" fmla="*/ 311357 h 401843"/>
                  <a:gd name="connsiteX2" fmla="*/ 411956 w 414173"/>
                  <a:gd name="connsiteY2" fmla="*/ 401843 h 401843"/>
                  <a:gd name="connsiteX3" fmla="*/ 0 w 414173"/>
                  <a:gd name="connsiteY3" fmla="*/ 4175 h 401843"/>
                  <a:gd name="connsiteX4" fmla="*/ 92868 w 414173"/>
                  <a:gd name="connsiteY4" fmla="*/ 25606 h 401843"/>
                  <a:gd name="connsiteX0" fmla="*/ 92868 w 414173"/>
                  <a:gd name="connsiteY0" fmla="*/ 25606 h 401843"/>
                  <a:gd name="connsiteX1" fmla="*/ 390525 w 414173"/>
                  <a:gd name="connsiteY1" fmla="*/ 311357 h 401843"/>
                  <a:gd name="connsiteX2" fmla="*/ 411956 w 414173"/>
                  <a:gd name="connsiteY2" fmla="*/ 401843 h 401843"/>
                  <a:gd name="connsiteX3" fmla="*/ 0 w 414173"/>
                  <a:gd name="connsiteY3" fmla="*/ 4175 h 401843"/>
                  <a:gd name="connsiteX4" fmla="*/ 92868 w 414173"/>
                  <a:gd name="connsiteY4" fmla="*/ 25606 h 401843"/>
                  <a:gd name="connsiteX0" fmla="*/ 92868 w 414173"/>
                  <a:gd name="connsiteY0" fmla="*/ 25606 h 401843"/>
                  <a:gd name="connsiteX1" fmla="*/ 390525 w 414173"/>
                  <a:gd name="connsiteY1" fmla="*/ 311357 h 401843"/>
                  <a:gd name="connsiteX2" fmla="*/ 411956 w 414173"/>
                  <a:gd name="connsiteY2" fmla="*/ 401843 h 401843"/>
                  <a:gd name="connsiteX3" fmla="*/ 0 w 414173"/>
                  <a:gd name="connsiteY3" fmla="*/ 4175 h 401843"/>
                  <a:gd name="connsiteX4" fmla="*/ 92868 w 414173"/>
                  <a:gd name="connsiteY4" fmla="*/ 25606 h 401843"/>
                  <a:gd name="connsiteX0" fmla="*/ 92868 w 414173"/>
                  <a:gd name="connsiteY0" fmla="*/ 25606 h 401843"/>
                  <a:gd name="connsiteX1" fmla="*/ 390525 w 414173"/>
                  <a:gd name="connsiteY1" fmla="*/ 311357 h 401843"/>
                  <a:gd name="connsiteX2" fmla="*/ 411956 w 414173"/>
                  <a:gd name="connsiteY2" fmla="*/ 401843 h 401843"/>
                  <a:gd name="connsiteX3" fmla="*/ 0 w 414173"/>
                  <a:gd name="connsiteY3" fmla="*/ 4175 h 401843"/>
                  <a:gd name="connsiteX4" fmla="*/ 92868 w 414173"/>
                  <a:gd name="connsiteY4" fmla="*/ 25606 h 401843"/>
                  <a:gd name="connsiteX0" fmla="*/ 92868 w 411956"/>
                  <a:gd name="connsiteY0" fmla="*/ 25606 h 401843"/>
                  <a:gd name="connsiteX1" fmla="*/ 390525 w 411956"/>
                  <a:gd name="connsiteY1" fmla="*/ 311357 h 401843"/>
                  <a:gd name="connsiteX2" fmla="*/ 411956 w 411956"/>
                  <a:gd name="connsiteY2" fmla="*/ 401843 h 401843"/>
                  <a:gd name="connsiteX3" fmla="*/ 0 w 411956"/>
                  <a:gd name="connsiteY3" fmla="*/ 4175 h 401843"/>
                  <a:gd name="connsiteX4" fmla="*/ 92868 w 411956"/>
                  <a:gd name="connsiteY4" fmla="*/ 25606 h 401843"/>
                  <a:gd name="connsiteX0" fmla="*/ 92868 w 411956"/>
                  <a:gd name="connsiteY0" fmla="*/ 25606 h 401843"/>
                  <a:gd name="connsiteX1" fmla="*/ 333965 w 411956"/>
                  <a:gd name="connsiteY1" fmla="*/ 301930 h 401843"/>
                  <a:gd name="connsiteX2" fmla="*/ 411956 w 411956"/>
                  <a:gd name="connsiteY2" fmla="*/ 401843 h 401843"/>
                  <a:gd name="connsiteX3" fmla="*/ 0 w 411956"/>
                  <a:gd name="connsiteY3" fmla="*/ 4175 h 401843"/>
                  <a:gd name="connsiteX4" fmla="*/ 92868 w 411956"/>
                  <a:gd name="connsiteY4" fmla="*/ 25606 h 401843"/>
                  <a:gd name="connsiteX0" fmla="*/ 135288 w 411956"/>
                  <a:gd name="connsiteY0" fmla="*/ 84280 h 399242"/>
                  <a:gd name="connsiteX1" fmla="*/ 333965 w 411956"/>
                  <a:gd name="connsiteY1" fmla="*/ 299329 h 399242"/>
                  <a:gd name="connsiteX2" fmla="*/ 411956 w 411956"/>
                  <a:gd name="connsiteY2" fmla="*/ 399242 h 399242"/>
                  <a:gd name="connsiteX3" fmla="*/ 0 w 411956"/>
                  <a:gd name="connsiteY3" fmla="*/ 1574 h 399242"/>
                  <a:gd name="connsiteX4" fmla="*/ 135288 w 411956"/>
                  <a:gd name="connsiteY4" fmla="*/ 84280 h 399242"/>
                  <a:gd name="connsiteX0" fmla="*/ 92867 w 411956"/>
                  <a:gd name="connsiteY0" fmla="*/ 21484 h 402434"/>
                  <a:gd name="connsiteX1" fmla="*/ 333965 w 411956"/>
                  <a:gd name="connsiteY1" fmla="*/ 302521 h 402434"/>
                  <a:gd name="connsiteX2" fmla="*/ 411956 w 411956"/>
                  <a:gd name="connsiteY2" fmla="*/ 402434 h 402434"/>
                  <a:gd name="connsiteX3" fmla="*/ 0 w 411956"/>
                  <a:gd name="connsiteY3" fmla="*/ 4766 h 402434"/>
                  <a:gd name="connsiteX4" fmla="*/ 92867 w 411956"/>
                  <a:gd name="connsiteY4" fmla="*/ 21484 h 402434"/>
                  <a:gd name="connsiteX0" fmla="*/ 78726 w 411956"/>
                  <a:gd name="connsiteY0" fmla="*/ 21484 h 402434"/>
                  <a:gd name="connsiteX1" fmla="*/ 333965 w 411956"/>
                  <a:gd name="connsiteY1" fmla="*/ 302521 h 402434"/>
                  <a:gd name="connsiteX2" fmla="*/ 411956 w 411956"/>
                  <a:gd name="connsiteY2" fmla="*/ 402434 h 402434"/>
                  <a:gd name="connsiteX3" fmla="*/ 0 w 411956"/>
                  <a:gd name="connsiteY3" fmla="*/ 4766 h 402434"/>
                  <a:gd name="connsiteX4" fmla="*/ 78726 w 411956"/>
                  <a:gd name="connsiteY4" fmla="*/ 21484 h 402434"/>
                  <a:gd name="connsiteX0" fmla="*/ 78726 w 411956"/>
                  <a:gd name="connsiteY0" fmla="*/ 21484 h 402434"/>
                  <a:gd name="connsiteX1" fmla="*/ 390526 w 411956"/>
                  <a:gd name="connsiteY1" fmla="*/ 330801 h 402434"/>
                  <a:gd name="connsiteX2" fmla="*/ 411956 w 411956"/>
                  <a:gd name="connsiteY2" fmla="*/ 402434 h 402434"/>
                  <a:gd name="connsiteX3" fmla="*/ 0 w 411956"/>
                  <a:gd name="connsiteY3" fmla="*/ 4766 h 402434"/>
                  <a:gd name="connsiteX4" fmla="*/ 78726 w 411956"/>
                  <a:gd name="connsiteY4" fmla="*/ 21484 h 402434"/>
                  <a:gd name="connsiteX0" fmla="*/ 78726 w 411956"/>
                  <a:gd name="connsiteY0" fmla="*/ 10585 h 405676"/>
                  <a:gd name="connsiteX1" fmla="*/ 390526 w 411956"/>
                  <a:gd name="connsiteY1" fmla="*/ 334043 h 405676"/>
                  <a:gd name="connsiteX2" fmla="*/ 411956 w 411956"/>
                  <a:gd name="connsiteY2" fmla="*/ 405676 h 405676"/>
                  <a:gd name="connsiteX3" fmla="*/ 0 w 411956"/>
                  <a:gd name="connsiteY3" fmla="*/ 8008 h 405676"/>
                  <a:gd name="connsiteX4" fmla="*/ 78726 w 411956"/>
                  <a:gd name="connsiteY4" fmla="*/ 10585 h 405676"/>
                  <a:gd name="connsiteX0" fmla="*/ 83439 w 411956"/>
                  <a:gd name="connsiteY0" fmla="*/ 1040 h 462118"/>
                  <a:gd name="connsiteX1" fmla="*/ 390526 w 411956"/>
                  <a:gd name="connsiteY1" fmla="*/ 390485 h 462118"/>
                  <a:gd name="connsiteX2" fmla="*/ 411956 w 411956"/>
                  <a:gd name="connsiteY2" fmla="*/ 462118 h 462118"/>
                  <a:gd name="connsiteX3" fmla="*/ 0 w 411956"/>
                  <a:gd name="connsiteY3" fmla="*/ 64450 h 462118"/>
                  <a:gd name="connsiteX4" fmla="*/ 83439 w 411956"/>
                  <a:gd name="connsiteY4" fmla="*/ 1040 h 462118"/>
                  <a:gd name="connsiteX0" fmla="*/ 97580 w 411956"/>
                  <a:gd name="connsiteY0" fmla="*/ 25607 h 401844"/>
                  <a:gd name="connsiteX1" fmla="*/ 390526 w 411956"/>
                  <a:gd name="connsiteY1" fmla="*/ 330211 h 401844"/>
                  <a:gd name="connsiteX2" fmla="*/ 411956 w 411956"/>
                  <a:gd name="connsiteY2" fmla="*/ 401844 h 401844"/>
                  <a:gd name="connsiteX3" fmla="*/ 0 w 411956"/>
                  <a:gd name="connsiteY3" fmla="*/ 4176 h 401844"/>
                  <a:gd name="connsiteX4" fmla="*/ 97580 w 411956"/>
                  <a:gd name="connsiteY4" fmla="*/ 25607 h 401844"/>
                  <a:gd name="connsiteX0" fmla="*/ 97580 w 461809"/>
                  <a:gd name="connsiteY0" fmla="*/ 25607 h 401844"/>
                  <a:gd name="connsiteX1" fmla="*/ 461228 w 461809"/>
                  <a:gd name="connsiteY1" fmla="*/ 334924 h 401844"/>
                  <a:gd name="connsiteX2" fmla="*/ 411956 w 461809"/>
                  <a:gd name="connsiteY2" fmla="*/ 401844 h 401844"/>
                  <a:gd name="connsiteX3" fmla="*/ 0 w 461809"/>
                  <a:gd name="connsiteY3" fmla="*/ 4176 h 401844"/>
                  <a:gd name="connsiteX4" fmla="*/ 97580 w 461809"/>
                  <a:gd name="connsiteY4" fmla="*/ 25607 h 401844"/>
                  <a:gd name="connsiteX0" fmla="*/ 97580 w 411956"/>
                  <a:gd name="connsiteY0" fmla="*/ 25607 h 401844"/>
                  <a:gd name="connsiteX1" fmla="*/ 404667 w 411956"/>
                  <a:gd name="connsiteY1" fmla="*/ 33492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404667 w 411956"/>
                  <a:gd name="connsiteY1" fmla="*/ 33492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404667 w 411956"/>
                  <a:gd name="connsiteY1" fmla="*/ 33492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404667 w 411956"/>
                  <a:gd name="connsiteY1" fmla="*/ 33492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5240 w 411956"/>
                  <a:gd name="connsiteY1" fmla="*/ 330210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9954 w 411956"/>
                  <a:gd name="connsiteY1" fmla="*/ 334923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9954 w 411956"/>
                  <a:gd name="connsiteY1" fmla="*/ 334923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9954 w 411956"/>
                  <a:gd name="connsiteY1" fmla="*/ 339542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81846 w 411956"/>
                  <a:gd name="connsiteY1" fmla="*/ 325685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409007 w 411956"/>
                  <a:gd name="connsiteY1" fmla="*/ 33030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0899 w 411956"/>
                  <a:gd name="connsiteY1" fmla="*/ 325685 h 401844"/>
                  <a:gd name="connsiteX2" fmla="*/ 411956 w 411956"/>
                  <a:gd name="connsiteY2" fmla="*/ 401844 h 401844"/>
                  <a:gd name="connsiteX3" fmla="*/ 0 w 411956"/>
                  <a:gd name="connsiteY3" fmla="*/ 4176 h 401844"/>
                  <a:gd name="connsiteX4" fmla="*/ 97580 w 411956"/>
                  <a:gd name="connsiteY4" fmla="*/ 25607 h 401844"/>
                  <a:gd name="connsiteX0" fmla="*/ 97580 w 402902"/>
                  <a:gd name="connsiteY0" fmla="*/ 25607 h 392607"/>
                  <a:gd name="connsiteX1" fmla="*/ 390899 w 402902"/>
                  <a:gd name="connsiteY1" fmla="*/ 325685 h 392607"/>
                  <a:gd name="connsiteX2" fmla="*/ 402902 w 402902"/>
                  <a:gd name="connsiteY2" fmla="*/ 392607 h 392607"/>
                  <a:gd name="connsiteX3" fmla="*/ 0 w 402902"/>
                  <a:gd name="connsiteY3" fmla="*/ 4176 h 392607"/>
                  <a:gd name="connsiteX4" fmla="*/ 97580 w 402902"/>
                  <a:gd name="connsiteY4" fmla="*/ 25607 h 392607"/>
                  <a:gd name="connsiteX0" fmla="*/ 97580 w 402902"/>
                  <a:gd name="connsiteY0" fmla="*/ 25607 h 392607"/>
                  <a:gd name="connsiteX1" fmla="*/ 390899 w 402902"/>
                  <a:gd name="connsiteY1" fmla="*/ 325685 h 392607"/>
                  <a:gd name="connsiteX2" fmla="*/ 402902 w 402902"/>
                  <a:gd name="connsiteY2" fmla="*/ 392607 h 392607"/>
                  <a:gd name="connsiteX3" fmla="*/ 0 w 402902"/>
                  <a:gd name="connsiteY3" fmla="*/ 4176 h 392607"/>
                  <a:gd name="connsiteX4" fmla="*/ 97580 w 402902"/>
                  <a:gd name="connsiteY4" fmla="*/ 25607 h 392607"/>
                  <a:gd name="connsiteX0" fmla="*/ 97580 w 408217"/>
                  <a:gd name="connsiteY0" fmla="*/ 25607 h 403467"/>
                  <a:gd name="connsiteX1" fmla="*/ 390899 w 408217"/>
                  <a:gd name="connsiteY1" fmla="*/ 325685 h 403467"/>
                  <a:gd name="connsiteX2" fmla="*/ 408217 w 408217"/>
                  <a:gd name="connsiteY2" fmla="*/ 403467 h 403467"/>
                  <a:gd name="connsiteX3" fmla="*/ 0 w 408217"/>
                  <a:gd name="connsiteY3" fmla="*/ 4176 h 403467"/>
                  <a:gd name="connsiteX4" fmla="*/ 97580 w 408217"/>
                  <a:gd name="connsiteY4" fmla="*/ 25607 h 403467"/>
                  <a:gd name="connsiteX0" fmla="*/ 97580 w 408217"/>
                  <a:gd name="connsiteY0" fmla="*/ 25607 h 403467"/>
                  <a:gd name="connsiteX1" fmla="*/ 390899 w 408217"/>
                  <a:gd name="connsiteY1" fmla="*/ 325685 h 403467"/>
                  <a:gd name="connsiteX2" fmla="*/ 408217 w 408217"/>
                  <a:gd name="connsiteY2" fmla="*/ 403467 h 403467"/>
                  <a:gd name="connsiteX3" fmla="*/ 0 w 408217"/>
                  <a:gd name="connsiteY3" fmla="*/ 4176 h 403467"/>
                  <a:gd name="connsiteX4" fmla="*/ 97580 w 408217"/>
                  <a:gd name="connsiteY4" fmla="*/ 25607 h 403467"/>
                  <a:gd name="connsiteX0" fmla="*/ 97580 w 408217"/>
                  <a:gd name="connsiteY0" fmla="*/ 25607 h 403467"/>
                  <a:gd name="connsiteX1" fmla="*/ 395120 w 408217"/>
                  <a:gd name="connsiteY1" fmla="*/ 325685 h 403467"/>
                  <a:gd name="connsiteX2" fmla="*/ 408217 w 408217"/>
                  <a:gd name="connsiteY2" fmla="*/ 403467 h 403467"/>
                  <a:gd name="connsiteX3" fmla="*/ 0 w 408217"/>
                  <a:gd name="connsiteY3" fmla="*/ 4176 h 403467"/>
                  <a:gd name="connsiteX4" fmla="*/ 97580 w 408217"/>
                  <a:gd name="connsiteY4" fmla="*/ 25607 h 403467"/>
                  <a:gd name="connsiteX0" fmla="*/ 97580 w 408217"/>
                  <a:gd name="connsiteY0" fmla="*/ 25607 h 403467"/>
                  <a:gd name="connsiteX1" fmla="*/ 395120 w 408217"/>
                  <a:gd name="connsiteY1" fmla="*/ 325685 h 403467"/>
                  <a:gd name="connsiteX2" fmla="*/ 408217 w 408217"/>
                  <a:gd name="connsiteY2" fmla="*/ 403467 h 403467"/>
                  <a:gd name="connsiteX3" fmla="*/ 0 w 408217"/>
                  <a:gd name="connsiteY3" fmla="*/ 4176 h 403467"/>
                  <a:gd name="connsiteX4" fmla="*/ 97580 w 408217"/>
                  <a:gd name="connsiteY4" fmla="*/ 25607 h 403467"/>
                  <a:gd name="connsiteX0" fmla="*/ 97580 w 399775"/>
                  <a:gd name="connsiteY0" fmla="*/ 25607 h 407793"/>
                  <a:gd name="connsiteX1" fmla="*/ 395120 w 399775"/>
                  <a:gd name="connsiteY1" fmla="*/ 325685 h 407793"/>
                  <a:gd name="connsiteX2" fmla="*/ 399775 w 399775"/>
                  <a:gd name="connsiteY2" fmla="*/ 407793 h 407793"/>
                  <a:gd name="connsiteX3" fmla="*/ 0 w 399775"/>
                  <a:gd name="connsiteY3" fmla="*/ 4176 h 407793"/>
                  <a:gd name="connsiteX4" fmla="*/ 97580 w 399775"/>
                  <a:gd name="connsiteY4" fmla="*/ 25607 h 407793"/>
                  <a:gd name="connsiteX0" fmla="*/ 97580 w 408218"/>
                  <a:gd name="connsiteY0" fmla="*/ 25607 h 403467"/>
                  <a:gd name="connsiteX1" fmla="*/ 395120 w 408218"/>
                  <a:gd name="connsiteY1" fmla="*/ 325685 h 403467"/>
                  <a:gd name="connsiteX2" fmla="*/ 408218 w 408218"/>
                  <a:gd name="connsiteY2" fmla="*/ 403467 h 403467"/>
                  <a:gd name="connsiteX3" fmla="*/ 0 w 408218"/>
                  <a:gd name="connsiteY3" fmla="*/ 4176 h 403467"/>
                  <a:gd name="connsiteX4" fmla="*/ 97580 w 408218"/>
                  <a:gd name="connsiteY4" fmla="*/ 25607 h 403467"/>
                  <a:gd name="connsiteX0" fmla="*/ 97580 w 399776"/>
                  <a:gd name="connsiteY0" fmla="*/ 25607 h 399141"/>
                  <a:gd name="connsiteX1" fmla="*/ 395120 w 399776"/>
                  <a:gd name="connsiteY1" fmla="*/ 325685 h 399141"/>
                  <a:gd name="connsiteX2" fmla="*/ 399776 w 399776"/>
                  <a:gd name="connsiteY2" fmla="*/ 399141 h 399141"/>
                  <a:gd name="connsiteX3" fmla="*/ 0 w 399776"/>
                  <a:gd name="connsiteY3" fmla="*/ 4176 h 399141"/>
                  <a:gd name="connsiteX4" fmla="*/ 97580 w 399776"/>
                  <a:gd name="connsiteY4" fmla="*/ 25607 h 399141"/>
                  <a:gd name="connsiteX0" fmla="*/ 97580 w 403997"/>
                  <a:gd name="connsiteY0" fmla="*/ 25607 h 399141"/>
                  <a:gd name="connsiteX1" fmla="*/ 395120 w 403997"/>
                  <a:gd name="connsiteY1" fmla="*/ 325685 h 399141"/>
                  <a:gd name="connsiteX2" fmla="*/ 403997 w 403997"/>
                  <a:gd name="connsiteY2" fmla="*/ 399141 h 399141"/>
                  <a:gd name="connsiteX3" fmla="*/ 0 w 403997"/>
                  <a:gd name="connsiteY3" fmla="*/ 4176 h 399141"/>
                  <a:gd name="connsiteX4" fmla="*/ 97580 w 403997"/>
                  <a:gd name="connsiteY4" fmla="*/ 25607 h 399141"/>
                  <a:gd name="connsiteX0" fmla="*/ 97580 w 403997"/>
                  <a:gd name="connsiteY0" fmla="*/ 25607 h 399141"/>
                  <a:gd name="connsiteX1" fmla="*/ 399341 w 403997"/>
                  <a:gd name="connsiteY1" fmla="*/ 330011 h 399141"/>
                  <a:gd name="connsiteX2" fmla="*/ 403997 w 403997"/>
                  <a:gd name="connsiteY2" fmla="*/ 399141 h 399141"/>
                  <a:gd name="connsiteX3" fmla="*/ 0 w 403997"/>
                  <a:gd name="connsiteY3" fmla="*/ 4176 h 399141"/>
                  <a:gd name="connsiteX4" fmla="*/ 97580 w 403997"/>
                  <a:gd name="connsiteY4" fmla="*/ 25607 h 399141"/>
                  <a:gd name="connsiteX0" fmla="*/ 104763 w 411180"/>
                  <a:gd name="connsiteY0" fmla="*/ 27804 h 401338"/>
                  <a:gd name="connsiteX1" fmla="*/ 406524 w 411180"/>
                  <a:gd name="connsiteY1" fmla="*/ 332208 h 401338"/>
                  <a:gd name="connsiteX2" fmla="*/ 411180 w 411180"/>
                  <a:gd name="connsiteY2" fmla="*/ 401338 h 401338"/>
                  <a:gd name="connsiteX3" fmla="*/ 0 w 411180"/>
                  <a:gd name="connsiteY3" fmla="*/ 3920 h 401338"/>
                  <a:gd name="connsiteX4" fmla="*/ 104763 w 411180"/>
                  <a:gd name="connsiteY4" fmla="*/ 27804 h 401338"/>
                  <a:gd name="connsiteX0" fmla="*/ 104763 w 411180"/>
                  <a:gd name="connsiteY0" fmla="*/ 27804 h 440590"/>
                  <a:gd name="connsiteX1" fmla="*/ 406524 w 411180"/>
                  <a:gd name="connsiteY1" fmla="*/ 332208 h 440590"/>
                  <a:gd name="connsiteX2" fmla="*/ 411180 w 411180"/>
                  <a:gd name="connsiteY2" fmla="*/ 440590 h 440590"/>
                  <a:gd name="connsiteX3" fmla="*/ 0 w 411180"/>
                  <a:gd name="connsiteY3" fmla="*/ 3920 h 440590"/>
                  <a:gd name="connsiteX4" fmla="*/ 104763 w 411180"/>
                  <a:gd name="connsiteY4" fmla="*/ 27804 h 440590"/>
                  <a:gd name="connsiteX0" fmla="*/ 104763 w 408134"/>
                  <a:gd name="connsiteY0" fmla="*/ 27804 h 403791"/>
                  <a:gd name="connsiteX1" fmla="*/ 406524 w 408134"/>
                  <a:gd name="connsiteY1" fmla="*/ 332208 h 403791"/>
                  <a:gd name="connsiteX2" fmla="*/ 399209 w 408134"/>
                  <a:gd name="connsiteY2" fmla="*/ 403791 h 403791"/>
                  <a:gd name="connsiteX3" fmla="*/ 0 w 408134"/>
                  <a:gd name="connsiteY3" fmla="*/ 3920 h 403791"/>
                  <a:gd name="connsiteX4" fmla="*/ 104763 w 408134"/>
                  <a:gd name="connsiteY4" fmla="*/ 27804 h 40379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85608 w 389162"/>
                  <a:gd name="connsiteY0" fmla="*/ 30031 h 413378"/>
                  <a:gd name="connsiteX1" fmla="*/ 387369 w 389162"/>
                  <a:gd name="connsiteY1" fmla="*/ 334435 h 413378"/>
                  <a:gd name="connsiteX2" fmla="*/ 382448 w 389162"/>
                  <a:gd name="connsiteY2" fmla="*/ 413378 h 413378"/>
                  <a:gd name="connsiteX3" fmla="*/ 0 w 389162"/>
                  <a:gd name="connsiteY3" fmla="*/ 3694 h 413378"/>
                  <a:gd name="connsiteX4" fmla="*/ 85608 w 389162"/>
                  <a:gd name="connsiteY4" fmla="*/ 30031 h 413378"/>
                  <a:gd name="connsiteX0" fmla="*/ 92792 w 396346"/>
                  <a:gd name="connsiteY0" fmla="*/ 36843 h 420190"/>
                  <a:gd name="connsiteX1" fmla="*/ 394553 w 396346"/>
                  <a:gd name="connsiteY1" fmla="*/ 341247 h 420190"/>
                  <a:gd name="connsiteX2" fmla="*/ 389632 w 396346"/>
                  <a:gd name="connsiteY2" fmla="*/ 420190 h 420190"/>
                  <a:gd name="connsiteX3" fmla="*/ 0 w 396346"/>
                  <a:gd name="connsiteY3" fmla="*/ 3146 h 420190"/>
                  <a:gd name="connsiteX4" fmla="*/ 92792 w 396346"/>
                  <a:gd name="connsiteY4" fmla="*/ 36843 h 420190"/>
                  <a:gd name="connsiteX0" fmla="*/ 92792 w 396346"/>
                  <a:gd name="connsiteY0" fmla="*/ 36843 h 420190"/>
                  <a:gd name="connsiteX1" fmla="*/ 394553 w 396346"/>
                  <a:gd name="connsiteY1" fmla="*/ 341247 h 420190"/>
                  <a:gd name="connsiteX2" fmla="*/ 389632 w 396346"/>
                  <a:gd name="connsiteY2" fmla="*/ 420190 h 420190"/>
                  <a:gd name="connsiteX3" fmla="*/ 0 w 396346"/>
                  <a:gd name="connsiteY3" fmla="*/ 3146 h 420190"/>
                  <a:gd name="connsiteX4" fmla="*/ 92792 w 396346"/>
                  <a:gd name="connsiteY4" fmla="*/ 36843 h 420190"/>
                  <a:gd name="connsiteX0" fmla="*/ 92792 w 395787"/>
                  <a:gd name="connsiteY0" fmla="*/ 36843 h 398111"/>
                  <a:gd name="connsiteX1" fmla="*/ 394553 w 395787"/>
                  <a:gd name="connsiteY1" fmla="*/ 341247 h 398111"/>
                  <a:gd name="connsiteX2" fmla="*/ 380055 w 395787"/>
                  <a:gd name="connsiteY2" fmla="*/ 398111 h 398111"/>
                  <a:gd name="connsiteX3" fmla="*/ 0 w 395787"/>
                  <a:gd name="connsiteY3" fmla="*/ 3146 h 398111"/>
                  <a:gd name="connsiteX4" fmla="*/ 92792 w 395787"/>
                  <a:gd name="connsiteY4" fmla="*/ 36843 h 398111"/>
                  <a:gd name="connsiteX0" fmla="*/ 92792 w 396577"/>
                  <a:gd name="connsiteY0" fmla="*/ 36843 h 393205"/>
                  <a:gd name="connsiteX1" fmla="*/ 394553 w 396577"/>
                  <a:gd name="connsiteY1" fmla="*/ 341247 h 393205"/>
                  <a:gd name="connsiteX2" fmla="*/ 392026 w 396577"/>
                  <a:gd name="connsiteY2" fmla="*/ 393205 h 393205"/>
                  <a:gd name="connsiteX3" fmla="*/ 0 w 396577"/>
                  <a:gd name="connsiteY3" fmla="*/ 3146 h 393205"/>
                  <a:gd name="connsiteX4" fmla="*/ 92792 w 396577"/>
                  <a:gd name="connsiteY4" fmla="*/ 36843 h 393205"/>
                  <a:gd name="connsiteX0" fmla="*/ 92792 w 396577"/>
                  <a:gd name="connsiteY0" fmla="*/ 36843 h 393205"/>
                  <a:gd name="connsiteX1" fmla="*/ 394553 w 396577"/>
                  <a:gd name="connsiteY1" fmla="*/ 341247 h 393205"/>
                  <a:gd name="connsiteX2" fmla="*/ 392026 w 396577"/>
                  <a:gd name="connsiteY2" fmla="*/ 393205 h 393205"/>
                  <a:gd name="connsiteX3" fmla="*/ 0 w 396577"/>
                  <a:gd name="connsiteY3" fmla="*/ 3146 h 393205"/>
                  <a:gd name="connsiteX4" fmla="*/ 92792 w 396577"/>
                  <a:gd name="connsiteY4" fmla="*/ 36843 h 393205"/>
                  <a:gd name="connsiteX0" fmla="*/ 92792 w 396879"/>
                  <a:gd name="connsiteY0" fmla="*/ 36843 h 407924"/>
                  <a:gd name="connsiteX1" fmla="*/ 394553 w 396879"/>
                  <a:gd name="connsiteY1" fmla="*/ 341247 h 407924"/>
                  <a:gd name="connsiteX2" fmla="*/ 394420 w 396879"/>
                  <a:gd name="connsiteY2" fmla="*/ 407924 h 407924"/>
                  <a:gd name="connsiteX3" fmla="*/ 0 w 396879"/>
                  <a:gd name="connsiteY3" fmla="*/ 3146 h 407924"/>
                  <a:gd name="connsiteX4" fmla="*/ 92792 w 396879"/>
                  <a:gd name="connsiteY4" fmla="*/ 36843 h 407924"/>
                  <a:gd name="connsiteX0" fmla="*/ 92792 w 396879"/>
                  <a:gd name="connsiteY0" fmla="*/ 36843 h 407924"/>
                  <a:gd name="connsiteX1" fmla="*/ 394553 w 396879"/>
                  <a:gd name="connsiteY1" fmla="*/ 341247 h 407924"/>
                  <a:gd name="connsiteX2" fmla="*/ 394420 w 396879"/>
                  <a:gd name="connsiteY2" fmla="*/ 407924 h 407924"/>
                  <a:gd name="connsiteX3" fmla="*/ 0 w 396879"/>
                  <a:gd name="connsiteY3" fmla="*/ 3146 h 407924"/>
                  <a:gd name="connsiteX4" fmla="*/ 92792 w 396879"/>
                  <a:gd name="connsiteY4" fmla="*/ 36843 h 40792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399687"/>
                  <a:gd name="connsiteY0" fmla="*/ 30033 h 401114"/>
                  <a:gd name="connsiteX1" fmla="*/ 396947 w 399687"/>
                  <a:gd name="connsiteY1" fmla="*/ 334437 h 401114"/>
                  <a:gd name="connsiteX2" fmla="*/ 399208 w 399687"/>
                  <a:gd name="connsiteY2" fmla="*/ 401114 h 401114"/>
                  <a:gd name="connsiteX3" fmla="*/ 0 w 399687"/>
                  <a:gd name="connsiteY3" fmla="*/ 3695 h 401114"/>
                  <a:gd name="connsiteX4" fmla="*/ 97580 w 399687"/>
                  <a:gd name="connsiteY4" fmla="*/ 30033 h 401114"/>
                  <a:gd name="connsiteX0" fmla="*/ 97580 w 399208"/>
                  <a:gd name="connsiteY0" fmla="*/ 30033 h 401114"/>
                  <a:gd name="connsiteX1" fmla="*/ 392159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2159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2159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2159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721"/>
                  <a:gd name="connsiteY0" fmla="*/ 30033 h 401114"/>
                  <a:gd name="connsiteX1" fmla="*/ 399341 w 399721"/>
                  <a:gd name="connsiteY1" fmla="*/ 331983 h 401114"/>
                  <a:gd name="connsiteX2" fmla="*/ 399208 w 399721"/>
                  <a:gd name="connsiteY2" fmla="*/ 401114 h 401114"/>
                  <a:gd name="connsiteX3" fmla="*/ 0 w 399721"/>
                  <a:gd name="connsiteY3" fmla="*/ 3695 h 401114"/>
                  <a:gd name="connsiteX4" fmla="*/ 97580 w 399721"/>
                  <a:gd name="connsiteY4" fmla="*/ 30033 h 401114"/>
                  <a:gd name="connsiteX0" fmla="*/ 97580 w 399721"/>
                  <a:gd name="connsiteY0" fmla="*/ 30033 h 401114"/>
                  <a:gd name="connsiteX1" fmla="*/ 399341 w 399721"/>
                  <a:gd name="connsiteY1" fmla="*/ 331983 h 401114"/>
                  <a:gd name="connsiteX2" fmla="*/ 399208 w 399721"/>
                  <a:gd name="connsiteY2" fmla="*/ 401114 h 401114"/>
                  <a:gd name="connsiteX3" fmla="*/ 0 w 399721"/>
                  <a:gd name="connsiteY3" fmla="*/ 3695 h 401114"/>
                  <a:gd name="connsiteX4" fmla="*/ 97580 w 39972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208"/>
                  <a:gd name="connsiteY0" fmla="*/ 30033 h 401114"/>
                  <a:gd name="connsiteX1" fmla="*/ 396947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6947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73637 w 399208"/>
                  <a:gd name="connsiteY0" fmla="*/ 13440 h 404146"/>
                  <a:gd name="connsiteX1" fmla="*/ 396947 w 399208"/>
                  <a:gd name="connsiteY1" fmla="*/ 335015 h 404146"/>
                  <a:gd name="connsiteX2" fmla="*/ 399208 w 399208"/>
                  <a:gd name="connsiteY2" fmla="*/ 404146 h 404146"/>
                  <a:gd name="connsiteX3" fmla="*/ 0 w 399208"/>
                  <a:gd name="connsiteY3" fmla="*/ 6727 h 404146"/>
                  <a:gd name="connsiteX4" fmla="*/ 73637 w 399208"/>
                  <a:gd name="connsiteY4" fmla="*/ 13440 h 404146"/>
                  <a:gd name="connsiteX0" fmla="*/ 73637 w 399208"/>
                  <a:gd name="connsiteY0" fmla="*/ 13440 h 404146"/>
                  <a:gd name="connsiteX1" fmla="*/ 396947 w 399208"/>
                  <a:gd name="connsiteY1" fmla="*/ 335015 h 404146"/>
                  <a:gd name="connsiteX2" fmla="*/ 399208 w 399208"/>
                  <a:gd name="connsiteY2" fmla="*/ 404146 h 404146"/>
                  <a:gd name="connsiteX3" fmla="*/ 0 w 399208"/>
                  <a:gd name="connsiteY3" fmla="*/ 6727 h 404146"/>
                  <a:gd name="connsiteX4" fmla="*/ 73637 w 399208"/>
                  <a:gd name="connsiteY4" fmla="*/ 13440 h 404146"/>
                  <a:gd name="connsiteX0" fmla="*/ 73637 w 399208"/>
                  <a:gd name="connsiteY0" fmla="*/ 11323 h 402029"/>
                  <a:gd name="connsiteX1" fmla="*/ 396947 w 399208"/>
                  <a:gd name="connsiteY1" fmla="*/ 332898 h 402029"/>
                  <a:gd name="connsiteX2" fmla="*/ 399208 w 399208"/>
                  <a:gd name="connsiteY2" fmla="*/ 402029 h 402029"/>
                  <a:gd name="connsiteX3" fmla="*/ 0 w 399208"/>
                  <a:gd name="connsiteY3" fmla="*/ 4610 h 402029"/>
                  <a:gd name="connsiteX4" fmla="*/ 73637 w 399208"/>
                  <a:gd name="connsiteY4" fmla="*/ 11323 h 40202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4259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4259 h 397419"/>
                  <a:gd name="connsiteX0" fmla="*/ 73637 w 399208"/>
                  <a:gd name="connsiteY0" fmla="*/ 4259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4259 h 397419"/>
                  <a:gd name="connsiteX0" fmla="*/ 73637 w 399208"/>
                  <a:gd name="connsiteY0" fmla="*/ 1806 h 394966"/>
                  <a:gd name="connsiteX1" fmla="*/ 396947 w 399208"/>
                  <a:gd name="connsiteY1" fmla="*/ 325835 h 394966"/>
                  <a:gd name="connsiteX2" fmla="*/ 399208 w 399208"/>
                  <a:gd name="connsiteY2" fmla="*/ 394966 h 394966"/>
                  <a:gd name="connsiteX3" fmla="*/ 0 w 399208"/>
                  <a:gd name="connsiteY3" fmla="*/ 0 h 394966"/>
                  <a:gd name="connsiteX4" fmla="*/ 73637 w 399208"/>
                  <a:gd name="connsiteY4" fmla="*/ 1806 h 394966"/>
                  <a:gd name="connsiteX0" fmla="*/ 73637 w 399208"/>
                  <a:gd name="connsiteY0" fmla="*/ 1806 h 394966"/>
                  <a:gd name="connsiteX1" fmla="*/ 396947 w 399208"/>
                  <a:gd name="connsiteY1" fmla="*/ 325835 h 394966"/>
                  <a:gd name="connsiteX2" fmla="*/ 399208 w 399208"/>
                  <a:gd name="connsiteY2" fmla="*/ 394966 h 394966"/>
                  <a:gd name="connsiteX3" fmla="*/ 0 w 399208"/>
                  <a:gd name="connsiteY3" fmla="*/ 0 h 394966"/>
                  <a:gd name="connsiteX4" fmla="*/ 73637 w 399208"/>
                  <a:gd name="connsiteY4" fmla="*/ 1806 h 394966"/>
                  <a:gd name="connsiteX0" fmla="*/ 73637 w 396947"/>
                  <a:gd name="connsiteY0" fmla="*/ 1806 h 394966"/>
                  <a:gd name="connsiteX1" fmla="*/ 396947 w 396947"/>
                  <a:gd name="connsiteY1" fmla="*/ 325835 h 394966"/>
                  <a:gd name="connsiteX2" fmla="*/ 396814 w 396947"/>
                  <a:gd name="connsiteY2" fmla="*/ 394966 h 394966"/>
                  <a:gd name="connsiteX3" fmla="*/ 0 w 396947"/>
                  <a:gd name="connsiteY3" fmla="*/ 0 h 394966"/>
                  <a:gd name="connsiteX4" fmla="*/ 73637 w 396947"/>
                  <a:gd name="connsiteY4" fmla="*/ 1806 h 394966"/>
                  <a:gd name="connsiteX0" fmla="*/ 80259 w 403569"/>
                  <a:gd name="connsiteY0" fmla="*/ 5198 h 398358"/>
                  <a:gd name="connsiteX1" fmla="*/ 403569 w 403569"/>
                  <a:gd name="connsiteY1" fmla="*/ 329227 h 398358"/>
                  <a:gd name="connsiteX2" fmla="*/ 403436 w 403569"/>
                  <a:gd name="connsiteY2" fmla="*/ 398358 h 398358"/>
                  <a:gd name="connsiteX3" fmla="*/ 0 w 403569"/>
                  <a:gd name="connsiteY3" fmla="*/ 0 h 398358"/>
                  <a:gd name="connsiteX4" fmla="*/ 80259 w 403569"/>
                  <a:gd name="connsiteY4" fmla="*/ 5198 h 398358"/>
                  <a:gd name="connsiteX0" fmla="*/ 76948 w 400258"/>
                  <a:gd name="connsiteY0" fmla="*/ 0 h 393160"/>
                  <a:gd name="connsiteX1" fmla="*/ 400258 w 400258"/>
                  <a:gd name="connsiteY1" fmla="*/ 324029 h 393160"/>
                  <a:gd name="connsiteX2" fmla="*/ 400125 w 400258"/>
                  <a:gd name="connsiteY2" fmla="*/ 393160 h 393160"/>
                  <a:gd name="connsiteX3" fmla="*/ 0 w 400258"/>
                  <a:gd name="connsiteY3" fmla="*/ 1587 h 393160"/>
                  <a:gd name="connsiteX4" fmla="*/ 76948 w 400258"/>
                  <a:gd name="connsiteY4" fmla="*/ 0 h 393160"/>
                  <a:gd name="connsiteX0" fmla="*/ 80259 w 403569"/>
                  <a:gd name="connsiteY0" fmla="*/ 0 h 393160"/>
                  <a:gd name="connsiteX1" fmla="*/ 403569 w 403569"/>
                  <a:gd name="connsiteY1" fmla="*/ 324029 h 393160"/>
                  <a:gd name="connsiteX2" fmla="*/ 403436 w 403569"/>
                  <a:gd name="connsiteY2" fmla="*/ 393160 h 393160"/>
                  <a:gd name="connsiteX3" fmla="*/ 0 w 403569"/>
                  <a:gd name="connsiteY3" fmla="*/ 1587 h 393160"/>
                  <a:gd name="connsiteX4" fmla="*/ 80259 w 403569"/>
                  <a:gd name="connsiteY4" fmla="*/ 0 h 393160"/>
                  <a:gd name="connsiteX0" fmla="*/ 86881 w 410191"/>
                  <a:gd name="connsiteY0" fmla="*/ 0 h 393160"/>
                  <a:gd name="connsiteX1" fmla="*/ 410191 w 410191"/>
                  <a:gd name="connsiteY1" fmla="*/ 324029 h 393160"/>
                  <a:gd name="connsiteX2" fmla="*/ 410058 w 410191"/>
                  <a:gd name="connsiteY2" fmla="*/ 393160 h 393160"/>
                  <a:gd name="connsiteX3" fmla="*/ 0 w 410191"/>
                  <a:gd name="connsiteY3" fmla="*/ 4979 h 393160"/>
                  <a:gd name="connsiteX4" fmla="*/ 86881 w 410191"/>
                  <a:gd name="connsiteY4" fmla="*/ 0 h 393160"/>
                  <a:gd name="connsiteX0" fmla="*/ 86881 w 410191"/>
                  <a:gd name="connsiteY0" fmla="*/ 0 h 393160"/>
                  <a:gd name="connsiteX1" fmla="*/ 410191 w 410191"/>
                  <a:gd name="connsiteY1" fmla="*/ 324029 h 393160"/>
                  <a:gd name="connsiteX2" fmla="*/ 410058 w 410191"/>
                  <a:gd name="connsiteY2" fmla="*/ 393160 h 393160"/>
                  <a:gd name="connsiteX3" fmla="*/ 0 w 410191"/>
                  <a:gd name="connsiteY3" fmla="*/ 4979 h 393160"/>
                  <a:gd name="connsiteX4" fmla="*/ 86881 w 410191"/>
                  <a:gd name="connsiteY4" fmla="*/ 0 h 393160"/>
                  <a:gd name="connsiteX0" fmla="*/ 90192 w 413502"/>
                  <a:gd name="connsiteY0" fmla="*/ 0 h 393160"/>
                  <a:gd name="connsiteX1" fmla="*/ 413502 w 413502"/>
                  <a:gd name="connsiteY1" fmla="*/ 324029 h 393160"/>
                  <a:gd name="connsiteX2" fmla="*/ 413369 w 413502"/>
                  <a:gd name="connsiteY2" fmla="*/ 393160 h 393160"/>
                  <a:gd name="connsiteX3" fmla="*/ 0 w 413502"/>
                  <a:gd name="connsiteY3" fmla="*/ 4979 h 393160"/>
                  <a:gd name="connsiteX4" fmla="*/ 90192 w 413502"/>
                  <a:gd name="connsiteY4" fmla="*/ 0 h 393160"/>
                  <a:gd name="connsiteX0" fmla="*/ 93503 w 416813"/>
                  <a:gd name="connsiteY0" fmla="*/ 5199 h 398359"/>
                  <a:gd name="connsiteX1" fmla="*/ 416813 w 416813"/>
                  <a:gd name="connsiteY1" fmla="*/ 329228 h 398359"/>
                  <a:gd name="connsiteX2" fmla="*/ 416680 w 416813"/>
                  <a:gd name="connsiteY2" fmla="*/ 398359 h 398359"/>
                  <a:gd name="connsiteX3" fmla="*/ 0 w 416813"/>
                  <a:gd name="connsiteY3" fmla="*/ 0 h 398359"/>
                  <a:gd name="connsiteX4" fmla="*/ 93503 w 416813"/>
                  <a:gd name="connsiteY4" fmla="*/ 5199 h 398359"/>
                  <a:gd name="connsiteX0" fmla="*/ 90192 w 416813"/>
                  <a:gd name="connsiteY0" fmla="*/ 0 h 399946"/>
                  <a:gd name="connsiteX1" fmla="*/ 416813 w 416813"/>
                  <a:gd name="connsiteY1" fmla="*/ 330815 h 399946"/>
                  <a:gd name="connsiteX2" fmla="*/ 416680 w 416813"/>
                  <a:gd name="connsiteY2" fmla="*/ 399946 h 399946"/>
                  <a:gd name="connsiteX3" fmla="*/ 0 w 416813"/>
                  <a:gd name="connsiteY3" fmla="*/ 1587 h 399946"/>
                  <a:gd name="connsiteX4" fmla="*/ 90192 w 416813"/>
                  <a:gd name="connsiteY4" fmla="*/ 0 h 399946"/>
                  <a:gd name="connsiteX0" fmla="*/ 90192 w 416813"/>
                  <a:gd name="connsiteY0" fmla="*/ 1805 h 398359"/>
                  <a:gd name="connsiteX1" fmla="*/ 416813 w 416813"/>
                  <a:gd name="connsiteY1" fmla="*/ 329228 h 398359"/>
                  <a:gd name="connsiteX2" fmla="*/ 416680 w 416813"/>
                  <a:gd name="connsiteY2" fmla="*/ 398359 h 398359"/>
                  <a:gd name="connsiteX3" fmla="*/ 0 w 416813"/>
                  <a:gd name="connsiteY3" fmla="*/ 0 h 398359"/>
                  <a:gd name="connsiteX4" fmla="*/ 90192 w 416813"/>
                  <a:gd name="connsiteY4" fmla="*/ 1805 h 398359"/>
                  <a:gd name="connsiteX0" fmla="*/ 93503 w 420124"/>
                  <a:gd name="connsiteY0" fmla="*/ 0 h 396554"/>
                  <a:gd name="connsiteX1" fmla="*/ 420124 w 420124"/>
                  <a:gd name="connsiteY1" fmla="*/ 327423 h 396554"/>
                  <a:gd name="connsiteX2" fmla="*/ 419991 w 420124"/>
                  <a:gd name="connsiteY2" fmla="*/ 396554 h 396554"/>
                  <a:gd name="connsiteX3" fmla="*/ 0 w 420124"/>
                  <a:gd name="connsiteY3" fmla="*/ 4980 h 396554"/>
                  <a:gd name="connsiteX4" fmla="*/ 93503 w 420124"/>
                  <a:gd name="connsiteY4" fmla="*/ 0 h 396554"/>
                  <a:gd name="connsiteX0" fmla="*/ 90192 w 416813"/>
                  <a:gd name="connsiteY0" fmla="*/ 0 h 396554"/>
                  <a:gd name="connsiteX1" fmla="*/ 416813 w 416813"/>
                  <a:gd name="connsiteY1" fmla="*/ 327423 h 396554"/>
                  <a:gd name="connsiteX2" fmla="*/ 416680 w 416813"/>
                  <a:gd name="connsiteY2" fmla="*/ 396554 h 396554"/>
                  <a:gd name="connsiteX3" fmla="*/ 0 w 416813"/>
                  <a:gd name="connsiteY3" fmla="*/ 11765 h 396554"/>
                  <a:gd name="connsiteX4" fmla="*/ 90192 w 416813"/>
                  <a:gd name="connsiteY4" fmla="*/ 0 h 396554"/>
                  <a:gd name="connsiteX0" fmla="*/ 86881 w 416813"/>
                  <a:gd name="connsiteY0" fmla="*/ 0 h 389769"/>
                  <a:gd name="connsiteX1" fmla="*/ 416813 w 416813"/>
                  <a:gd name="connsiteY1" fmla="*/ 320638 h 389769"/>
                  <a:gd name="connsiteX2" fmla="*/ 416680 w 416813"/>
                  <a:gd name="connsiteY2" fmla="*/ 389769 h 389769"/>
                  <a:gd name="connsiteX3" fmla="*/ 0 w 416813"/>
                  <a:gd name="connsiteY3" fmla="*/ 4980 h 389769"/>
                  <a:gd name="connsiteX4" fmla="*/ 86881 w 416813"/>
                  <a:gd name="connsiteY4" fmla="*/ 0 h 389769"/>
                  <a:gd name="connsiteX0" fmla="*/ 86881 w 416813"/>
                  <a:gd name="connsiteY0" fmla="*/ 0 h 389769"/>
                  <a:gd name="connsiteX1" fmla="*/ 416813 w 416813"/>
                  <a:gd name="connsiteY1" fmla="*/ 320638 h 389769"/>
                  <a:gd name="connsiteX2" fmla="*/ 416680 w 416813"/>
                  <a:gd name="connsiteY2" fmla="*/ 389769 h 389769"/>
                  <a:gd name="connsiteX3" fmla="*/ 0 w 416813"/>
                  <a:gd name="connsiteY3" fmla="*/ 4980 h 389769"/>
                  <a:gd name="connsiteX4" fmla="*/ 86881 w 416813"/>
                  <a:gd name="connsiteY4" fmla="*/ 0 h 389769"/>
                  <a:gd name="connsiteX0" fmla="*/ 86881 w 416813"/>
                  <a:gd name="connsiteY0" fmla="*/ 0 h 389769"/>
                  <a:gd name="connsiteX1" fmla="*/ 416813 w 416813"/>
                  <a:gd name="connsiteY1" fmla="*/ 320638 h 389769"/>
                  <a:gd name="connsiteX2" fmla="*/ 416680 w 416813"/>
                  <a:gd name="connsiteY2" fmla="*/ 389769 h 389769"/>
                  <a:gd name="connsiteX3" fmla="*/ 0 w 416813"/>
                  <a:gd name="connsiteY3" fmla="*/ 4980 h 389769"/>
                  <a:gd name="connsiteX4" fmla="*/ 86881 w 416813"/>
                  <a:gd name="connsiteY4" fmla="*/ 0 h 389769"/>
                  <a:gd name="connsiteX0" fmla="*/ 86881 w 416813"/>
                  <a:gd name="connsiteY0" fmla="*/ 0 h 389769"/>
                  <a:gd name="connsiteX1" fmla="*/ 416813 w 416813"/>
                  <a:gd name="connsiteY1" fmla="*/ 320638 h 389769"/>
                  <a:gd name="connsiteX2" fmla="*/ 416680 w 416813"/>
                  <a:gd name="connsiteY2" fmla="*/ 389769 h 389769"/>
                  <a:gd name="connsiteX3" fmla="*/ 0 w 416813"/>
                  <a:gd name="connsiteY3" fmla="*/ 4980 h 389769"/>
                  <a:gd name="connsiteX4" fmla="*/ 86881 w 416813"/>
                  <a:gd name="connsiteY4" fmla="*/ 0 h 389769"/>
                  <a:gd name="connsiteX0" fmla="*/ 90192 w 420124"/>
                  <a:gd name="connsiteY0" fmla="*/ 0 h 389769"/>
                  <a:gd name="connsiteX1" fmla="*/ 420124 w 420124"/>
                  <a:gd name="connsiteY1" fmla="*/ 320638 h 389769"/>
                  <a:gd name="connsiteX2" fmla="*/ 419991 w 420124"/>
                  <a:gd name="connsiteY2" fmla="*/ 389769 h 389769"/>
                  <a:gd name="connsiteX3" fmla="*/ 0 w 420124"/>
                  <a:gd name="connsiteY3" fmla="*/ 4980 h 389769"/>
                  <a:gd name="connsiteX4" fmla="*/ 90192 w 420124"/>
                  <a:gd name="connsiteY4" fmla="*/ 0 h 389769"/>
                  <a:gd name="connsiteX0" fmla="*/ 90192 w 420124"/>
                  <a:gd name="connsiteY0" fmla="*/ 0 h 389769"/>
                  <a:gd name="connsiteX1" fmla="*/ 420124 w 420124"/>
                  <a:gd name="connsiteY1" fmla="*/ 320638 h 389769"/>
                  <a:gd name="connsiteX2" fmla="*/ 419991 w 420124"/>
                  <a:gd name="connsiteY2" fmla="*/ 389769 h 389769"/>
                  <a:gd name="connsiteX3" fmla="*/ 0 w 420124"/>
                  <a:gd name="connsiteY3" fmla="*/ 4980 h 389769"/>
                  <a:gd name="connsiteX4" fmla="*/ 90192 w 420124"/>
                  <a:gd name="connsiteY4" fmla="*/ 0 h 389769"/>
                  <a:gd name="connsiteX0" fmla="*/ 93503 w 420124"/>
                  <a:gd name="connsiteY0" fmla="*/ 0 h 389769"/>
                  <a:gd name="connsiteX1" fmla="*/ 420124 w 420124"/>
                  <a:gd name="connsiteY1" fmla="*/ 320638 h 389769"/>
                  <a:gd name="connsiteX2" fmla="*/ 419991 w 420124"/>
                  <a:gd name="connsiteY2" fmla="*/ 389769 h 389769"/>
                  <a:gd name="connsiteX3" fmla="*/ 0 w 420124"/>
                  <a:gd name="connsiteY3" fmla="*/ 4980 h 389769"/>
                  <a:gd name="connsiteX4" fmla="*/ 93503 w 420124"/>
                  <a:gd name="connsiteY4" fmla="*/ 0 h 389769"/>
                  <a:gd name="connsiteX0" fmla="*/ 100126 w 420124"/>
                  <a:gd name="connsiteY0" fmla="*/ 0 h 389769"/>
                  <a:gd name="connsiteX1" fmla="*/ 420124 w 420124"/>
                  <a:gd name="connsiteY1" fmla="*/ 320638 h 389769"/>
                  <a:gd name="connsiteX2" fmla="*/ 419991 w 420124"/>
                  <a:gd name="connsiteY2" fmla="*/ 389769 h 389769"/>
                  <a:gd name="connsiteX3" fmla="*/ 0 w 420124"/>
                  <a:gd name="connsiteY3" fmla="*/ 4980 h 389769"/>
                  <a:gd name="connsiteX4" fmla="*/ 100126 w 420124"/>
                  <a:gd name="connsiteY4" fmla="*/ 0 h 389769"/>
                  <a:gd name="connsiteX0" fmla="*/ 103436 w 420124"/>
                  <a:gd name="connsiteY0" fmla="*/ 0 h 396554"/>
                  <a:gd name="connsiteX1" fmla="*/ 420124 w 420124"/>
                  <a:gd name="connsiteY1" fmla="*/ 327423 h 396554"/>
                  <a:gd name="connsiteX2" fmla="*/ 419991 w 420124"/>
                  <a:gd name="connsiteY2" fmla="*/ 396554 h 396554"/>
                  <a:gd name="connsiteX3" fmla="*/ 0 w 420124"/>
                  <a:gd name="connsiteY3" fmla="*/ 11765 h 396554"/>
                  <a:gd name="connsiteX4" fmla="*/ 103436 w 420124"/>
                  <a:gd name="connsiteY4" fmla="*/ 0 h 396554"/>
                  <a:gd name="connsiteX0" fmla="*/ 106747 w 423435"/>
                  <a:gd name="connsiteY0" fmla="*/ 0 h 396554"/>
                  <a:gd name="connsiteX1" fmla="*/ 423435 w 423435"/>
                  <a:gd name="connsiteY1" fmla="*/ 327423 h 396554"/>
                  <a:gd name="connsiteX2" fmla="*/ 423302 w 423435"/>
                  <a:gd name="connsiteY2" fmla="*/ 396554 h 396554"/>
                  <a:gd name="connsiteX3" fmla="*/ 0 w 423435"/>
                  <a:gd name="connsiteY3" fmla="*/ 15157 h 396554"/>
                  <a:gd name="connsiteX4" fmla="*/ 106747 w 423435"/>
                  <a:gd name="connsiteY4" fmla="*/ 0 h 396554"/>
                  <a:gd name="connsiteX0" fmla="*/ 93503 w 410191"/>
                  <a:gd name="connsiteY0" fmla="*/ 0 h 396554"/>
                  <a:gd name="connsiteX1" fmla="*/ 410191 w 410191"/>
                  <a:gd name="connsiteY1" fmla="*/ 327423 h 396554"/>
                  <a:gd name="connsiteX2" fmla="*/ 410058 w 410191"/>
                  <a:gd name="connsiteY2" fmla="*/ 396554 h 396554"/>
                  <a:gd name="connsiteX3" fmla="*/ 0 w 410191"/>
                  <a:gd name="connsiteY3" fmla="*/ 8373 h 396554"/>
                  <a:gd name="connsiteX4" fmla="*/ 93503 w 410191"/>
                  <a:gd name="connsiteY4" fmla="*/ 0 h 396554"/>
                  <a:gd name="connsiteX0" fmla="*/ 93503 w 410191"/>
                  <a:gd name="connsiteY0" fmla="*/ 0 h 396554"/>
                  <a:gd name="connsiteX1" fmla="*/ 410191 w 410191"/>
                  <a:gd name="connsiteY1" fmla="*/ 327423 h 396554"/>
                  <a:gd name="connsiteX2" fmla="*/ 410058 w 410191"/>
                  <a:gd name="connsiteY2" fmla="*/ 396554 h 396554"/>
                  <a:gd name="connsiteX3" fmla="*/ 0 w 410191"/>
                  <a:gd name="connsiteY3" fmla="*/ 8373 h 396554"/>
                  <a:gd name="connsiteX4" fmla="*/ 93503 w 410191"/>
                  <a:gd name="connsiteY4" fmla="*/ 0 h 396554"/>
                  <a:gd name="connsiteX0" fmla="*/ 100125 w 416813"/>
                  <a:gd name="connsiteY0" fmla="*/ 0 h 396554"/>
                  <a:gd name="connsiteX1" fmla="*/ 416813 w 416813"/>
                  <a:gd name="connsiteY1" fmla="*/ 327423 h 396554"/>
                  <a:gd name="connsiteX2" fmla="*/ 416680 w 416813"/>
                  <a:gd name="connsiteY2" fmla="*/ 396554 h 396554"/>
                  <a:gd name="connsiteX3" fmla="*/ 0 w 416813"/>
                  <a:gd name="connsiteY3" fmla="*/ 4980 h 396554"/>
                  <a:gd name="connsiteX4" fmla="*/ 100125 w 416813"/>
                  <a:gd name="connsiteY4" fmla="*/ 0 h 396554"/>
                  <a:gd name="connsiteX0" fmla="*/ 100125 w 416813"/>
                  <a:gd name="connsiteY0" fmla="*/ 0 h 403339"/>
                  <a:gd name="connsiteX1" fmla="*/ 416813 w 416813"/>
                  <a:gd name="connsiteY1" fmla="*/ 334208 h 403339"/>
                  <a:gd name="connsiteX2" fmla="*/ 416680 w 416813"/>
                  <a:gd name="connsiteY2" fmla="*/ 403339 h 403339"/>
                  <a:gd name="connsiteX3" fmla="*/ 0 w 416813"/>
                  <a:gd name="connsiteY3" fmla="*/ 11765 h 403339"/>
                  <a:gd name="connsiteX4" fmla="*/ 100125 w 416813"/>
                  <a:gd name="connsiteY4" fmla="*/ 0 h 403339"/>
                  <a:gd name="connsiteX0" fmla="*/ 103437 w 416813"/>
                  <a:gd name="connsiteY0" fmla="*/ 0 h 403339"/>
                  <a:gd name="connsiteX1" fmla="*/ 416813 w 416813"/>
                  <a:gd name="connsiteY1" fmla="*/ 334208 h 403339"/>
                  <a:gd name="connsiteX2" fmla="*/ 416680 w 416813"/>
                  <a:gd name="connsiteY2" fmla="*/ 403339 h 403339"/>
                  <a:gd name="connsiteX3" fmla="*/ 0 w 416813"/>
                  <a:gd name="connsiteY3" fmla="*/ 11765 h 403339"/>
                  <a:gd name="connsiteX4" fmla="*/ 103437 w 416813"/>
                  <a:gd name="connsiteY4" fmla="*/ 0 h 403339"/>
                  <a:gd name="connsiteX0" fmla="*/ 100125 w 416813"/>
                  <a:gd name="connsiteY0" fmla="*/ 0 h 399947"/>
                  <a:gd name="connsiteX1" fmla="*/ 416813 w 416813"/>
                  <a:gd name="connsiteY1" fmla="*/ 330816 h 399947"/>
                  <a:gd name="connsiteX2" fmla="*/ 416680 w 416813"/>
                  <a:gd name="connsiteY2" fmla="*/ 399947 h 399947"/>
                  <a:gd name="connsiteX3" fmla="*/ 0 w 416813"/>
                  <a:gd name="connsiteY3" fmla="*/ 8373 h 399947"/>
                  <a:gd name="connsiteX4" fmla="*/ 100125 w 416813"/>
                  <a:gd name="connsiteY4" fmla="*/ 0 h 399947"/>
                  <a:gd name="connsiteX0" fmla="*/ 100125 w 416813"/>
                  <a:gd name="connsiteY0" fmla="*/ 0 h 396555"/>
                  <a:gd name="connsiteX1" fmla="*/ 416813 w 416813"/>
                  <a:gd name="connsiteY1" fmla="*/ 327424 h 396555"/>
                  <a:gd name="connsiteX2" fmla="*/ 416680 w 416813"/>
                  <a:gd name="connsiteY2" fmla="*/ 396555 h 396555"/>
                  <a:gd name="connsiteX3" fmla="*/ 0 w 416813"/>
                  <a:gd name="connsiteY3" fmla="*/ 4981 h 396555"/>
                  <a:gd name="connsiteX4" fmla="*/ 100125 w 416813"/>
                  <a:gd name="connsiteY4" fmla="*/ 0 h 396555"/>
                  <a:gd name="connsiteX0" fmla="*/ 100125 w 416813"/>
                  <a:gd name="connsiteY0" fmla="*/ 0 h 396555"/>
                  <a:gd name="connsiteX1" fmla="*/ 416813 w 416813"/>
                  <a:gd name="connsiteY1" fmla="*/ 327424 h 396555"/>
                  <a:gd name="connsiteX2" fmla="*/ 416680 w 416813"/>
                  <a:gd name="connsiteY2" fmla="*/ 396555 h 396555"/>
                  <a:gd name="connsiteX3" fmla="*/ 0 w 416813"/>
                  <a:gd name="connsiteY3" fmla="*/ 4981 h 396555"/>
                  <a:gd name="connsiteX4" fmla="*/ 100125 w 416813"/>
                  <a:gd name="connsiteY4" fmla="*/ 0 h 396555"/>
                  <a:gd name="connsiteX0" fmla="*/ 100125 w 416813"/>
                  <a:gd name="connsiteY0" fmla="*/ 0 h 413518"/>
                  <a:gd name="connsiteX1" fmla="*/ 416813 w 416813"/>
                  <a:gd name="connsiteY1" fmla="*/ 344387 h 413518"/>
                  <a:gd name="connsiteX2" fmla="*/ 416680 w 416813"/>
                  <a:gd name="connsiteY2" fmla="*/ 413518 h 413518"/>
                  <a:gd name="connsiteX3" fmla="*/ 0 w 416813"/>
                  <a:gd name="connsiteY3" fmla="*/ 21944 h 413518"/>
                  <a:gd name="connsiteX4" fmla="*/ 100125 w 416813"/>
                  <a:gd name="connsiteY4" fmla="*/ 0 h 413518"/>
                  <a:gd name="connsiteX0" fmla="*/ 83570 w 416813"/>
                  <a:gd name="connsiteY0" fmla="*/ 0 h 403340"/>
                  <a:gd name="connsiteX1" fmla="*/ 416813 w 416813"/>
                  <a:gd name="connsiteY1" fmla="*/ 334209 h 403340"/>
                  <a:gd name="connsiteX2" fmla="*/ 416680 w 416813"/>
                  <a:gd name="connsiteY2" fmla="*/ 403340 h 403340"/>
                  <a:gd name="connsiteX3" fmla="*/ 0 w 416813"/>
                  <a:gd name="connsiteY3" fmla="*/ 11766 h 403340"/>
                  <a:gd name="connsiteX4" fmla="*/ 83570 w 416813"/>
                  <a:gd name="connsiteY4" fmla="*/ 0 h 403340"/>
                  <a:gd name="connsiteX0" fmla="*/ 86881 w 416813"/>
                  <a:gd name="connsiteY0" fmla="*/ 0 h 413517"/>
                  <a:gd name="connsiteX1" fmla="*/ 416813 w 416813"/>
                  <a:gd name="connsiteY1" fmla="*/ 344386 h 413517"/>
                  <a:gd name="connsiteX2" fmla="*/ 416680 w 416813"/>
                  <a:gd name="connsiteY2" fmla="*/ 413517 h 413517"/>
                  <a:gd name="connsiteX3" fmla="*/ 0 w 416813"/>
                  <a:gd name="connsiteY3" fmla="*/ 21943 h 413517"/>
                  <a:gd name="connsiteX4" fmla="*/ 86881 w 416813"/>
                  <a:gd name="connsiteY4" fmla="*/ 0 h 413517"/>
                  <a:gd name="connsiteX0" fmla="*/ 86881 w 416813"/>
                  <a:gd name="connsiteY0" fmla="*/ 0 h 413517"/>
                  <a:gd name="connsiteX1" fmla="*/ 416813 w 416813"/>
                  <a:gd name="connsiteY1" fmla="*/ 344386 h 413517"/>
                  <a:gd name="connsiteX2" fmla="*/ 416680 w 416813"/>
                  <a:gd name="connsiteY2" fmla="*/ 413517 h 413517"/>
                  <a:gd name="connsiteX3" fmla="*/ 0 w 416813"/>
                  <a:gd name="connsiteY3" fmla="*/ 21943 h 413517"/>
                  <a:gd name="connsiteX4" fmla="*/ 86881 w 416813"/>
                  <a:gd name="connsiteY4" fmla="*/ 0 h 413517"/>
                  <a:gd name="connsiteX0" fmla="*/ 93503 w 416813"/>
                  <a:gd name="connsiteY0" fmla="*/ 0 h 396554"/>
                  <a:gd name="connsiteX1" fmla="*/ 416813 w 416813"/>
                  <a:gd name="connsiteY1" fmla="*/ 327423 h 396554"/>
                  <a:gd name="connsiteX2" fmla="*/ 416680 w 416813"/>
                  <a:gd name="connsiteY2" fmla="*/ 396554 h 396554"/>
                  <a:gd name="connsiteX3" fmla="*/ 0 w 416813"/>
                  <a:gd name="connsiteY3" fmla="*/ 4980 h 396554"/>
                  <a:gd name="connsiteX4" fmla="*/ 93503 w 416813"/>
                  <a:gd name="connsiteY4" fmla="*/ 0 h 396554"/>
                  <a:gd name="connsiteX0" fmla="*/ 93503 w 416813"/>
                  <a:gd name="connsiteY0" fmla="*/ 0 h 393161"/>
                  <a:gd name="connsiteX1" fmla="*/ 416813 w 416813"/>
                  <a:gd name="connsiteY1" fmla="*/ 324030 h 393161"/>
                  <a:gd name="connsiteX2" fmla="*/ 416680 w 416813"/>
                  <a:gd name="connsiteY2" fmla="*/ 393161 h 393161"/>
                  <a:gd name="connsiteX3" fmla="*/ 0 w 416813"/>
                  <a:gd name="connsiteY3" fmla="*/ 1587 h 393161"/>
                  <a:gd name="connsiteX4" fmla="*/ 93503 w 416813"/>
                  <a:gd name="connsiteY4" fmla="*/ 0 h 393161"/>
                  <a:gd name="connsiteX0" fmla="*/ 93503 w 416813"/>
                  <a:gd name="connsiteY0" fmla="*/ 0 h 393161"/>
                  <a:gd name="connsiteX1" fmla="*/ 416813 w 416813"/>
                  <a:gd name="connsiteY1" fmla="*/ 324030 h 393161"/>
                  <a:gd name="connsiteX2" fmla="*/ 416680 w 416813"/>
                  <a:gd name="connsiteY2" fmla="*/ 393161 h 393161"/>
                  <a:gd name="connsiteX3" fmla="*/ 0 w 416813"/>
                  <a:gd name="connsiteY3" fmla="*/ 1587 h 393161"/>
                  <a:gd name="connsiteX4" fmla="*/ 93503 w 416813"/>
                  <a:gd name="connsiteY4" fmla="*/ 0 h 393161"/>
                  <a:gd name="connsiteX0" fmla="*/ 83571 w 416813"/>
                  <a:gd name="connsiteY0" fmla="*/ 1836 h 391605"/>
                  <a:gd name="connsiteX1" fmla="*/ 416813 w 416813"/>
                  <a:gd name="connsiteY1" fmla="*/ 322474 h 391605"/>
                  <a:gd name="connsiteX2" fmla="*/ 416680 w 416813"/>
                  <a:gd name="connsiteY2" fmla="*/ 391605 h 391605"/>
                  <a:gd name="connsiteX3" fmla="*/ 0 w 416813"/>
                  <a:gd name="connsiteY3" fmla="*/ 31 h 391605"/>
                  <a:gd name="connsiteX4" fmla="*/ 83571 w 416813"/>
                  <a:gd name="connsiteY4" fmla="*/ 1836 h 391605"/>
                  <a:gd name="connsiteX0" fmla="*/ 93504 w 416813"/>
                  <a:gd name="connsiteY0" fmla="*/ 1836 h 391605"/>
                  <a:gd name="connsiteX1" fmla="*/ 416813 w 416813"/>
                  <a:gd name="connsiteY1" fmla="*/ 322474 h 391605"/>
                  <a:gd name="connsiteX2" fmla="*/ 416680 w 416813"/>
                  <a:gd name="connsiteY2" fmla="*/ 391605 h 391605"/>
                  <a:gd name="connsiteX3" fmla="*/ 0 w 416813"/>
                  <a:gd name="connsiteY3" fmla="*/ 31 h 391605"/>
                  <a:gd name="connsiteX4" fmla="*/ 93504 w 416813"/>
                  <a:gd name="connsiteY4" fmla="*/ 1836 h 391605"/>
                  <a:gd name="connsiteX0" fmla="*/ 93504 w 416813"/>
                  <a:gd name="connsiteY0" fmla="*/ 1836 h 391605"/>
                  <a:gd name="connsiteX1" fmla="*/ 416813 w 416813"/>
                  <a:gd name="connsiteY1" fmla="*/ 315688 h 391605"/>
                  <a:gd name="connsiteX2" fmla="*/ 416680 w 416813"/>
                  <a:gd name="connsiteY2" fmla="*/ 391605 h 391605"/>
                  <a:gd name="connsiteX3" fmla="*/ 0 w 416813"/>
                  <a:gd name="connsiteY3" fmla="*/ 31 h 391605"/>
                  <a:gd name="connsiteX4" fmla="*/ 93504 w 416813"/>
                  <a:gd name="connsiteY4" fmla="*/ 1836 h 391605"/>
                  <a:gd name="connsiteX0" fmla="*/ 83571 w 416813"/>
                  <a:gd name="connsiteY0" fmla="*/ 0 h 393162"/>
                  <a:gd name="connsiteX1" fmla="*/ 416813 w 416813"/>
                  <a:gd name="connsiteY1" fmla="*/ 317245 h 393162"/>
                  <a:gd name="connsiteX2" fmla="*/ 416680 w 416813"/>
                  <a:gd name="connsiteY2" fmla="*/ 393162 h 393162"/>
                  <a:gd name="connsiteX3" fmla="*/ 0 w 416813"/>
                  <a:gd name="connsiteY3" fmla="*/ 1588 h 393162"/>
                  <a:gd name="connsiteX4" fmla="*/ 83571 w 416813"/>
                  <a:gd name="connsiteY4" fmla="*/ 0 h 393162"/>
                  <a:gd name="connsiteX0" fmla="*/ 90192 w 416813"/>
                  <a:gd name="connsiteY0" fmla="*/ 0 h 393162"/>
                  <a:gd name="connsiteX1" fmla="*/ 416813 w 416813"/>
                  <a:gd name="connsiteY1" fmla="*/ 317245 h 393162"/>
                  <a:gd name="connsiteX2" fmla="*/ 416680 w 416813"/>
                  <a:gd name="connsiteY2" fmla="*/ 393162 h 393162"/>
                  <a:gd name="connsiteX3" fmla="*/ 0 w 416813"/>
                  <a:gd name="connsiteY3" fmla="*/ 1588 h 393162"/>
                  <a:gd name="connsiteX4" fmla="*/ 90192 w 416813"/>
                  <a:gd name="connsiteY4" fmla="*/ 0 h 393162"/>
                  <a:gd name="connsiteX0" fmla="*/ 90192 w 416813"/>
                  <a:gd name="connsiteY0" fmla="*/ 1836 h 391605"/>
                  <a:gd name="connsiteX1" fmla="*/ 416813 w 416813"/>
                  <a:gd name="connsiteY1" fmla="*/ 315688 h 391605"/>
                  <a:gd name="connsiteX2" fmla="*/ 416680 w 416813"/>
                  <a:gd name="connsiteY2" fmla="*/ 391605 h 391605"/>
                  <a:gd name="connsiteX3" fmla="*/ 0 w 416813"/>
                  <a:gd name="connsiteY3" fmla="*/ 31 h 391605"/>
                  <a:gd name="connsiteX4" fmla="*/ 90192 w 416813"/>
                  <a:gd name="connsiteY4" fmla="*/ 1836 h 391605"/>
                  <a:gd name="connsiteX0" fmla="*/ 90192 w 416813"/>
                  <a:gd name="connsiteY0" fmla="*/ 1836 h 391605"/>
                  <a:gd name="connsiteX1" fmla="*/ 416813 w 416813"/>
                  <a:gd name="connsiteY1" fmla="*/ 315688 h 391605"/>
                  <a:gd name="connsiteX2" fmla="*/ 416680 w 416813"/>
                  <a:gd name="connsiteY2" fmla="*/ 391605 h 391605"/>
                  <a:gd name="connsiteX3" fmla="*/ 0 w 416813"/>
                  <a:gd name="connsiteY3" fmla="*/ 31 h 391605"/>
                  <a:gd name="connsiteX4" fmla="*/ 90192 w 416813"/>
                  <a:gd name="connsiteY4" fmla="*/ 1836 h 391605"/>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91692 w 424934"/>
                  <a:gd name="connsiteY0" fmla="*/ 6804 h 399965"/>
                  <a:gd name="connsiteX1" fmla="*/ 424934 w 424934"/>
                  <a:gd name="connsiteY1" fmla="*/ 324048 h 399965"/>
                  <a:gd name="connsiteX2" fmla="*/ 424801 w 424934"/>
                  <a:gd name="connsiteY2" fmla="*/ 399965 h 399965"/>
                  <a:gd name="connsiteX3" fmla="*/ 0 w 424934"/>
                  <a:gd name="connsiteY3" fmla="*/ 17 h 399965"/>
                  <a:gd name="connsiteX4" fmla="*/ 91692 w 424934"/>
                  <a:gd name="connsiteY4" fmla="*/ 6804 h 399965"/>
                  <a:gd name="connsiteX0" fmla="*/ 91692 w 424934"/>
                  <a:gd name="connsiteY0" fmla="*/ 6804 h 399965"/>
                  <a:gd name="connsiteX1" fmla="*/ 424934 w 424934"/>
                  <a:gd name="connsiteY1" fmla="*/ 324048 h 399965"/>
                  <a:gd name="connsiteX2" fmla="*/ 424801 w 424934"/>
                  <a:gd name="connsiteY2" fmla="*/ 399965 h 399965"/>
                  <a:gd name="connsiteX3" fmla="*/ 0 w 424934"/>
                  <a:gd name="connsiteY3" fmla="*/ 17 h 399965"/>
                  <a:gd name="connsiteX4" fmla="*/ 91692 w 424934"/>
                  <a:gd name="connsiteY4" fmla="*/ 6804 h 399965"/>
                  <a:gd name="connsiteX0" fmla="*/ 91692 w 424934"/>
                  <a:gd name="connsiteY0" fmla="*/ 6804 h 399965"/>
                  <a:gd name="connsiteX1" fmla="*/ 424934 w 424934"/>
                  <a:gd name="connsiteY1" fmla="*/ 324048 h 399965"/>
                  <a:gd name="connsiteX2" fmla="*/ 424801 w 424934"/>
                  <a:gd name="connsiteY2" fmla="*/ 399965 h 399965"/>
                  <a:gd name="connsiteX3" fmla="*/ 0 w 424934"/>
                  <a:gd name="connsiteY3" fmla="*/ 17 h 399965"/>
                  <a:gd name="connsiteX4" fmla="*/ 91692 w 424934"/>
                  <a:gd name="connsiteY4" fmla="*/ 6804 h 399965"/>
                  <a:gd name="connsiteX0" fmla="*/ 87607 w 420849"/>
                  <a:gd name="connsiteY0" fmla="*/ 2601 h 395762"/>
                  <a:gd name="connsiteX1" fmla="*/ 420849 w 420849"/>
                  <a:gd name="connsiteY1" fmla="*/ 319845 h 395762"/>
                  <a:gd name="connsiteX2" fmla="*/ 420716 w 420849"/>
                  <a:gd name="connsiteY2" fmla="*/ 395762 h 395762"/>
                  <a:gd name="connsiteX3" fmla="*/ 0 w 420849"/>
                  <a:gd name="connsiteY3" fmla="*/ 28 h 395762"/>
                  <a:gd name="connsiteX4" fmla="*/ 87607 w 420849"/>
                  <a:gd name="connsiteY4" fmla="*/ 2601 h 395762"/>
                  <a:gd name="connsiteX0" fmla="*/ 87607 w 420849"/>
                  <a:gd name="connsiteY0" fmla="*/ 2601 h 395762"/>
                  <a:gd name="connsiteX1" fmla="*/ 420849 w 420849"/>
                  <a:gd name="connsiteY1" fmla="*/ 319845 h 395762"/>
                  <a:gd name="connsiteX2" fmla="*/ 420716 w 420849"/>
                  <a:gd name="connsiteY2" fmla="*/ 395762 h 395762"/>
                  <a:gd name="connsiteX3" fmla="*/ 0 w 420849"/>
                  <a:gd name="connsiteY3" fmla="*/ 28 h 395762"/>
                  <a:gd name="connsiteX4" fmla="*/ 87607 w 420849"/>
                  <a:gd name="connsiteY4" fmla="*/ 2601 h 395762"/>
                  <a:gd name="connsiteX0" fmla="*/ 96243 w 429485"/>
                  <a:gd name="connsiteY0" fmla="*/ 0 h 393161"/>
                  <a:gd name="connsiteX1" fmla="*/ 429485 w 429485"/>
                  <a:gd name="connsiteY1" fmla="*/ 317244 h 393161"/>
                  <a:gd name="connsiteX2" fmla="*/ 429352 w 429485"/>
                  <a:gd name="connsiteY2" fmla="*/ 393161 h 393161"/>
                  <a:gd name="connsiteX3" fmla="*/ 0 w 429485"/>
                  <a:gd name="connsiteY3" fmla="*/ 1834 h 393161"/>
                  <a:gd name="connsiteX4" fmla="*/ 96243 w 429485"/>
                  <a:gd name="connsiteY4" fmla="*/ 0 h 393161"/>
                  <a:gd name="connsiteX0" fmla="*/ 96243 w 431726"/>
                  <a:gd name="connsiteY0" fmla="*/ 0 h 395583"/>
                  <a:gd name="connsiteX1" fmla="*/ 429485 w 431726"/>
                  <a:gd name="connsiteY1" fmla="*/ 317244 h 395583"/>
                  <a:gd name="connsiteX2" fmla="*/ 431726 w 431726"/>
                  <a:gd name="connsiteY2" fmla="*/ 395583 h 395583"/>
                  <a:gd name="connsiteX3" fmla="*/ 0 w 431726"/>
                  <a:gd name="connsiteY3" fmla="*/ 1834 h 395583"/>
                  <a:gd name="connsiteX4" fmla="*/ 96243 w 431726"/>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859" h="395583">
                    <a:moveTo>
                      <a:pt x="96243" y="0"/>
                    </a:moveTo>
                    <a:cubicBezTo>
                      <a:pt x="193368" y="131277"/>
                      <a:pt x="283037" y="198980"/>
                      <a:pt x="431859" y="314822"/>
                    </a:cubicBezTo>
                    <a:cubicBezTo>
                      <a:pt x="431821" y="352407"/>
                      <a:pt x="431731" y="355849"/>
                      <a:pt x="431726" y="395583"/>
                    </a:cubicBezTo>
                    <a:cubicBezTo>
                      <a:pt x="250391" y="319284"/>
                      <a:pt x="71010" y="167400"/>
                      <a:pt x="0" y="1834"/>
                    </a:cubicBezTo>
                    <a:lnTo>
                      <a:pt x="96243" y="0"/>
                    </a:lnTo>
                    <a:close/>
                  </a:path>
                </a:pathLst>
              </a:custGeom>
              <a:solidFill>
                <a:srgbClr val="000000">
                  <a:lumMod val="85000"/>
                  <a:lumOff val="15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13" name="Rectangle 2"/>
              <p:cNvSpPr/>
              <p:nvPr/>
            </p:nvSpPr>
            <p:spPr>
              <a:xfrm rot="2548786">
                <a:off x="2863879" y="3997869"/>
                <a:ext cx="194262" cy="563598"/>
              </a:xfrm>
              <a:custGeom>
                <a:avLst/>
                <a:gdLst>
                  <a:gd name="connsiteX0" fmla="*/ 0 w 254944"/>
                  <a:gd name="connsiteY0" fmla="*/ 0 h 554416"/>
                  <a:gd name="connsiteX1" fmla="*/ 254944 w 254944"/>
                  <a:gd name="connsiteY1" fmla="*/ 0 h 554416"/>
                  <a:gd name="connsiteX2" fmla="*/ 254944 w 254944"/>
                  <a:gd name="connsiteY2" fmla="*/ 554416 h 554416"/>
                  <a:gd name="connsiteX3" fmla="*/ 0 w 254944"/>
                  <a:gd name="connsiteY3" fmla="*/ 554416 h 554416"/>
                  <a:gd name="connsiteX4" fmla="*/ 0 w 254944"/>
                  <a:gd name="connsiteY4" fmla="*/ 0 h 554416"/>
                  <a:gd name="connsiteX0" fmla="*/ 98561 w 254944"/>
                  <a:gd name="connsiteY0" fmla="*/ 1932 h 554416"/>
                  <a:gd name="connsiteX1" fmla="*/ 254944 w 254944"/>
                  <a:gd name="connsiteY1" fmla="*/ 0 h 554416"/>
                  <a:gd name="connsiteX2" fmla="*/ 254944 w 254944"/>
                  <a:gd name="connsiteY2" fmla="*/ 554416 h 554416"/>
                  <a:gd name="connsiteX3" fmla="*/ 0 w 254944"/>
                  <a:gd name="connsiteY3" fmla="*/ 554416 h 554416"/>
                  <a:gd name="connsiteX4" fmla="*/ 98561 w 254944"/>
                  <a:gd name="connsiteY4" fmla="*/ 1932 h 554416"/>
                  <a:gd name="connsiteX0" fmla="*/ 21719 w 178102"/>
                  <a:gd name="connsiteY0" fmla="*/ 1932 h 557798"/>
                  <a:gd name="connsiteX1" fmla="*/ 178102 w 178102"/>
                  <a:gd name="connsiteY1" fmla="*/ 0 h 557798"/>
                  <a:gd name="connsiteX2" fmla="*/ 178102 w 178102"/>
                  <a:gd name="connsiteY2" fmla="*/ 554416 h 557798"/>
                  <a:gd name="connsiteX3" fmla="*/ 0 w 178102"/>
                  <a:gd name="connsiteY3" fmla="*/ 557798 h 557798"/>
                  <a:gd name="connsiteX4" fmla="*/ 21719 w 178102"/>
                  <a:gd name="connsiteY4" fmla="*/ 1932 h 557798"/>
                  <a:gd name="connsiteX0" fmla="*/ 16917 w 178102"/>
                  <a:gd name="connsiteY0" fmla="*/ 1720 h 557798"/>
                  <a:gd name="connsiteX1" fmla="*/ 178102 w 178102"/>
                  <a:gd name="connsiteY1" fmla="*/ 0 h 557798"/>
                  <a:gd name="connsiteX2" fmla="*/ 178102 w 178102"/>
                  <a:gd name="connsiteY2" fmla="*/ 554416 h 557798"/>
                  <a:gd name="connsiteX3" fmla="*/ 0 w 178102"/>
                  <a:gd name="connsiteY3" fmla="*/ 557798 h 557798"/>
                  <a:gd name="connsiteX4" fmla="*/ 16917 w 178102"/>
                  <a:gd name="connsiteY4" fmla="*/ 1720 h 557798"/>
                  <a:gd name="connsiteX0" fmla="*/ 14410 w 178102"/>
                  <a:gd name="connsiteY0" fmla="*/ 4016 h 557798"/>
                  <a:gd name="connsiteX1" fmla="*/ 178102 w 178102"/>
                  <a:gd name="connsiteY1" fmla="*/ 0 h 557798"/>
                  <a:gd name="connsiteX2" fmla="*/ 178102 w 178102"/>
                  <a:gd name="connsiteY2" fmla="*/ 554416 h 557798"/>
                  <a:gd name="connsiteX3" fmla="*/ 0 w 178102"/>
                  <a:gd name="connsiteY3" fmla="*/ 557798 h 557798"/>
                  <a:gd name="connsiteX4" fmla="*/ 14410 w 178102"/>
                  <a:gd name="connsiteY4" fmla="*/ 4016 h 557798"/>
                  <a:gd name="connsiteX0" fmla="*/ 19212 w 178102"/>
                  <a:gd name="connsiteY0" fmla="*/ 4227 h 557798"/>
                  <a:gd name="connsiteX1" fmla="*/ 178102 w 178102"/>
                  <a:gd name="connsiteY1" fmla="*/ 0 h 557798"/>
                  <a:gd name="connsiteX2" fmla="*/ 178102 w 178102"/>
                  <a:gd name="connsiteY2" fmla="*/ 554416 h 557798"/>
                  <a:gd name="connsiteX3" fmla="*/ 0 w 178102"/>
                  <a:gd name="connsiteY3" fmla="*/ 557798 h 557798"/>
                  <a:gd name="connsiteX4" fmla="*/ 19212 w 178102"/>
                  <a:gd name="connsiteY4" fmla="*/ 4227 h 557798"/>
                  <a:gd name="connsiteX0" fmla="*/ 24226 w 183116"/>
                  <a:gd name="connsiteY0" fmla="*/ 4227 h 562390"/>
                  <a:gd name="connsiteX1" fmla="*/ 183116 w 183116"/>
                  <a:gd name="connsiteY1" fmla="*/ 0 h 562390"/>
                  <a:gd name="connsiteX2" fmla="*/ 183116 w 183116"/>
                  <a:gd name="connsiteY2" fmla="*/ 554416 h 562390"/>
                  <a:gd name="connsiteX3" fmla="*/ 0 w 183116"/>
                  <a:gd name="connsiteY3" fmla="*/ 562390 h 562390"/>
                  <a:gd name="connsiteX4" fmla="*/ 24226 w 183116"/>
                  <a:gd name="connsiteY4" fmla="*/ 4227 h 562390"/>
                  <a:gd name="connsiteX0" fmla="*/ 16916 w 183116"/>
                  <a:gd name="connsiteY0" fmla="*/ 6311 h 562390"/>
                  <a:gd name="connsiteX1" fmla="*/ 183116 w 183116"/>
                  <a:gd name="connsiteY1" fmla="*/ 0 h 562390"/>
                  <a:gd name="connsiteX2" fmla="*/ 183116 w 183116"/>
                  <a:gd name="connsiteY2" fmla="*/ 554416 h 562390"/>
                  <a:gd name="connsiteX3" fmla="*/ 0 w 183116"/>
                  <a:gd name="connsiteY3" fmla="*/ 562390 h 562390"/>
                  <a:gd name="connsiteX4" fmla="*/ 16916 w 183116"/>
                  <a:gd name="connsiteY4" fmla="*/ 6311 h 562390"/>
                  <a:gd name="connsiteX0" fmla="*/ 11902 w 178102"/>
                  <a:gd name="connsiteY0" fmla="*/ 6311 h 557798"/>
                  <a:gd name="connsiteX1" fmla="*/ 178102 w 178102"/>
                  <a:gd name="connsiteY1" fmla="*/ 0 h 557798"/>
                  <a:gd name="connsiteX2" fmla="*/ 178102 w 178102"/>
                  <a:gd name="connsiteY2" fmla="*/ 554416 h 557798"/>
                  <a:gd name="connsiteX3" fmla="*/ 0 w 178102"/>
                  <a:gd name="connsiteY3" fmla="*/ 557798 h 557798"/>
                  <a:gd name="connsiteX4" fmla="*/ 11902 w 178102"/>
                  <a:gd name="connsiteY4" fmla="*/ 6311 h 557798"/>
                  <a:gd name="connsiteX0" fmla="*/ 11902 w 178102"/>
                  <a:gd name="connsiteY0" fmla="*/ 6311 h 557798"/>
                  <a:gd name="connsiteX1" fmla="*/ 178102 w 178102"/>
                  <a:gd name="connsiteY1" fmla="*/ 0 h 557798"/>
                  <a:gd name="connsiteX2" fmla="*/ 178102 w 178102"/>
                  <a:gd name="connsiteY2" fmla="*/ 554416 h 557798"/>
                  <a:gd name="connsiteX3" fmla="*/ 0 w 178102"/>
                  <a:gd name="connsiteY3" fmla="*/ 557798 h 557798"/>
                  <a:gd name="connsiteX4" fmla="*/ 11902 w 178102"/>
                  <a:gd name="connsiteY4" fmla="*/ 6311 h 557798"/>
                  <a:gd name="connsiteX0" fmla="*/ 14409 w 178102"/>
                  <a:gd name="connsiteY0" fmla="*/ 4014 h 557798"/>
                  <a:gd name="connsiteX1" fmla="*/ 178102 w 178102"/>
                  <a:gd name="connsiteY1" fmla="*/ 0 h 557798"/>
                  <a:gd name="connsiteX2" fmla="*/ 178102 w 178102"/>
                  <a:gd name="connsiteY2" fmla="*/ 554416 h 557798"/>
                  <a:gd name="connsiteX3" fmla="*/ 0 w 178102"/>
                  <a:gd name="connsiteY3" fmla="*/ 557798 h 557798"/>
                  <a:gd name="connsiteX4" fmla="*/ 14409 w 178102"/>
                  <a:gd name="connsiteY4" fmla="*/ 4014 h 557798"/>
                  <a:gd name="connsiteX0" fmla="*/ 12114 w 178102"/>
                  <a:gd name="connsiteY0" fmla="*/ 1508 h 557798"/>
                  <a:gd name="connsiteX1" fmla="*/ 178102 w 178102"/>
                  <a:gd name="connsiteY1" fmla="*/ 0 h 557798"/>
                  <a:gd name="connsiteX2" fmla="*/ 178102 w 178102"/>
                  <a:gd name="connsiteY2" fmla="*/ 554416 h 557798"/>
                  <a:gd name="connsiteX3" fmla="*/ 0 w 178102"/>
                  <a:gd name="connsiteY3" fmla="*/ 557798 h 557798"/>
                  <a:gd name="connsiteX4" fmla="*/ 12114 w 178102"/>
                  <a:gd name="connsiteY4" fmla="*/ 1508 h 557798"/>
                  <a:gd name="connsiteX0" fmla="*/ 9818 w 178102"/>
                  <a:gd name="connsiteY0" fmla="*/ 0 h 558797"/>
                  <a:gd name="connsiteX1" fmla="*/ 178102 w 178102"/>
                  <a:gd name="connsiteY1" fmla="*/ 999 h 558797"/>
                  <a:gd name="connsiteX2" fmla="*/ 178102 w 178102"/>
                  <a:gd name="connsiteY2" fmla="*/ 555415 h 558797"/>
                  <a:gd name="connsiteX3" fmla="*/ 0 w 178102"/>
                  <a:gd name="connsiteY3" fmla="*/ 558797 h 558797"/>
                  <a:gd name="connsiteX4" fmla="*/ 9818 w 178102"/>
                  <a:gd name="connsiteY4" fmla="*/ 0 h 558797"/>
                  <a:gd name="connsiteX0" fmla="*/ 9818 w 178102"/>
                  <a:gd name="connsiteY0" fmla="*/ 0 h 558798"/>
                  <a:gd name="connsiteX1" fmla="*/ 178102 w 178102"/>
                  <a:gd name="connsiteY1" fmla="*/ 1000 h 558798"/>
                  <a:gd name="connsiteX2" fmla="*/ 178102 w 178102"/>
                  <a:gd name="connsiteY2" fmla="*/ 555416 h 558798"/>
                  <a:gd name="connsiteX3" fmla="*/ 0 w 178102"/>
                  <a:gd name="connsiteY3" fmla="*/ 558798 h 558798"/>
                  <a:gd name="connsiteX4" fmla="*/ 9818 w 178102"/>
                  <a:gd name="connsiteY4" fmla="*/ 0 h 558798"/>
                  <a:gd name="connsiteX0" fmla="*/ 7311 w 175595"/>
                  <a:gd name="connsiteY0" fmla="*/ 0 h 556502"/>
                  <a:gd name="connsiteX1" fmla="*/ 175595 w 175595"/>
                  <a:gd name="connsiteY1" fmla="*/ 1000 h 556502"/>
                  <a:gd name="connsiteX2" fmla="*/ 175595 w 175595"/>
                  <a:gd name="connsiteY2" fmla="*/ 555416 h 556502"/>
                  <a:gd name="connsiteX3" fmla="*/ 0 w 175595"/>
                  <a:gd name="connsiteY3" fmla="*/ 556502 h 556502"/>
                  <a:gd name="connsiteX4" fmla="*/ 7311 w 175595"/>
                  <a:gd name="connsiteY4" fmla="*/ 0 h 556502"/>
                  <a:gd name="connsiteX0" fmla="*/ 19212 w 187496"/>
                  <a:gd name="connsiteY0" fmla="*/ 0 h 555416"/>
                  <a:gd name="connsiteX1" fmla="*/ 187496 w 187496"/>
                  <a:gd name="connsiteY1" fmla="*/ 1000 h 555416"/>
                  <a:gd name="connsiteX2" fmla="*/ 187496 w 187496"/>
                  <a:gd name="connsiteY2" fmla="*/ 555416 h 555416"/>
                  <a:gd name="connsiteX3" fmla="*/ 0 w 187496"/>
                  <a:gd name="connsiteY3" fmla="*/ 553572 h 555416"/>
                  <a:gd name="connsiteX4" fmla="*/ 19212 w 187496"/>
                  <a:gd name="connsiteY4" fmla="*/ 0 h 555416"/>
                  <a:gd name="connsiteX0" fmla="*/ 14198 w 182482"/>
                  <a:gd name="connsiteY0" fmla="*/ 0 h 555416"/>
                  <a:gd name="connsiteX1" fmla="*/ 182482 w 182482"/>
                  <a:gd name="connsiteY1" fmla="*/ 1000 h 555416"/>
                  <a:gd name="connsiteX2" fmla="*/ 182482 w 182482"/>
                  <a:gd name="connsiteY2" fmla="*/ 555416 h 555416"/>
                  <a:gd name="connsiteX3" fmla="*/ 0 w 182482"/>
                  <a:gd name="connsiteY3" fmla="*/ 548980 h 555416"/>
                  <a:gd name="connsiteX4" fmla="*/ 14198 w 182482"/>
                  <a:gd name="connsiteY4" fmla="*/ 0 h 555416"/>
                  <a:gd name="connsiteX0" fmla="*/ 9607 w 182482"/>
                  <a:gd name="connsiteY0" fmla="*/ 0 h 560430"/>
                  <a:gd name="connsiteX1" fmla="*/ 182482 w 182482"/>
                  <a:gd name="connsiteY1" fmla="*/ 6014 h 560430"/>
                  <a:gd name="connsiteX2" fmla="*/ 182482 w 182482"/>
                  <a:gd name="connsiteY2" fmla="*/ 560430 h 560430"/>
                  <a:gd name="connsiteX3" fmla="*/ 0 w 182482"/>
                  <a:gd name="connsiteY3" fmla="*/ 553994 h 560430"/>
                  <a:gd name="connsiteX4" fmla="*/ 9607 w 182482"/>
                  <a:gd name="connsiteY4" fmla="*/ 0 h 560430"/>
                  <a:gd name="connsiteX0" fmla="*/ 9607 w 182482"/>
                  <a:gd name="connsiteY0" fmla="*/ 0 h 560430"/>
                  <a:gd name="connsiteX1" fmla="*/ 182482 w 182482"/>
                  <a:gd name="connsiteY1" fmla="*/ 6014 h 560430"/>
                  <a:gd name="connsiteX2" fmla="*/ 182482 w 182482"/>
                  <a:gd name="connsiteY2" fmla="*/ 560430 h 560430"/>
                  <a:gd name="connsiteX3" fmla="*/ 0 w 182482"/>
                  <a:gd name="connsiteY3" fmla="*/ 553994 h 560430"/>
                  <a:gd name="connsiteX4" fmla="*/ 9607 w 182482"/>
                  <a:gd name="connsiteY4" fmla="*/ 0 h 560430"/>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4564 w 183059"/>
                  <a:gd name="connsiteY0" fmla="*/ 3803 h 554416"/>
                  <a:gd name="connsiteX1" fmla="*/ 183059 w 183059"/>
                  <a:gd name="connsiteY1" fmla="*/ 0 h 554416"/>
                  <a:gd name="connsiteX2" fmla="*/ 183059 w 183059"/>
                  <a:gd name="connsiteY2" fmla="*/ 554416 h 554416"/>
                  <a:gd name="connsiteX3" fmla="*/ 577 w 183059"/>
                  <a:gd name="connsiteY3" fmla="*/ 547980 h 554416"/>
                  <a:gd name="connsiteX4" fmla="*/ 240 w 183059"/>
                  <a:gd name="connsiteY4" fmla="*/ 513457 h 554416"/>
                  <a:gd name="connsiteX5" fmla="*/ 14564 w 183059"/>
                  <a:gd name="connsiteY5" fmla="*/ 3803 h 554416"/>
                  <a:gd name="connsiteX0" fmla="*/ 14564 w 183059"/>
                  <a:gd name="connsiteY0" fmla="*/ 3803 h 554416"/>
                  <a:gd name="connsiteX1" fmla="*/ 183059 w 183059"/>
                  <a:gd name="connsiteY1" fmla="*/ 0 h 554416"/>
                  <a:gd name="connsiteX2" fmla="*/ 183059 w 183059"/>
                  <a:gd name="connsiteY2" fmla="*/ 554416 h 554416"/>
                  <a:gd name="connsiteX3" fmla="*/ 577 w 183059"/>
                  <a:gd name="connsiteY3" fmla="*/ 547980 h 554416"/>
                  <a:gd name="connsiteX4" fmla="*/ 240 w 183059"/>
                  <a:gd name="connsiteY4" fmla="*/ 513457 h 554416"/>
                  <a:gd name="connsiteX5" fmla="*/ 14564 w 183059"/>
                  <a:gd name="connsiteY5" fmla="*/ 3803 h 554416"/>
                  <a:gd name="connsiteX0" fmla="*/ 29957 w 198452"/>
                  <a:gd name="connsiteY0" fmla="*/ 3803 h 554416"/>
                  <a:gd name="connsiteX1" fmla="*/ 198452 w 198452"/>
                  <a:gd name="connsiteY1" fmla="*/ 0 h 554416"/>
                  <a:gd name="connsiteX2" fmla="*/ 198452 w 198452"/>
                  <a:gd name="connsiteY2" fmla="*/ 554416 h 554416"/>
                  <a:gd name="connsiteX3" fmla="*/ 15970 w 198452"/>
                  <a:gd name="connsiteY3" fmla="*/ 547980 h 554416"/>
                  <a:gd name="connsiteX4" fmla="*/ 29957 w 198452"/>
                  <a:gd name="connsiteY4" fmla="*/ 3803 h 554416"/>
                  <a:gd name="connsiteX0" fmla="*/ 29957 w 198452"/>
                  <a:gd name="connsiteY0" fmla="*/ 3803 h 554416"/>
                  <a:gd name="connsiteX1" fmla="*/ 198452 w 198452"/>
                  <a:gd name="connsiteY1" fmla="*/ 0 h 554416"/>
                  <a:gd name="connsiteX2" fmla="*/ 198452 w 198452"/>
                  <a:gd name="connsiteY2" fmla="*/ 554416 h 554416"/>
                  <a:gd name="connsiteX3" fmla="*/ 15970 w 198452"/>
                  <a:gd name="connsiteY3" fmla="*/ 547980 h 554416"/>
                  <a:gd name="connsiteX4" fmla="*/ 29957 w 198452"/>
                  <a:gd name="connsiteY4" fmla="*/ 3803 h 554416"/>
                  <a:gd name="connsiteX0" fmla="*/ 15811 w 184306"/>
                  <a:gd name="connsiteY0" fmla="*/ 3803 h 554416"/>
                  <a:gd name="connsiteX1" fmla="*/ 184306 w 184306"/>
                  <a:gd name="connsiteY1" fmla="*/ 0 h 554416"/>
                  <a:gd name="connsiteX2" fmla="*/ 184306 w 184306"/>
                  <a:gd name="connsiteY2" fmla="*/ 554416 h 554416"/>
                  <a:gd name="connsiteX3" fmla="*/ 1824 w 184306"/>
                  <a:gd name="connsiteY3" fmla="*/ 547980 h 554416"/>
                  <a:gd name="connsiteX4" fmla="*/ 15811 w 184306"/>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97695"/>
                  <a:gd name="connsiteY0" fmla="*/ 3803 h 553400"/>
                  <a:gd name="connsiteX1" fmla="*/ 182482 w 197695"/>
                  <a:gd name="connsiteY1" fmla="*/ 0 h 553400"/>
                  <a:gd name="connsiteX2" fmla="*/ 197695 w 197695"/>
                  <a:gd name="connsiteY2" fmla="*/ 553400 h 553400"/>
                  <a:gd name="connsiteX3" fmla="*/ 0 w 197695"/>
                  <a:gd name="connsiteY3" fmla="*/ 547980 h 553400"/>
                  <a:gd name="connsiteX4" fmla="*/ 13987 w 197695"/>
                  <a:gd name="connsiteY4" fmla="*/ 3803 h 553400"/>
                  <a:gd name="connsiteX0" fmla="*/ 13987 w 197695"/>
                  <a:gd name="connsiteY0" fmla="*/ 3803 h 553400"/>
                  <a:gd name="connsiteX1" fmla="*/ 182482 w 197695"/>
                  <a:gd name="connsiteY1" fmla="*/ 0 h 553400"/>
                  <a:gd name="connsiteX2" fmla="*/ 197695 w 197695"/>
                  <a:gd name="connsiteY2" fmla="*/ 553400 h 553400"/>
                  <a:gd name="connsiteX3" fmla="*/ 0 w 197695"/>
                  <a:gd name="connsiteY3" fmla="*/ 547980 h 553400"/>
                  <a:gd name="connsiteX4" fmla="*/ 13987 w 197695"/>
                  <a:gd name="connsiteY4" fmla="*/ 3803 h 553400"/>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1623 w 195182"/>
                  <a:gd name="connsiteY0" fmla="*/ 3803 h 572055"/>
                  <a:gd name="connsiteX1" fmla="*/ 180118 w 195182"/>
                  <a:gd name="connsiteY1" fmla="*/ 0 h 572055"/>
                  <a:gd name="connsiteX2" fmla="*/ 195182 w 195182"/>
                  <a:gd name="connsiteY2" fmla="*/ 556764 h 572055"/>
                  <a:gd name="connsiteX3" fmla="*/ 0 w 195182"/>
                  <a:gd name="connsiteY3" fmla="*/ 572055 h 572055"/>
                  <a:gd name="connsiteX4" fmla="*/ 11623 w 195182"/>
                  <a:gd name="connsiteY4" fmla="*/ 3803 h 572055"/>
                  <a:gd name="connsiteX0" fmla="*/ 11623 w 190583"/>
                  <a:gd name="connsiteY0" fmla="*/ 3803 h 572055"/>
                  <a:gd name="connsiteX1" fmla="*/ 180118 w 190583"/>
                  <a:gd name="connsiteY1" fmla="*/ 0 h 572055"/>
                  <a:gd name="connsiteX2" fmla="*/ 190583 w 190583"/>
                  <a:gd name="connsiteY2" fmla="*/ 544575 h 572055"/>
                  <a:gd name="connsiteX3" fmla="*/ 0 w 190583"/>
                  <a:gd name="connsiteY3" fmla="*/ 572055 h 572055"/>
                  <a:gd name="connsiteX4" fmla="*/ 11623 w 190583"/>
                  <a:gd name="connsiteY4" fmla="*/ 3803 h 572055"/>
                  <a:gd name="connsiteX0" fmla="*/ 11623 w 190734"/>
                  <a:gd name="connsiteY0" fmla="*/ 3803 h 572055"/>
                  <a:gd name="connsiteX1" fmla="*/ 180118 w 190734"/>
                  <a:gd name="connsiteY1" fmla="*/ 0 h 572055"/>
                  <a:gd name="connsiteX2" fmla="*/ 190734 w 190734"/>
                  <a:gd name="connsiteY2" fmla="*/ 541157 h 572055"/>
                  <a:gd name="connsiteX3" fmla="*/ 0 w 190734"/>
                  <a:gd name="connsiteY3" fmla="*/ 572055 h 572055"/>
                  <a:gd name="connsiteX4" fmla="*/ 11623 w 190734"/>
                  <a:gd name="connsiteY4" fmla="*/ 3803 h 572055"/>
                  <a:gd name="connsiteX0" fmla="*/ 11623 w 194152"/>
                  <a:gd name="connsiteY0" fmla="*/ 3803 h 572055"/>
                  <a:gd name="connsiteX1" fmla="*/ 180118 w 194152"/>
                  <a:gd name="connsiteY1" fmla="*/ 0 h 572055"/>
                  <a:gd name="connsiteX2" fmla="*/ 194152 w 194152"/>
                  <a:gd name="connsiteY2" fmla="*/ 541308 h 572055"/>
                  <a:gd name="connsiteX3" fmla="*/ 0 w 194152"/>
                  <a:gd name="connsiteY3" fmla="*/ 572055 h 572055"/>
                  <a:gd name="connsiteX4" fmla="*/ 11623 w 194152"/>
                  <a:gd name="connsiteY4" fmla="*/ 3803 h 572055"/>
                  <a:gd name="connsiteX0" fmla="*/ 15077 w 194152"/>
                  <a:gd name="connsiteY0" fmla="*/ 559 h 572055"/>
                  <a:gd name="connsiteX1" fmla="*/ 180118 w 194152"/>
                  <a:gd name="connsiteY1" fmla="*/ 0 h 572055"/>
                  <a:gd name="connsiteX2" fmla="*/ 194152 w 194152"/>
                  <a:gd name="connsiteY2" fmla="*/ 541308 h 572055"/>
                  <a:gd name="connsiteX3" fmla="*/ 0 w 194152"/>
                  <a:gd name="connsiteY3" fmla="*/ 572055 h 572055"/>
                  <a:gd name="connsiteX4" fmla="*/ 15077 w 194152"/>
                  <a:gd name="connsiteY4" fmla="*/ 559 h 572055"/>
                  <a:gd name="connsiteX0" fmla="*/ 15077 w 194152"/>
                  <a:gd name="connsiteY0" fmla="*/ 559 h 572055"/>
                  <a:gd name="connsiteX1" fmla="*/ 180118 w 194152"/>
                  <a:gd name="connsiteY1" fmla="*/ 0 h 572055"/>
                  <a:gd name="connsiteX2" fmla="*/ 194152 w 194152"/>
                  <a:gd name="connsiteY2" fmla="*/ 541308 h 572055"/>
                  <a:gd name="connsiteX3" fmla="*/ 0 w 194152"/>
                  <a:gd name="connsiteY3" fmla="*/ 572055 h 572055"/>
                  <a:gd name="connsiteX4" fmla="*/ 15077 w 194152"/>
                  <a:gd name="connsiteY4" fmla="*/ 559 h 572055"/>
                  <a:gd name="connsiteX0" fmla="*/ 15077 w 194152"/>
                  <a:gd name="connsiteY0" fmla="*/ 559 h 572055"/>
                  <a:gd name="connsiteX1" fmla="*/ 180118 w 194152"/>
                  <a:gd name="connsiteY1" fmla="*/ 0 h 572055"/>
                  <a:gd name="connsiteX2" fmla="*/ 194152 w 194152"/>
                  <a:gd name="connsiteY2" fmla="*/ 541308 h 572055"/>
                  <a:gd name="connsiteX3" fmla="*/ 0 w 194152"/>
                  <a:gd name="connsiteY3" fmla="*/ 572055 h 572055"/>
                  <a:gd name="connsiteX4" fmla="*/ 15077 w 194152"/>
                  <a:gd name="connsiteY4" fmla="*/ 559 h 572055"/>
                  <a:gd name="connsiteX0" fmla="*/ 14058 w 193133"/>
                  <a:gd name="connsiteY0" fmla="*/ 559 h 548300"/>
                  <a:gd name="connsiteX1" fmla="*/ 179099 w 193133"/>
                  <a:gd name="connsiteY1" fmla="*/ 0 h 548300"/>
                  <a:gd name="connsiteX2" fmla="*/ 193133 w 193133"/>
                  <a:gd name="connsiteY2" fmla="*/ 541308 h 548300"/>
                  <a:gd name="connsiteX3" fmla="*/ 0 w 193133"/>
                  <a:gd name="connsiteY3" fmla="*/ 548300 h 548300"/>
                  <a:gd name="connsiteX4" fmla="*/ 14058 w 193133"/>
                  <a:gd name="connsiteY4" fmla="*/ 559 h 548300"/>
                  <a:gd name="connsiteX0" fmla="*/ 14058 w 193133"/>
                  <a:gd name="connsiteY0" fmla="*/ 559 h 548300"/>
                  <a:gd name="connsiteX1" fmla="*/ 179099 w 193133"/>
                  <a:gd name="connsiteY1" fmla="*/ 0 h 548300"/>
                  <a:gd name="connsiteX2" fmla="*/ 193133 w 193133"/>
                  <a:gd name="connsiteY2" fmla="*/ 541308 h 548300"/>
                  <a:gd name="connsiteX3" fmla="*/ 0 w 193133"/>
                  <a:gd name="connsiteY3" fmla="*/ 548300 h 548300"/>
                  <a:gd name="connsiteX4" fmla="*/ 14058 w 193133"/>
                  <a:gd name="connsiteY4" fmla="*/ 559 h 548300"/>
                  <a:gd name="connsiteX0" fmla="*/ 14058 w 193133"/>
                  <a:gd name="connsiteY0" fmla="*/ 559 h 548300"/>
                  <a:gd name="connsiteX1" fmla="*/ 179099 w 193133"/>
                  <a:gd name="connsiteY1" fmla="*/ 0 h 548300"/>
                  <a:gd name="connsiteX2" fmla="*/ 193133 w 193133"/>
                  <a:gd name="connsiteY2" fmla="*/ 541308 h 548300"/>
                  <a:gd name="connsiteX3" fmla="*/ 0 w 193133"/>
                  <a:gd name="connsiteY3" fmla="*/ 548300 h 548300"/>
                  <a:gd name="connsiteX4" fmla="*/ 14058 w 193133"/>
                  <a:gd name="connsiteY4" fmla="*/ 559 h 548300"/>
                  <a:gd name="connsiteX0" fmla="*/ 15987 w 195062"/>
                  <a:gd name="connsiteY0" fmla="*/ 559 h 553330"/>
                  <a:gd name="connsiteX1" fmla="*/ 181028 w 195062"/>
                  <a:gd name="connsiteY1" fmla="*/ 0 h 553330"/>
                  <a:gd name="connsiteX2" fmla="*/ 195062 w 195062"/>
                  <a:gd name="connsiteY2" fmla="*/ 541308 h 553330"/>
                  <a:gd name="connsiteX3" fmla="*/ 0 w 195062"/>
                  <a:gd name="connsiteY3" fmla="*/ 553330 h 553330"/>
                  <a:gd name="connsiteX4" fmla="*/ 15987 w 195062"/>
                  <a:gd name="connsiteY4" fmla="*/ 559 h 553330"/>
                  <a:gd name="connsiteX0" fmla="*/ 14209 w 193284"/>
                  <a:gd name="connsiteY0" fmla="*/ 559 h 551704"/>
                  <a:gd name="connsiteX1" fmla="*/ 179250 w 193284"/>
                  <a:gd name="connsiteY1" fmla="*/ 0 h 551704"/>
                  <a:gd name="connsiteX2" fmla="*/ 193284 w 193284"/>
                  <a:gd name="connsiteY2" fmla="*/ 541308 h 551704"/>
                  <a:gd name="connsiteX3" fmla="*/ 0 w 193284"/>
                  <a:gd name="connsiteY3" fmla="*/ 551704 h 551704"/>
                  <a:gd name="connsiteX4" fmla="*/ 14209 w 193284"/>
                  <a:gd name="connsiteY4" fmla="*/ 559 h 551704"/>
                  <a:gd name="connsiteX0" fmla="*/ 15987 w 195062"/>
                  <a:gd name="connsiteY0" fmla="*/ 559 h 553331"/>
                  <a:gd name="connsiteX1" fmla="*/ 181028 w 195062"/>
                  <a:gd name="connsiteY1" fmla="*/ 0 h 553331"/>
                  <a:gd name="connsiteX2" fmla="*/ 195062 w 195062"/>
                  <a:gd name="connsiteY2" fmla="*/ 541308 h 553331"/>
                  <a:gd name="connsiteX3" fmla="*/ 0 w 195062"/>
                  <a:gd name="connsiteY3" fmla="*/ 553331 h 553331"/>
                  <a:gd name="connsiteX4" fmla="*/ 15987 w 195062"/>
                  <a:gd name="connsiteY4" fmla="*/ 559 h 553331"/>
                  <a:gd name="connsiteX0" fmla="*/ 15987 w 195062"/>
                  <a:gd name="connsiteY0" fmla="*/ 559 h 555587"/>
                  <a:gd name="connsiteX1" fmla="*/ 181028 w 195062"/>
                  <a:gd name="connsiteY1" fmla="*/ 0 h 555587"/>
                  <a:gd name="connsiteX2" fmla="*/ 195062 w 195062"/>
                  <a:gd name="connsiteY2" fmla="*/ 541308 h 555587"/>
                  <a:gd name="connsiteX3" fmla="*/ 0 w 195062"/>
                  <a:gd name="connsiteY3" fmla="*/ 553331 h 555587"/>
                  <a:gd name="connsiteX4" fmla="*/ 15987 w 195062"/>
                  <a:gd name="connsiteY4" fmla="*/ 559 h 555587"/>
                  <a:gd name="connsiteX0" fmla="*/ 15987 w 195062"/>
                  <a:gd name="connsiteY0" fmla="*/ 559 h 557314"/>
                  <a:gd name="connsiteX1" fmla="*/ 181028 w 195062"/>
                  <a:gd name="connsiteY1" fmla="*/ 0 h 557314"/>
                  <a:gd name="connsiteX2" fmla="*/ 195062 w 195062"/>
                  <a:gd name="connsiteY2" fmla="*/ 541308 h 557314"/>
                  <a:gd name="connsiteX3" fmla="*/ 0 w 195062"/>
                  <a:gd name="connsiteY3" fmla="*/ 553331 h 557314"/>
                  <a:gd name="connsiteX4" fmla="*/ 15987 w 195062"/>
                  <a:gd name="connsiteY4" fmla="*/ 559 h 557314"/>
                  <a:gd name="connsiteX0" fmla="*/ 15987 w 195062"/>
                  <a:gd name="connsiteY0" fmla="*/ 559 h 557722"/>
                  <a:gd name="connsiteX1" fmla="*/ 181028 w 195062"/>
                  <a:gd name="connsiteY1" fmla="*/ 0 h 557722"/>
                  <a:gd name="connsiteX2" fmla="*/ 195062 w 195062"/>
                  <a:gd name="connsiteY2" fmla="*/ 541308 h 557722"/>
                  <a:gd name="connsiteX3" fmla="*/ 0 w 195062"/>
                  <a:gd name="connsiteY3" fmla="*/ 553331 h 557722"/>
                  <a:gd name="connsiteX4" fmla="*/ 15987 w 195062"/>
                  <a:gd name="connsiteY4" fmla="*/ 559 h 557722"/>
                  <a:gd name="connsiteX0" fmla="*/ 15987 w 195062"/>
                  <a:gd name="connsiteY0" fmla="*/ 559 h 557722"/>
                  <a:gd name="connsiteX1" fmla="*/ 181028 w 195062"/>
                  <a:gd name="connsiteY1" fmla="*/ 0 h 557722"/>
                  <a:gd name="connsiteX2" fmla="*/ 195062 w 195062"/>
                  <a:gd name="connsiteY2" fmla="*/ 541308 h 557722"/>
                  <a:gd name="connsiteX3" fmla="*/ 0 w 195062"/>
                  <a:gd name="connsiteY3" fmla="*/ 553331 h 557722"/>
                  <a:gd name="connsiteX4" fmla="*/ 15987 w 195062"/>
                  <a:gd name="connsiteY4" fmla="*/ 559 h 557722"/>
                  <a:gd name="connsiteX0" fmla="*/ 15987 w 195062"/>
                  <a:gd name="connsiteY0" fmla="*/ 559 h 556434"/>
                  <a:gd name="connsiteX1" fmla="*/ 181028 w 195062"/>
                  <a:gd name="connsiteY1" fmla="*/ 0 h 556434"/>
                  <a:gd name="connsiteX2" fmla="*/ 195062 w 195062"/>
                  <a:gd name="connsiteY2" fmla="*/ 541308 h 556434"/>
                  <a:gd name="connsiteX3" fmla="*/ 0 w 195062"/>
                  <a:gd name="connsiteY3" fmla="*/ 553331 h 556434"/>
                  <a:gd name="connsiteX4" fmla="*/ 15987 w 195062"/>
                  <a:gd name="connsiteY4" fmla="*/ 559 h 556434"/>
                  <a:gd name="connsiteX0" fmla="*/ 15987 w 195062"/>
                  <a:gd name="connsiteY0" fmla="*/ 559 h 555964"/>
                  <a:gd name="connsiteX1" fmla="*/ 181028 w 195062"/>
                  <a:gd name="connsiteY1" fmla="*/ 0 h 555964"/>
                  <a:gd name="connsiteX2" fmla="*/ 195062 w 195062"/>
                  <a:gd name="connsiteY2" fmla="*/ 541308 h 555964"/>
                  <a:gd name="connsiteX3" fmla="*/ 0 w 195062"/>
                  <a:gd name="connsiteY3" fmla="*/ 553331 h 555964"/>
                  <a:gd name="connsiteX4" fmla="*/ 15987 w 195062"/>
                  <a:gd name="connsiteY4" fmla="*/ 559 h 555964"/>
                  <a:gd name="connsiteX0" fmla="*/ 20340 w 199415"/>
                  <a:gd name="connsiteY0" fmla="*/ 559 h 586426"/>
                  <a:gd name="connsiteX1" fmla="*/ 185381 w 199415"/>
                  <a:gd name="connsiteY1" fmla="*/ 0 h 586426"/>
                  <a:gd name="connsiteX2" fmla="*/ 199415 w 199415"/>
                  <a:gd name="connsiteY2" fmla="*/ 541308 h 586426"/>
                  <a:gd name="connsiteX3" fmla="*/ -1 w 199415"/>
                  <a:gd name="connsiteY3" fmla="*/ 585443 h 586426"/>
                  <a:gd name="connsiteX4" fmla="*/ 20340 w 199415"/>
                  <a:gd name="connsiteY4" fmla="*/ 559 h 586426"/>
                  <a:gd name="connsiteX0" fmla="*/ 20341 w 214695"/>
                  <a:gd name="connsiteY0" fmla="*/ 559 h 597716"/>
                  <a:gd name="connsiteX1" fmla="*/ 185382 w 214695"/>
                  <a:gd name="connsiteY1" fmla="*/ 0 h 597716"/>
                  <a:gd name="connsiteX2" fmla="*/ 214695 w 214695"/>
                  <a:gd name="connsiteY2" fmla="*/ 594840 h 597716"/>
                  <a:gd name="connsiteX3" fmla="*/ 0 w 214695"/>
                  <a:gd name="connsiteY3" fmla="*/ 585443 h 597716"/>
                  <a:gd name="connsiteX4" fmla="*/ 20341 w 214695"/>
                  <a:gd name="connsiteY4" fmla="*/ 559 h 597716"/>
                  <a:gd name="connsiteX0" fmla="*/ 20341 w 214695"/>
                  <a:gd name="connsiteY0" fmla="*/ 559 h 597716"/>
                  <a:gd name="connsiteX1" fmla="*/ 185382 w 214695"/>
                  <a:gd name="connsiteY1" fmla="*/ 0 h 597716"/>
                  <a:gd name="connsiteX2" fmla="*/ 214695 w 214695"/>
                  <a:gd name="connsiteY2" fmla="*/ 594840 h 597716"/>
                  <a:gd name="connsiteX3" fmla="*/ 0 w 214695"/>
                  <a:gd name="connsiteY3" fmla="*/ 585443 h 597716"/>
                  <a:gd name="connsiteX4" fmla="*/ 20341 w 214695"/>
                  <a:gd name="connsiteY4" fmla="*/ 559 h 597716"/>
                  <a:gd name="connsiteX0" fmla="*/ 60643 w 214695"/>
                  <a:gd name="connsiteY0" fmla="*/ 19949 h 597716"/>
                  <a:gd name="connsiteX1" fmla="*/ 185382 w 214695"/>
                  <a:gd name="connsiteY1" fmla="*/ 0 h 597716"/>
                  <a:gd name="connsiteX2" fmla="*/ 214695 w 214695"/>
                  <a:gd name="connsiteY2" fmla="*/ 594840 h 597716"/>
                  <a:gd name="connsiteX3" fmla="*/ 0 w 214695"/>
                  <a:gd name="connsiteY3" fmla="*/ 585443 h 597716"/>
                  <a:gd name="connsiteX4" fmla="*/ 60643 w 214695"/>
                  <a:gd name="connsiteY4" fmla="*/ 19949 h 597716"/>
                  <a:gd name="connsiteX0" fmla="*/ 20342 w 214695"/>
                  <a:gd name="connsiteY0" fmla="*/ 557 h 597716"/>
                  <a:gd name="connsiteX1" fmla="*/ 185382 w 214695"/>
                  <a:gd name="connsiteY1" fmla="*/ 0 h 597716"/>
                  <a:gd name="connsiteX2" fmla="*/ 214695 w 214695"/>
                  <a:gd name="connsiteY2" fmla="*/ 594840 h 597716"/>
                  <a:gd name="connsiteX3" fmla="*/ 0 w 214695"/>
                  <a:gd name="connsiteY3" fmla="*/ 585443 h 597716"/>
                  <a:gd name="connsiteX4" fmla="*/ 20342 w 214695"/>
                  <a:gd name="connsiteY4" fmla="*/ 557 h 597716"/>
                  <a:gd name="connsiteX0" fmla="*/ 17537 w 214695"/>
                  <a:gd name="connsiteY0" fmla="*/ 0 h 600218"/>
                  <a:gd name="connsiteX1" fmla="*/ 185382 w 214695"/>
                  <a:gd name="connsiteY1" fmla="*/ 2502 h 600218"/>
                  <a:gd name="connsiteX2" fmla="*/ 214695 w 214695"/>
                  <a:gd name="connsiteY2" fmla="*/ 597342 h 600218"/>
                  <a:gd name="connsiteX3" fmla="*/ 0 w 214695"/>
                  <a:gd name="connsiteY3" fmla="*/ 587945 h 600218"/>
                  <a:gd name="connsiteX4" fmla="*/ 17537 w 214695"/>
                  <a:gd name="connsiteY4" fmla="*/ 0 h 600218"/>
                  <a:gd name="connsiteX0" fmla="*/ 17537 w 214695"/>
                  <a:gd name="connsiteY0" fmla="*/ 0 h 600218"/>
                  <a:gd name="connsiteX1" fmla="*/ 161135 w 214695"/>
                  <a:gd name="connsiteY1" fmla="*/ 19054 h 600218"/>
                  <a:gd name="connsiteX2" fmla="*/ 214695 w 214695"/>
                  <a:gd name="connsiteY2" fmla="*/ 597342 h 600218"/>
                  <a:gd name="connsiteX3" fmla="*/ 0 w 214695"/>
                  <a:gd name="connsiteY3" fmla="*/ 587945 h 600218"/>
                  <a:gd name="connsiteX4" fmla="*/ 17537 w 214695"/>
                  <a:gd name="connsiteY4" fmla="*/ 0 h 600218"/>
                  <a:gd name="connsiteX0" fmla="*/ 17537 w 214695"/>
                  <a:gd name="connsiteY0" fmla="*/ 0 h 600218"/>
                  <a:gd name="connsiteX1" fmla="*/ 199923 w 214695"/>
                  <a:gd name="connsiteY1" fmla="*/ 6077 h 600218"/>
                  <a:gd name="connsiteX2" fmla="*/ 214695 w 214695"/>
                  <a:gd name="connsiteY2" fmla="*/ 597342 h 600218"/>
                  <a:gd name="connsiteX3" fmla="*/ 0 w 214695"/>
                  <a:gd name="connsiteY3" fmla="*/ 587945 h 600218"/>
                  <a:gd name="connsiteX4" fmla="*/ 17537 w 214695"/>
                  <a:gd name="connsiteY4" fmla="*/ 0 h 600218"/>
                  <a:gd name="connsiteX0" fmla="*/ 17537 w 214695"/>
                  <a:gd name="connsiteY0" fmla="*/ 2588 h 602806"/>
                  <a:gd name="connsiteX1" fmla="*/ 203245 w 214695"/>
                  <a:gd name="connsiteY1" fmla="*/ 0 h 602806"/>
                  <a:gd name="connsiteX2" fmla="*/ 214695 w 214695"/>
                  <a:gd name="connsiteY2" fmla="*/ 599930 h 602806"/>
                  <a:gd name="connsiteX3" fmla="*/ 0 w 214695"/>
                  <a:gd name="connsiteY3" fmla="*/ 590533 h 602806"/>
                  <a:gd name="connsiteX4" fmla="*/ 17537 w 214695"/>
                  <a:gd name="connsiteY4" fmla="*/ 2588 h 602806"/>
                  <a:gd name="connsiteX0" fmla="*/ 18053 w 214695"/>
                  <a:gd name="connsiteY0" fmla="*/ 0 h 611944"/>
                  <a:gd name="connsiteX1" fmla="*/ 203245 w 214695"/>
                  <a:gd name="connsiteY1" fmla="*/ 9138 h 611944"/>
                  <a:gd name="connsiteX2" fmla="*/ 214695 w 214695"/>
                  <a:gd name="connsiteY2" fmla="*/ 609068 h 611944"/>
                  <a:gd name="connsiteX3" fmla="*/ 0 w 214695"/>
                  <a:gd name="connsiteY3" fmla="*/ 599671 h 611944"/>
                  <a:gd name="connsiteX4" fmla="*/ 18053 w 214695"/>
                  <a:gd name="connsiteY4" fmla="*/ 0 h 611944"/>
                  <a:gd name="connsiteX0" fmla="*/ 20858 w 214695"/>
                  <a:gd name="connsiteY0" fmla="*/ 0 h 608883"/>
                  <a:gd name="connsiteX1" fmla="*/ 203245 w 214695"/>
                  <a:gd name="connsiteY1" fmla="*/ 6077 h 608883"/>
                  <a:gd name="connsiteX2" fmla="*/ 214695 w 214695"/>
                  <a:gd name="connsiteY2" fmla="*/ 606007 h 608883"/>
                  <a:gd name="connsiteX3" fmla="*/ 0 w 214695"/>
                  <a:gd name="connsiteY3" fmla="*/ 596610 h 608883"/>
                  <a:gd name="connsiteX4" fmla="*/ 20858 w 214695"/>
                  <a:gd name="connsiteY4" fmla="*/ 0 h 608883"/>
                  <a:gd name="connsiteX0" fmla="*/ 20858 w 214695"/>
                  <a:gd name="connsiteY0" fmla="*/ 0 h 608883"/>
                  <a:gd name="connsiteX1" fmla="*/ 203245 w 214695"/>
                  <a:gd name="connsiteY1" fmla="*/ 6077 h 608883"/>
                  <a:gd name="connsiteX2" fmla="*/ 214695 w 214695"/>
                  <a:gd name="connsiteY2" fmla="*/ 606007 h 608883"/>
                  <a:gd name="connsiteX3" fmla="*/ 0 w 214695"/>
                  <a:gd name="connsiteY3" fmla="*/ 596610 h 608883"/>
                  <a:gd name="connsiteX4" fmla="*/ 20858 w 214695"/>
                  <a:gd name="connsiteY4" fmla="*/ 0 h 608883"/>
                  <a:gd name="connsiteX0" fmla="*/ 20858 w 214695"/>
                  <a:gd name="connsiteY0" fmla="*/ 0 h 608883"/>
                  <a:gd name="connsiteX1" fmla="*/ 203245 w 214695"/>
                  <a:gd name="connsiteY1" fmla="*/ 6077 h 608883"/>
                  <a:gd name="connsiteX2" fmla="*/ 214695 w 214695"/>
                  <a:gd name="connsiteY2" fmla="*/ 606007 h 608883"/>
                  <a:gd name="connsiteX3" fmla="*/ 0 w 214695"/>
                  <a:gd name="connsiteY3" fmla="*/ 596610 h 608883"/>
                  <a:gd name="connsiteX4" fmla="*/ 20858 w 214695"/>
                  <a:gd name="connsiteY4" fmla="*/ 0 h 608883"/>
                  <a:gd name="connsiteX0" fmla="*/ 20858 w 215212"/>
                  <a:gd name="connsiteY0" fmla="*/ 0 h 601488"/>
                  <a:gd name="connsiteX1" fmla="*/ 203245 w 215212"/>
                  <a:gd name="connsiteY1" fmla="*/ 6077 h 601488"/>
                  <a:gd name="connsiteX2" fmla="*/ 215212 w 215212"/>
                  <a:gd name="connsiteY2" fmla="*/ 594282 h 601488"/>
                  <a:gd name="connsiteX3" fmla="*/ 0 w 215212"/>
                  <a:gd name="connsiteY3" fmla="*/ 596610 h 601488"/>
                  <a:gd name="connsiteX4" fmla="*/ 20858 w 215212"/>
                  <a:gd name="connsiteY4" fmla="*/ 0 h 601488"/>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18033 w 206260"/>
                  <a:gd name="connsiteY0" fmla="*/ 0 h 610095"/>
                  <a:gd name="connsiteX1" fmla="*/ 200420 w 206260"/>
                  <a:gd name="connsiteY1" fmla="*/ 6077 h 610095"/>
                  <a:gd name="connsiteX2" fmla="*/ 206260 w 206260"/>
                  <a:gd name="connsiteY2" fmla="*/ 599886 h 610095"/>
                  <a:gd name="connsiteX3" fmla="*/ 0 w 206260"/>
                  <a:gd name="connsiteY3" fmla="*/ 606506 h 610095"/>
                  <a:gd name="connsiteX4" fmla="*/ 18033 w 206260"/>
                  <a:gd name="connsiteY4" fmla="*/ 0 h 610095"/>
                  <a:gd name="connsiteX0" fmla="*/ 21717 w 209944"/>
                  <a:gd name="connsiteY0" fmla="*/ 0 h 618504"/>
                  <a:gd name="connsiteX1" fmla="*/ 204104 w 209944"/>
                  <a:gd name="connsiteY1" fmla="*/ 6077 h 618504"/>
                  <a:gd name="connsiteX2" fmla="*/ 209944 w 209944"/>
                  <a:gd name="connsiteY2" fmla="*/ 599886 h 618504"/>
                  <a:gd name="connsiteX3" fmla="*/ 0 w 209944"/>
                  <a:gd name="connsiteY3" fmla="*/ 616358 h 618504"/>
                  <a:gd name="connsiteX4" fmla="*/ 21717 w 209944"/>
                  <a:gd name="connsiteY4" fmla="*/ 0 h 618504"/>
                  <a:gd name="connsiteX0" fmla="*/ 21716 w 209944"/>
                  <a:gd name="connsiteY0" fmla="*/ 0 h 618504"/>
                  <a:gd name="connsiteX1" fmla="*/ 204104 w 209944"/>
                  <a:gd name="connsiteY1" fmla="*/ 6077 h 618504"/>
                  <a:gd name="connsiteX2" fmla="*/ 209944 w 209944"/>
                  <a:gd name="connsiteY2" fmla="*/ 599886 h 618504"/>
                  <a:gd name="connsiteX3" fmla="*/ 0 w 209944"/>
                  <a:gd name="connsiteY3" fmla="*/ 616358 h 618504"/>
                  <a:gd name="connsiteX4" fmla="*/ 21716 w 209944"/>
                  <a:gd name="connsiteY4" fmla="*/ 0 h 618504"/>
                  <a:gd name="connsiteX0" fmla="*/ 18318 w 206546"/>
                  <a:gd name="connsiteY0" fmla="*/ 0 h 615646"/>
                  <a:gd name="connsiteX1" fmla="*/ 200706 w 206546"/>
                  <a:gd name="connsiteY1" fmla="*/ 6077 h 615646"/>
                  <a:gd name="connsiteX2" fmla="*/ 206546 w 206546"/>
                  <a:gd name="connsiteY2" fmla="*/ 599886 h 615646"/>
                  <a:gd name="connsiteX3" fmla="*/ 0 w 206546"/>
                  <a:gd name="connsiteY3" fmla="*/ 613171 h 615646"/>
                  <a:gd name="connsiteX4" fmla="*/ 18318 w 206546"/>
                  <a:gd name="connsiteY4" fmla="*/ 0 h 615646"/>
                  <a:gd name="connsiteX0" fmla="*/ 21428 w 209656"/>
                  <a:gd name="connsiteY0" fmla="*/ 0 h 612653"/>
                  <a:gd name="connsiteX1" fmla="*/ 203816 w 209656"/>
                  <a:gd name="connsiteY1" fmla="*/ 6077 h 612653"/>
                  <a:gd name="connsiteX2" fmla="*/ 209656 w 209656"/>
                  <a:gd name="connsiteY2" fmla="*/ 599886 h 612653"/>
                  <a:gd name="connsiteX3" fmla="*/ 0 w 209656"/>
                  <a:gd name="connsiteY3" fmla="*/ 609691 h 612653"/>
                  <a:gd name="connsiteX4" fmla="*/ 21428 w 209656"/>
                  <a:gd name="connsiteY4" fmla="*/ 0 h 612653"/>
                  <a:gd name="connsiteX0" fmla="*/ 21428 w 209656"/>
                  <a:gd name="connsiteY0" fmla="*/ 0 h 612654"/>
                  <a:gd name="connsiteX1" fmla="*/ 203816 w 209656"/>
                  <a:gd name="connsiteY1" fmla="*/ 6077 h 612654"/>
                  <a:gd name="connsiteX2" fmla="*/ 209656 w 209656"/>
                  <a:gd name="connsiteY2" fmla="*/ 599886 h 612654"/>
                  <a:gd name="connsiteX3" fmla="*/ 0 w 209656"/>
                  <a:gd name="connsiteY3" fmla="*/ 609692 h 612654"/>
                  <a:gd name="connsiteX4" fmla="*/ 21428 w 209656"/>
                  <a:gd name="connsiteY4" fmla="*/ 0 h 612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56" h="612654">
                    <a:moveTo>
                      <a:pt x="21428" y="0"/>
                    </a:moveTo>
                    <a:lnTo>
                      <a:pt x="203816" y="6077"/>
                    </a:lnTo>
                    <a:cubicBezTo>
                      <a:pt x="180269" y="262792"/>
                      <a:pt x="189718" y="408585"/>
                      <a:pt x="209656" y="599886"/>
                    </a:cubicBezTo>
                    <a:cubicBezTo>
                      <a:pt x="147892" y="607447"/>
                      <a:pt x="69605" y="617820"/>
                      <a:pt x="0" y="609692"/>
                    </a:cubicBezTo>
                    <a:cubicBezTo>
                      <a:pt x="7651" y="411097"/>
                      <a:pt x="15055" y="188866"/>
                      <a:pt x="21428" y="0"/>
                    </a:cubicBezTo>
                    <a:close/>
                  </a:path>
                </a:pathLst>
              </a:custGeom>
              <a:gradFill>
                <a:gsLst>
                  <a:gs pos="0">
                    <a:srgbClr val="000000">
                      <a:lumMod val="75000"/>
                      <a:lumOff val="25000"/>
                    </a:srgbClr>
                  </a:gs>
                  <a:gs pos="100000">
                    <a:srgbClr val="000000"/>
                  </a:gs>
                </a:gsLst>
                <a:lin ang="540000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14" name="Rectangle 3"/>
              <p:cNvSpPr/>
              <p:nvPr/>
            </p:nvSpPr>
            <p:spPr>
              <a:xfrm rot="2848394">
                <a:off x="2763296" y="3820050"/>
                <a:ext cx="48586" cy="558502"/>
              </a:xfrm>
              <a:custGeom>
                <a:avLst/>
                <a:gdLst>
                  <a:gd name="connsiteX0" fmla="*/ 0 w 55561"/>
                  <a:gd name="connsiteY0" fmla="*/ 0 h 529268"/>
                  <a:gd name="connsiteX1" fmla="*/ 55561 w 55561"/>
                  <a:gd name="connsiteY1" fmla="*/ 0 h 529268"/>
                  <a:gd name="connsiteX2" fmla="*/ 55561 w 55561"/>
                  <a:gd name="connsiteY2" fmla="*/ 529268 h 529268"/>
                  <a:gd name="connsiteX3" fmla="*/ 0 w 55561"/>
                  <a:gd name="connsiteY3" fmla="*/ 529268 h 529268"/>
                  <a:gd name="connsiteX4" fmla="*/ 0 w 55561"/>
                  <a:gd name="connsiteY4" fmla="*/ 0 h 529268"/>
                  <a:gd name="connsiteX0" fmla="*/ 0 w 79633"/>
                  <a:gd name="connsiteY0" fmla="*/ 0 h 531653"/>
                  <a:gd name="connsiteX1" fmla="*/ 79633 w 79633"/>
                  <a:gd name="connsiteY1" fmla="*/ 2385 h 531653"/>
                  <a:gd name="connsiteX2" fmla="*/ 79633 w 79633"/>
                  <a:gd name="connsiteY2" fmla="*/ 531653 h 531653"/>
                  <a:gd name="connsiteX3" fmla="*/ 24072 w 79633"/>
                  <a:gd name="connsiteY3" fmla="*/ 531653 h 531653"/>
                  <a:gd name="connsiteX4" fmla="*/ 0 w 79633"/>
                  <a:gd name="connsiteY4" fmla="*/ 0 h 531653"/>
                  <a:gd name="connsiteX0" fmla="*/ 0 w 77998"/>
                  <a:gd name="connsiteY0" fmla="*/ 0 h 533436"/>
                  <a:gd name="connsiteX1" fmla="*/ 77998 w 77998"/>
                  <a:gd name="connsiteY1" fmla="*/ 4168 h 533436"/>
                  <a:gd name="connsiteX2" fmla="*/ 77998 w 77998"/>
                  <a:gd name="connsiteY2" fmla="*/ 533436 h 533436"/>
                  <a:gd name="connsiteX3" fmla="*/ 22437 w 77998"/>
                  <a:gd name="connsiteY3" fmla="*/ 533436 h 533436"/>
                  <a:gd name="connsiteX4" fmla="*/ 0 w 77998"/>
                  <a:gd name="connsiteY4" fmla="*/ 0 h 533436"/>
                  <a:gd name="connsiteX0" fmla="*/ 0 w 88104"/>
                  <a:gd name="connsiteY0" fmla="*/ 0 h 533436"/>
                  <a:gd name="connsiteX1" fmla="*/ 88104 w 88104"/>
                  <a:gd name="connsiteY1" fmla="*/ 307 h 533436"/>
                  <a:gd name="connsiteX2" fmla="*/ 77998 w 88104"/>
                  <a:gd name="connsiteY2" fmla="*/ 533436 h 533436"/>
                  <a:gd name="connsiteX3" fmla="*/ 22437 w 88104"/>
                  <a:gd name="connsiteY3" fmla="*/ 533436 h 533436"/>
                  <a:gd name="connsiteX4" fmla="*/ 0 w 88104"/>
                  <a:gd name="connsiteY4" fmla="*/ 0 h 533436"/>
                  <a:gd name="connsiteX0" fmla="*/ 0 w 94609"/>
                  <a:gd name="connsiteY0" fmla="*/ 0 h 533436"/>
                  <a:gd name="connsiteX1" fmla="*/ 88104 w 94609"/>
                  <a:gd name="connsiteY1" fmla="*/ 307 h 533436"/>
                  <a:gd name="connsiteX2" fmla="*/ 77998 w 94609"/>
                  <a:gd name="connsiteY2" fmla="*/ 533436 h 533436"/>
                  <a:gd name="connsiteX3" fmla="*/ 22437 w 94609"/>
                  <a:gd name="connsiteY3" fmla="*/ 533436 h 533436"/>
                  <a:gd name="connsiteX4" fmla="*/ 0 w 94609"/>
                  <a:gd name="connsiteY4" fmla="*/ 0 h 533436"/>
                  <a:gd name="connsiteX0" fmla="*/ 0 w 97044"/>
                  <a:gd name="connsiteY0" fmla="*/ 0 h 533436"/>
                  <a:gd name="connsiteX1" fmla="*/ 88104 w 97044"/>
                  <a:gd name="connsiteY1" fmla="*/ 307 h 533436"/>
                  <a:gd name="connsiteX2" fmla="*/ 77998 w 97044"/>
                  <a:gd name="connsiteY2" fmla="*/ 533436 h 533436"/>
                  <a:gd name="connsiteX3" fmla="*/ 22437 w 97044"/>
                  <a:gd name="connsiteY3" fmla="*/ 533436 h 533436"/>
                  <a:gd name="connsiteX4" fmla="*/ 0 w 97044"/>
                  <a:gd name="connsiteY4" fmla="*/ 0 h 533436"/>
                  <a:gd name="connsiteX0" fmla="*/ 0 w 96525"/>
                  <a:gd name="connsiteY0" fmla="*/ 0 h 533436"/>
                  <a:gd name="connsiteX1" fmla="*/ 88104 w 96525"/>
                  <a:gd name="connsiteY1" fmla="*/ 307 h 533436"/>
                  <a:gd name="connsiteX2" fmla="*/ 77998 w 96525"/>
                  <a:gd name="connsiteY2" fmla="*/ 533436 h 533436"/>
                  <a:gd name="connsiteX3" fmla="*/ 22437 w 96525"/>
                  <a:gd name="connsiteY3" fmla="*/ 533436 h 533436"/>
                  <a:gd name="connsiteX4" fmla="*/ 0 w 96525"/>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8499"/>
                  <a:gd name="connsiteY0" fmla="*/ 0 h 533436"/>
                  <a:gd name="connsiteX1" fmla="*/ 88104 w 98499"/>
                  <a:gd name="connsiteY1" fmla="*/ 307 h 533436"/>
                  <a:gd name="connsiteX2" fmla="*/ 95665 w 98499"/>
                  <a:gd name="connsiteY2" fmla="*/ 285307 h 533436"/>
                  <a:gd name="connsiteX3" fmla="*/ 77998 w 98499"/>
                  <a:gd name="connsiteY3" fmla="*/ 533436 h 533436"/>
                  <a:gd name="connsiteX4" fmla="*/ 22437 w 98499"/>
                  <a:gd name="connsiteY4" fmla="*/ 533436 h 533436"/>
                  <a:gd name="connsiteX5" fmla="*/ 0 w 98499"/>
                  <a:gd name="connsiteY5" fmla="*/ 0 h 533436"/>
                  <a:gd name="connsiteX0" fmla="*/ 0 w 96115"/>
                  <a:gd name="connsiteY0" fmla="*/ 0 h 533436"/>
                  <a:gd name="connsiteX1" fmla="*/ 88104 w 96115"/>
                  <a:gd name="connsiteY1" fmla="*/ 307 h 533436"/>
                  <a:gd name="connsiteX2" fmla="*/ 89874 w 96115"/>
                  <a:gd name="connsiteY2" fmla="*/ 270148 h 533436"/>
                  <a:gd name="connsiteX3" fmla="*/ 77998 w 96115"/>
                  <a:gd name="connsiteY3" fmla="*/ 533436 h 533436"/>
                  <a:gd name="connsiteX4" fmla="*/ 22437 w 96115"/>
                  <a:gd name="connsiteY4" fmla="*/ 533436 h 533436"/>
                  <a:gd name="connsiteX5" fmla="*/ 0 w 96115"/>
                  <a:gd name="connsiteY5" fmla="*/ 0 h 533436"/>
                  <a:gd name="connsiteX0" fmla="*/ 0 w 96115"/>
                  <a:gd name="connsiteY0" fmla="*/ 0 h 533436"/>
                  <a:gd name="connsiteX1" fmla="*/ 88104 w 96115"/>
                  <a:gd name="connsiteY1" fmla="*/ 307 h 533436"/>
                  <a:gd name="connsiteX2" fmla="*/ 89874 w 96115"/>
                  <a:gd name="connsiteY2" fmla="*/ 270148 h 533436"/>
                  <a:gd name="connsiteX3" fmla="*/ 77998 w 96115"/>
                  <a:gd name="connsiteY3" fmla="*/ 533436 h 533436"/>
                  <a:gd name="connsiteX4" fmla="*/ 22437 w 96115"/>
                  <a:gd name="connsiteY4" fmla="*/ 533436 h 533436"/>
                  <a:gd name="connsiteX5" fmla="*/ 0 w 96115"/>
                  <a:gd name="connsiteY5" fmla="*/ 0 h 533436"/>
                  <a:gd name="connsiteX0" fmla="*/ 0 w 105074"/>
                  <a:gd name="connsiteY0" fmla="*/ 0 h 533436"/>
                  <a:gd name="connsiteX1" fmla="*/ 88104 w 105074"/>
                  <a:gd name="connsiteY1" fmla="*/ 307 h 533436"/>
                  <a:gd name="connsiteX2" fmla="*/ 89874 w 105074"/>
                  <a:gd name="connsiteY2" fmla="*/ 270148 h 533436"/>
                  <a:gd name="connsiteX3" fmla="*/ 77998 w 105074"/>
                  <a:gd name="connsiteY3" fmla="*/ 533436 h 533436"/>
                  <a:gd name="connsiteX4" fmla="*/ 22437 w 105074"/>
                  <a:gd name="connsiteY4" fmla="*/ 533436 h 533436"/>
                  <a:gd name="connsiteX5" fmla="*/ 0 w 105074"/>
                  <a:gd name="connsiteY5" fmla="*/ 0 h 533436"/>
                  <a:gd name="connsiteX0" fmla="*/ 0 w 102861"/>
                  <a:gd name="connsiteY0" fmla="*/ 0 h 533436"/>
                  <a:gd name="connsiteX1" fmla="*/ 88104 w 102861"/>
                  <a:gd name="connsiteY1" fmla="*/ 307 h 533436"/>
                  <a:gd name="connsiteX2" fmla="*/ 89874 w 102861"/>
                  <a:gd name="connsiteY2" fmla="*/ 270148 h 533436"/>
                  <a:gd name="connsiteX3" fmla="*/ 77998 w 102861"/>
                  <a:gd name="connsiteY3" fmla="*/ 533436 h 533436"/>
                  <a:gd name="connsiteX4" fmla="*/ 22437 w 102861"/>
                  <a:gd name="connsiteY4" fmla="*/ 533436 h 533436"/>
                  <a:gd name="connsiteX5" fmla="*/ 0 w 102861"/>
                  <a:gd name="connsiteY5" fmla="*/ 0 h 533436"/>
                  <a:gd name="connsiteX0" fmla="*/ 0 w 103212"/>
                  <a:gd name="connsiteY0" fmla="*/ 0 h 533436"/>
                  <a:gd name="connsiteX1" fmla="*/ 88104 w 103212"/>
                  <a:gd name="connsiteY1" fmla="*/ 307 h 533436"/>
                  <a:gd name="connsiteX2" fmla="*/ 89874 w 103212"/>
                  <a:gd name="connsiteY2" fmla="*/ 270148 h 533436"/>
                  <a:gd name="connsiteX3" fmla="*/ 77998 w 103212"/>
                  <a:gd name="connsiteY3" fmla="*/ 533436 h 533436"/>
                  <a:gd name="connsiteX4" fmla="*/ 22437 w 103212"/>
                  <a:gd name="connsiteY4" fmla="*/ 533436 h 533436"/>
                  <a:gd name="connsiteX5" fmla="*/ 0 w 103212"/>
                  <a:gd name="connsiteY5" fmla="*/ 0 h 533436"/>
                  <a:gd name="connsiteX0" fmla="*/ 0 w 102691"/>
                  <a:gd name="connsiteY0" fmla="*/ 0 h 533436"/>
                  <a:gd name="connsiteX1" fmla="*/ 88104 w 102691"/>
                  <a:gd name="connsiteY1" fmla="*/ 307 h 533436"/>
                  <a:gd name="connsiteX2" fmla="*/ 89874 w 102691"/>
                  <a:gd name="connsiteY2" fmla="*/ 270148 h 533436"/>
                  <a:gd name="connsiteX3" fmla="*/ 77998 w 102691"/>
                  <a:gd name="connsiteY3" fmla="*/ 533436 h 533436"/>
                  <a:gd name="connsiteX4" fmla="*/ 22437 w 102691"/>
                  <a:gd name="connsiteY4" fmla="*/ 533436 h 533436"/>
                  <a:gd name="connsiteX5" fmla="*/ 0 w 102691"/>
                  <a:gd name="connsiteY5" fmla="*/ 0 h 533436"/>
                  <a:gd name="connsiteX0" fmla="*/ 0 w 112847"/>
                  <a:gd name="connsiteY0" fmla="*/ 0 h 533436"/>
                  <a:gd name="connsiteX1" fmla="*/ 88104 w 112847"/>
                  <a:gd name="connsiteY1" fmla="*/ 307 h 533436"/>
                  <a:gd name="connsiteX2" fmla="*/ 103397 w 112847"/>
                  <a:gd name="connsiteY2" fmla="*/ 266140 h 533436"/>
                  <a:gd name="connsiteX3" fmla="*/ 77998 w 112847"/>
                  <a:gd name="connsiteY3" fmla="*/ 533436 h 533436"/>
                  <a:gd name="connsiteX4" fmla="*/ 22437 w 112847"/>
                  <a:gd name="connsiteY4" fmla="*/ 533436 h 533436"/>
                  <a:gd name="connsiteX5" fmla="*/ 0 w 112847"/>
                  <a:gd name="connsiteY5" fmla="*/ 0 h 533436"/>
                  <a:gd name="connsiteX0" fmla="*/ 0 w 109139"/>
                  <a:gd name="connsiteY0" fmla="*/ 0 h 533436"/>
                  <a:gd name="connsiteX1" fmla="*/ 88104 w 109139"/>
                  <a:gd name="connsiteY1" fmla="*/ 307 h 533436"/>
                  <a:gd name="connsiteX2" fmla="*/ 103397 w 109139"/>
                  <a:gd name="connsiteY2" fmla="*/ 266140 h 533436"/>
                  <a:gd name="connsiteX3" fmla="*/ 77998 w 109139"/>
                  <a:gd name="connsiteY3" fmla="*/ 533436 h 533436"/>
                  <a:gd name="connsiteX4" fmla="*/ 22437 w 109139"/>
                  <a:gd name="connsiteY4" fmla="*/ 533436 h 533436"/>
                  <a:gd name="connsiteX5" fmla="*/ 0 w 109139"/>
                  <a:gd name="connsiteY5" fmla="*/ 0 h 533436"/>
                  <a:gd name="connsiteX0" fmla="*/ 0 w 106902"/>
                  <a:gd name="connsiteY0" fmla="*/ 0 h 533436"/>
                  <a:gd name="connsiteX1" fmla="*/ 88104 w 106902"/>
                  <a:gd name="connsiteY1" fmla="*/ 307 h 533436"/>
                  <a:gd name="connsiteX2" fmla="*/ 103397 w 106902"/>
                  <a:gd name="connsiteY2" fmla="*/ 266140 h 533436"/>
                  <a:gd name="connsiteX3" fmla="*/ 77998 w 106902"/>
                  <a:gd name="connsiteY3" fmla="*/ 533436 h 533436"/>
                  <a:gd name="connsiteX4" fmla="*/ 22437 w 106902"/>
                  <a:gd name="connsiteY4" fmla="*/ 533436 h 533436"/>
                  <a:gd name="connsiteX5" fmla="*/ 0 w 106902"/>
                  <a:gd name="connsiteY5" fmla="*/ 0 h 533436"/>
                  <a:gd name="connsiteX0" fmla="*/ 0 w 106902"/>
                  <a:gd name="connsiteY0" fmla="*/ 0 h 533436"/>
                  <a:gd name="connsiteX1" fmla="*/ 88104 w 106902"/>
                  <a:gd name="connsiteY1" fmla="*/ 307 h 533436"/>
                  <a:gd name="connsiteX2" fmla="*/ 103397 w 106902"/>
                  <a:gd name="connsiteY2" fmla="*/ 266140 h 533436"/>
                  <a:gd name="connsiteX3" fmla="*/ 77998 w 106902"/>
                  <a:gd name="connsiteY3" fmla="*/ 533436 h 533436"/>
                  <a:gd name="connsiteX4" fmla="*/ 22437 w 106902"/>
                  <a:gd name="connsiteY4" fmla="*/ 533436 h 533436"/>
                  <a:gd name="connsiteX5" fmla="*/ 0 w 106902"/>
                  <a:gd name="connsiteY5" fmla="*/ 0 h 533436"/>
                  <a:gd name="connsiteX0" fmla="*/ 0 w 114095"/>
                  <a:gd name="connsiteY0" fmla="*/ 0 h 533436"/>
                  <a:gd name="connsiteX1" fmla="*/ 88104 w 114095"/>
                  <a:gd name="connsiteY1" fmla="*/ 307 h 533436"/>
                  <a:gd name="connsiteX2" fmla="*/ 111426 w 114095"/>
                  <a:gd name="connsiteY2" fmla="*/ 253808 h 533436"/>
                  <a:gd name="connsiteX3" fmla="*/ 77998 w 114095"/>
                  <a:gd name="connsiteY3" fmla="*/ 533436 h 533436"/>
                  <a:gd name="connsiteX4" fmla="*/ 22437 w 114095"/>
                  <a:gd name="connsiteY4" fmla="*/ 533436 h 533436"/>
                  <a:gd name="connsiteX5" fmla="*/ 0 w 114095"/>
                  <a:gd name="connsiteY5" fmla="*/ 0 h 533436"/>
                  <a:gd name="connsiteX0" fmla="*/ 0 w 111782"/>
                  <a:gd name="connsiteY0" fmla="*/ 0 h 533436"/>
                  <a:gd name="connsiteX1" fmla="*/ 88104 w 111782"/>
                  <a:gd name="connsiteY1" fmla="*/ 307 h 533436"/>
                  <a:gd name="connsiteX2" fmla="*/ 111426 w 111782"/>
                  <a:gd name="connsiteY2" fmla="*/ 253808 h 533436"/>
                  <a:gd name="connsiteX3" fmla="*/ 77998 w 111782"/>
                  <a:gd name="connsiteY3" fmla="*/ 533436 h 533436"/>
                  <a:gd name="connsiteX4" fmla="*/ 22437 w 111782"/>
                  <a:gd name="connsiteY4" fmla="*/ 533436 h 533436"/>
                  <a:gd name="connsiteX5" fmla="*/ 0 w 111782"/>
                  <a:gd name="connsiteY5" fmla="*/ 0 h 533436"/>
                  <a:gd name="connsiteX0" fmla="*/ 0 w 111782"/>
                  <a:gd name="connsiteY0" fmla="*/ 0 h 533436"/>
                  <a:gd name="connsiteX1" fmla="*/ 88104 w 111782"/>
                  <a:gd name="connsiteY1" fmla="*/ 307 h 533436"/>
                  <a:gd name="connsiteX2" fmla="*/ 111426 w 111782"/>
                  <a:gd name="connsiteY2" fmla="*/ 253808 h 533436"/>
                  <a:gd name="connsiteX3" fmla="*/ 77998 w 111782"/>
                  <a:gd name="connsiteY3" fmla="*/ 533436 h 533436"/>
                  <a:gd name="connsiteX4" fmla="*/ 22437 w 111782"/>
                  <a:gd name="connsiteY4" fmla="*/ 533436 h 533436"/>
                  <a:gd name="connsiteX5" fmla="*/ 0 w 111782"/>
                  <a:gd name="connsiteY5" fmla="*/ 0 h 533436"/>
                  <a:gd name="connsiteX0" fmla="*/ 0 w 111782"/>
                  <a:gd name="connsiteY0" fmla="*/ 0 h 533436"/>
                  <a:gd name="connsiteX1" fmla="*/ 88104 w 111782"/>
                  <a:gd name="connsiteY1" fmla="*/ 307 h 533436"/>
                  <a:gd name="connsiteX2" fmla="*/ 111426 w 111782"/>
                  <a:gd name="connsiteY2" fmla="*/ 253808 h 533436"/>
                  <a:gd name="connsiteX3" fmla="*/ 77998 w 111782"/>
                  <a:gd name="connsiteY3" fmla="*/ 533436 h 533436"/>
                  <a:gd name="connsiteX4" fmla="*/ 22437 w 111782"/>
                  <a:gd name="connsiteY4" fmla="*/ 533436 h 533436"/>
                  <a:gd name="connsiteX5" fmla="*/ 0 w 111782"/>
                  <a:gd name="connsiteY5" fmla="*/ 0 h 533436"/>
                  <a:gd name="connsiteX0" fmla="*/ 0 w 111782"/>
                  <a:gd name="connsiteY0" fmla="*/ 0 h 533436"/>
                  <a:gd name="connsiteX1" fmla="*/ 88104 w 111782"/>
                  <a:gd name="connsiteY1" fmla="*/ 307 h 533436"/>
                  <a:gd name="connsiteX2" fmla="*/ 111426 w 111782"/>
                  <a:gd name="connsiteY2" fmla="*/ 253808 h 533436"/>
                  <a:gd name="connsiteX3" fmla="*/ 77998 w 111782"/>
                  <a:gd name="connsiteY3" fmla="*/ 533436 h 533436"/>
                  <a:gd name="connsiteX4" fmla="*/ 22437 w 111782"/>
                  <a:gd name="connsiteY4" fmla="*/ 533436 h 533436"/>
                  <a:gd name="connsiteX5" fmla="*/ 0 w 111782"/>
                  <a:gd name="connsiteY5" fmla="*/ 0 h 533436"/>
                  <a:gd name="connsiteX0" fmla="*/ 0 w 112379"/>
                  <a:gd name="connsiteY0" fmla="*/ 0 h 533436"/>
                  <a:gd name="connsiteX1" fmla="*/ 88104 w 112379"/>
                  <a:gd name="connsiteY1" fmla="*/ 307 h 533436"/>
                  <a:gd name="connsiteX2" fmla="*/ 111426 w 112379"/>
                  <a:gd name="connsiteY2" fmla="*/ 253808 h 533436"/>
                  <a:gd name="connsiteX3" fmla="*/ 77998 w 112379"/>
                  <a:gd name="connsiteY3" fmla="*/ 533436 h 533436"/>
                  <a:gd name="connsiteX4" fmla="*/ 22437 w 112379"/>
                  <a:gd name="connsiteY4" fmla="*/ 533436 h 533436"/>
                  <a:gd name="connsiteX5" fmla="*/ 0 w 112379"/>
                  <a:gd name="connsiteY5" fmla="*/ 0 h 533436"/>
                  <a:gd name="connsiteX0" fmla="*/ 0 w 113226"/>
                  <a:gd name="connsiteY0" fmla="*/ 0 h 533436"/>
                  <a:gd name="connsiteX1" fmla="*/ 88104 w 113226"/>
                  <a:gd name="connsiteY1" fmla="*/ 307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6"/>
                  <a:gd name="connsiteX1" fmla="*/ 88104 w 113226"/>
                  <a:gd name="connsiteY1" fmla="*/ 307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6"/>
                  <a:gd name="connsiteX1" fmla="*/ 88104 w 113226"/>
                  <a:gd name="connsiteY1" fmla="*/ 307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6"/>
                  <a:gd name="connsiteX1" fmla="*/ 88104 w 113226"/>
                  <a:gd name="connsiteY1" fmla="*/ 306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6"/>
                  <a:gd name="connsiteX1" fmla="*/ 88104 w 113226"/>
                  <a:gd name="connsiteY1" fmla="*/ 306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7"/>
                  <a:gd name="connsiteX1" fmla="*/ 88104 w 113226"/>
                  <a:gd name="connsiteY1" fmla="*/ 306 h 533437"/>
                  <a:gd name="connsiteX2" fmla="*/ 111426 w 113226"/>
                  <a:gd name="connsiteY2" fmla="*/ 253808 h 533437"/>
                  <a:gd name="connsiteX3" fmla="*/ 77998 w 113226"/>
                  <a:gd name="connsiteY3" fmla="*/ 533436 h 533437"/>
                  <a:gd name="connsiteX4" fmla="*/ 22437 w 113226"/>
                  <a:gd name="connsiteY4" fmla="*/ 533437 h 533437"/>
                  <a:gd name="connsiteX5" fmla="*/ 0 w 113226"/>
                  <a:gd name="connsiteY5" fmla="*/ 0 h 533437"/>
                  <a:gd name="connsiteX0" fmla="*/ 0 w 113226"/>
                  <a:gd name="connsiteY0" fmla="*/ 0 h 533437"/>
                  <a:gd name="connsiteX1" fmla="*/ 88104 w 113226"/>
                  <a:gd name="connsiteY1" fmla="*/ 306 h 533437"/>
                  <a:gd name="connsiteX2" fmla="*/ 111426 w 113226"/>
                  <a:gd name="connsiteY2" fmla="*/ 253808 h 533437"/>
                  <a:gd name="connsiteX3" fmla="*/ 77998 w 113226"/>
                  <a:gd name="connsiteY3" fmla="*/ 533436 h 533437"/>
                  <a:gd name="connsiteX4" fmla="*/ 22437 w 113226"/>
                  <a:gd name="connsiteY4" fmla="*/ 533437 h 533437"/>
                  <a:gd name="connsiteX5" fmla="*/ 0 w 113226"/>
                  <a:gd name="connsiteY5" fmla="*/ 0 h 533437"/>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884 w 114068"/>
                  <a:gd name="connsiteY0" fmla="*/ 0 h 548890"/>
                  <a:gd name="connsiteX1" fmla="*/ 88988 w 114068"/>
                  <a:gd name="connsiteY1" fmla="*/ 306 h 548890"/>
                  <a:gd name="connsiteX2" fmla="*/ 112310 w 114068"/>
                  <a:gd name="connsiteY2" fmla="*/ 253808 h 548890"/>
                  <a:gd name="connsiteX3" fmla="*/ 77837 w 114068"/>
                  <a:gd name="connsiteY3" fmla="*/ 548890 h 548890"/>
                  <a:gd name="connsiteX4" fmla="*/ 23321 w 114068"/>
                  <a:gd name="connsiteY4" fmla="*/ 533437 h 548890"/>
                  <a:gd name="connsiteX5" fmla="*/ 884 w 114068"/>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7053 w 120237"/>
                  <a:gd name="connsiteY0" fmla="*/ 0 h 548890"/>
                  <a:gd name="connsiteX1" fmla="*/ 95157 w 120237"/>
                  <a:gd name="connsiteY1" fmla="*/ 306 h 548890"/>
                  <a:gd name="connsiteX2" fmla="*/ 118479 w 120237"/>
                  <a:gd name="connsiteY2" fmla="*/ 253808 h 548890"/>
                  <a:gd name="connsiteX3" fmla="*/ 84006 w 120237"/>
                  <a:gd name="connsiteY3" fmla="*/ 548890 h 548890"/>
                  <a:gd name="connsiteX4" fmla="*/ 29490 w 120237"/>
                  <a:gd name="connsiteY4" fmla="*/ 533437 h 548890"/>
                  <a:gd name="connsiteX5" fmla="*/ 8063 w 120237"/>
                  <a:gd name="connsiteY5" fmla="*/ 273988 h 548890"/>
                  <a:gd name="connsiteX6" fmla="*/ 7053 w 120237"/>
                  <a:gd name="connsiteY6" fmla="*/ 0 h 548890"/>
                  <a:gd name="connsiteX0" fmla="*/ 3399 w 116583"/>
                  <a:gd name="connsiteY0" fmla="*/ 0 h 548890"/>
                  <a:gd name="connsiteX1" fmla="*/ 91503 w 116583"/>
                  <a:gd name="connsiteY1" fmla="*/ 306 h 548890"/>
                  <a:gd name="connsiteX2" fmla="*/ 114825 w 116583"/>
                  <a:gd name="connsiteY2" fmla="*/ 253808 h 548890"/>
                  <a:gd name="connsiteX3" fmla="*/ 80352 w 116583"/>
                  <a:gd name="connsiteY3" fmla="*/ 548890 h 548890"/>
                  <a:gd name="connsiteX4" fmla="*/ 25836 w 116583"/>
                  <a:gd name="connsiteY4" fmla="*/ 533437 h 548890"/>
                  <a:gd name="connsiteX5" fmla="*/ 29072 w 116583"/>
                  <a:gd name="connsiteY5" fmla="*/ 290044 h 548890"/>
                  <a:gd name="connsiteX6" fmla="*/ 3399 w 116583"/>
                  <a:gd name="connsiteY6" fmla="*/ 0 h 548890"/>
                  <a:gd name="connsiteX0" fmla="*/ 3399 w 116583"/>
                  <a:gd name="connsiteY0" fmla="*/ 0 h 548890"/>
                  <a:gd name="connsiteX1" fmla="*/ 91503 w 116583"/>
                  <a:gd name="connsiteY1" fmla="*/ 306 h 548890"/>
                  <a:gd name="connsiteX2" fmla="*/ 114825 w 116583"/>
                  <a:gd name="connsiteY2" fmla="*/ 253808 h 548890"/>
                  <a:gd name="connsiteX3" fmla="*/ 80352 w 116583"/>
                  <a:gd name="connsiteY3" fmla="*/ 548890 h 548890"/>
                  <a:gd name="connsiteX4" fmla="*/ 25836 w 116583"/>
                  <a:gd name="connsiteY4" fmla="*/ 533437 h 548890"/>
                  <a:gd name="connsiteX5" fmla="*/ 29072 w 116583"/>
                  <a:gd name="connsiteY5" fmla="*/ 290044 h 548890"/>
                  <a:gd name="connsiteX6" fmla="*/ 3399 w 116583"/>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6346 w 119530"/>
                  <a:gd name="connsiteY0" fmla="*/ 0 h 548890"/>
                  <a:gd name="connsiteX1" fmla="*/ 94450 w 119530"/>
                  <a:gd name="connsiteY1" fmla="*/ 306 h 548890"/>
                  <a:gd name="connsiteX2" fmla="*/ 117772 w 119530"/>
                  <a:gd name="connsiteY2" fmla="*/ 253808 h 548890"/>
                  <a:gd name="connsiteX3" fmla="*/ 83299 w 119530"/>
                  <a:gd name="connsiteY3" fmla="*/ 548890 h 548890"/>
                  <a:gd name="connsiteX4" fmla="*/ 28783 w 119530"/>
                  <a:gd name="connsiteY4" fmla="*/ 533437 h 548890"/>
                  <a:gd name="connsiteX5" fmla="*/ 18348 w 119530"/>
                  <a:gd name="connsiteY5" fmla="*/ 290635 h 548890"/>
                  <a:gd name="connsiteX6" fmla="*/ 6346 w 119530"/>
                  <a:gd name="connsiteY6" fmla="*/ 0 h 548890"/>
                  <a:gd name="connsiteX0" fmla="*/ 6032 w 119216"/>
                  <a:gd name="connsiteY0" fmla="*/ 0 h 548890"/>
                  <a:gd name="connsiteX1" fmla="*/ 94136 w 119216"/>
                  <a:gd name="connsiteY1" fmla="*/ 306 h 548890"/>
                  <a:gd name="connsiteX2" fmla="*/ 117458 w 119216"/>
                  <a:gd name="connsiteY2" fmla="*/ 253808 h 548890"/>
                  <a:gd name="connsiteX3" fmla="*/ 82985 w 119216"/>
                  <a:gd name="connsiteY3" fmla="*/ 548890 h 548890"/>
                  <a:gd name="connsiteX4" fmla="*/ 28469 w 119216"/>
                  <a:gd name="connsiteY4" fmla="*/ 533437 h 548890"/>
                  <a:gd name="connsiteX5" fmla="*/ 18034 w 119216"/>
                  <a:gd name="connsiteY5" fmla="*/ 290635 h 548890"/>
                  <a:gd name="connsiteX6" fmla="*/ 6032 w 119216"/>
                  <a:gd name="connsiteY6" fmla="*/ 0 h 548890"/>
                  <a:gd name="connsiteX0" fmla="*/ 3041 w 116225"/>
                  <a:gd name="connsiteY0" fmla="*/ 0 h 548890"/>
                  <a:gd name="connsiteX1" fmla="*/ 91145 w 116225"/>
                  <a:gd name="connsiteY1" fmla="*/ 306 h 548890"/>
                  <a:gd name="connsiteX2" fmla="*/ 114467 w 116225"/>
                  <a:gd name="connsiteY2" fmla="*/ 253808 h 548890"/>
                  <a:gd name="connsiteX3" fmla="*/ 79994 w 116225"/>
                  <a:gd name="connsiteY3" fmla="*/ 548890 h 548890"/>
                  <a:gd name="connsiteX4" fmla="*/ 25478 w 116225"/>
                  <a:gd name="connsiteY4" fmla="*/ 533437 h 548890"/>
                  <a:gd name="connsiteX5" fmla="*/ 15043 w 116225"/>
                  <a:gd name="connsiteY5" fmla="*/ 290635 h 548890"/>
                  <a:gd name="connsiteX6" fmla="*/ 3041 w 116225"/>
                  <a:gd name="connsiteY6" fmla="*/ 0 h 548890"/>
                  <a:gd name="connsiteX0" fmla="*/ 960 w 114144"/>
                  <a:gd name="connsiteY0" fmla="*/ 0 h 548890"/>
                  <a:gd name="connsiteX1" fmla="*/ 89064 w 114144"/>
                  <a:gd name="connsiteY1" fmla="*/ 306 h 548890"/>
                  <a:gd name="connsiteX2" fmla="*/ 112386 w 114144"/>
                  <a:gd name="connsiteY2" fmla="*/ 253808 h 548890"/>
                  <a:gd name="connsiteX3" fmla="*/ 77913 w 114144"/>
                  <a:gd name="connsiteY3" fmla="*/ 548890 h 548890"/>
                  <a:gd name="connsiteX4" fmla="*/ 23397 w 114144"/>
                  <a:gd name="connsiteY4" fmla="*/ 533437 h 548890"/>
                  <a:gd name="connsiteX5" fmla="*/ 12962 w 114144"/>
                  <a:gd name="connsiteY5" fmla="*/ 290635 h 548890"/>
                  <a:gd name="connsiteX6" fmla="*/ 960 w 114144"/>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605 w 113789"/>
                  <a:gd name="connsiteY0" fmla="*/ 0 h 548890"/>
                  <a:gd name="connsiteX1" fmla="*/ 88709 w 113789"/>
                  <a:gd name="connsiteY1" fmla="*/ 306 h 548890"/>
                  <a:gd name="connsiteX2" fmla="*/ 112031 w 113789"/>
                  <a:gd name="connsiteY2" fmla="*/ 253808 h 548890"/>
                  <a:gd name="connsiteX3" fmla="*/ 77558 w 113789"/>
                  <a:gd name="connsiteY3" fmla="*/ 548890 h 548890"/>
                  <a:gd name="connsiteX4" fmla="*/ 23042 w 113789"/>
                  <a:gd name="connsiteY4" fmla="*/ 533437 h 548890"/>
                  <a:gd name="connsiteX5" fmla="*/ 12607 w 113789"/>
                  <a:gd name="connsiteY5" fmla="*/ 290635 h 548890"/>
                  <a:gd name="connsiteX6" fmla="*/ 605 w 113789"/>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549 w 113733"/>
                  <a:gd name="connsiteY0" fmla="*/ 0 h 548890"/>
                  <a:gd name="connsiteX1" fmla="*/ 88653 w 113733"/>
                  <a:gd name="connsiteY1" fmla="*/ 306 h 548890"/>
                  <a:gd name="connsiteX2" fmla="*/ 111975 w 113733"/>
                  <a:gd name="connsiteY2" fmla="*/ 253808 h 548890"/>
                  <a:gd name="connsiteX3" fmla="*/ 77502 w 113733"/>
                  <a:gd name="connsiteY3" fmla="*/ 548890 h 548890"/>
                  <a:gd name="connsiteX4" fmla="*/ 22986 w 113733"/>
                  <a:gd name="connsiteY4" fmla="*/ 533437 h 548890"/>
                  <a:gd name="connsiteX5" fmla="*/ 12551 w 113733"/>
                  <a:gd name="connsiteY5" fmla="*/ 290635 h 548890"/>
                  <a:gd name="connsiteX6" fmla="*/ 549 w 113733"/>
                  <a:gd name="connsiteY6" fmla="*/ 0 h 548890"/>
                  <a:gd name="connsiteX0" fmla="*/ 333 w 113517"/>
                  <a:gd name="connsiteY0" fmla="*/ 0 h 548890"/>
                  <a:gd name="connsiteX1" fmla="*/ 88437 w 113517"/>
                  <a:gd name="connsiteY1" fmla="*/ 306 h 548890"/>
                  <a:gd name="connsiteX2" fmla="*/ 111759 w 113517"/>
                  <a:gd name="connsiteY2" fmla="*/ 253808 h 548890"/>
                  <a:gd name="connsiteX3" fmla="*/ 77286 w 113517"/>
                  <a:gd name="connsiteY3" fmla="*/ 548890 h 548890"/>
                  <a:gd name="connsiteX4" fmla="*/ 22770 w 113517"/>
                  <a:gd name="connsiteY4" fmla="*/ 533437 h 548890"/>
                  <a:gd name="connsiteX5" fmla="*/ 12335 w 113517"/>
                  <a:gd name="connsiteY5" fmla="*/ 290635 h 548890"/>
                  <a:gd name="connsiteX6" fmla="*/ 333 w 113517"/>
                  <a:gd name="connsiteY6" fmla="*/ 0 h 548890"/>
                  <a:gd name="connsiteX0" fmla="*/ 770 w 113954"/>
                  <a:gd name="connsiteY0" fmla="*/ 0 h 548890"/>
                  <a:gd name="connsiteX1" fmla="*/ 88874 w 113954"/>
                  <a:gd name="connsiteY1" fmla="*/ 306 h 548890"/>
                  <a:gd name="connsiteX2" fmla="*/ 112196 w 113954"/>
                  <a:gd name="connsiteY2" fmla="*/ 253808 h 548890"/>
                  <a:gd name="connsiteX3" fmla="*/ 77723 w 113954"/>
                  <a:gd name="connsiteY3" fmla="*/ 548890 h 548890"/>
                  <a:gd name="connsiteX4" fmla="*/ 23207 w 113954"/>
                  <a:gd name="connsiteY4" fmla="*/ 533437 h 548890"/>
                  <a:gd name="connsiteX5" fmla="*/ 12772 w 113954"/>
                  <a:gd name="connsiteY5" fmla="*/ 290635 h 548890"/>
                  <a:gd name="connsiteX6" fmla="*/ 770 w 113954"/>
                  <a:gd name="connsiteY6" fmla="*/ 0 h 548890"/>
                  <a:gd name="connsiteX0" fmla="*/ 770 w 113954"/>
                  <a:gd name="connsiteY0" fmla="*/ 0 h 548890"/>
                  <a:gd name="connsiteX1" fmla="*/ 88874 w 113954"/>
                  <a:gd name="connsiteY1" fmla="*/ 306 h 548890"/>
                  <a:gd name="connsiteX2" fmla="*/ 112196 w 113954"/>
                  <a:gd name="connsiteY2" fmla="*/ 253808 h 548890"/>
                  <a:gd name="connsiteX3" fmla="*/ 77723 w 113954"/>
                  <a:gd name="connsiteY3" fmla="*/ 548890 h 548890"/>
                  <a:gd name="connsiteX4" fmla="*/ 23207 w 113954"/>
                  <a:gd name="connsiteY4" fmla="*/ 533437 h 548890"/>
                  <a:gd name="connsiteX5" fmla="*/ 12772 w 113954"/>
                  <a:gd name="connsiteY5" fmla="*/ 290635 h 548890"/>
                  <a:gd name="connsiteX6" fmla="*/ 770 w 113954"/>
                  <a:gd name="connsiteY6" fmla="*/ 0 h 548890"/>
                  <a:gd name="connsiteX0" fmla="*/ 770 w 114078"/>
                  <a:gd name="connsiteY0" fmla="*/ 0 h 538489"/>
                  <a:gd name="connsiteX1" fmla="*/ 88874 w 114078"/>
                  <a:gd name="connsiteY1" fmla="*/ 306 h 538489"/>
                  <a:gd name="connsiteX2" fmla="*/ 112196 w 114078"/>
                  <a:gd name="connsiteY2" fmla="*/ 253808 h 538489"/>
                  <a:gd name="connsiteX3" fmla="*/ 80698 w 114078"/>
                  <a:gd name="connsiteY3" fmla="*/ 538489 h 538489"/>
                  <a:gd name="connsiteX4" fmla="*/ 23207 w 114078"/>
                  <a:gd name="connsiteY4" fmla="*/ 533437 h 538489"/>
                  <a:gd name="connsiteX5" fmla="*/ 12772 w 114078"/>
                  <a:gd name="connsiteY5" fmla="*/ 290635 h 538489"/>
                  <a:gd name="connsiteX6" fmla="*/ 770 w 114078"/>
                  <a:gd name="connsiteY6" fmla="*/ 0 h 538489"/>
                  <a:gd name="connsiteX0" fmla="*/ 770 w 114078"/>
                  <a:gd name="connsiteY0" fmla="*/ 0 h 538638"/>
                  <a:gd name="connsiteX1" fmla="*/ 88874 w 114078"/>
                  <a:gd name="connsiteY1" fmla="*/ 306 h 538638"/>
                  <a:gd name="connsiteX2" fmla="*/ 112196 w 114078"/>
                  <a:gd name="connsiteY2" fmla="*/ 253808 h 538638"/>
                  <a:gd name="connsiteX3" fmla="*/ 80698 w 114078"/>
                  <a:gd name="connsiteY3" fmla="*/ 538489 h 538638"/>
                  <a:gd name="connsiteX4" fmla="*/ 21718 w 114078"/>
                  <a:gd name="connsiteY4" fmla="*/ 538638 h 538638"/>
                  <a:gd name="connsiteX5" fmla="*/ 12772 w 114078"/>
                  <a:gd name="connsiteY5" fmla="*/ 290635 h 538638"/>
                  <a:gd name="connsiteX6" fmla="*/ 770 w 114078"/>
                  <a:gd name="connsiteY6" fmla="*/ 0 h 538638"/>
                  <a:gd name="connsiteX0" fmla="*/ 770 w 114078"/>
                  <a:gd name="connsiteY0" fmla="*/ 0 h 540273"/>
                  <a:gd name="connsiteX1" fmla="*/ 88874 w 114078"/>
                  <a:gd name="connsiteY1" fmla="*/ 306 h 540273"/>
                  <a:gd name="connsiteX2" fmla="*/ 112196 w 114078"/>
                  <a:gd name="connsiteY2" fmla="*/ 253808 h 540273"/>
                  <a:gd name="connsiteX3" fmla="*/ 80698 w 114078"/>
                  <a:gd name="connsiteY3" fmla="*/ 538489 h 540273"/>
                  <a:gd name="connsiteX4" fmla="*/ 23501 w 114078"/>
                  <a:gd name="connsiteY4" fmla="*/ 540273 h 540273"/>
                  <a:gd name="connsiteX5" fmla="*/ 12772 w 114078"/>
                  <a:gd name="connsiteY5" fmla="*/ 290635 h 540273"/>
                  <a:gd name="connsiteX6" fmla="*/ 770 w 114078"/>
                  <a:gd name="connsiteY6" fmla="*/ 0 h 540273"/>
                  <a:gd name="connsiteX0" fmla="*/ 770 w 114002"/>
                  <a:gd name="connsiteY0" fmla="*/ 0 h 540273"/>
                  <a:gd name="connsiteX1" fmla="*/ 88874 w 114002"/>
                  <a:gd name="connsiteY1" fmla="*/ 306 h 540273"/>
                  <a:gd name="connsiteX2" fmla="*/ 112196 w 114002"/>
                  <a:gd name="connsiteY2" fmla="*/ 253808 h 540273"/>
                  <a:gd name="connsiteX3" fmla="*/ 78915 w 114002"/>
                  <a:gd name="connsiteY3" fmla="*/ 536854 h 540273"/>
                  <a:gd name="connsiteX4" fmla="*/ 23501 w 114002"/>
                  <a:gd name="connsiteY4" fmla="*/ 540273 h 540273"/>
                  <a:gd name="connsiteX5" fmla="*/ 12772 w 114002"/>
                  <a:gd name="connsiteY5" fmla="*/ 290635 h 540273"/>
                  <a:gd name="connsiteX6" fmla="*/ 770 w 114002"/>
                  <a:gd name="connsiteY6" fmla="*/ 0 h 540273"/>
                  <a:gd name="connsiteX0" fmla="*/ 770 w 113876"/>
                  <a:gd name="connsiteY0" fmla="*/ 0 h 540419"/>
                  <a:gd name="connsiteX1" fmla="*/ 88874 w 113876"/>
                  <a:gd name="connsiteY1" fmla="*/ 306 h 540419"/>
                  <a:gd name="connsiteX2" fmla="*/ 112196 w 113876"/>
                  <a:gd name="connsiteY2" fmla="*/ 253808 h 540419"/>
                  <a:gd name="connsiteX3" fmla="*/ 75645 w 113876"/>
                  <a:gd name="connsiteY3" fmla="*/ 540419 h 540419"/>
                  <a:gd name="connsiteX4" fmla="*/ 23501 w 113876"/>
                  <a:gd name="connsiteY4" fmla="*/ 540273 h 540419"/>
                  <a:gd name="connsiteX5" fmla="*/ 12772 w 113876"/>
                  <a:gd name="connsiteY5" fmla="*/ 290635 h 540419"/>
                  <a:gd name="connsiteX6" fmla="*/ 770 w 113876"/>
                  <a:gd name="connsiteY6" fmla="*/ 0 h 540419"/>
                  <a:gd name="connsiteX0" fmla="*/ 770 w 113876"/>
                  <a:gd name="connsiteY0" fmla="*/ 0 h 540419"/>
                  <a:gd name="connsiteX1" fmla="*/ 88874 w 113876"/>
                  <a:gd name="connsiteY1" fmla="*/ 306 h 540419"/>
                  <a:gd name="connsiteX2" fmla="*/ 112196 w 113876"/>
                  <a:gd name="connsiteY2" fmla="*/ 253808 h 540419"/>
                  <a:gd name="connsiteX3" fmla="*/ 75645 w 113876"/>
                  <a:gd name="connsiteY3" fmla="*/ 540419 h 540419"/>
                  <a:gd name="connsiteX4" fmla="*/ 23501 w 113876"/>
                  <a:gd name="connsiteY4" fmla="*/ 540273 h 540419"/>
                  <a:gd name="connsiteX5" fmla="*/ 12772 w 113876"/>
                  <a:gd name="connsiteY5" fmla="*/ 290635 h 540419"/>
                  <a:gd name="connsiteX6" fmla="*/ 770 w 113876"/>
                  <a:gd name="connsiteY6" fmla="*/ 0 h 540419"/>
                  <a:gd name="connsiteX0" fmla="*/ 770 w 113876"/>
                  <a:gd name="connsiteY0" fmla="*/ 0 h 540419"/>
                  <a:gd name="connsiteX1" fmla="*/ 88874 w 113876"/>
                  <a:gd name="connsiteY1" fmla="*/ 306 h 540419"/>
                  <a:gd name="connsiteX2" fmla="*/ 112196 w 113876"/>
                  <a:gd name="connsiteY2" fmla="*/ 253808 h 540419"/>
                  <a:gd name="connsiteX3" fmla="*/ 75645 w 113876"/>
                  <a:gd name="connsiteY3" fmla="*/ 540419 h 540419"/>
                  <a:gd name="connsiteX4" fmla="*/ 23501 w 113876"/>
                  <a:gd name="connsiteY4" fmla="*/ 540273 h 540419"/>
                  <a:gd name="connsiteX5" fmla="*/ 12772 w 113876"/>
                  <a:gd name="connsiteY5" fmla="*/ 290635 h 540419"/>
                  <a:gd name="connsiteX6" fmla="*/ 770 w 113876"/>
                  <a:gd name="connsiteY6" fmla="*/ 0 h 540419"/>
                  <a:gd name="connsiteX0" fmla="*/ 770 w 124828"/>
                  <a:gd name="connsiteY0" fmla="*/ 0 h 540419"/>
                  <a:gd name="connsiteX1" fmla="*/ 88874 w 124828"/>
                  <a:gd name="connsiteY1" fmla="*/ 306 h 540419"/>
                  <a:gd name="connsiteX2" fmla="*/ 123473 w 124828"/>
                  <a:gd name="connsiteY2" fmla="*/ 280580 h 540419"/>
                  <a:gd name="connsiteX3" fmla="*/ 75645 w 124828"/>
                  <a:gd name="connsiteY3" fmla="*/ 540419 h 540419"/>
                  <a:gd name="connsiteX4" fmla="*/ 23501 w 124828"/>
                  <a:gd name="connsiteY4" fmla="*/ 540273 h 540419"/>
                  <a:gd name="connsiteX5" fmla="*/ 12772 w 124828"/>
                  <a:gd name="connsiteY5" fmla="*/ 290635 h 540419"/>
                  <a:gd name="connsiteX6" fmla="*/ 770 w 124828"/>
                  <a:gd name="connsiteY6" fmla="*/ 0 h 540419"/>
                  <a:gd name="connsiteX0" fmla="*/ 770 w 140572"/>
                  <a:gd name="connsiteY0" fmla="*/ 0 h 540419"/>
                  <a:gd name="connsiteX1" fmla="*/ 88874 w 140572"/>
                  <a:gd name="connsiteY1" fmla="*/ 306 h 540419"/>
                  <a:gd name="connsiteX2" fmla="*/ 139511 w 140572"/>
                  <a:gd name="connsiteY2" fmla="*/ 273561 h 540419"/>
                  <a:gd name="connsiteX3" fmla="*/ 75645 w 140572"/>
                  <a:gd name="connsiteY3" fmla="*/ 540419 h 540419"/>
                  <a:gd name="connsiteX4" fmla="*/ 23501 w 140572"/>
                  <a:gd name="connsiteY4" fmla="*/ 540273 h 540419"/>
                  <a:gd name="connsiteX5" fmla="*/ 12772 w 140572"/>
                  <a:gd name="connsiteY5" fmla="*/ 290635 h 540419"/>
                  <a:gd name="connsiteX6" fmla="*/ 770 w 140572"/>
                  <a:gd name="connsiteY6" fmla="*/ 0 h 540419"/>
                  <a:gd name="connsiteX0" fmla="*/ 770 w 93626"/>
                  <a:gd name="connsiteY0" fmla="*/ 0 h 540419"/>
                  <a:gd name="connsiteX1" fmla="*/ 88874 w 93626"/>
                  <a:gd name="connsiteY1" fmla="*/ 306 h 540419"/>
                  <a:gd name="connsiteX2" fmla="*/ 75645 w 93626"/>
                  <a:gd name="connsiteY2" fmla="*/ 540419 h 540419"/>
                  <a:gd name="connsiteX3" fmla="*/ 23501 w 93626"/>
                  <a:gd name="connsiteY3" fmla="*/ 540273 h 540419"/>
                  <a:gd name="connsiteX4" fmla="*/ 12772 w 93626"/>
                  <a:gd name="connsiteY4" fmla="*/ 290635 h 540419"/>
                  <a:gd name="connsiteX5" fmla="*/ 770 w 93626"/>
                  <a:gd name="connsiteY5" fmla="*/ 0 h 540419"/>
                  <a:gd name="connsiteX0" fmla="*/ 770 w 107522"/>
                  <a:gd name="connsiteY0" fmla="*/ 0 h 540419"/>
                  <a:gd name="connsiteX1" fmla="*/ 88874 w 107522"/>
                  <a:gd name="connsiteY1" fmla="*/ 306 h 540419"/>
                  <a:gd name="connsiteX2" fmla="*/ 75645 w 107522"/>
                  <a:gd name="connsiteY2" fmla="*/ 540419 h 540419"/>
                  <a:gd name="connsiteX3" fmla="*/ 23501 w 107522"/>
                  <a:gd name="connsiteY3" fmla="*/ 540273 h 540419"/>
                  <a:gd name="connsiteX4" fmla="*/ 12772 w 107522"/>
                  <a:gd name="connsiteY4" fmla="*/ 290635 h 540419"/>
                  <a:gd name="connsiteX5" fmla="*/ 770 w 107522"/>
                  <a:gd name="connsiteY5" fmla="*/ 0 h 540419"/>
                  <a:gd name="connsiteX0" fmla="*/ 770 w 127887"/>
                  <a:gd name="connsiteY0" fmla="*/ 0 h 540419"/>
                  <a:gd name="connsiteX1" fmla="*/ 88874 w 127887"/>
                  <a:gd name="connsiteY1" fmla="*/ 306 h 540419"/>
                  <a:gd name="connsiteX2" fmla="*/ 75645 w 127887"/>
                  <a:gd name="connsiteY2" fmla="*/ 540419 h 540419"/>
                  <a:gd name="connsiteX3" fmla="*/ 23501 w 127887"/>
                  <a:gd name="connsiteY3" fmla="*/ 540273 h 540419"/>
                  <a:gd name="connsiteX4" fmla="*/ 12772 w 127887"/>
                  <a:gd name="connsiteY4" fmla="*/ 290635 h 540419"/>
                  <a:gd name="connsiteX5" fmla="*/ 770 w 127887"/>
                  <a:gd name="connsiteY5" fmla="*/ 0 h 540419"/>
                  <a:gd name="connsiteX0" fmla="*/ 770 w 122863"/>
                  <a:gd name="connsiteY0" fmla="*/ 0 h 540419"/>
                  <a:gd name="connsiteX1" fmla="*/ 88874 w 122863"/>
                  <a:gd name="connsiteY1" fmla="*/ 306 h 540419"/>
                  <a:gd name="connsiteX2" fmla="*/ 75645 w 122863"/>
                  <a:gd name="connsiteY2" fmla="*/ 540419 h 540419"/>
                  <a:gd name="connsiteX3" fmla="*/ 23501 w 122863"/>
                  <a:gd name="connsiteY3" fmla="*/ 540273 h 540419"/>
                  <a:gd name="connsiteX4" fmla="*/ 12772 w 122863"/>
                  <a:gd name="connsiteY4" fmla="*/ 290635 h 540419"/>
                  <a:gd name="connsiteX5" fmla="*/ 770 w 122863"/>
                  <a:gd name="connsiteY5" fmla="*/ 0 h 540419"/>
                  <a:gd name="connsiteX0" fmla="*/ 770 w 128913"/>
                  <a:gd name="connsiteY0" fmla="*/ 0 h 540419"/>
                  <a:gd name="connsiteX1" fmla="*/ 88874 w 128913"/>
                  <a:gd name="connsiteY1" fmla="*/ 306 h 540419"/>
                  <a:gd name="connsiteX2" fmla="*/ 75645 w 128913"/>
                  <a:gd name="connsiteY2" fmla="*/ 540419 h 540419"/>
                  <a:gd name="connsiteX3" fmla="*/ 23501 w 128913"/>
                  <a:gd name="connsiteY3" fmla="*/ 540273 h 540419"/>
                  <a:gd name="connsiteX4" fmla="*/ 12772 w 128913"/>
                  <a:gd name="connsiteY4" fmla="*/ 290635 h 540419"/>
                  <a:gd name="connsiteX5" fmla="*/ 770 w 128913"/>
                  <a:gd name="connsiteY5" fmla="*/ 0 h 540419"/>
                  <a:gd name="connsiteX0" fmla="*/ 770 w 119391"/>
                  <a:gd name="connsiteY0" fmla="*/ 0 h 540419"/>
                  <a:gd name="connsiteX1" fmla="*/ 88874 w 119391"/>
                  <a:gd name="connsiteY1" fmla="*/ 306 h 540419"/>
                  <a:gd name="connsiteX2" fmla="*/ 75645 w 119391"/>
                  <a:gd name="connsiteY2" fmla="*/ 540419 h 540419"/>
                  <a:gd name="connsiteX3" fmla="*/ 23501 w 119391"/>
                  <a:gd name="connsiteY3" fmla="*/ 540273 h 540419"/>
                  <a:gd name="connsiteX4" fmla="*/ 12772 w 119391"/>
                  <a:gd name="connsiteY4" fmla="*/ 290635 h 540419"/>
                  <a:gd name="connsiteX5" fmla="*/ 770 w 119391"/>
                  <a:gd name="connsiteY5" fmla="*/ 0 h 540419"/>
                  <a:gd name="connsiteX0" fmla="*/ 415 w 127283"/>
                  <a:gd name="connsiteY0" fmla="*/ 0 h 543457"/>
                  <a:gd name="connsiteX1" fmla="*/ 96766 w 127283"/>
                  <a:gd name="connsiteY1" fmla="*/ 3344 h 543457"/>
                  <a:gd name="connsiteX2" fmla="*/ 83537 w 127283"/>
                  <a:gd name="connsiteY2" fmla="*/ 543457 h 543457"/>
                  <a:gd name="connsiteX3" fmla="*/ 31393 w 127283"/>
                  <a:gd name="connsiteY3" fmla="*/ 543311 h 543457"/>
                  <a:gd name="connsiteX4" fmla="*/ 20664 w 127283"/>
                  <a:gd name="connsiteY4" fmla="*/ 293673 h 543457"/>
                  <a:gd name="connsiteX5" fmla="*/ 415 w 127283"/>
                  <a:gd name="connsiteY5" fmla="*/ 0 h 543457"/>
                  <a:gd name="connsiteX0" fmla="*/ 219 w 142456"/>
                  <a:gd name="connsiteY0" fmla="*/ 0 h 543215"/>
                  <a:gd name="connsiteX1" fmla="*/ 111939 w 142456"/>
                  <a:gd name="connsiteY1" fmla="*/ 3102 h 543215"/>
                  <a:gd name="connsiteX2" fmla="*/ 98710 w 142456"/>
                  <a:gd name="connsiteY2" fmla="*/ 543215 h 543215"/>
                  <a:gd name="connsiteX3" fmla="*/ 46566 w 142456"/>
                  <a:gd name="connsiteY3" fmla="*/ 543069 h 543215"/>
                  <a:gd name="connsiteX4" fmla="*/ 35837 w 142456"/>
                  <a:gd name="connsiteY4" fmla="*/ 293431 h 543215"/>
                  <a:gd name="connsiteX5" fmla="*/ 219 w 142456"/>
                  <a:gd name="connsiteY5" fmla="*/ 0 h 543215"/>
                  <a:gd name="connsiteX0" fmla="*/ 219 w 142456"/>
                  <a:gd name="connsiteY0" fmla="*/ 0 h 554466"/>
                  <a:gd name="connsiteX1" fmla="*/ 111939 w 142456"/>
                  <a:gd name="connsiteY1" fmla="*/ 3102 h 554466"/>
                  <a:gd name="connsiteX2" fmla="*/ 98710 w 142456"/>
                  <a:gd name="connsiteY2" fmla="*/ 543215 h 554466"/>
                  <a:gd name="connsiteX3" fmla="*/ 32519 w 142456"/>
                  <a:gd name="connsiteY3" fmla="*/ 554466 h 554466"/>
                  <a:gd name="connsiteX4" fmla="*/ 35837 w 142456"/>
                  <a:gd name="connsiteY4" fmla="*/ 293431 h 554466"/>
                  <a:gd name="connsiteX5" fmla="*/ 219 w 142456"/>
                  <a:gd name="connsiteY5" fmla="*/ 0 h 554466"/>
                  <a:gd name="connsiteX0" fmla="*/ 219 w 137729"/>
                  <a:gd name="connsiteY0" fmla="*/ 0 h 554466"/>
                  <a:gd name="connsiteX1" fmla="*/ 111939 w 137729"/>
                  <a:gd name="connsiteY1" fmla="*/ 3102 h 554466"/>
                  <a:gd name="connsiteX2" fmla="*/ 84006 w 137729"/>
                  <a:gd name="connsiteY2" fmla="*/ 549033 h 554466"/>
                  <a:gd name="connsiteX3" fmla="*/ 32519 w 137729"/>
                  <a:gd name="connsiteY3" fmla="*/ 554466 h 554466"/>
                  <a:gd name="connsiteX4" fmla="*/ 35837 w 137729"/>
                  <a:gd name="connsiteY4" fmla="*/ 293431 h 554466"/>
                  <a:gd name="connsiteX5" fmla="*/ 219 w 137729"/>
                  <a:gd name="connsiteY5" fmla="*/ 0 h 554466"/>
                  <a:gd name="connsiteX0" fmla="*/ 219 w 137729"/>
                  <a:gd name="connsiteY0" fmla="*/ 0 h 568530"/>
                  <a:gd name="connsiteX1" fmla="*/ 111939 w 137729"/>
                  <a:gd name="connsiteY1" fmla="*/ 3102 h 568530"/>
                  <a:gd name="connsiteX2" fmla="*/ 84006 w 137729"/>
                  <a:gd name="connsiteY2" fmla="*/ 549033 h 568530"/>
                  <a:gd name="connsiteX3" fmla="*/ 26495 w 137729"/>
                  <a:gd name="connsiteY3" fmla="*/ 568530 h 568530"/>
                  <a:gd name="connsiteX4" fmla="*/ 35837 w 137729"/>
                  <a:gd name="connsiteY4" fmla="*/ 293431 h 568530"/>
                  <a:gd name="connsiteX5" fmla="*/ 219 w 137729"/>
                  <a:gd name="connsiteY5" fmla="*/ 0 h 568530"/>
                  <a:gd name="connsiteX0" fmla="*/ 219 w 138297"/>
                  <a:gd name="connsiteY0" fmla="*/ 0 h 568530"/>
                  <a:gd name="connsiteX1" fmla="*/ 111939 w 138297"/>
                  <a:gd name="connsiteY1" fmla="*/ 3102 h 568530"/>
                  <a:gd name="connsiteX2" fmla="*/ 85997 w 138297"/>
                  <a:gd name="connsiteY2" fmla="*/ 565766 h 568530"/>
                  <a:gd name="connsiteX3" fmla="*/ 26495 w 138297"/>
                  <a:gd name="connsiteY3" fmla="*/ 568530 h 568530"/>
                  <a:gd name="connsiteX4" fmla="*/ 35837 w 138297"/>
                  <a:gd name="connsiteY4" fmla="*/ 293431 h 568530"/>
                  <a:gd name="connsiteX5" fmla="*/ 219 w 138297"/>
                  <a:gd name="connsiteY5" fmla="*/ 0 h 568530"/>
                  <a:gd name="connsiteX0" fmla="*/ 219 w 143453"/>
                  <a:gd name="connsiteY0" fmla="*/ 0 h 568530"/>
                  <a:gd name="connsiteX1" fmla="*/ 111939 w 143453"/>
                  <a:gd name="connsiteY1" fmla="*/ 3102 h 568530"/>
                  <a:gd name="connsiteX2" fmla="*/ 101370 w 143453"/>
                  <a:gd name="connsiteY2" fmla="*/ 565525 h 568530"/>
                  <a:gd name="connsiteX3" fmla="*/ 26495 w 143453"/>
                  <a:gd name="connsiteY3" fmla="*/ 568530 h 568530"/>
                  <a:gd name="connsiteX4" fmla="*/ 35837 w 143453"/>
                  <a:gd name="connsiteY4" fmla="*/ 293431 h 568530"/>
                  <a:gd name="connsiteX5" fmla="*/ 219 w 143453"/>
                  <a:gd name="connsiteY5" fmla="*/ 0 h 568530"/>
                  <a:gd name="connsiteX0" fmla="*/ 380 w 143614"/>
                  <a:gd name="connsiteY0" fmla="*/ 0 h 568530"/>
                  <a:gd name="connsiteX1" fmla="*/ 112100 w 143614"/>
                  <a:gd name="connsiteY1" fmla="*/ 3102 h 568530"/>
                  <a:gd name="connsiteX2" fmla="*/ 101531 w 143614"/>
                  <a:gd name="connsiteY2" fmla="*/ 565525 h 568530"/>
                  <a:gd name="connsiteX3" fmla="*/ 26656 w 143614"/>
                  <a:gd name="connsiteY3" fmla="*/ 568530 h 568530"/>
                  <a:gd name="connsiteX4" fmla="*/ 22151 w 143614"/>
                  <a:gd name="connsiteY4" fmla="*/ 295350 h 568530"/>
                  <a:gd name="connsiteX5" fmla="*/ 380 w 143614"/>
                  <a:gd name="connsiteY5" fmla="*/ 0 h 5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614" h="568530">
                    <a:moveTo>
                      <a:pt x="380" y="0"/>
                    </a:moveTo>
                    <a:cubicBezTo>
                      <a:pt x="29748" y="102"/>
                      <a:pt x="82732" y="3000"/>
                      <a:pt x="112100" y="3102"/>
                    </a:cubicBezTo>
                    <a:cubicBezTo>
                      <a:pt x="164837" y="350335"/>
                      <a:pt x="144500" y="461494"/>
                      <a:pt x="101531" y="565525"/>
                    </a:cubicBezTo>
                    <a:lnTo>
                      <a:pt x="26656" y="568530"/>
                    </a:lnTo>
                    <a:cubicBezTo>
                      <a:pt x="-19430" y="501899"/>
                      <a:pt x="67211" y="349941"/>
                      <a:pt x="22151" y="295350"/>
                    </a:cubicBezTo>
                    <a:cubicBezTo>
                      <a:pt x="13665" y="175833"/>
                      <a:pt x="-2701" y="72512"/>
                      <a:pt x="380" y="0"/>
                    </a:cubicBezTo>
                    <a:close/>
                  </a:path>
                </a:pathLst>
              </a:custGeom>
              <a:gradFill flip="none" rotWithShape="1">
                <a:gsLst>
                  <a:gs pos="0">
                    <a:sysClr val="window" lastClr="FFFFFF">
                      <a:lumMod val="65000"/>
                    </a:sysClr>
                  </a:gs>
                  <a:gs pos="100000">
                    <a:sysClr val="windowText" lastClr="000000">
                      <a:lumMod val="65000"/>
                      <a:lumOff val="35000"/>
                    </a:sysClr>
                  </a:gs>
                </a:gsLst>
                <a:lin ang="1080000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15" name="Rectangle 4"/>
              <p:cNvSpPr/>
              <p:nvPr/>
            </p:nvSpPr>
            <p:spPr>
              <a:xfrm rot="2761914">
                <a:off x="2772338" y="3848542"/>
                <a:ext cx="92314" cy="563359"/>
              </a:xfrm>
              <a:custGeom>
                <a:avLst/>
                <a:gdLst>
                  <a:gd name="connsiteX0" fmla="*/ 0 w 120693"/>
                  <a:gd name="connsiteY0" fmla="*/ 0 h 543476"/>
                  <a:gd name="connsiteX1" fmla="*/ 120693 w 120693"/>
                  <a:gd name="connsiteY1" fmla="*/ 0 h 543476"/>
                  <a:gd name="connsiteX2" fmla="*/ 120693 w 120693"/>
                  <a:gd name="connsiteY2" fmla="*/ 543476 h 543476"/>
                  <a:gd name="connsiteX3" fmla="*/ 0 w 120693"/>
                  <a:gd name="connsiteY3" fmla="*/ 543476 h 543476"/>
                  <a:gd name="connsiteX4" fmla="*/ 0 w 120693"/>
                  <a:gd name="connsiteY4" fmla="*/ 0 h 543476"/>
                  <a:gd name="connsiteX0" fmla="*/ 0 w 120693"/>
                  <a:gd name="connsiteY0" fmla="*/ 0 h 543476"/>
                  <a:gd name="connsiteX1" fmla="*/ 53352 w 120693"/>
                  <a:gd name="connsiteY1" fmla="*/ 1213 h 543476"/>
                  <a:gd name="connsiteX2" fmla="*/ 120693 w 120693"/>
                  <a:gd name="connsiteY2" fmla="*/ 543476 h 543476"/>
                  <a:gd name="connsiteX3" fmla="*/ 0 w 120693"/>
                  <a:gd name="connsiteY3" fmla="*/ 543476 h 543476"/>
                  <a:gd name="connsiteX4" fmla="*/ 0 w 120693"/>
                  <a:gd name="connsiteY4" fmla="*/ 0 h 543476"/>
                  <a:gd name="connsiteX0" fmla="*/ 0 w 53352"/>
                  <a:gd name="connsiteY0" fmla="*/ 0 h 543476"/>
                  <a:gd name="connsiteX1" fmla="*/ 53352 w 53352"/>
                  <a:gd name="connsiteY1" fmla="*/ 1213 h 543476"/>
                  <a:gd name="connsiteX2" fmla="*/ 31376 w 53352"/>
                  <a:gd name="connsiteY2" fmla="*/ 540032 h 543476"/>
                  <a:gd name="connsiteX3" fmla="*/ 0 w 53352"/>
                  <a:gd name="connsiteY3" fmla="*/ 543476 h 543476"/>
                  <a:gd name="connsiteX4" fmla="*/ 0 w 53352"/>
                  <a:gd name="connsiteY4" fmla="*/ 0 h 543476"/>
                  <a:gd name="connsiteX0" fmla="*/ 18428 w 71780"/>
                  <a:gd name="connsiteY0" fmla="*/ 0 h 548860"/>
                  <a:gd name="connsiteX1" fmla="*/ 71780 w 71780"/>
                  <a:gd name="connsiteY1" fmla="*/ 1213 h 548860"/>
                  <a:gd name="connsiteX2" fmla="*/ 49804 w 71780"/>
                  <a:gd name="connsiteY2" fmla="*/ 540032 h 548860"/>
                  <a:gd name="connsiteX3" fmla="*/ 0 w 71780"/>
                  <a:gd name="connsiteY3" fmla="*/ 548860 h 548860"/>
                  <a:gd name="connsiteX4" fmla="*/ 18428 w 71780"/>
                  <a:gd name="connsiteY4" fmla="*/ 0 h 548860"/>
                  <a:gd name="connsiteX0" fmla="*/ 18550 w 71902"/>
                  <a:gd name="connsiteY0" fmla="*/ 0 h 542125"/>
                  <a:gd name="connsiteX1" fmla="*/ 71902 w 71902"/>
                  <a:gd name="connsiteY1" fmla="*/ 1213 h 542125"/>
                  <a:gd name="connsiteX2" fmla="*/ 49926 w 71902"/>
                  <a:gd name="connsiteY2" fmla="*/ 540032 h 542125"/>
                  <a:gd name="connsiteX3" fmla="*/ 0 w 71902"/>
                  <a:gd name="connsiteY3" fmla="*/ 542125 h 542125"/>
                  <a:gd name="connsiteX4" fmla="*/ 18550 w 71902"/>
                  <a:gd name="connsiteY4" fmla="*/ 0 h 542125"/>
                  <a:gd name="connsiteX0" fmla="*/ 18733 w 72085"/>
                  <a:gd name="connsiteY0" fmla="*/ 0 h 540032"/>
                  <a:gd name="connsiteX1" fmla="*/ 72085 w 72085"/>
                  <a:gd name="connsiteY1" fmla="*/ 1213 h 540032"/>
                  <a:gd name="connsiteX2" fmla="*/ 50109 w 72085"/>
                  <a:gd name="connsiteY2" fmla="*/ 540032 h 540032"/>
                  <a:gd name="connsiteX3" fmla="*/ 0 w 72085"/>
                  <a:gd name="connsiteY3" fmla="*/ 532024 h 540032"/>
                  <a:gd name="connsiteX4" fmla="*/ 18733 w 72085"/>
                  <a:gd name="connsiteY4" fmla="*/ 0 h 540032"/>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81456"/>
                  <a:gd name="connsiteY0" fmla="*/ 0 h 540471"/>
                  <a:gd name="connsiteX1" fmla="*/ 73617 w 81456"/>
                  <a:gd name="connsiteY1" fmla="*/ 1213 h 540471"/>
                  <a:gd name="connsiteX2" fmla="*/ 51641 w 81456"/>
                  <a:gd name="connsiteY2" fmla="*/ 540032 h 540471"/>
                  <a:gd name="connsiteX3" fmla="*/ 0 w 81456"/>
                  <a:gd name="connsiteY3" fmla="*/ 540471 h 540471"/>
                  <a:gd name="connsiteX4" fmla="*/ 20265 w 81456"/>
                  <a:gd name="connsiteY4" fmla="*/ 0 h 540471"/>
                  <a:gd name="connsiteX0" fmla="*/ 20265 w 88021"/>
                  <a:gd name="connsiteY0" fmla="*/ 0 h 540471"/>
                  <a:gd name="connsiteX1" fmla="*/ 73617 w 88021"/>
                  <a:gd name="connsiteY1" fmla="*/ 1213 h 540471"/>
                  <a:gd name="connsiteX2" fmla="*/ 51641 w 88021"/>
                  <a:gd name="connsiteY2" fmla="*/ 540032 h 540471"/>
                  <a:gd name="connsiteX3" fmla="*/ 0 w 88021"/>
                  <a:gd name="connsiteY3" fmla="*/ 540471 h 540471"/>
                  <a:gd name="connsiteX4" fmla="*/ 20265 w 88021"/>
                  <a:gd name="connsiteY4" fmla="*/ 0 h 540471"/>
                  <a:gd name="connsiteX0" fmla="*/ 20265 w 85101"/>
                  <a:gd name="connsiteY0" fmla="*/ 0 h 540471"/>
                  <a:gd name="connsiteX1" fmla="*/ 73617 w 85101"/>
                  <a:gd name="connsiteY1" fmla="*/ 1213 h 540471"/>
                  <a:gd name="connsiteX2" fmla="*/ 51641 w 85101"/>
                  <a:gd name="connsiteY2" fmla="*/ 540032 h 540471"/>
                  <a:gd name="connsiteX3" fmla="*/ 0 w 85101"/>
                  <a:gd name="connsiteY3" fmla="*/ 540471 h 540471"/>
                  <a:gd name="connsiteX4" fmla="*/ 20265 w 85101"/>
                  <a:gd name="connsiteY4" fmla="*/ 0 h 540471"/>
                  <a:gd name="connsiteX0" fmla="*/ 20265 w 92707"/>
                  <a:gd name="connsiteY0" fmla="*/ 0 h 540471"/>
                  <a:gd name="connsiteX1" fmla="*/ 73617 w 92707"/>
                  <a:gd name="connsiteY1" fmla="*/ 1213 h 540471"/>
                  <a:gd name="connsiteX2" fmla="*/ 51641 w 92707"/>
                  <a:gd name="connsiteY2" fmla="*/ 540032 h 540471"/>
                  <a:gd name="connsiteX3" fmla="*/ 0 w 92707"/>
                  <a:gd name="connsiteY3" fmla="*/ 540471 h 540471"/>
                  <a:gd name="connsiteX4" fmla="*/ 20265 w 92707"/>
                  <a:gd name="connsiteY4" fmla="*/ 0 h 540471"/>
                  <a:gd name="connsiteX0" fmla="*/ 20265 w 92562"/>
                  <a:gd name="connsiteY0" fmla="*/ 0 h 540471"/>
                  <a:gd name="connsiteX1" fmla="*/ 73617 w 92562"/>
                  <a:gd name="connsiteY1" fmla="*/ 1213 h 540471"/>
                  <a:gd name="connsiteX2" fmla="*/ 51641 w 92562"/>
                  <a:gd name="connsiteY2" fmla="*/ 540032 h 540471"/>
                  <a:gd name="connsiteX3" fmla="*/ 0 w 92562"/>
                  <a:gd name="connsiteY3" fmla="*/ 540471 h 540471"/>
                  <a:gd name="connsiteX4" fmla="*/ 20265 w 92562"/>
                  <a:gd name="connsiteY4" fmla="*/ 0 h 540471"/>
                  <a:gd name="connsiteX0" fmla="*/ 20265 w 117981"/>
                  <a:gd name="connsiteY0" fmla="*/ 0 h 540471"/>
                  <a:gd name="connsiteX1" fmla="*/ 73617 w 117981"/>
                  <a:gd name="connsiteY1" fmla="*/ 1213 h 540471"/>
                  <a:gd name="connsiteX2" fmla="*/ 51641 w 117981"/>
                  <a:gd name="connsiteY2" fmla="*/ 540032 h 540471"/>
                  <a:gd name="connsiteX3" fmla="*/ 0 w 117981"/>
                  <a:gd name="connsiteY3" fmla="*/ 540471 h 540471"/>
                  <a:gd name="connsiteX4" fmla="*/ 20265 w 117981"/>
                  <a:gd name="connsiteY4" fmla="*/ 0 h 540471"/>
                  <a:gd name="connsiteX0" fmla="*/ 20265 w 89569"/>
                  <a:gd name="connsiteY0" fmla="*/ 0 h 540471"/>
                  <a:gd name="connsiteX1" fmla="*/ 73617 w 89569"/>
                  <a:gd name="connsiteY1" fmla="*/ 1213 h 540471"/>
                  <a:gd name="connsiteX2" fmla="*/ 51641 w 89569"/>
                  <a:gd name="connsiteY2" fmla="*/ 540032 h 540471"/>
                  <a:gd name="connsiteX3" fmla="*/ 0 w 89569"/>
                  <a:gd name="connsiteY3" fmla="*/ 540471 h 540471"/>
                  <a:gd name="connsiteX4" fmla="*/ 20265 w 89569"/>
                  <a:gd name="connsiteY4" fmla="*/ 0 h 540471"/>
                  <a:gd name="connsiteX0" fmla="*/ 20265 w 91294"/>
                  <a:gd name="connsiteY0" fmla="*/ 0 h 540471"/>
                  <a:gd name="connsiteX1" fmla="*/ 73617 w 91294"/>
                  <a:gd name="connsiteY1" fmla="*/ 1213 h 540471"/>
                  <a:gd name="connsiteX2" fmla="*/ 51641 w 91294"/>
                  <a:gd name="connsiteY2" fmla="*/ 540032 h 540471"/>
                  <a:gd name="connsiteX3" fmla="*/ 0 w 91294"/>
                  <a:gd name="connsiteY3" fmla="*/ 540471 h 540471"/>
                  <a:gd name="connsiteX4" fmla="*/ 20265 w 91294"/>
                  <a:gd name="connsiteY4" fmla="*/ 0 h 540471"/>
                  <a:gd name="connsiteX0" fmla="*/ 20265 w 91294"/>
                  <a:gd name="connsiteY0" fmla="*/ 0 h 540471"/>
                  <a:gd name="connsiteX1" fmla="*/ 73617 w 91294"/>
                  <a:gd name="connsiteY1" fmla="*/ 1213 h 540471"/>
                  <a:gd name="connsiteX2" fmla="*/ 51641 w 91294"/>
                  <a:gd name="connsiteY2" fmla="*/ 540032 h 540471"/>
                  <a:gd name="connsiteX3" fmla="*/ 0 w 91294"/>
                  <a:gd name="connsiteY3" fmla="*/ 540471 h 540471"/>
                  <a:gd name="connsiteX4" fmla="*/ 20265 w 91294"/>
                  <a:gd name="connsiteY4" fmla="*/ 0 h 540471"/>
                  <a:gd name="connsiteX0" fmla="*/ 20265 w 91871"/>
                  <a:gd name="connsiteY0" fmla="*/ 0 h 540471"/>
                  <a:gd name="connsiteX1" fmla="*/ 73617 w 91871"/>
                  <a:gd name="connsiteY1" fmla="*/ 1213 h 540471"/>
                  <a:gd name="connsiteX2" fmla="*/ 51641 w 91871"/>
                  <a:gd name="connsiteY2" fmla="*/ 540032 h 540471"/>
                  <a:gd name="connsiteX3" fmla="*/ 0 w 91871"/>
                  <a:gd name="connsiteY3" fmla="*/ 540471 h 540471"/>
                  <a:gd name="connsiteX4" fmla="*/ 20265 w 91871"/>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1494"/>
                  <a:gd name="connsiteY0" fmla="*/ 0 h 557371"/>
                  <a:gd name="connsiteX1" fmla="*/ 73617 w 91494"/>
                  <a:gd name="connsiteY1" fmla="*/ 1213 h 557371"/>
                  <a:gd name="connsiteX2" fmla="*/ 44577 w 91494"/>
                  <a:gd name="connsiteY2" fmla="*/ 557371 h 557371"/>
                  <a:gd name="connsiteX3" fmla="*/ 0 w 91494"/>
                  <a:gd name="connsiteY3" fmla="*/ 540471 h 557371"/>
                  <a:gd name="connsiteX4" fmla="*/ 20265 w 91494"/>
                  <a:gd name="connsiteY4" fmla="*/ 0 h 557371"/>
                  <a:gd name="connsiteX0" fmla="*/ 20265 w 92286"/>
                  <a:gd name="connsiteY0" fmla="*/ 0 h 549953"/>
                  <a:gd name="connsiteX1" fmla="*/ 73617 w 92286"/>
                  <a:gd name="connsiteY1" fmla="*/ 1213 h 549953"/>
                  <a:gd name="connsiteX2" fmla="*/ 46903 w 92286"/>
                  <a:gd name="connsiteY2" fmla="*/ 549952 h 549953"/>
                  <a:gd name="connsiteX3" fmla="*/ 0 w 92286"/>
                  <a:gd name="connsiteY3" fmla="*/ 540471 h 549953"/>
                  <a:gd name="connsiteX4" fmla="*/ 20265 w 92286"/>
                  <a:gd name="connsiteY4" fmla="*/ 0 h 549953"/>
                  <a:gd name="connsiteX0" fmla="*/ 11397 w 83418"/>
                  <a:gd name="connsiteY0" fmla="*/ 0 h 549961"/>
                  <a:gd name="connsiteX1" fmla="*/ 64749 w 83418"/>
                  <a:gd name="connsiteY1" fmla="*/ 1213 h 549961"/>
                  <a:gd name="connsiteX2" fmla="*/ 38035 w 83418"/>
                  <a:gd name="connsiteY2" fmla="*/ 549952 h 549961"/>
                  <a:gd name="connsiteX3" fmla="*/ 0 w 83418"/>
                  <a:gd name="connsiteY3" fmla="*/ 548706 h 549961"/>
                  <a:gd name="connsiteX4" fmla="*/ 11397 w 83418"/>
                  <a:gd name="connsiteY4" fmla="*/ 0 h 549961"/>
                  <a:gd name="connsiteX0" fmla="*/ 11397 w 83418"/>
                  <a:gd name="connsiteY0" fmla="*/ 0 h 549961"/>
                  <a:gd name="connsiteX1" fmla="*/ 64749 w 83418"/>
                  <a:gd name="connsiteY1" fmla="*/ 1213 h 549961"/>
                  <a:gd name="connsiteX2" fmla="*/ 38035 w 83418"/>
                  <a:gd name="connsiteY2" fmla="*/ 549952 h 549961"/>
                  <a:gd name="connsiteX3" fmla="*/ 0 w 83418"/>
                  <a:gd name="connsiteY3" fmla="*/ 548706 h 549961"/>
                  <a:gd name="connsiteX4" fmla="*/ 11397 w 83418"/>
                  <a:gd name="connsiteY4" fmla="*/ 0 h 549961"/>
                  <a:gd name="connsiteX0" fmla="*/ 11397 w 83418"/>
                  <a:gd name="connsiteY0" fmla="*/ 0 h 549961"/>
                  <a:gd name="connsiteX1" fmla="*/ 64749 w 83418"/>
                  <a:gd name="connsiteY1" fmla="*/ 1213 h 549961"/>
                  <a:gd name="connsiteX2" fmla="*/ 38035 w 83418"/>
                  <a:gd name="connsiteY2" fmla="*/ 549952 h 549961"/>
                  <a:gd name="connsiteX3" fmla="*/ 0 w 83418"/>
                  <a:gd name="connsiteY3" fmla="*/ 548706 h 549961"/>
                  <a:gd name="connsiteX4" fmla="*/ 11397 w 83418"/>
                  <a:gd name="connsiteY4" fmla="*/ 0 h 549961"/>
                  <a:gd name="connsiteX0" fmla="*/ 14250 w 86271"/>
                  <a:gd name="connsiteY0" fmla="*/ 0 h 551551"/>
                  <a:gd name="connsiteX1" fmla="*/ 67602 w 86271"/>
                  <a:gd name="connsiteY1" fmla="*/ 1213 h 551551"/>
                  <a:gd name="connsiteX2" fmla="*/ 40888 w 86271"/>
                  <a:gd name="connsiteY2" fmla="*/ 549952 h 551551"/>
                  <a:gd name="connsiteX3" fmla="*/ 0 w 86271"/>
                  <a:gd name="connsiteY3" fmla="*/ 551551 h 551551"/>
                  <a:gd name="connsiteX4" fmla="*/ 14250 w 86271"/>
                  <a:gd name="connsiteY4" fmla="*/ 0 h 551551"/>
                  <a:gd name="connsiteX0" fmla="*/ 14250 w 86271"/>
                  <a:gd name="connsiteY0" fmla="*/ 0 h 551551"/>
                  <a:gd name="connsiteX1" fmla="*/ 67602 w 86271"/>
                  <a:gd name="connsiteY1" fmla="*/ 1213 h 551551"/>
                  <a:gd name="connsiteX2" fmla="*/ 40888 w 86271"/>
                  <a:gd name="connsiteY2" fmla="*/ 549952 h 551551"/>
                  <a:gd name="connsiteX3" fmla="*/ 0 w 86271"/>
                  <a:gd name="connsiteY3" fmla="*/ 551551 h 551551"/>
                  <a:gd name="connsiteX4" fmla="*/ 14250 w 86271"/>
                  <a:gd name="connsiteY4" fmla="*/ 0 h 551551"/>
                  <a:gd name="connsiteX0" fmla="*/ 14250 w 89809"/>
                  <a:gd name="connsiteY0" fmla="*/ 0 h 551551"/>
                  <a:gd name="connsiteX1" fmla="*/ 67602 w 89809"/>
                  <a:gd name="connsiteY1" fmla="*/ 1213 h 551551"/>
                  <a:gd name="connsiteX2" fmla="*/ 40888 w 89809"/>
                  <a:gd name="connsiteY2" fmla="*/ 549952 h 551551"/>
                  <a:gd name="connsiteX3" fmla="*/ 0 w 89809"/>
                  <a:gd name="connsiteY3" fmla="*/ 551551 h 551551"/>
                  <a:gd name="connsiteX4" fmla="*/ 14250 w 89809"/>
                  <a:gd name="connsiteY4" fmla="*/ 0 h 551551"/>
                  <a:gd name="connsiteX0" fmla="*/ 14250 w 94407"/>
                  <a:gd name="connsiteY0" fmla="*/ 0 h 551551"/>
                  <a:gd name="connsiteX1" fmla="*/ 67602 w 94407"/>
                  <a:gd name="connsiteY1" fmla="*/ 1213 h 551551"/>
                  <a:gd name="connsiteX2" fmla="*/ 40888 w 94407"/>
                  <a:gd name="connsiteY2" fmla="*/ 549952 h 551551"/>
                  <a:gd name="connsiteX3" fmla="*/ 0 w 94407"/>
                  <a:gd name="connsiteY3" fmla="*/ 551551 h 551551"/>
                  <a:gd name="connsiteX4" fmla="*/ 14250 w 94407"/>
                  <a:gd name="connsiteY4" fmla="*/ 0 h 551551"/>
                  <a:gd name="connsiteX0" fmla="*/ 14144 w 94301"/>
                  <a:gd name="connsiteY0" fmla="*/ 0 h 557140"/>
                  <a:gd name="connsiteX1" fmla="*/ 67496 w 94301"/>
                  <a:gd name="connsiteY1" fmla="*/ 1213 h 557140"/>
                  <a:gd name="connsiteX2" fmla="*/ 40782 w 94301"/>
                  <a:gd name="connsiteY2" fmla="*/ 549952 h 557140"/>
                  <a:gd name="connsiteX3" fmla="*/ 0 w 94301"/>
                  <a:gd name="connsiteY3" fmla="*/ 557140 h 557140"/>
                  <a:gd name="connsiteX4" fmla="*/ 14144 w 94301"/>
                  <a:gd name="connsiteY4" fmla="*/ 0 h 557140"/>
                  <a:gd name="connsiteX0" fmla="*/ 14144 w 94422"/>
                  <a:gd name="connsiteY0" fmla="*/ 0 h 566725"/>
                  <a:gd name="connsiteX1" fmla="*/ 67496 w 94422"/>
                  <a:gd name="connsiteY1" fmla="*/ 1213 h 566725"/>
                  <a:gd name="connsiteX2" fmla="*/ 41095 w 94422"/>
                  <a:gd name="connsiteY2" fmla="*/ 566724 h 566725"/>
                  <a:gd name="connsiteX3" fmla="*/ 0 w 94422"/>
                  <a:gd name="connsiteY3" fmla="*/ 557140 h 566725"/>
                  <a:gd name="connsiteX4" fmla="*/ 14144 w 94422"/>
                  <a:gd name="connsiteY4" fmla="*/ 0 h 566725"/>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7422 w 96551"/>
                  <a:gd name="connsiteY0" fmla="*/ 0 h 558391"/>
                  <a:gd name="connsiteX1" fmla="*/ 70774 w 96551"/>
                  <a:gd name="connsiteY1" fmla="*/ 1213 h 558391"/>
                  <a:gd name="connsiteX2" fmla="*/ 41313 w 96551"/>
                  <a:gd name="connsiteY2" fmla="*/ 558388 h 558391"/>
                  <a:gd name="connsiteX3" fmla="*/ 0 w 96551"/>
                  <a:gd name="connsiteY3" fmla="*/ 554096 h 558391"/>
                  <a:gd name="connsiteX4" fmla="*/ 17422 w 96551"/>
                  <a:gd name="connsiteY4" fmla="*/ 0 h 558391"/>
                  <a:gd name="connsiteX0" fmla="*/ 17422 w 94821"/>
                  <a:gd name="connsiteY0" fmla="*/ 0 h 563340"/>
                  <a:gd name="connsiteX1" fmla="*/ 70774 w 94821"/>
                  <a:gd name="connsiteY1" fmla="*/ 1213 h 563340"/>
                  <a:gd name="connsiteX2" fmla="*/ 36353 w 94821"/>
                  <a:gd name="connsiteY2" fmla="*/ 563339 h 563340"/>
                  <a:gd name="connsiteX3" fmla="*/ 0 w 94821"/>
                  <a:gd name="connsiteY3" fmla="*/ 554096 h 563340"/>
                  <a:gd name="connsiteX4" fmla="*/ 17422 w 94821"/>
                  <a:gd name="connsiteY4" fmla="*/ 0 h 563340"/>
                  <a:gd name="connsiteX0" fmla="*/ 17422 w 95697"/>
                  <a:gd name="connsiteY0" fmla="*/ 0 h 565728"/>
                  <a:gd name="connsiteX1" fmla="*/ 70774 w 95697"/>
                  <a:gd name="connsiteY1" fmla="*/ 1213 h 565728"/>
                  <a:gd name="connsiteX2" fmla="*/ 38924 w 95697"/>
                  <a:gd name="connsiteY2" fmla="*/ 565727 h 565728"/>
                  <a:gd name="connsiteX3" fmla="*/ 0 w 95697"/>
                  <a:gd name="connsiteY3" fmla="*/ 554096 h 565728"/>
                  <a:gd name="connsiteX4" fmla="*/ 17422 w 95697"/>
                  <a:gd name="connsiteY4" fmla="*/ 0 h 565728"/>
                  <a:gd name="connsiteX0" fmla="*/ 17422 w 95697"/>
                  <a:gd name="connsiteY0" fmla="*/ 0 h 565728"/>
                  <a:gd name="connsiteX1" fmla="*/ 70774 w 95697"/>
                  <a:gd name="connsiteY1" fmla="*/ 1213 h 565728"/>
                  <a:gd name="connsiteX2" fmla="*/ 38923 w 95697"/>
                  <a:gd name="connsiteY2" fmla="*/ 565727 h 565728"/>
                  <a:gd name="connsiteX3" fmla="*/ 0 w 95697"/>
                  <a:gd name="connsiteY3" fmla="*/ 554096 h 565728"/>
                  <a:gd name="connsiteX4" fmla="*/ 17422 w 95697"/>
                  <a:gd name="connsiteY4" fmla="*/ 0 h 565728"/>
                  <a:gd name="connsiteX0" fmla="*/ 19629 w 97904"/>
                  <a:gd name="connsiteY0" fmla="*/ 0 h 571160"/>
                  <a:gd name="connsiteX1" fmla="*/ 72981 w 97904"/>
                  <a:gd name="connsiteY1" fmla="*/ 1213 h 571160"/>
                  <a:gd name="connsiteX2" fmla="*/ 41130 w 97904"/>
                  <a:gd name="connsiteY2" fmla="*/ 565727 h 571160"/>
                  <a:gd name="connsiteX3" fmla="*/ 0 w 97904"/>
                  <a:gd name="connsiteY3" fmla="*/ 571160 h 571160"/>
                  <a:gd name="connsiteX4" fmla="*/ 19629 w 97904"/>
                  <a:gd name="connsiteY4" fmla="*/ 0 h 571160"/>
                  <a:gd name="connsiteX0" fmla="*/ 19629 w 97904"/>
                  <a:gd name="connsiteY0" fmla="*/ 0 h 571160"/>
                  <a:gd name="connsiteX1" fmla="*/ 72981 w 97904"/>
                  <a:gd name="connsiteY1" fmla="*/ 1213 h 571160"/>
                  <a:gd name="connsiteX2" fmla="*/ 41130 w 97904"/>
                  <a:gd name="connsiteY2" fmla="*/ 565727 h 571160"/>
                  <a:gd name="connsiteX3" fmla="*/ 0 w 97904"/>
                  <a:gd name="connsiteY3" fmla="*/ 571160 h 571160"/>
                  <a:gd name="connsiteX4" fmla="*/ 19629 w 97904"/>
                  <a:gd name="connsiteY4" fmla="*/ 0 h 571160"/>
                  <a:gd name="connsiteX0" fmla="*/ 19629 w 97904"/>
                  <a:gd name="connsiteY0" fmla="*/ 0 h 571160"/>
                  <a:gd name="connsiteX1" fmla="*/ 72981 w 97904"/>
                  <a:gd name="connsiteY1" fmla="*/ 1213 h 571160"/>
                  <a:gd name="connsiteX2" fmla="*/ 41130 w 97904"/>
                  <a:gd name="connsiteY2" fmla="*/ 565727 h 571160"/>
                  <a:gd name="connsiteX3" fmla="*/ 0 w 97904"/>
                  <a:gd name="connsiteY3" fmla="*/ 571160 h 571160"/>
                  <a:gd name="connsiteX4" fmla="*/ 19629 w 97904"/>
                  <a:gd name="connsiteY4" fmla="*/ 0 h 571160"/>
                  <a:gd name="connsiteX0" fmla="*/ 19629 w 97904"/>
                  <a:gd name="connsiteY0" fmla="*/ 0 h 571160"/>
                  <a:gd name="connsiteX1" fmla="*/ 72981 w 97904"/>
                  <a:gd name="connsiteY1" fmla="*/ 1213 h 571160"/>
                  <a:gd name="connsiteX2" fmla="*/ 41130 w 97904"/>
                  <a:gd name="connsiteY2" fmla="*/ 565727 h 571160"/>
                  <a:gd name="connsiteX3" fmla="*/ 0 w 97904"/>
                  <a:gd name="connsiteY3" fmla="*/ 571160 h 571160"/>
                  <a:gd name="connsiteX4" fmla="*/ 19629 w 97904"/>
                  <a:gd name="connsiteY4" fmla="*/ 0 h 571160"/>
                  <a:gd name="connsiteX0" fmla="*/ 19629 w 98544"/>
                  <a:gd name="connsiteY0" fmla="*/ 0 h 571160"/>
                  <a:gd name="connsiteX1" fmla="*/ 72981 w 98544"/>
                  <a:gd name="connsiteY1" fmla="*/ 1213 h 571160"/>
                  <a:gd name="connsiteX2" fmla="*/ 42932 w 98544"/>
                  <a:gd name="connsiteY2" fmla="*/ 567400 h 571160"/>
                  <a:gd name="connsiteX3" fmla="*/ 0 w 98544"/>
                  <a:gd name="connsiteY3" fmla="*/ 571160 h 571160"/>
                  <a:gd name="connsiteX4" fmla="*/ 19629 w 98544"/>
                  <a:gd name="connsiteY4" fmla="*/ 0 h 57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44" h="571160">
                    <a:moveTo>
                      <a:pt x="19629" y="0"/>
                    </a:moveTo>
                    <a:lnTo>
                      <a:pt x="72981" y="1213"/>
                    </a:lnTo>
                    <a:cubicBezTo>
                      <a:pt x="114757" y="299638"/>
                      <a:pt x="105735" y="298692"/>
                      <a:pt x="42932" y="567400"/>
                    </a:cubicBezTo>
                    <a:cubicBezTo>
                      <a:pt x="25718" y="567546"/>
                      <a:pt x="17214" y="571014"/>
                      <a:pt x="0" y="571160"/>
                    </a:cubicBezTo>
                    <a:cubicBezTo>
                      <a:pt x="26174" y="363737"/>
                      <a:pt x="26517" y="214037"/>
                      <a:pt x="19629" y="0"/>
                    </a:cubicBezTo>
                    <a:close/>
                  </a:path>
                </a:pathLst>
              </a:custGeom>
              <a:gradFill>
                <a:gsLst>
                  <a:gs pos="0">
                    <a:srgbClr val="000000">
                      <a:lumMod val="75000"/>
                      <a:lumOff val="25000"/>
                    </a:srgbClr>
                  </a:gs>
                  <a:gs pos="100000">
                    <a:srgbClr val="000000"/>
                  </a:gs>
                </a:gsLst>
                <a:lin ang="540000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16" name="Rectangle 9"/>
              <p:cNvSpPr/>
              <p:nvPr/>
            </p:nvSpPr>
            <p:spPr>
              <a:xfrm rot="2456433">
                <a:off x="3004663" y="4081953"/>
                <a:ext cx="94702" cy="546594"/>
              </a:xfrm>
              <a:custGeom>
                <a:avLst/>
                <a:gdLst>
                  <a:gd name="connsiteX0" fmla="*/ 0 w 145256"/>
                  <a:gd name="connsiteY0" fmla="*/ 0 h 526354"/>
                  <a:gd name="connsiteX1" fmla="*/ 145256 w 145256"/>
                  <a:gd name="connsiteY1" fmla="*/ 0 h 526354"/>
                  <a:gd name="connsiteX2" fmla="*/ 145256 w 145256"/>
                  <a:gd name="connsiteY2" fmla="*/ 526354 h 526354"/>
                  <a:gd name="connsiteX3" fmla="*/ 0 w 145256"/>
                  <a:gd name="connsiteY3" fmla="*/ 526354 h 526354"/>
                  <a:gd name="connsiteX4" fmla="*/ 0 w 145256"/>
                  <a:gd name="connsiteY4" fmla="*/ 0 h 526354"/>
                  <a:gd name="connsiteX0" fmla="*/ 14448 w 159704"/>
                  <a:gd name="connsiteY0" fmla="*/ 0 h 526354"/>
                  <a:gd name="connsiteX1" fmla="*/ 159704 w 159704"/>
                  <a:gd name="connsiteY1" fmla="*/ 0 h 526354"/>
                  <a:gd name="connsiteX2" fmla="*/ 159704 w 159704"/>
                  <a:gd name="connsiteY2" fmla="*/ 526354 h 526354"/>
                  <a:gd name="connsiteX3" fmla="*/ 14448 w 159704"/>
                  <a:gd name="connsiteY3" fmla="*/ 526354 h 526354"/>
                  <a:gd name="connsiteX4" fmla="*/ 14448 w 159704"/>
                  <a:gd name="connsiteY4" fmla="*/ 0 h 526354"/>
                  <a:gd name="connsiteX0" fmla="*/ 13755 w 159011"/>
                  <a:gd name="connsiteY0" fmla="*/ 0 h 526354"/>
                  <a:gd name="connsiteX1" fmla="*/ 159011 w 159011"/>
                  <a:gd name="connsiteY1" fmla="*/ 0 h 526354"/>
                  <a:gd name="connsiteX2" fmla="*/ 159011 w 159011"/>
                  <a:gd name="connsiteY2" fmla="*/ 526354 h 526354"/>
                  <a:gd name="connsiteX3" fmla="*/ 13755 w 159011"/>
                  <a:gd name="connsiteY3" fmla="*/ 526354 h 526354"/>
                  <a:gd name="connsiteX4" fmla="*/ 13755 w 159011"/>
                  <a:gd name="connsiteY4" fmla="*/ 0 h 526354"/>
                  <a:gd name="connsiteX0" fmla="*/ 18464 w 163720"/>
                  <a:gd name="connsiteY0" fmla="*/ 0 h 526354"/>
                  <a:gd name="connsiteX1" fmla="*/ 163720 w 163720"/>
                  <a:gd name="connsiteY1" fmla="*/ 0 h 526354"/>
                  <a:gd name="connsiteX2" fmla="*/ 163720 w 163720"/>
                  <a:gd name="connsiteY2" fmla="*/ 526354 h 526354"/>
                  <a:gd name="connsiteX3" fmla="*/ 18464 w 163720"/>
                  <a:gd name="connsiteY3" fmla="*/ 526354 h 526354"/>
                  <a:gd name="connsiteX4" fmla="*/ 18464 w 163720"/>
                  <a:gd name="connsiteY4" fmla="*/ 0 h 526354"/>
                  <a:gd name="connsiteX0" fmla="*/ 21057 w 166313"/>
                  <a:gd name="connsiteY0" fmla="*/ 0 h 526354"/>
                  <a:gd name="connsiteX1" fmla="*/ 166313 w 166313"/>
                  <a:gd name="connsiteY1" fmla="*/ 0 h 526354"/>
                  <a:gd name="connsiteX2" fmla="*/ 166313 w 166313"/>
                  <a:gd name="connsiteY2" fmla="*/ 526354 h 526354"/>
                  <a:gd name="connsiteX3" fmla="*/ 21057 w 166313"/>
                  <a:gd name="connsiteY3" fmla="*/ 526354 h 526354"/>
                  <a:gd name="connsiteX4" fmla="*/ 21057 w 166313"/>
                  <a:gd name="connsiteY4" fmla="*/ 0 h 526354"/>
                  <a:gd name="connsiteX0" fmla="*/ 10873 w 156129"/>
                  <a:gd name="connsiteY0" fmla="*/ 0 h 526354"/>
                  <a:gd name="connsiteX1" fmla="*/ 156129 w 156129"/>
                  <a:gd name="connsiteY1" fmla="*/ 0 h 526354"/>
                  <a:gd name="connsiteX2" fmla="*/ 156129 w 156129"/>
                  <a:gd name="connsiteY2" fmla="*/ 526354 h 526354"/>
                  <a:gd name="connsiteX3" fmla="*/ 10873 w 156129"/>
                  <a:gd name="connsiteY3" fmla="*/ 526354 h 526354"/>
                  <a:gd name="connsiteX4" fmla="*/ 10873 w 156129"/>
                  <a:gd name="connsiteY4" fmla="*/ 0 h 526354"/>
                  <a:gd name="connsiteX0" fmla="*/ 11923 w 157179"/>
                  <a:gd name="connsiteY0" fmla="*/ 0 h 526354"/>
                  <a:gd name="connsiteX1" fmla="*/ 157179 w 157179"/>
                  <a:gd name="connsiteY1" fmla="*/ 0 h 526354"/>
                  <a:gd name="connsiteX2" fmla="*/ 157179 w 157179"/>
                  <a:gd name="connsiteY2" fmla="*/ 526354 h 526354"/>
                  <a:gd name="connsiteX3" fmla="*/ 11923 w 157179"/>
                  <a:gd name="connsiteY3" fmla="*/ 526354 h 526354"/>
                  <a:gd name="connsiteX4" fmla="*/ 11923 w 157179"/>
                  <a:gd name="connsiteY4" fmla="*/ 0 h 526354"/>
                  <a:gd name="connsiteX0" fmla="*/ 11669 w 156925"/>
                  <a:gd name="connsiteY0" fmla="*/ 0 h 526354"/>
                  <a:gd name="connsiteX1" fmla="*/ 156925 w 156925"/>
                  <a:gd name="connsiteY1" fmla="*/ 0 h 526354"/>
                  <a:gd name="connsiteX2" fmla="*/ 156925 w 156925"/>
                  <a:gd name="connsiteY2" fmla="*/ 526354 h 526354"/>
                  <a:gd name="connsiteX3" fmla="*/ 11669 w 156925"/>
                  <a:gd name="connsiteY3" fmla="*/ 526354 h 526354"/>
                  <a:gd name="connsiteX4" fmla="*/ 11669 w 156925"/>
                  <a:gd name="connsiteY4" fmla="*/ 0 h 526354"/>
                  <a:gd name="connsiteX0" fmla="*/ 10909 w 156165"/>
                  <a:gd name="connsiteY0" fmla="*/ 0 h 526354"/>
                  <a:gd name="connsiteX1" fmla="*/ 156165 w 156165"/>
                  <a:gd name="connsiteY1" fmla="*/ 0 h 526354"/>
                  <a:gd name="connsiteX2" fmla="*/ 156165 w 156165"/>
                  <a:gd name="connsiteY2" fmla="*/ 526354 h 526354"/>
                  <a:gd name="connsiteX3" fmla="*/ 10909 w 156165"/>
                  <a:gd name="connsiteY3" fmla="*/ 526354 h 526354"/>
                  <a:gd name="connsiteX4" fmla="*/ 10909 w 156165"/>
                  <a:gd name="connsiteY4" fmla="*/ 0 h 526354"/>
                  <a:gd name="connsiteX0" fmla="*/ 18259 w 163515"/>
                  <a:gd name="connsiteY0" fmla="*/ 0 h 526354"/>
                  <a:gd name="connsiteX1" fmla="*/ 163515 w 163515"/>
                  <a:gd name="connsiteY1" fmla="*/ 0 h 526354"/>
                  <a:gd name="connsiteX2" fmla="*/ 163515 w 163515"/>
                  <a:gd name="connsiteY2" fmla="*/ 526354 h 526354"/>
                  <a:gd name="connsiteX3" fmla="*/ 18259 w 163515"/>
                  <a:gd name="connsiteY3" fmla="*/ 526354 h 526354"/>
                  <a:gd name="connsiteX4" fmla="*/ 18259 w 163515"/>
                  <a:gd name="connsiteY4" fmla="*/ 0 h 526354"/>
                  <a:gd name="connsiteX0" fmla="*/ 7842 w 153098"/>
                  <a:gd name="connsiteY0" fmla="*/ 0 h 526354"/>
                  <a:gd name="connsiteX1" fmla="*/ 153098 w 153098"/>
                  <a:gd name="connsiteY1" fmla="*/ 0 h 526354"/>
                  <a:gd name="connsiteX2" fmla="*/ 153098 w 153098"/>
                  <a:gd name="connsiteY2" fmla="*/ 526354 h 526354"/>
                  <a:gd name="connsiteX3" fmla="*/ 7842 w 153098"/>
                  <a:gd name="connsiteY3" fmla="*/ 526354 h 526354"/>
                  <a:gd name="connsiteX4" fmla="*/ 7842 w 153098"/>
                  <a:gd name="connsiteY4" fmla="*/ 0 h 526354"/>
                  <a:gd name="connsiteX0" fmla="*/ 14996 w 160252"/>
                  <a:gd name="connsiteY0" fmla="*/ 0 h 526354"/>
                  <a:gd name="connsiteX1" fmla="*/ 160252 w 160252"/>
                  <a:gd name="connsiteY1" fmla="*/ 0 h 526354"/>
                  <a:gd name="connsiteX2" fmla="*/ 160252 w 160252"/>
                  <a:gd name="connsiteY2" fmla="*/ 526354 h 526354"/>
                  <a:gd name="connsiteX3" fmla="*/ 14996 w 160252"/>
                  <a:gd name="connsiteY3" fmla="*/ 526354 h 526354"/>
                  <a:gd name="connsiteX4" fmla="*/ 14996 w 160252"/>
                  <a:gd name="connsiteY4" fmla="*/ 0 h 526354"/>
                  <a:gd name="connsiteX0" fmla="*/ 16887 w 162143"/>
                  <a:gd name="connsiteY0" fmla="*/ 0 h 529236"/>
                  <a:gd name="connsiteX1" fmla="*/ 162143 w 162143"/>
                  <a:gd name="connsiteY1" fmla="*/ 0 h 529236"/>
                  <a:gd name="connsiteX2" fmla="*/ 162143 w 162143"/>
                  <a:gd name="connsiteY2" fmla="*/ 526354 h 529236"/>
                  <a:gd name="connsiteX3" fmla="*/ 9930 w 162143"/>
                  <a:gd name="connsiteY3" fmla="*/ 529236 h 529236"/>
                  <a:gd name="connsiteX4" fmla="*/ 16887 w 162143"/>
                  <a:gd name="connsiteY4" fmla="*/ 0 h 529236"/>
                  <a:gd name="connsiteX0" fmla="*/ 17947 w 163203"/>
                  <a:gd name="connsiteY0" fmla="*/ 0 h 529236"/>
                  <a:gd name="connsiteX1" fmla="*/ 163203 w 163203"/>
                  <a:gd name="connsiteY1" fmla="*/ 0 h 529236"/>
                  <a:gd name="connsiteX2" fmla="*/ 163203 w 163203"/>
                  <a:gd name="connsiteY2" fmla="*/ 526354 h 529236"/>
                  <a:gd name="connsiteX3" fmla="*/ 10990 w 163203"/>
                  <a:gd name="connsiteY3" fmla="*/ 529236 h 529236"/>
                  <a:gd name="connsiteX4" fmla="*/ 17947 w 163203"/>
                  <a:gd name="connsiteY4" fmla="*/ 0 h 529236"/>
                  <a:gd name="connsiteX0" fmla="*/ 20521 w 165777"/>
                  <a:gd name="connsiteY0" fmla="*/ 0 h 529236"/>
                  <a:gd name="connsiteX1" fmla="*/ 165777 w 165777"/>
                  <a:gd name="connsiteY1" fmla="*/ 0 h 529236"/>
                  <a:gd name="connsiteX2" fmla="*/ 165777 w 165777"/>
                  <a:gd name="connsiteY2" fmla="*/ 526354 h 529236"/>
                  <a:gd name="connsiteX3" fmla="*/ 13564 w 165777"/>
                  <a:gd name="connsiteY3" fmla="*/ 529236 h 529236"/>
                  <a:gd name="connsiteX4" fmla="*/ 20521 w 165777"/>
                  <a:gd name="connsiteY4" fmla="*/ 0 h 529236"/>
                  <a:gd name="connsiteX0" fmla="*/ 7695 w 152951"/>
                  <a:gd name="connsiteY0" fmla="*/ 0 h 529236"/>
                  <a:gd name="connsiteX1" fmla="*/ 152951 w 152951"/>
                  <a:gd name="connsiteY1" fmla="*/ 0 h 529236"/>
                  <a:gd name="connsiteX2" fmla="*/ 152951 w 152951"/>
                  <a:gd name="connsiteY2" fmla="*/ 526354 h 529236"/>
                  <a:gd name="connsiteX3" fmla="*/ 738 w 152951"/>
                  <a:gd name="connsiteY3" fmla="*/ 529236 h 529236"/>
                  <a:gd name="connsiteX4" fmla="*/ 7695 w 152951"/>
                  <a:gd name="connsiteY4" fmla="*/ 0 h 529236"/>
                  <a:gd name="connsiteX0" fmla="*/ 15839 w 161095"/>
                  <a:gd name="connsiteY0" fmla="*/ 0 h 529236"/>
                  <a:gd name="connsiteX1" fmla="*/ 161095 w 161095"/>
                  <a:gd name="connsiteY1" fmla="*/ 0 h 529236"/>
                  <a:gd name="connsiteX2" fmla="*/ 161095 w 161095"/>
                  <a:gd name="connsiteY2" fmla="*/ 526354 h 529236"/>
                  <a:gd name="connsiteX3" fmla="*/ 8882 w 161095"/>
                  <a:gd name="connsiteY3" fmla="*/ 529236 h 529236"/>
                  <a:gd name="connsiteX4" fmla="*/ 15839 w 161095"/>
                  <a:gd name="connsiteY4" fmla="*/ 0 h 529236"/>
                  <a:gd name="connsiteX0" fmla="*/ 20567 w 165823"/>
                  <a:gd name="connsiteY0" fmla="*/ 0 h 529236"/>
                  <a:gd name="connsiteX1" fmla="*/ 165823 w 165823"/>
                  <a:gd name="connsiteY1" fmla="*/ 0 h 529236"/>
                  <a:gd name="connsiteX2" fmla="*/ 165823 w 165823"/>
                  <a:gd name="connsiteY2" fmla="*/ 526354 h 529236"/>
                  <a:gd name="connsiteX3" fmla="*/ 13610 w 165823"/>
                  <a:gd name="connsiteY3" fmla="*/ 529236 h 529236"/>
                  <a:gd name="connsiteX4" fmla="*/ 20567 w 165823"/>
                  <a:gd name="connsiteY4" fmla="*/ 0 h 529236"/>
                  <a:gd name="connsiteX0" fmla="*/ 18364 w 163620"/>
                  <a:gd name="connsiteY0" fmla="*/ 0 h 529236"/>
                  <a:gd name="connsiteX1" fmla="*/ 163620 w 163620"/>
                  <a:gd name="connsiteY1" fmla="*/ 0 h 529236"/>
                  <a:gd name="connsiteX2" fmla="*/ 163620 w 163620"/>
                  <a:gd name="connsiteY2" fmla="*/ 526354 h 529236"/>
                  <a:gd name="connsiteX3" fmla="*/ 11407 w 163620"/>
                  <a:gd name="connsiteY3" fmla="*/ 529236 h 529236"/>
                  <a:gd name="connsiteX4" fmla="*/ 18364 w 163620"/>
                  <a:gd name="connsiteY4" fmla="*/ 0 h 529236"/>
                  <a:gd name="connsiteX0" fmla="*/ 14602 w 170175"/>
                  <a:gd name="connsiteY0" fmla="*/ 2643 h 529236"/>
                  <a:gd name="connsiteX1" fmla="*/ 170175 w 170175"/>
                  <a:gd name="connsiteY1" fmla="*/ 0 h 529236"/>
                  <a:gd name="connsiteX2" fmla="*/ 170175 w 170175"/>
                  <a:gd name="connsiteY2" fmla="*/ 526354 h 529236"/>
                  <a:gd name="connsiteX3" fmla="*/ 17962 w 170175"/>
                  <a:gd name="connsiteY3" fmla="*/ 529236 h 529236"/>
                  <a:gd name="connsiteX4" fmla="*/ 14602 w 170175"/>
                  <a:gd name="connsiteY4" fmla="*/ 2643 h 529236"/>
                  <a:gd name="connsiteX0" fmla="*/ 13916 w 171895"/>
                  <a:gd name="connsiteY0" fmla="*/ 0 h 540268"/>
                  <a:gd name="connsiteX1" fmla="*/ 171895 w 171895"/>
                  <a:gd name="connsiteY1" fmla="*/ 11032 h 540268"/>
                  <a:gd name="connsiteX2" fmla="*/ 171895 w 171895"/>
                  <a:gd name="connsiteY2" fmla="*/ 537386 h 540268"/>
                  <a:gd name="connsiteX3" fmla="*/ 19682 w 171895"/>
                  <a:gd name="connsiteY3" fmla="*/ 540268 h 540268"/>
                  <a:gd name="connsiteX4" fmla="*/ 13916 w 171895"/>
                  <a:gd name="connsiteY4" fmla="*/ 0 h 540268"/>
                  <a:gd name="connsiteX0" fmla="*/ 13916 w 171895"/>
                  <a:gd name="connsiteY0" fmla="*/ 0 h 540268"/>
                  <a:gd name="connsiteX1" fmla="*/ 94872 w 171895"/>
                  <a:gd name="connsiteY1" fmla="*/ 2190 h 540268"/>
                  <a:gd name="connsiteX2" fmla="*/ 171895 w 171895"/>
                  <a:gd name="connsiteY2" fmla="*/ 537386 h 540268"/>
                  <a:gd name="connsiteX3" fmla="*/ 19682 w 171895"/>
                  <a:gd name="connsiteY3" fmla="*/ 540268 h 540268"/>
                  <a:gd name="connsiteX4" fmla="*/ 13916 w 171895"/>
                  <a:gd name="connsiteY4" fmla="*/ 0 h 540268"/>
                  <a:gd name="connsiteX0" fmla="*/ 13916 w 94872"/>
                  <a:gd name="connsiteY0" fmla="*/ 0 h 545468"/>
                  <a:gd name="connsiteX1" fmla="*/ 94872 w 94872"/>
                  <a:gd name="connsiteY1" fmla="*/ 2190 h 545468"/>
                  <a:gd name="connsiteX2" fmla="*/ 71728 w 94872"/>
                  <a:gd name="connsiteY2" fmla="*/ 545468 h 545468"/>
                  <a:gd name="connsiteX3" fmla="*/ 19682 w 94872"/>
                  <a:gd name="connsiteY3" fmla="*/ 540268 h 545468"/>
                  <a:gd name="connsiteX4" fmla="*/ 13916 w 94872"/>
                  <a:gd name="connsiteY4" fmla="*/ 0 h 545468"/>
                  <a:gd name="connsiteX0" fmla="*/ 13916 w 94872"/>
                  <a:gd name="connsiteY0" fmla="*/ 0 h 545468"/>
                  <a:gd name="connsiteX1" fmla="*/ 94872 w 94872"/>
                  <a:gd name="connsiteY1" fmla="*/ 2190 h 545468"/>
                  <a:gd name="connsiteX2" fmla="*/ 71728 w 94872"/>
                  <a:gd name="connsiteY2" fmla="*/ 545468 h 545468"/>
                  <a:gd name="connsiteX3" fmla="*/ 19682 w 94872"/>
                  <a:gd name="connsiteY3" fmla="*/ 540268 h 545468"/>
                  <a:gd name="connsiteX4" fmla="*/ 13916 w 94872"/>
                  <a:gd name="connsiteY4" fmla="*/ 0 h 545468"/>
                  <a:gd name="connsiteX0" fmla="*/ 13916 w 94872"/>
                  <a:gd name="connsiteY0" fmla="*/ 0 h 545468"/>
                  <a:gd name="connsiteX1" fmla="*/ 94872 w 94872"/>
                  <a:gd name="connsiteY1" fmla="*/ 2190 h 545468"/>
                  <a:gd name="connsiteX2" fmla="*/ 71728 w 94872"/>
                  <a:gd name="connsiteY2" fmla="*/ 545468 h 545468"/>
                  <a:gd name="connsiteX3" fmla="*/ 19682 w 94872"/>
                  <a:gd name="connsiteY3" fmla="*/ 540268 h 545468"/>
                  <a:gd name="connsiteX4" fmla="*/ 13916 w 94872"/>
                  <a:gd name="connsiteY4" fmla="*/ 0 h 545468"/>
                  <a:gd name="connsiteX0" fmla="*/ 13916 w 94872"/>
                  <a:gd name="connsiteY0" fmla="*/ 0 h 543908"/>
                  <a:gd name="connsiteX1" fmla="*/ 94872 w 94872"/>
                  <a:gd name="connsiteY1" fmla="*/ 2190 h 543908"/>
                  <a:gd name="connsiteX2" fmla="*/ 73526 w 94872"/>
                  <a:gd name="connsiteY2" fmla="*/ 543908 h 543908"/>
                  <a:gd name="connsiteX3" fmla="*/ 19682 w 94872"/>
                  <a:gd name="connsiteY3" fmla="*/ 540268 h 543908"/>
                  <a:gd name="connsiteX4" fmla="*/ 13916 w 94872"/>
                  <a:gd name="connsiteY4" fmla="*/ 0 h 543908"/>
                  <a:gd name="connsiteX0" fmla="*/ 8327 w 89283"/>
                  <a:gd name="connsiteY0" fmla="*/ 0 h 543908"/>
                  <a:gd name="connsiteX1" fmla="*/ 89283 w 89283"/>
                  <a:gd name="connsiteY1" fmla="*/ 2190 h 543908"/>
                  <a:gd name="connsiteX2" fmla="*/ 67937 w 89283"/>
                  <a:gd name="connsiteY2" fmla="*/ 543908 h 543908"/>
                  <a:gd name="connsiteX3" fmla="*/ 14093 w 89283"/>
                  <a:gd name="connsiteY3" fmla="*/ 540268 h 543908"/>
                  <a:gd name="connsiteX4" fmla="*/ 8327 w 89283"/>
                  <a:gd name="connsiteY4" fmla="*/ 0 h 543908"/>
                  <a:gd name="connsiteX0" fmla="*/ 4928 w 85884"/>
                  <a:gd name="connsiteY0" fmla="*/ 0 h 543908"/>
                  <a:gd name="connsiteX1" fmla="*/ 85884 w 85884"/>
                  <a:gd name="connsiteY1" fmla="*/ 2190 h 543908"/>
                  <a:gd name="connsiteX2" fmla="*/ 64538 w 85884"/>
                  <a:gd name="connsiteY2" fmla="*/ 543908 h 543908"/>
                  <a:gd name="connsiteX3" fmla="*/ 10694 w 85884"/>
                  <a:gd name="connsiteY3" fmla="*/ 540268 h 543908"/>
                  <a:gd name="connsiteX4" fmla="*/ 4928 w 85884"/>
                  <a:gd name="connsiteY4" fmla="*/ 0 h 543908"/>
                  <a:gd name="connsiteX0" fmla="*/ 2447 w 83403"/>
                  <a:gd name="connsiteY0" fmla="*/ 0 h 543908"/>
                  <a:gd name="connsiteX1" fmla="*/ 83403 w 83403"/>
                  <a:gd name="connsiteY1" fmla="*/ 2190 h 543908"/>
                  <a:gd name="connsiteX2" fmla="*/ 62057 w 83403"/>
                  <a:gd name="connsiteY2" fmla="*/ 543908 h 543908"/>
                  <a:gd name="connsiteX3" fmla="*/ 8213 w 83403"/>
                  <a:gd name="connsiteY3" fmla="*/ 540268 h 543908"/>
                  <a:gd name="connsiteX4" fmla="*/ 2447 w 83403"/>
                  <a:gd name="connsiteY4" fmla="*/ 0 h 543908"/>
                  <a:gd name="connsiteX0" fmla="*/ 5406 w 86362"/>
                  <a:gd name="connsiteY0" fmla="*/ 0 h 543908"/>
                  <a:gd name="connsiteX1" fmla="*/ 86362 w 86362"/>
                  <a:gd name="connsiteY1" fmla="*/ 2190 h 543908"/>
                  <a:gd name="connsiteX2" fmla="*/ 65016 w 86362"/>
                  <a:gd name="connsiteY2" fmla="*/ 543908 h 543908"/>
                  <a:gd name="connsiteX3" fmla="*/ 11172 w 86362"/>
                  <a:gd name="connsiteY3" fmla="*/ 540268 h 543908"/>
                  <a:gd name="connsiteX4" fmla="*/ 5406 w 86362"/>
                  <a:gd name="connsiteY4" fmla="*/ 0 h 543908"/>
                  <a:gd name="connsiteX0" fmla="*/ 4611 w 85567"/>
                  <a:gd name="connsiteY0" fmla="*/ 0 h 543908"/>
                  <a:gd name="connsiteX1" fmla="*/ 85567 w 85567"/>
                  <a:gd name="connsiteY1" fmla="*/ 2190 h 543908"/>
                  <a:gd name="connsiteX2" fmla="*/ 64221 w 85567"/>
                  <a:gd name="connsiteY2" fmla="*/ 543908 h 543908"/>
                  <a:gd name="connsiteX3" fmla="*/ 10377 w 85567"/>
                  <a:gd name="connsiteY3" fmla="*/ 540268 h 543908"/>
                  <a:gd name="connsiteX4" fmla="*/ 4611 w 85567"/>
                  <a:gd name="connsiteY4" fmla="*/ 0 h 543908"/>
                  <a:gd name="connsiteX0" fmla="*/ 2400 w 83356"/>
                  <a:gd name="connsiteY0" fmla="*/ 0 h 543908"/>
                  <a:gd name="connsiteX1" fmla="*/ 83356 w 83356"/>
                  <a:gd name="connsiteY1" fmla="*/ 2190 h 543908"/>
                  <a:gd name="connsiteX2" fmla="*/ 62010 w 83356"/>
                  <a:gd name="connsiteY2" fmla="*/ 543908 h 543908"/>
                  <a:gd name="connsiteX3" fmla="*/ 8166 w 83356"/>
                  <a:gd name="connsiteY3" fmla="*/ 540268 h 543908"/>
                  <a:gd name="connsiteX4" fmla="*/ 2400 w 83356"/>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9787"/>
                  <a:gd name="connsiteY0" fmla="*/ 0 h 543908"/>
                  <a:gd name="connsiteX1" fmla="*/ 88357 w 89787"/>
                  <a:gd name="connsiteY1" fmla="*/ 2190 h 543908"/>
                  <a:gd name="connsiteX2" fmla="*/ 50114 w 89787"/>
                  <a:gd name="connsiteY2" fmla="*/ 228184 h 543908"/>
                  <a:gd name="connsiteX3" fmla="*/ 67011 w 89787"/>
                  <a:gd name="connsiteY3" fmla="*/ 543908 h 543908"/>
                  <a:gd name="connsiteX4" fmla="*/ 13167 w 89787"/>
                  <a:gd name="connsiteY4" fmla="*/ 540268 h 543908"/>
                  <a:gd name="connsiteX5" fmla="*/ 7401 w 89787"/>
                  <a:gd name="connsiteY5" fmla="*/ 0 h 543908"/>
                  <a:gd name="connsiteX0" fmla="*/ 7401 w 90349"/>
                  <a:gd name="connsiteY0" fmla="*/ 0 h 543908"/>
                  <a:gd name="connsiteX1" fmla="*/ 88357 w 90349"/>
                  <a:gd name="connsiteY1" fmla="*/ 2190 h 543908"/>
                  <a:gd name="connsiteX2" fmla="*/ 50114 w 90349"/>
                  <a:gd name="connsiteY2" fmla="*/ 228184 h 543908"/>
                  <a:gd name="connsiteX3" fmla="*/ 67011 w 90349"/>
                  <a:gd name="connsiteY3" fmla="*/ 543908 h 543908"/>
                  <a:gd name="connsiteX4" fmla="*/ 13167 w 90349"/>
                  <a:gd name="connsiteY4" fmla="*/ 540268 h 543908"/>
                  <a:gd name="connsiteX5" fmla="*/ 7401 w 90349"/>
                  <a:gd name="connsiteY5" fmla="*/ 0 h 543908"/>
                  <a:gd name="connsiteX0" fmla="*/ 7401 w 114170"/>
                  <a:gd name="connsiteY0" fmla="*/ 0 h 543908"/>
                  <a:gd name="connsiteX1" fmla="*/ 88357 w 114170"/>
                  <a:gd name="connsiteY1" fmla="*/ 2190 h 543908"/>
                  <a:gd name="connsiteX2" fmla="*/ 107827 w 114170"/>
                  <a:gd name="connsiteY2" fmla="*/ 247473 h 543908"/>
                  <a:gd name="connsiteX3" fmla="*/ 67011 w 114170"/>
                  <a:gd name="connsiteY3" fmla="*/ 543908 h 543908"/>
                  <a:gd name="connsiteX4" fmla="*/ 13167 w 114170"/>
                  <a:gd name="connsiteY4" fmla="*/ 540268 h 543908"/>
                  <a:gd name="connsiteX5" fmla="*/ 7401 w 114170"/>
                  <a:gd name="connsiteY5" fmla="*/ 0 h 543908"/>
                  <a:gd name="connsiteX0" fmla="*/ 7401 w 114170"/>
                  <a:gd name="connsiteY0" fmla="*/ 0 h 543908"/>
                  <a:gd name="connsiteX1" fmla="*/ 88357 w 114170"/>
                  <a:gd name="connsiteY1" fmla="*/ 2190 h 543908"/>
                  <a:gd name="connsiteX2" fmla="*/ 107827 w 114170"/>
                  <a:gd name="connsiteY2" fmla="*/ 247473 h 543908"/>
                  <a:gd name="connsiteX3" fmla="*/ 67011 w 114170"/>
                  <a:gd name="connsiteY3" fmla="*/ 543908 h 543908"/>
                  <a:gd name="connsiteX4" fmla="*/ 13167 w 114170"/>
                  <a:gd name="connsiteY4" fmla="*/ 540268 h 543908"/>
                  <a:gd name="connsiteX5" fmla="*/ 7401 w 114170"/>
                  <a:gd name="connsiteY5" fmla="*/ 0 h 543908"/>
                  <a:gd name="connsiteX0" fmla="*/ 7401 w 91155"/>
                  <a:gd name="connsiteY0" fmla="*/ 0 h 543908"/>
                  <a:gd name="connsiteX1" fmla="*/ 88357 w 91155"/>
                  <a:gd name="connsiteY1" fmla="*/ 2190 h 543908"/>
                  <a:gd name="connsiteX2" fmla="*/ 67011 w 91155"/>
                  <a:gd name="connsiteY2" fmla="*/ 543908 h 543908"/>
                  <a:gd name="connsiteX3" fmla="*/ 13167 w 91155"/>
                  <a:gd name="connsiteY3" fmla="*/ 540268 h 543908"/>
                  <a:gd name="connsiteX4" fmla="*/ 7401 w 91155"/>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527 w 81483"/>
                  <a:gd name="connsiteY0" fmla="*/ 0 h 543908"/>
                  <a:gd name="connsiteX1" fmla="*/ 81483 w 81483"/>
                  <a:gd name="connsiteY1" fmla="*/ 2190 h 543908"/>
                  <a:gd name="connsiteX2" fmla="*/ 60137 w 81483"/>
                  <a:gd name="connsiteY2" fmla="*/ 543908 h 543908"/>
                  <a:gd name="connsiteX3" fmla="*/ 6293 w 81483"/>
                  <a:gd name="connsiteY3" fmla="*/ 540268 h 543908"/>
                  <a:gd name="connsiteX4" fmla="*/ 527 w 81483"/>
                  <a:gd name="connsiteY4" fmla="*/ 0 h 543908"/>
                  <a:gd name="connsiteX0" fmla="*/ 1363 w 82319"/>
                  <a:gd name="connsiteY0" fmla="*/ 0 h 543908"/>
                  <a:gd name="connsiteX1" fmla="*/ 82319 w 82319"/>
                  <a:gd name="connsiteY1" fmla="*/ 2190 h 543908"/>
                  <a:gd name="connsiteX2" fmla="*/ 60973 w 82319"/>
                  <a:gd name="connsiteY2" fmla="*/ 543908 h 543908"/>
                  <a:gd name="connsiteX3" fmla="*/ 7129 w 82319"/>
                  <a:gd name="connsiteY3" fmla="*/ 540268 h 543908"/>
                  <a:gd name="connsiteX4" fmla="*/ 1363 w 82319"/>
                  <a:gd name="connsiteY4" fmla="*/ 0 h 543908"/>
                  <a:gd name="connsiteX0" fmla="*/ 16879 w 97835"/>
                  <a:gd name="connsiteY0" fmla="*/ 0 h 543908"/>
                  <a:gd name="connsiteX1" fmla="*/ 97835 w 97835"/>
                  <a:gd name="connsiteY1" fmla="*/ 2190 h 543908"/>
                  <a:gd name="connsiteX2" fmla="*/ 76489 w 97835"/>
                  <a:gd name="connsiteY2" fmla="*/ 543908 h 543908"/>
                  <a:gd name="connsiteX3" fmla="*/ 22645 w 97835"/>
                  <a:gd name="connsiteY3" fmla="*/ 540268 h 543908"/>
                  <a:gd name="connsiteX4" fmla="*/ 16879 w 97835"/>
                  <a:gd name="connsiteY4" fmla="*/ 0 h 543908"/>
                  <a:gd name="connsiteX0" fmla="*/ 6721 w 87677"/>
                  <a:gd name="connsiteY0" fmla="*/ 20353 h 564261"/>
                  <a:gd name="connsiteX1" fmla="*/ 87677 w 87677"/>
                  <a:gd name="connsiteY1" fmla="*/ 22543 h 564261"/>
                  <a:gd name="connsiteX2" fmla="*/ 66331 w 87677"/>
                  <a:gd name="connsiteY2" fmla="*/ 564261 h 564261"/>
                  <a:gd name="connsiteX3" fmla="*/ 12487 w 87677"/>
                  <a:gd name="connsiteY3" fmla="*/ 560621 h 564261"/>
                  <a:gd name="connsiteX4" fmla="*/ 5342 w 87677"/>
                  <a:gd name="connsiteY4" fmla="*/ 47160 h 564261"/>
                  <a:gd name="connsiteX5" fmla="*/ 6721 w 87677"/>
                  <a:gd name="connsiteY5" fmla="*/ 20353 h 564261"/>
                  <a:gd name="connsiteX0" fmla="*/ 6721 w 87677"/>
                  <a:gd name="connsiteY0" fmla="*/ 20353 h 564261"/>
                  <a:gd name="connsiteX1" fmla="*/ 87677 w 87677"/>
                  <a:gd name="connsiteY1" fmla="*/ 22543 h 564261"/>
                  <a:gd name="connsiteX2" fmla="*/ 66331 w 87677"/>
                  <a:gd name="connsiteY2" fmla="*/ 564261 h 564261"/>
                  <a:gd name="connsiteX3" fmla="*/ 12487 w 87677"/>
                  <a:gd name="connsiteY3" fmla="*/ 560621 h 564261"/>
                  <a:gd name="connsiteX4" fmla="*/ 5342 w 87677"/>
                  <a:gd name="connsiteY4" fmla="*/ 47160 h 564261"/>
                  <a:gd name="connsiteX5" fmla="*/ 6721 w 87677"/>
                  <a:gd name="connsiteY5" fmla="*/ 20353 h 564261"/>
                  <a:gd name="connsiteX0" fmla="*/ 6313 w 87269"/>
                  <a:gd name="connsiteY0" fmla="*/ 0 h 543908"/>
                  <a:gd name="connsiteX1" fmla="*/ 87269 w 87269"/>
                  <a:gd name="connsiteY1" fmla="*/ 2190 h 543908"/>
                  <a:gd name="connsiteX2" fmla="*/ 65923 w 87269"/>
                  <a:gd name="connsiteY2" fmla="*/ 543908 h 543908"/>
                  <a:gd name="connsiteX3" fmla="*/ 12079 w 87269"/>
                  <a:gd name="connsiteY3" fmla="*/ 540268 h 543908"/>
                  <a:gd name="connsiteX4" fmla="*/ 6313 w 87269"/>
                  <a:gd name="connsiteY4" fmla="*/ 0 h 543908"/>
                  <a:gd name="connsiteX0" fmla="*/ 7151 w 85539"/>
                  <a:gd name="connsiteY0" fmla="*/ 0 h 546136"/>
                  <a:gd name="connsiteX1" fmla="*/ 85539 w 85539"/>
                  <a:gd name="connsiteY1" fmla="*/ 4418 h 546136"/>
                  <a:gd name="connsiteX2" fmla="*/ 64193 w 85539"/>
                  <a:gd name="connsiteY2" fmla="*/ 546136 h 546136"/>
                  <a:gd name="connsiteX3" fmla="*/ 10349 w 85539"/>
                  <a:gd name="connsiteY3" fmla="*/ 542496 h 546136"/>
                  <a:gd name="connsiteX4" fmla="*/ 7151 w 85539"/>
                  <a:gd name="connsiteY4" fmla="*/ 0 h 546136"/>
                  <a:gd name="connsiteX0" fmla="*/ 7151 w 85539"/>
                  <a:gd name="connsiteY0" fmla="*/ 0 h 546136"/>
                  <a:gd name="connsiteX1" fmla="*/ 85539 w 85539"/>
                  <a:gd name="connsiteY1" fmla="*/ 4418 h 546136"/>
                  <a:gd name="connsiteX2" fmla="*/ 64193 w 85539"/>
                  <a:gd name="connsiteY2" fmla="*/ 546136 h 546136"/>
                  <a:gd name="connsiteX3" fmla="*/ 10349 w 85539"/>
                  <a:gd name="connsiteY3" fmla="*/ 542496 h 546136"/>
                  <a:gd name="connsiteX4" fmla="*/ 7151 w 85539"/>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669 w 87944"/>
                  <a:gd name="connsiteY0" fmla="*/ 0 h 546136"/>
                  <a:gd name="connsiteX1" fmla="*/ 87944 w 87944"/>
                  <a:gd name="connsiteY1" fmla="*/ 11780 h 546136"/>
                  <a:gd name="connsiteX2" fmla="*/ 64711 w 87944"/>
                  <a:gd name="connsiteY2" fmla="*/ 546136 h 546136"/>
                  <a:gd name="connsiteX3" fmla="*/ 10867 w 87944"/>
                  <a:gd name="connsiteY3" fmla="*/ 542496 h 546136"/>
                  <a:gd name="connsiteX4" fmla="*/ 7669 w 87944"/>
                  <a:gd name="connsiteY4" fmla="*/ 0 h 546136"/>
                  <a:gd name="connsiteX0" fmla="*/ 12648 w 92923"/>
                  <a:gd name="connsiteY0" fmla="*/ 0 h 546136"/>
                  <a:gd name="connsiteX1" fmla="*/ 92923 w 92923"/>
                  <a:gd name="connsiteY1" fmla="*/ 11780 h 546136"/>
                  <a:gd name="connsiteX2" fmla="*/ 69690 w 92923"/>
                  <a:gd name="connsiteY2" fmla="*/ 546136 h 546136"/>
                  <a:gd name="connsiteX3" fmla="*/ 15846 w 92923"/>
                  <a:gd name="connsiteY3" fmla="*/ 542496 h 546136"/>
                  <a:gd name="connsiteX4" fmla="*/ 12648 w 92923"/>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992"/>
                  <a:gd name="connsiteY0" fmla="*/ 1657 h 547793"/>
                  <a:gd name="connsiteX1" fmla="*/ 98992 w 98992"/>
                  <a:gd name="connsiteY1" fmla="*/ 0 h 547793"/>
                  <a:gd name="connsiteX2" fmla="*/ 74806 w 98992"/>
                  <a:gd name="connsiteY2" fmla="*/ 547793 h 547793"/>
                  <a:gd name="connsiteX3" fmla="*/ 20962 w 98992"/>
                  <a:gd name="connsiteY3" fmla="*/ 544153 h 547793"/>
                  <a:gd name="connsiteX4" fmla="*/ 17764 w 98992"/>
                  <a:gd name="connsiteY4" fmla="*/ 1657 h 547793"/>
                  <a:gd name="connsiteX0" fmla="*/ 17764 w 98992"/>
                  <a:gd name="connsiteY0" fmla="*/ 1657 h 547793"/>
                  <a:gd name="connsiteX1" fmla="*/ 98992 w 98992"/>
                  <a:gd name="connsiteY1" fmla="*/ 0 h 547793"/>
                  <a:gd name="connsiteX2" fmla="*/ 74806 w 98992"/>
                  <a:gd name="connsiteY2" fmla="*/ 547793 h 547793"/>
                  <a:gd name="connsiteX3" fmla="*/ 20962 w 98992"/>
                  <a:gd name="connsiteY3" fmla="*/ 544153 h 547793"/>
                  <a:gd name="connsiteX4" fmla="*/ 17764 w 98992"/>
                  <a:gd name="connsiteY4" fmla="*/ 1657 h 54779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100780"/>
                  <a:gd name="connsiteY0" fmla="*/ 1657 h 544153"/>
                  <a:gd name="connsiteX1" fmla="*/ 98992 w 100780"/>
                  <a:gd name="connsiteY1" fmla="*/ 0 h 544153"/>
                  <a:gd name="connsiteX2" fmla="*/ 73714 w 100780"/>
                  <a:gd name="connsiteY2" fmla="*/ 308431 h 544153"/>
                  <a:gd name="connsiteX3" fmla="*/ 71078 w 100780"/>
                  <a:gd name="connsiteY3" fmla="*/ 528960 h 544153"/>
                  <a:gd name="connsiteX4" fmla="*/ 20962 w 100780"/>
                  <a:gd name="connsiteY4" fmla="*/ 544153 h 544153"/>
                  <a:gd name="connsiteX5" fmla="*/ 17764 w 100780"/>
                  <a:gd name="connsiteY5" fmla="*/ 1657 h 544153"/>
                  <a:gd name="connsiteX0" fmla="*/ 17764 w 100097"/>
                  <a:gd name="connsiteY0" fmla="*/ 1657 h 544153"/>
                  <a:gd name="connsiteX1" fmla="*/ 98992 w 100097"/>
                  <a:gd name="connsiteY1" fmla="*/ 0 h 544153"/>
                  <a:gd name="connsiteX2" fmla="*/ 51045 w 100097"/>
                  <a:gd name="connsiteY2" fmla="*/ 318638 h 544153"/>
                  <a:gd name="connsiteX3" fmla="*/ 71078 w 100097"/>
                  <a:gd name="connsiteY3" fmla="*/ 528960 h 544153"/>
                  <a:gd name="connsiteX4" fmla="*/ 20962 w 100097"/>
                  <a:gd name="connsiteY4" fmla="*/ 544153 h 544153"/>
                  <a:gd name="connsiteX5" fmla="*/ 17764 w 100097"/>
                  <a:gd name="connsiteY5" fmla="*/ 1657 h 544153"/>
                  <a:gd name="connsiteX0" fmla="*/ 17764 w 101002"/>
                  <a:gd name="connsiteY0" fmla="*/ 1657 h 544153"/>
                  <a:gd name="connsiteX1" fmla="*/ 98992 w 101002"/>
                  <a:gd name="connsiteY1" fmla="*/ 0 h 544153"/>
                  <a:gd name="connsiteX2" fmla="*/ 51045 w 101002"/>
                  <a:gd name="connsiteY2" fmla="*/ 318638 h 544153"/>
                  <a:gd name="connsiteX3" fmla="*/ 71078 w 101002"/>
                  <a:gd name="connsiteY3" fmla="*/ 528960 h 544153"/>
                  <a:gd name="connsiteX4" fmla="*/ 20962 w 101002"/>
                  <a:gd name="connsiteY4" fmla="*/ 544153 h 544153"/>
                  <a:gd name="connsiteX5" fmla="*/ 17764 w 101002"/>
                  <a:gd name="connsiteY5" fmla="*/ 1657 h 544153"/>
                  <a:gd name="connsiteX0" fmla="*/ 17764 w 101002"/>
                  <a:gd name="connsiteY0" fmla="*/ 1657 h 544153"/>
                  <a:gd name="connsiteX1" fmla="*/ 98992 w 101002"/>
                  <a:gd name="connsiteY1" fmla="*/ 0 h 544153"/>
                  <a:gd name="connsiteX2" fmla="*/ 51045 w 101002"/>
                  <a:gd name="connsiteY2" fmla="*/ 318638 h 544153"/>
                  <a:gd name="connsiteX3" fmla="*/ 71078 w 101002"/>
                  <a:gd name="connsiteY3" fmla="*/ 528960 h 544153"/>
                  <a:gd name="connsiteX4" fmla="*/ 20962 w 101002"/>
                  <a:gd name="connsiteY4" fmla="*/ 544153 h 544153"/>
                  <a:gd name="connsiteX5" fmla="*/ 17764 w 101002"/>
                  <a:gd name="connsiteY5" fmla="*/ 1657 h 544153"/>
                  <a:gd name="connsiteX0" fmla="*/ 17764 w 101002"/>
                  <a:gd name="connsiteY0" fmla="*/ 1657 h 544153"/>
                  <a:gd name="connsiteX1" fmla="*/ 98992 w 101002"/>
                  <a:gd name="connsiteY1" fmla="*/ 0 h 544153"/>
                  <a:gd name="connsiteX2" fmla="*/ 51045 w 101002"/>
                  <a:gd name="connsiteY2" fmla="*/ 318638 h 544153"/>
                  <a:gd name="connsiteX3" fmla="*/ 71078 w 101002"/>
                  <a:gd name="connsiteY3" fmla="*/ 528960 h 544153"/>
                  <a:gd name="connsiteX4" fmla="*/ 20962 w 101002"/>
                  <a:gd name="connsiteY4" fmla="*/ 544153 h 544153"/>
                  <a:gd name="connsiteX5" fmla="*/ 17764 w 10100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9008"/>
                  <a:gd name="connsiteY0" fmla="*/ 1657 h 544153"/>
                  <a:gd name="connsiteX1" fmla="*/ 98992 w 99008"/>
                  <a:gd name="connsiteY1" fmla="*/ 0 h 544153"/>
                  <a:gd name="connsiteX2" fmla="*/ 51045 w 99008"/>
                  <a:gd name="connsiteY2" fmla="*/ 318638 h 544153"/>
                  <a:gd name="connsiteX3" fmla="*/ 71078 w 99008"/>
                  <a:gd name="connsiteY3" fmla="*/ 528960 h 544153"/>
                  <a:gd name="connsiteX4" fmla="*/ 20962 w 99008"/>
                  <a:gd name="connsiteY4" fmla="*/ 544153 h 544153"/>
                  <a:gd name="connsiteX5" fmla="*/ 17764 w 99008"/>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21004 w 102232"/>
                  <a:gd name="connsiteY0" fmla="*/ 1657 h 544153"/>
                  <a:gd name="connsiteX1" fmla="*/ 102232 w 102232"/>
                  <a:gd name="connsiteY1" fmla="*/ 0 h 544153"/>
                  <a:gd name="connsiteX2" fmla="*/ 54285 w 102232"/>
                  <a:gd name="connsiteY2" fmla="*/ 318638 h 544153"/>
                  <a:gd name="connsiteX3" fmla="*/ 74318 w 102232"/>
                  <a:gd name="connsiteY3" fmla="*/ 528960 h 544153"/>
                  <a:gd name="connsiteX4" fmla="*/ 24202 w 102232"/>
                  <a:gd name="connsiteY4" fmla="*/ 544153 h 544153"/>
                  <a:gd name="connsiteX5" fmla="*/ 21004 w 102232"/>
                  <a:gd name="connsiteY5" fmla="*/ 1657 h 544153"/>
                  <a:gd name="connsiteX0" fmla="*/ 20266 w 101494"/>
                  <a:gd name="connsiteY0" fmla="*/ 1657 h 544153"/>
                  <a:gd name="connsiteX1" fmla="*/ 101494 w 101494"/>
                  <a:gd name="connsiteY1" fmla="*/ 0 h 544153"/>
                  <a:gd name="connsiteX2" fmla="*/ 53547 w 101494"/>
                  <a:gd name="connsiteY2" fmla="*/ 318638 h 544153"/>
                  <a:gd name="connsiteX3" fmla="*/ 73580 w 101494"/>
                  <a:gd name="connsiteY3" fmla="*/ 528960 h 544153"/>
                  <a:gd name="connsiteX4" fmla="*/ 23464 w 101494"/>
                  <a:gd name="connsiteY4" fmla="*/ 544153 h 544153"/>
                  <a:gd name="connsiteX5" fmla="*/ 20266 w 101494"/>
                  <a:gd name="connsiteY5" fmla="*/ 1657 h 544153"/>
                  <a:gd name="connsiteX0" fmla="*/ 18811 w 100039"/>
                  <a:gd name="connsiteY0" fmla="*/ 1657 h 544153"/>
                  <a:gd name="connsiteX1" fmla="*/ 100039 w 100039"/>
                  <a:gd name="connsiteY1" fmla="*/ 0 h 544153"/>
                  <a:gd name="connsiteX2" fmla="*/ 52092 w 100039"/>
                  <a:gd name="connsiteY2" fmla="*/ 318638 h 544153"/>
                  <a:gd name="connsiteX3" fmla="*/ 72125 w 100039"/>
                  <a:gd name="connsiteY3" fmla="*/ 528960 h 544153"/>
                  <a:gd name="connsiteX4" fmla="*/ 22009 w 100039"/>
                  <a:gd name="connsiteY4" fmla="*/ 544153 h 544153"/>
                  <a:gd name="connsiteX5" fmla="*/ 18811 w 100039"/>
                  <a:gd name="connsiteY5" fmla="*/ 1657 h 544153"/>
                  <a:gd name="connsiteX0" fmla="*/ 18811 w 100039"/>
                  <a:gd name="connsiteY0" fmla="*/ 1657 h 544153"/>
                  <a:gd name="connsiteX1" fmla="*/ 100039 w 100039"/>
                  <a:gd name="connsiteY1" fmla="*/ 0 h 544153"/>
                  <a:gd name="connsiteX2" fmla="*/ 52092 w 100039"/>
                  <a:gd name="connsiteY2" fmla="*/ 318638 h 544153"/>
                  <a:gd name="connsiteX3" fmla="*/ 72125 w 100039"/>
                  <a:gd name="connsiteY3" fmla="*/ 528960 h 544153"/>
                  <a:gd name="connsiteX4" fmla="*/ 22009 w 100039"/>
                  <a:gd name="connsiteY4" fmla="*/ 544153 h 544153"/>
                  <a:gd name="connsiteX5" fmla="*/ 18811 w 100039"/>
                  <a:gd name="connsiteY5" fmla="*/ 1657 h 544153"/>
                  <a:gd name="connsiteX0" fmla="*/ 18811 w 100039"/>
                  <a:gd name="connsiteY0" fmla="*/ 1657 h 546507"/>
                  <a:gd name="connsiteX1" fmla="*/ 100039 w 100039"/>
                  <a:gd name="connsiteY1" fmla="*/ 0 h 546507"/>
                  <a:gd name="connsiteX2" fmla="*/ 52092 w 100039"/>
                  <a:gd name="connsiteY2" fmla="*/ 318638 h 546507"/>
                  <a:gd name="connsiteX3" fmla="*/ 77739 w 100039"/>
                  <a:gd name="connsiteY3" fmla="*/ 546507 h 546507"/>
                  <a:gd name="connsiteX4" fmla="*/ 22009 w 100039"/>
                  <a:gd name="connsiteY4" fmla="*/ 544153 h 546507"/>
                  <a:gd name="connsiteX5" fmla="*/ 18811 w 100039"/>
                  <a:gd name="connsiteY5" fmla="*/ 1657 h 546507"/>
                  <a:gd name="connsiteX0" fmla="*/ 18811 w 100039"/>
                  <a:gd name="connsiteY0" fmla="*/ 1657 h 546507"/>
                  <a:gd name="connsiteX1" fmla="*/ 100039 w 100039"/>
                  <a:gd name="connsiteY1" fmla="*/ 0 h 546507"/>
                  <a:gd name="connsiteX2" fmla="*/ 52092 w 100039"/>
                  <a:gd name="connsiteY2" fmla="*/ 318638 h 546507"/>
                  <a:gd name="connsiteX3" fmla="*/ 77739 w 100039"/>
                  <a:gd name="connsiteY3" fmla="*/ 546507 h 546507"/>
                  <a:gd name="connsiteX4" fmla="*/ 22009 w 100039"/>
                  <a:gd name="connsiteY4" fmla="*/ 544153 h 546507"/>
                  <a:gd name="connsiteX5" fmla="*/ 18811 w 100039"/>
                  <a:gd name="connsiteY5" fmla="*/ 1657 h 546507"/>
                  <a:gd name="connsiteX0" fmla="*/ 18811 w 100039"/>
                  <a:gd name="connsiteY0" fmla="*/ 1657 h 546507"/>
                  <a:gd name="connsiteX1" fmla="*/ 100039 w 100039"/>
                  <a:gd name="connsiteY1" fmla="*/ 0 h 546507"/>
                  <a:gd name="connsiteX2" fmla="*/ 52092 w 100039"/>
                  <a:gd name="connsiteY2" fmla="*/ 318638 h 546507"/>
                  <a:gd name="connsiteX3" fmla="*/ 77739 w 100039"/>
                  <a:gd name="connsiteY3" fmla="*/ 546507 h 546507"/>
                  <a:gd name="connsiteX4" fmla="*/ 22009 w 100039"/>
                  <a:gd name="connsiteY4" fmla="*/ 544153 h 546507"/>
                  <a:gd name="connsiteX5" fmla="*/ 18811 w 100039"/>
                  <a:gd name="connsiteY5" fmla="*/ 1657 h 546507"/>
                  <a:gd name="connsiteX0" fmla="*/ 18811 w 100039"/>
                  <a:gd name="connsiteY0" fmla="*/ 1657 h 544195"/>
                  <a:gd name="connsiteX1" fmla="*/ 100039 w 100039"/>
                  <a:gd name="connsiteY1" fmla="*/ 0 h 544195"/>
                  <a:gd name="connsiteX2" fmla="*/ 52092 w 100039"/>
                  <a:gd name="connsiteY2" fmla="*/ 318638 h 544195"/>
                  <a:gd name="connsiteX3" fmla="*/ 69329 w 100039"/>
                  <a:gd name="connsiteY3" fmla="*/ 544195 h 544195"/>
                  <a:gd name="connsiteX4" fmla="*/ 22009 w 100039"/>
                  <a:gd name="connsiteY4" fmla="*/ 544153 h 544195"/>
                  <a:gd name="connsiteX5" fmla="*/ 18811 w 100039"/>
                  <a:gd name="connsiteY5" fmla="*/ 1657 h 544195"/>
                  <a:gd name="connsiteX0" fmla="*/ 18811 w 100039"/>
                  <a:gd name="connsiteY0" fmla="*/ 1657 h 544195"/>
                  <a:gd name="connsiteX1" fmla="*/ 100039 w 100039"/>
                  <a:gd name="connsiteY1" fmla="*/ 0 h 544195"/>
                  <a:gd name="connsiteX2" fmla="*/ 52092 w 100039"/>
                  <a:gd name="connsiteY2" fmla="*/ 318638 h 544195"/>
                  <a:gd name="connsiteX3" fmla="*/ 69329 w 100039"/>
                  <a:gd name="connsiteY3" fmla="*/ 544195 h 544195"/>
                  <a:gd name="connsiteX4" fmla="*/ 22009 w 100039"/>
                  <a:gd name="connsiteY4" fmla="*/ 544153 h 544195"/>
                  <a:gd name="connsiteX5" fmla="*/ 18811 w 100039"/>
                  <a:gd name="connsiteY5" fmla="*/ 1657 h 544195"/>
                  <a:gd name="connsiteX0" fmla="*/ 18811 w 100039"/>
                  <a:gd name="connsiteY0" fmla="*/ 1657 h 544195"/>
                  <a:gd name="connsiteX1" fmla="*/ 100039 w 100039"/>
                  <a:gd name="connsiteY1" fmla="*/ 0 h 544195"/>
                  <a:gd name="connsiteX2" fmla="*/ 52092 w 100039"/>
                  <a:gd name="connsiteY2" fmla="*/ 318638 h 544195"/>
                  <a:gd name="connsiteX3" fmla="*/ 69329 w 100039"/>
                  <a:gd name="connsiteY3" fmla="*/ 544195 h 544195"/>
                  <a:gd name="connsiteX4" fmla="*/ 22009 w 100039"/>
                  <a:gd name="connsiteY4" fmla="*/ 544153 h 544195"/>
                  <a:gd name="connsiteX5" fmla="*/ 18811 w 100039"/>
                  <a:gd name="connsiteY5" fmla="*/ 1657 h 544195"/>
                  <a:gd name="connsiteX0" fmla="*/ 18811 w 100039"/>
                  <a:gd name="connsiteY0" fmla="*/ 1657 h 544195"/>
                  <a:gd name="connsiteX1" fmla="*/ 100039 w 100039"/>
                  <a:gd name="connsiteY1" fmla="*/ 0 h 544195"/>
                  <a:gd name="connsiteX2" fmla="*/ 52092 w 100039"/>
                  <a:gd name="connsiteY2" fmla="*/ 318638 h 544195"/>
                  <a:gd name="connsiteX3" fmla="*/ 69329 w 100039"/>
                  <a:gd name="connsiteY3" fmla="*/ 544195 h 544195"/>
                  <a:gd name="connsiteX4" fmla="*/ 22009 w 100039"/>
                  <a:gd name="connsiteY4" fmla="*/ 544153 h 544195"/>
                  <a:gd name="connsiteX5" fmla="*/ 18811 w 100039"/>
                  <a:gd name="connsiteY5" fmla="*/ 1657 h 544195"/>
                  <a:gd name="connsiteX0" fmla="*/ 18811 w 100039"/>
                  <a:gd name="connsiteY0" fmla="*/ 1657 h 549193"/>
                  <a:gd name="connsiteX1" fmla="*/ 100039 w 100039"/>
                  <a:gd name="connsiteY1" fmla="*/ 0 h 549193"/>
                  <a:gd name="connsiteX2" fmla="*/ 52092 w 100039"/>
                  <a:gd name="connsiteY2" fmla="*/ 318638 h 549193"/>
                  <a:gd name="connsiteX3" fmla="*/ 67259 w 100039"/>
                  <a:gd name="connsiteY3" fmla="*/ 549193 h 549193"/>
                  <a:gd name="connsiteX4" fmla="*/ 22009 w 100039"/>
                  <a:gd name="connsiteY4" fmla="*/ 544153 h 549193"/>
                  <a:gd name="connsiteX5" fmla="*/ 18811 w 100039"/>
                  <a:gd name="connsiteY5" fmla="*/ 1657 h 549193"/>
                  <a:gd name="connsiteX0" fmla="*/ 18811 w 100039"/>
                  <a:gd name="connsiteY0" fmla="*/ 1657 h 545538"/>
                  <a:gd name="connsiteX1" fmla="*/ 100039 w 100039"/>
                  <a:gd name="connsiteY1" fmla="*/ 0 h 545538"/>
                  <a:gd name="connsiteX2" fmla="*/ 52092 w 100039"/>
                  <a:gd name="connsiteY2" fmla="*/ 318638 h 545538"/>
                  <a:gd name="connsiteX3" fmla="*/ 64088 w 100039"/>
                  <a:gd name="connsiteY3" fmla="*/ 545538 h 545538"/>
                  <a:gd name="connsiteX4" fmla="*/ 22009 w 100039"/>
                  <a:gd name="connsiteY4" fmla="*/ 544153 h 545538"/>
                  <a:gd name="connsiteX5" fmla="*/ 18811 w 100039"/>
                  <a:gd name="connsiteY5" fmla="*/ 1657 h 545538"/>
                  <a:gd name="connsiteX0" fmla="*/ 18811 w 100039"/>
                  <a:gd name="connsiteY0" fmla="*/ 1657 h 545538"/>
                  <a:gd name="connsiteX1" fmla="*/ 100039 w 100039"/>
                  <a:gd name="connsiteY1" fmla="*/ 0 h 545538"/>
                  <a:gd name="connsiteX2" fmla="*/ 52092 w 100039"/>
                  <a:gd name="connsiteY2" fmla="*/ 318638 h 545538"/>
                  <a:gd name="connsiteX3" fmla="*/ 64088 w 100039"/>
                  <a:gd name="connsiteY3" fmla="*/ 545538 h 545538"/>
                  <a:gd name="connsiteX4" fmla="*/ 22009 w 100039"/>
                  <a:gd name="connsiteY4" fmla="*/ 544153 h 545538"/>
                  <a:gd name="connsiteX5" fmla="*/ 18811 w 100039"/>
                  <a:gd name="connsiteY5" fmla="*/ 1657 h 545538"/>
                  <a:gd name="connsiteX0" fmla="*/ 18811 w 100039"/>
                  <a:gd name="connsiteY0" fmla="*/ 1657 h 545538"/>
                  <a:gd name="connsiteX1" fmla="*/ 100039 w 100039"/>
                  <a:gd name="connsiteY1" fmla="*/ 0 h 545538"/>
                  <a:gd name="connsiteX2" fmla="*/ 52092 w 100039"/>
                  <a:gd name="connsiteY2" fmla="*/ 318638 h 545538"/>
                  <a:gd name="connsiteX3" fmla="*/ 64088 w 100039"/>
                  <a:gd name="connsiteY3" fmla="*/ 545538 h 545538"/>
                  <a:gd name="connsiteX4" fmla="*/ 22009 w 100039"/>
                  <a:gd name="connsiteY4" fmla="*/ 544153 h 545538"/>
                  <a:gd name="connsiteX5" fmla="*/ 18811 w 100039"/>
                  <a:gd name="connsiteY5" fmla="*/ 1657 h 545538"/>
                  <a:gd name="connsiteX0" fmla="*/ 18811 w 100039"/>
                  <a:gd name="connsiteY0" fmla="*/ 1657 h 545988"/>
                  <a:gd name="connsiteX1" fmla="*/ 100039 w 100039"/>
                  <a:gd name="connsiteY1" fmla="*/ 0 h 545988"/>
                  <a:gd name="connsiteX2" fmla="*/ 52092 w 100039"/>
                  <a:gd name="connsiteY2" fmla="*/ 318638 h 545988"/>
                  <a:gd name="connsiteX3" fmla="*/ 70425 w 100039"/>
                  <a:gd name="connsiteY3" fmla="*/ 545988 h 545988"/>
                  <a:gd name="connsiteX4" fmla="*/ 22009 w 100039"/>
                  <a:gd name="connsiteY4" fmla="*/ 544153 h 545988"/>
                  <a:gd name="connsiteX5" fmla="*/ 18811 w 100039"/>
                  <a:gd name="connsiteY5" fmla="*/ 1657 h 545988"/>
                  <a:gd name="connsiteX0" fmla="*/ 18811 w 100039"/>
                  <a:gd name="connsiteY0" fmla="*/ 1657 h 545988"/>
                  <a:gd name="connsiteX1" fmla="*/ 100039 w 100039"/>
                  <a:gd name="connsiteY1" fmla="*/ 0 h 545988"/>
                  <a:gd name="connsiteX2" fmla="*/ 52092 w 100039"/>
                  <a:gd name="connsiteY2" fmla="*/ 318638 h 545988"/>
                  <a:gd name="connsiteX3" fmla="*/ 70425 w 100039"/>
                  <a:gd name="connsiteY3" fmla="*/ 545988 h 545988"/>
                  <a:gd name="connsiteX4" fmla="*/ 22009 w 100039"/>
                  <a:gd name="connsiteY4" fmla="*/ 544153 h 545988"/>
                  <a:gd name="connsiteX5" fmla="*/ 18811 w 100039"/>
                  <a:gd name="connsiteY5" fmla="*/ 1657 h 545988"/>
                  <a:gd name="connsiteX0" fmla="*/ 17863 w 99091"/>
                  <a:gd name="connsiteY0" fmla="*/ 1657 h 597482"/>
                  <a:gd name="connsiteX1" fmla="*/ 99091 w 99091"/>
                  <a:gd name="connsiteY1" fmla="*/ 0 h 597482"/>
                  <a:gd name="connsiteX2" fmla="*/ 51144 w 99091"/>
                  <a:gd name="connsiteY2" fmla="*/ 318638 h 597482"/>
                  <a:gd name="connsiteX3" fmla="*/ 69477 w 99091"/>
                  <a:gd name="connsiteY3" fmla="*/ 545988 h 597482"/>
                  <a:gd name="connsiteX4" fmla="*/ 23185 w 99091"/>
                  <a:gd name="connsiteY4" fmla="*/ 597477 h 597482"/>
                  <a:gd name="connsiteX5" fmla="*/ 17863 w 99091"/>
                  <a:gd name="connsiteY5" fmla="*/ 1657 h 597482"/>
                  <a:gd name="connsiteX0" fmla="*/ 17863 w 99091"/>
                  <a:gd name="connsiteY0" fmla="*/ 1657 h 597489"/>
                  <a:gd name="connsiteX1" fmla="*/ 99091 w 99091"/>
                  <a:gd name="connsiteY1" fmla="*/ 0 h 597489"/>
                  <a:gd name="connsiteX2" fmla="*/ 51144 w 99091"/>
                  <a:gd name="connsiteY2" fmla="*/ 318638 h 597489"/>
                  <a:gd name="connsiteX3" fmla="*/ 73269 w 99091"/>
                  <a:gd name="connsiteY3" fmla="*/ 575799 h 597489"/>
                  <a:gd name="connsiteX4" fmla="*/ 23185 w 99091"/>
                  <a:gd name="connsiteY4" fmla="*/ 597477 h 597489"/>
                  <a:gd name="connsiteX5" fmla="*/ 17863 w 99091"/>
                  <a:gd name="connsiteY5" fmla="*/ 1657 h 597489"/>
                  <a:gd name="connsiteX0" fmla="*/ 17863 w 99091"/>
                  <a:gd name="connsiteY0" fmla="*/ 1657 h 597501"/>
                  <a:gd name="connsiteX1" fmla="*/ 99091 w 99091"/>
                  <a:gd name="connsiteY1" fmla="*/ 0 h 597501"/>
                  <a:gd name="connsiteX2" fmla="*/ 51144 w 99091"/>
                  <a:gd name="connsiteY2" fmla="*/ 318638 h 597501"/>
                  <a:gd name="connsiteX3" fmla="*/ 72434 w 99091"/>
                  <a:gd name="connsiteY3" fmla="*/ 587556 h 597501"/>
                  <a:gd name="connsiteX4" fmla="*/ 23185 w 99091"/>
                  <a:gd name="connsiteY4" fmla="*/ 597477 h 597501"/>
                  <a:gd name="connsiteX5" fmla="*/ 17863 w 99091"/>
                  <a:gd name="connsiteY5" fmla="*/ 1657 h 597501"/>
                  <a:gd name="connsiteX0" fmla="*/ 17863 w 99091"/>
                  <a:gd name="connsiteY0" fmla="*/ 1657 h 597501"/>
                  <a:gd name="connsiteX1" fmla="*/ 99091 w 99091"/>
                  <a:gd name="connsiteY1" fmla="*/ 0 h 597501"/>
                  <a:gd name="connsiteX2" fmla="*/ 51144 w 99091"/>
                  <a:gd name="connsiteY2" fmla="*/ 318638 h 597501"/>
                  <a:gd name="connsiteX3" fmla="*/ 72434 w 99091"/>
                  <a:gd name="connsiteY3" fmla="*/ 587556 h 597501"/>
                  <a:gd name="connsiteX4" fmla="*/ 23185 w 99091"/>
                  <a:gd name="connsiteY4" fmla="*/ 597477 h 597501"/>
                  <a:gd name="connsiteX5" fmla="*/ 17863 w 99091"/>
                  <a:gd name="connsiteY5" fmla="*/ 1657 h 597501"/>
                  <a:gd name="connsiteX0" fmla="*/ 17863 w 99091"/>
                  <a:gd name="connsiteY0" fmla="*/ 1657 h 597501"/>
                  <a:gd name="connsiteX1" fmla="*/ 99091 w 99091"/>
                  <a:gd name="connsiteY1" fmla="*/ 0 h 597501"/>
                  <a:gd name="connsiteX2" fmla="*/ 60589 w 99091"/>
                  <a:gd name="connsiteY2" fmla="*/ 310446 h 597501"/>
                  <a:gd name="connsiteX3" fmla="*/ 72434 w 99091"/>
                  <a:gd name="connsiteY3" fmla="*/ 587556 h 597501"/>
                  <a:gd name="connsiteX4" fmla="*/ 23185 w 99091"/>
                  <a:gd name="connsiteY4" fmla="*/ 597477 h 597501"/>
                  <a:gd name="connsiteX5" fmla="*/ 17863 w 99091"/>
                  <a:gd name="connsiteY5" fmla="*/ 1657 h 597501"/>
                  <a:gd name="connsiteX0" fmla="*/ 17863 w 99091"/>
                  <a:gd name="connsiteY0" fmla="*/ 1657 h 597501"/>
                  <a:gd name="connsiteX1" fmla="*/ 99091 w 99091"/>
                  <a:gd name="connsiteY1" fmla="*/ 0 h 597501"/>
                  <a:gd name="connsiteX2" fmla="*/ 60589 w 99091"/>
                  <a:gd name="connsiteY2" fmla="*/ 310446 h 597501"/>
                  <a:gd name="connsiteX3" fmla="*/ 72434 w 99091"/>
                  <a:gd name="connsiteY3" fmla="*/ 587556 h 597501"/>
                  <a:gd name="connsiteX4" fmla="*/ 23185 w 99091"/>
                  <a:gd name="connsiteY4" fmla="*/ 597477 h 597501"/>
                  <a:gd name="connsiteX5" fmla="*/ 17863 w 99091"/>
                  <a:gd name="connsiteY5" fmla="*/ 1657 h 597501"/>
                  <a:gd name="connsiteX0" fmla="*/ 20216 w 101444"/>
                  <a:gd name="connsiteY0" fmla="*/ 1657 h 587556"/>
                  <a:gd name="connsiteX1" fmla="*/ 101444 w 101444"/>
                  <a:gd name="connsiteY1" fmla="*/ 0 h 587556"/>
                  <a:gd name="connsiteX2" fmla="*/ 62942 w 101444"/>
                  <a:gd name="connsiteY2" fmla="*/ 310446 h 587556"/>
                  <a:gd name="connsiteX3" fmla="*/ 74787 w 101444"/>
                  <a:gd name="connsiteY3" fmla="*/ 587556 h 587556"/>
                  <a:gd name="connsiteX4" fmla="*/ 20493 w 101444"/>
                  <a:gd name="connsiteY4" fmla="*/ 585303 h 587556"/>
                  <a:gd name="connsiteX5" fmla="*/ 20216 w 101444"/>
                  <a:gd name="connsiteY5" fmla="*/ 1657 h 587556"/>
                  <a:gd name="connsiteX0" fmla="*/ 14194 w 95422"/>
                  <a:gd name="connsiteY0" fmla="*/ 1657 h 587556"/>
                  <a:gd name="connsiteX1" fmla="*/ 95422 w 95422"/>
                  <a:gd name="connsiteY1" fmla="*/ 0 h 587556"/>
                  <a:gd name="connsiteX2" fmla="*/ 56920 w 95422"/>
                  <a:gd name="connsiteY2" fmla="*/ 310446 h 587556"/>
                  <a:gd name="connsiteX3" fmla="*/ 68765 w 95422"/>
                  <a:gd name="connsiteY3" fmla="*/ 587556 h 587556"/>
                  <a:gd name="connsiteX4" fmla="*/ 14471 w 95422"/>
                  <a:gd name="connsiteY4" fmla="*/ 585303 h 587556"/>
                  <a:gd name="connsiteX5" fmla="*/ 14194 w 95422"/>
                  <a:gd name="connsiteY5" fmla="*/ 1657 h 587556"/>
                  <a:gd name="connsiteX0" fmla="*/ 15826 w 97054"/>
                  <a:gd name="connsiteY0" fmla="*/ 1657 h 587556"/>
                  <a:gd name="connsiteX1" fmla="*/ 97054 w 97054"/>
                  <a:gd name="connsiteY1" fmla="*/ 0 h 587556"/>
                  <a:gd name="connsiteX2" fmla="*/ 58552 w 97054"/>
                  <a:gd name="connsiteY2" fmla="*/ 310446 h 587556"/>
                  <a:gd name="connsiteX3" fmla="*/ 70397 w 97054"/>
                  <a:gd name="connsiteY3" fmla="*/ 587556 h 587556"/>
                  <a:gd name="connsiteX4" fmla="*/ 16103 w 97054"/>
                  <a:gd name="connsiteY4" fmla="*/ 585303 h 587556"/>
                  <a:gd name="connsiteX5" fmla="*/ 15826 w 97054"/>
                  <a:gd name="connsiteY5" fmla="*/ 1657 h 587556"/>
                  <a:gd name="connsiteX0" fmla="*/ 18642 w 99870"/>
                  <a:gd name="connsiteY0" fmla="*/ 1657 h 590764"/>
                  <a:gd name="connsiteX1" fmla="*/ 99870 w 99870"/>
                  <a:gd name="connsiteY1" fmla="*/ 0 h 590764"/>
                  <a:gd name="connsiteX2" fmla="*/ 61368 w 99870"/>
                  <a:gd name="connsiteY2" fmla="*/ 310446 h 590764"/>
                  <a:gd name="connsiteX3" fmla="*/ 73213 w 99870"/>
                  <a:gd name="connsiteY3" fmla="*/ 587556 h 590764"/>
                  <a:gd name="connsiteX4" fmla="*/ 12623 w 99870"/>
                  <a:gd name="connsiteY4" fmla="*/ 590764 h 590764"/>
                  <a:gd name="connsiteX5" fmla="*/ 18642 w 99870"/>
                  <a:gd name="connsiteY5" fmla="*/ 1657 h 590764"/>
                  <a:gd name="connsiteX0" fmla="*/ 23028 w 104256"/>
                  <a:gd name="connsiteY0" fmla="*/ 1657 h 597419"/>
                  <a:gd name="connsiteX1" fmla="*/ 104256 w 104256"/>
                  <a:gd name="connsiteY1" fmla="*/ 0 h 597419"/>
                  <a:gd name="connsiteX2" fmla="*/ 65754 w 104256"/>
                  <a:gd name="connsiteY2" fmla="*/ 310446 h 597419"/>
                  <a:gd name="connsiteX3" fmla="*/ 77599 w 104256"/>
                  <a:gd name="connsiteY3" fmla="*/ 587556 h 597419"/>
                  <a:gd name="connsiteX4" fmla="*/ 9336 w 104256"/>
                  <a:gd name="connsiteY4" fmla="*/ 597419 h 597419"/>
                  <a:gd name="connsiteX5" fmla="*/ 23028 w 104256"/>
                  <a:gd name="connsiteY5" fmla="*/ 1657 h 597419"/>
                  <a:gd name="connsiteX0" fmla="*/ 17953 w 99181"/>
                  <a:gd name="connsiteY0" fmla="*/ 1657 h 596265"/>
                  <a:gd name="connsiteX1" fmla="*/ 99181 w 99181"/>
                  <a:gd name="connsiteY1" fmla="*/ 0 h 596265"/>
                  <a:gd name="connsiteX2" fmla="*/ 60679 w 99181"/>
                  <a:gd name="connsiteY2" fmla="*/ 310446 h 596265"/>
                  <a:gd name="connsiteX3" fmla="*/ 72524 w 99181"/>
                  <a:gd name="connsiteY3" fmla="*/ 587556 h 596265"/>
                  <a:gd name="connsiteX4" fmla="*/ 13345 w 99181"/>
                  <a:gd name="connsiteY4" fmla="*/ 596265 h 596265"/>
                  <a:gd name="connsiteX5" fmla="*/ 17953 w 99181"/>
                  <a:gd name="connsiteY5" fmla="*/ 1657 h 596265"/>
                  <a:gd name="connsiteX0" fmla="*/ 17953 w 99181"/>
                  <a:gd name="connsiteY0" fmla="*/ 1657 h 596265"/>
                  <a:gd name="connsiteX1" fmla="*/ 99181 w 99181"/>
                  <a:gd name="connsiteY1" fmla="*/ 0 h 596265"/>
                  <a:gd name="connsiteX2" fmla="*/ 60679 w 99181"/>
                  <a:gd name="connsiteY2" fmla="*/ 310446 h 596265"/>
                  <a:gd name="connsiteX3" fmla="*/ 75596 w 99181"/>
                  <a:gd name="connsiteY3" fmla="*/ 594975 h 596265"/>
                  <a:gd name="connsiteX4" fmla="*/ 13345 w 99181"/>
                  <a:gd name="connsiteY4" fmla="*/ 596265 h 596265"/>
                  <a:gd name="connsiteX5" fmla="*/ 17953 w 99181"/>
                  <a:gd name="connsiteY5" fmla="*/ 1657 h 596265"/>
                  <a:gd name="connsiteX0" fmla="*/ 17953 w 99181"/>
                  <a:gd name="connsiteY0" fmla="*/ 1657 h 596265"/>
                  <a:gd name="connsiteX1" fmla="*/ 99181 w 99181"/>
                  <a:gd name="connsiteY1" fmla="*/ 0 h 596265"/>
                  <a:gd name="connsiteX2" fmla="*/ 66179 w 99181"/>
                  <a:gd name="connsiteY2" fmla="*/ 309008 h 596265"/>
                  <a:gd name="connsiteX3" fmla="*/ 75596 w 99181"/>
                  <a:gd name="connsiteY3" fmla="*/ 594975 h 596265"/>
                  <a:gd name="connsiteX4" fmla="*/ 13345 w 99181"/>
                  <a:gd name="connsiteY4" fmla="*/ 596265 h 596265"/>
                  <a:gd name="connsiteX5" fmla="*/ 17953 w 99181"/>
                  <a:gd name="connsiteY5" fmla="*/ 1657 h 59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81" h="596265">
                    <a:moveTo>
                      <a:pt x="17953" y="1657"/>
                    </a:moveTo>
                    <a:lnTo>
                      <a:pt x="99181" y="0"/>
                    </a:lnTo>
                    <a:cubicBezTo>
                      <a:pt x="91753" y="144472"/>
                      <a:pt x="92784" y="220721"/>
                      <a:pt x="66179" y="309008"/>
                    </a:cubicBezTo>
                    <a:cubicBezTo>
                      <a:pt x="82158" y="391880"/>
                      <a:pt x="97177" y="544592"/>
                      <a:pt x="75596" y="594975"/>
                    </a:cubicBezTo>
                    <a:cubicBezTo>
                      <a:pt x="55399" y="596044"/>
                      <a:pt x="33542" y="595196"/>
                      <a:pt x="13345" y="596265"/>
                    </a:cubicBezTo>
                    <a:cubicBezTo>
                      <a:pt x="-1574" y="361777"/>
                      <a:pt x="-8816" y="267408"/>
                      <a:pt x="17953" y="1657"/>
                    </a:cubicBezTo>
                    <a:close/>
                  </a:path>
                </a:pathLst>
              </a:custGeom>
              <a:gradFill>
                <a:gsLst>
                  <a:gs pos="0">
                    <a:srgbClr val="5A5A5A">
                      <a:lumMod val="60000"/>
                      <a:lumOff val="40000"/>
                    </a:srgbClr>
                  </a:gs>
                  <a:gs pos="100000">
                    <a:srgbClr val="5A5A5A"/>
                  </a:gs>
                </a:gsLst>
                <a:lin ang="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17" name="Rounded Rectangle 1"/>
              <p:cNvSpPr/>
              <p:nvPr/>
            </p:nvSpPr>
            <p:spPr>
              <a:xfrm rot="18931953">
                <a:off x="2062316" y="4436334"/>
                <a:ext cx="784331" cy="648623"/>
              </a:xfrm>
              <a:custGeom>
                <a:avLst/>
                <a:gdLst>
                  <a:gd name="connsiteX0" fmla="*/ 0 w 2770315"/>
                  <a:gd name="connsiteY0" fmla="*/ 106400 h 638386"/>
                  <a:gd name="connsiteX1" fmla="*/ 106400 w 2770315"/>
                  <a:gd name="connsiteY1" fmla="*/ 0 h 638386"/>
                  <a:gd name="connsiteX2" fmla="*/ 2663915 w 2770315"/>
                  <a:gd name="connsiteY2" fmla="*/ 0 h 638386"/>
                  <a:gd name="connsiteX3" fmla="*/ 2770315 w 2770315"/>
                  <a:gd name="connsiteY3" fmla="*/ 106400 h 638386"/>
                  <a:gd name="connsiteX4" fmla="*/ 2770315 w 2770315"/>
                  <a:gd name="connsiteY4" fmla="*/ 531986 h 638386"/>
                  <a:gd name="connsiteX5" fmla="*/ 2663915 w 2770315"/>
                  <a:gd name="connsiteY5" fmla="*/ 638386 h 638386"/>
                  <a:gd name="connsiteX6" fmla="*/ 106400 w 2770315"/>
                  <a:gd name="connsiteY6" fmla="*/ 638386 h 638386"/>
                  <a:gd name="connsiteX7" fmla="*/ 0 w 2770315"/>
                  <a:gd name="connsiteY7" fmla="*/ 531986 h 638386"/>
                  <a:gd name="connsiteX8" fmla="*/ 0 w 2770315"/>
                  <a:gd name="connsiteY8" fmla="*/ 106400 h 638386"/>
                  <a:gd name="connsiteX0" fmla="*/ 0 w 2770315"/>
                  <a:gd name="connsiteY0" fmla="*/ 106400 h 648110"/>
                  <a:gd name="connsiteX1" fmla="*/ 106400 w 2770315"/>
                  <a:gd name="connsiteY1" fmla="*/ 0 h 648110"/>
                  <a:gd name="connsiteX2" fmla="*/ 2663915 w 2770315"/>
                  <a:gd name="connsiteY2" fmla="*/ 0 h 648110"/>
                  <a:gd name="connsiteX3" fmla="*/ 2770315 w 2770315"/>
                  <a:gd name="connsiteY3" fmla="*/ 106400 h 648110"/>
                  <a:gd name="connsiteX4" fmla="*/ 2770315 w 2770315"/>
                  <a:gd name="connsiteY4" fmla="*/ 531986 h 648110"/>
                  <a:gd name="connsiteX5" fmla="*/ 2663915 w 2770315"/>
                  <a:gd name="connsiteY5" fmla="*/ 638386 h 648110"/>
                  <a:gd name="connsiteX6" fmla="*/ 89274 w 2770315"/>
                  <a:gd name="connsiteY6" fmla="*/ 648110 h 648110"/>
                  <a:gd name="connsiteX7" fmla="*/ 0 w 2770315"/>
                  <a:gd name="connsiteY7" fmla="*/ 531986 h 648110"/>
                  <a:gd name="connsiteX8" fmla="*/ 0 w 2770315"/>
                  <a:gd name="connsiteY8" fmla="*/ 106400 h 648110"/>
                  <a:gd name="connsiteX0" fmla="*/ 0 w 2770315"/>
                  <a:gd name="connsiteY0" fmla="*/ 106400 h 648146"/>
                  <a:gd name="connsiteX1" fmla="*/ 106400 w 2770315"/>
                  <a:gd name="connsiteY1" fmla="*/ 0 h 648146"/>
                  <a:gd name="connsiteX2" fmla="*/ 2663915 w 2770315"/>
                  <a:gd name="connsiteY2" fmla="*/ 0 h 648146"/>
                  <a:gd name="connsiteX3" fmla="*/ 2770315 w 2770315"/>
                  <a:gd name="connsiteY3" fmla="*/ 106400 h 648146"/>
                  <a:gd name="connsiteX4" fmla="*/ 2770315 w 2770315"/>
                  <a:gd name="connsiteY4" fmla="*/ 531986 h 648146"/>
                  <a:gd name="connsiteX5" fmla="*/ 2663915 w 2770315"/>
                  <a:gd name="connsiteY5" fmla="*/ 638386 h 648146"/>
                  <a:gd name="connsiteX6" fmla="*/ 85448 w 2770315"/>
                  <a:gd name="connsiteY6" fmla="*/ 648146 h 648146"/>
                  <a:gd name="connsiteX7" fmla="*/ 0 w 2770315"/>
                  <a:gd name="connsiteY7" fmla="*/ 531986 h 648146"/>
                  <a:gd name="connsiteX8" fmla="*/ 0 w 2770315"/>
                  <a:gd name="connsiteY8" fmla="*/ 106400 h 648146"/>
                  <a:gd name="connsiteX0" fmla="*/ 0 w 2770315"/>
                  <a:gd name="connsiteY0" fmla="*/ 106400 h 651900"/>
                  <a:gd name="connsiteX1" fmla="*/ 106400 w 2770315"/>
                  <a:gd name="connsiteY1" fmla="*/ 0 h 651900"/>
                  <a:gd name="connsiteX2" fmla="*/ 2663915 w 2770315"/>
                  <a:gd name="connsiteY2" fmla="*/ 0 h 651900"/>
                  <a:gd name="connsiteX3" fmla="*/ 2770315 w 2770315"/>
                  <a:gd name="connsiteY3" fmla="*/ 106400 h 651900"/>
                  <a:gd name="connsiteX4" fmla="*/ 2770315 w 2770315"/>
                  <a:gd name="connsiteY4" fmla="*/ 531986 h 651900"/>
                  <a:gd name="connsiteX5" fmla="*/ 2663915 w 2770315"/>
                  <a:gd name="connsiteY5" fmla="*/ 638386 h 651900"/>
                  <a:gd name="connsiteX6" fmla="*/ 93135 w 2770315"/>
                  <a:gd name="connsiteY6" fmla="*/ 651900 h 651900"/>
                  <a:gd name="connsiteX7" fmla="*/ 0 w 2770315"/>
                  <a:gd name="connsiteY7" fmla="*/ 531986 h 651900"/>
                  <a:gd name="connsiteX8" fmla="*/ 0 w 2770315"/>
                  <a:gd name="connsiteY8" fmla="*/ 106400 h 651900"/>
                  <a:gd name="connsiteX0" fmla="*/ 0 w 2770315"/>
                  <a:gd name="connsiteY0" fmla="*/ 106400 h 646179"/>
                  <a:gd name="connsiteX1" fmla="*/ 106400 w 2770315"/>
                  <a:gd name="connsiteY1" fmla="*/ 0 h 646179"/>
                  <a:gd name="connsiteX2" fmla="*/ 2663915 w 2770315"/>
                  <a:gd name="connsiteY2" fmla="*/ 0 h 646179"/>
                  <a:gd name="connsiteX3" fmla="*/ 2770315 w 2770315"/>
                  <a:gd name="connsiteY3" fmla="*/ 106400 h 646179"/>
                  <a:gd name="connsiteX4" fmla="*/ 2770315 w 2770315"/>
                  <a:gd name="connsiteY4" fmla="*/ 531986 h 646179"/>
                  <a:gd name="connsiteX5" fmla="*/ 2663915 w 2770315"/>
                  <a:gd name="connsiteY5" fmla="*/ 638386 h 646179"/>
                  <a:gd name="connsiteX6" fmla="*/ 91169 w 2770315"/>
                  <a:gd name="connsiteY6" fmla="*/ 646179 h 646179"/>
                  <a:gd name="connsiteX7" fmla="*/ 0 w 2770315"/>
                  <a:gd name="connsiteY7" fmla="*/ 531986 h 646179"/>
                  <a:gd name="connsiteX8" fmla="*/ 0 w 2770315"/>
                  <a:gd name="connsiteY8" fmla="*/ 106400 h 646179"/>
                  <a:gd name="connsiteX0" fmla="*/ 0 w 2770315"/>
                  <a:gd name="connsiteY0" fmla="*/ 106400 h 651864"/>
                  <a:gd name="connsiteX1" fmla="*/ 106400 w 2770315"/>
                  <a:gd name="connsiteY1" fmla="*/ 0 h 651864"/>
                  <a:gd name="connsiteX2" fmla="*/ 2663915 w 2770315"/>
                  <a:gd name="connsiteY2" fmla="*/ 0 h 651864"/>
                  <a:gd name="connsiteX3" fmla="*/ 2770315 w 2770315"/>
                  <a:gd name="connsiteY3" fmla="*/ 106400 h 651864"/>
                  <a:gd name="connsiteX4" fmla="*/ 2770315 w 2770315"/>
                  <a:gd name="connsiteY4" fmla="*/ 531986 h 651864"/>
                  <a:gd name="connsiteX5" fmla="*/ 2663915 w 2770315"/>
                  <a:gd name="connsiteY5" fmla="*/ 638386 h 651864"/>
                  <a:gd name="connsiteX6" fmla="*/ 96961 w 2770315"/>
                  <a:gd name="connsiteY6" fmla="*/ 651864 h 651864"/>
                  <a:gd name="connsiteX7" fmla="*/ 0 w 2770315"/>
                  <a:gd name="connsiteY7" fmla="*/ 531986 h 651864"/>
                  <a:gd name="connsiteX8" fmla="*/ 0 w 2770315"/>
                  <a:gd name="connsiteY8" fmla="*/ 106400 h 651864"/>
                  <a:gd name="connsiteX0" fmla="*/ 25064 w 2795379"/>
                  <a:gd name="connsiteY0" fmla="*/ 106400 h 651864"/>
                  <a:gd name="connsiteX1" fmla="*/ 131464 w 2795379"/>
                  <a:gd name="connsiteY1" fmla="*/ 0 h 651864"/>
                  <a:gd name="connsiteX2" fmla="*/ 2688979 w 2795379"/>
                  <a:gd name="connsiteY2" fmla="*/ 0 h 651864"/>
                  <a:gd name="connsiteX3" fmla="*/ 2795379 w 2795379"/>
                  <a:gd name="connsiteY3" fmla="*/ 106400 h 651864"/>
                  <a:gd name="connsiteX4" fmla="*/ 2795379 w 2795379"/>
                  <a:gd name="connsiteY4" fmla="*/ 531986 h 651864"/>
                  <a:gd name="connsiteX5" fmla="*/ 2688979 w 2795379"/>
                  <a:gd name="connsiteY5" fmla="*/ 638386 h 651864"/>
                  <a:gd name="connsiteX6" fmla="*/ 122025 w 2795379"/>
                  <a:gd name="connsiteY6" fmla="*/ 651864 h 651864"/>
                  <a:gd name="connsiteX7" fmla="*/ 0 w 2795379"/>
                  <a:gd name="connsiteY7" fmla="*/ 511176 h 651864"/>
                  <a:gd name="connsiteX8" fmla="*/ 25064 w 2795379"/>
                  <a:gd name="connsiteY8" fmla="*/ 106400 h 651864"/>
                  <a:gd name="connsiteX0" fmla="*/ 25064 w 2795379"/>
                  <a:gd name="connsiteY0" fmla="*/ 106400 h 651864"/>
                  <a:gd name="connsiteX1" fmla="*/ 131464 w 2795379"/>
                  <a:gd name="connsiteY1" fmla="*/ 0 h 651864"/>
                  <a:gd name="connsiteX2" fmla="*/ 2688979 w 2795379"/>
                  <a:gd name="connsiteY2" fmla="*/ 0 h 651864"/>
                  <a:gd name="connsiteX3" fmla="*/ 2795379 w 2795379"/>
                  <a:gd name="connsiteY3" fmla="*/ 106400 h 651864"/>
                  <a:gd name="connsiteX4" fmla="*/ 2795379 w 2795379"/>
                  <a:gd name="connsiteY4" fmla="*/ 531986 h 651864"/>
                  <a:gd name="connsiteX5" fmla="*/ 2688979 w 2795379"/>
                  <a:gd name="connsiteY5" fmla="*/ 638386 h 651864"/>
                  <a:gd name="connsiteX6" fmla="*/ 122025 w 2795379"/>
                  <a:gd name="connsiteY6" fmla="*/ 651864 h 651864"/>
                  <a:gd name="connsiteX7" fmla="*/ 0 w 2795379"/>
                  <a:gd name="connsiteY7" fmla="*/ 511176 h 651864"/>
                  <a:gd name="connsiteX8" fmla="*/ 25064 w 2795379"/>
                  <a:gd name="connsiteY8" fmla="*/ 106400 h 651864"/>
                  <a:gd name="connsiteX0" fmla="*/ 129510 w 2899825"/>
                  <a:gd name="connsiteY0" fmla="*/ 106400 h 651864"/>
                  <a:gd name="connsiteX1" fmla="*/ 235910 w 2899825"/>
                  <a:gd name="connsiteY1" fmla="*/ 0 h 651864"/>
                  <a:gd name="connsiteX2" fmla="*/ 2793425 w 2899825"/>
                  <a:gd name="connsiteY2" fmla="*/ 0 h 651864"/>
                  <a:gd name="connsiteX3" fmla="*/ 2899825 w 2899825"/>
                  <a:gd name="connsiteY3" fmla="*/ 106400 h 651864"/>
                  <a:gd name="connsiteX4" fmla="*/ 2899825 w 2899825"/>
                  <a:gd name="connsiteY4" fmla="*/ 531986 h 651864"/>
                  <a:gd name="connsiteX5" fmla="*/ 2793425 w 2899825"/>
                  <a:gd name="connsiteY5" fmla="*/ 638386 h 651864"/>
                  <a:gd name="connsiteX6" fmla="*/ 226471 w 2899825"/>
                  <a:gd name="connsiteY6" fmla="*/ 651864 h 651864"/>
                  <a:gd name="connsiteX7" fmla="*/ 129510 w 2899825"/>
                  <a:gd name="connsiteY7" fmla="*/ 106400 h 651864"/>
                  <a:gd name="connsiteX0" fmla="*/ 315592 w 2988946"/>
                  <a:gd name="connsiteY0" fmla="*/ 651864 h 651864"/>
                  <a:gd name="connsiteX1" fmla="*/ 325031 w 2988946"/>
                  <a:gd name="connsiteY1" fmla="*/ 0 h 651864"/>
                  <a:gd name="connsiteX2" fmla="*/ 2882546 w 2988946"/>
                  <a:gd name="connsiteY2" fmla="*/ 0 h 651864"/>
                  <a:gd name="connsiteX3" fmla="*/ 2988946 w 2988946"/>
                  <a:gd name="connsiteY3" fmla="*/ 106400 h 651864"/>
                  <a:gd name="connsiteX4" fmla="*/ 2988946 w 2988946"/>
                  <a:gd name="connsiteY4" fmla="*/ 531986 h 651864"/>
                  <a:gd name="connsiteX5" fmla="*/ 2882546 w 2988946"/>
                  <a:gd name="connsiteY5" fmla="*/ 638386 h 651864"/>
                  <a:gd name="connsiteX6" fmla="*/ 315592 w 2988946"/>
                  <a:gd name="connsiteY6" fmla="*/ 651864 h 651864"/>
                  <a:gd name="connsiteX0" fmla="*/ 226402 w 2899756"/>
                  <a:gd name="connsiteY0" fmla="*/ 651864 h 651864"/>
                  <a:gd name="connsiteX1" fmla="*/ 235841 w 2899756"/>
                  <a:gd name="connsiteY1" fmla="*/ 0 h 651864"/>
                  <a:gd name="connsiteX2" fmla="*/ 2793356 w 2899756"/>
                  <a:gd name="connsiteY2" fmla="*/ 0 h 651864"/>
                  <a:gd name="connsiteX3" fmla="*/ 2899756 w 2899756"/>
                  <a:gd name="connsiteY3" fmla="*/ 106400 h 651864"/>
                  <a:gd name="connsiteX4" fmla="*/ 2899756 w 2899756"/>
                  <a:gd name="connsiteY4" fmla="*/ 531986 h 651864"/>
                  <a:gd name="connsiteX5" fmla="*/ 2793356 w 2899756"/>
                  <a:gd name="connsiteY5" fmla="*/ 638386 h 651864"/>
                  <a:gd name="connsiteX6" fmla="*/ 226402 w 2899756"/>
                  <a:gd name="connsiteY6" fmla="*/ 651864 h 651864"/>
                  <a:gd name="connsiteX0" fmla="*/ 182108 w 2855462"/>
                  <a:gd name="connsiteY0" fmla="*/ 651864 h 651864"/>
                  <a:gd name="connsiteX1" fmla="*/ 191547 w 2855462"/>
                  <a:gd name="connsiteY1" fmla="*/ 0 h 651864"/>
                  <a:gd name="connsiteX2" fmla="*/ 2749062 w 2855462"/>
                  <a:gd name="connsiteY2" fmla="*/ 0 h 651864"/>
                  <a:gd name="connsiteX3" fmla="*/ 2855462 w 2855462"/>
                  <a:gd name="connsiteY3" fmla="*/ 106400 h 651864"/>
                  <a:gd name="connsiteX4" fmla="*/ 2855462 w 2855462"/>
                  <a:gd name="connsiteY4" fmla="*/ 531986 h 651864"/>
                  <a:gd name="connsiteX5" fmla="*/ 2749062 w 2855462"/>
                  <a:gd name="connsiteY5" fmla="*/ 638386 h 651864"/>
                  <a:gd name="connsiteX6" fmla="*/ 182108 w 2855462"/>
                  <a:gd name="connsiteY6" fmla="*/ 651864 h 651864"/>
                  <a:gd name="connsiteX0" fmla="*/ 267262 w 2940616"/>
                  <a:gd name="connsiteY0" fmla="*/ 651864 h 651864"/>
                  <a:gd name="connsiteX1" fmla="*/ 80827 w 2940616"/>
                  <a:gd name="connsiteY1" fmla="*/ 273828 h 651864"/>
                  <a:gd name="connsiteX2" fmla="*/ 276701 w 2940616"/>
                  <a:gd name="connsiteY2" fmla="*/ 0 h 651864"/>
                  <a:gd name="connsiteX3" fmla="*/ 2834216 w 2940616"/>
                  <a:gd name="connsiteY3" fmla="*/ 0 h 651864"/>
                  <a:gd name="connsiteX4" fmla="*/ 2940616 w 2940616"/>
                  <a:gd name="connsiteY4" fmla="*/ 106400 h 651864"/>
                  <a:gd name="connsiteX5" fmla="*/ 2940616 w 2940616"/>
                  <a:gd name="connsiteY5" fmla="*/ 531986 h 651864"/>
                  <a:gd name="connsiteX6" fmla="*/ 2834216 w 2940616"/>
                  <a:gd name="connsiteY6" fmla="*/ 638386 h 651864"/>
                  <a:gd name="connsiteX7" fmla="*/ 267262 w 2940616"/>
                  <a:gd name="connsiteY7" fmla="*/ 651864 h 651864"/>
                  <a:gd name="connsiteX0" fmla="*/ 251440 w 2924794"/>
                  <a:gd name="connsiteY0" fmla="*/ 651864 h 651864"/>
                  <a:gd name="connsiteX1" fmla="*/ 103370 w 2924794"/>
                  <a:gd name="connsiteY1" fmla="*/ 284949 h 651864"/>
                  <a:gd name="connsiteX2" fmla="*/ 260879 w 2924794"/>
                  <a:gd name="connsiteY2" fmla="*/ 0 h 651864"/>
                  <a:gd name="connsiteX3" fmla="*/ 2818394 w 2924794"/>
                  <a:gd name="connsiteY3" fmla="*/ 0 h 651864"/>
                  <a:gd name="connsiteX4" fmla="*/ 2924794 w 2924794"/>
                  <a:gd name="connsiteY4" fmla="*/ 106400 h 651864"/>
                  <a:gd name="connsiteX5" fmla="*/ 2924794 w 2924794"/>
                  <a:gd name="connsiteY5" fmla="*/ 531986 h 651864"/>
                  <a:gd name="connsiteX6" fmla="*/ 2818394 w 2924794"/>
                  <a:gd name="connsiteY6" fmla="*/ 638386 h 651864"/>
                  <a:gd name="connsiteX7" fmla="*/ 251440 w 2924794"/>
                  <a:gd name="connsiteY7" fmla="*/ 651864 h 651864"/>
                  <a:gd name="connsiteX0" fmla="*/ 251440 w 2924794"/>
                  <a:gd name="connsiteY0" fmla="*/ 653131 h 653131"/>
                  <a:gd name="connsiteX1" fmla="*/ 103370 w 2924794"/>
                  <a:gd name="connsiteY1" fmla="*/ 286216 h 653131"/>
                  <a:gd name="connsiteX2" fmla="*/ 260879 w 2924794"/>
                  <a:gd name="connsiteY2" fmla="*/ 1267 h 653131"/>
                  <a:gd name="connsiteX3" fmla="*/ 2818394 w 2924794"/>
                  <a:gd name="connsiteY3" fmla="*/ 1267 h 653131"/>
                  <a:gd name="connsiteX4" fmla="*/ 2924794 w 2924794"/>
                  <a:gd name="connsiteY4" fmla="*/ 107667 h 653131"/>
                  <a:gd name="connsiteX5" fmla="*/ 2924794 w 2924794"/>
                  <a:gd name="connsiteY5" fmla="*/ 533253 h 653131"/>
                  <a:gd name="connsiteX6" fmla="*/ 2818394 w 2924794"/>
                  <a:gd name="connsiteY6" fmla="*/ 639653 h 653131"/>
                  <a:gd name="connsiteX7" fmla="*/ 251440 w 2924794"/>
                  <a:gd name="connsiteY7" fmla="*/ 653131 h 653131"/>
                  <a:gd name="connsiteX0" fmla="*/ 148125 w 2821479"/>
                  <a:gd name="connsiteY0" fmla="*/ 653131 h 653835"/>
                  <a:gd name="connsiteX1" fmla="*/ 55 w 2821479"/>
                  <a:gd name="connsiteY1" fmla="*/ 286216 h 653835"/>
                  <a:gd name="connsiteX2" fmla="*/ 157564 w 2821479"/>
                  <a:gd name="connsiteY2" fmla="*/ 1267 h 653835"/>
                  <a:gd name="connsiteX3" fmla="*/ 2715079 w 2821479"/>
                  <a:gd name="connsiteY3" fmla="*/ 1267 h 653835"/>
                  <a:gd name="connsiteX4" fmla="*/ 2821479 w 2821479"/>
                  <a:gd name="connsiteY4" fmla="*/ 107667 h 653835"/>
                  <a:gd name="connsiteX5" fmla="*/ 2821479 w 2821479"/>
                  <a:gd name="connsiteY5" fmla="*/ 533253 h 653835"/>
                  <a:gd name="connsiteX6" fmla="*/ 2715079 w 2821479"/>
                  <a:gd name="connsiteY6" fmla="*/ 639653 h 653835"/>
                  <a:gd name="connsiteX7" fmla="*/ 148125 w 2821479"/>
                  <a:gd name="connsiteY7" fmla="*/ 653131 h 653835"/>
                  <a:gd name="connsiteX0" fmla="*/ 148125 w 2821479"/>
                  <a:gd name="connsiteY0" fmla="*/ 653131 h 653835"/>
                  <a:gd name="connsiteX1" fmla="*/ 55 w 2821479"/>
                  <a:gd name="connsiteY1" fmla="*/ 286216 h 653835"/>
                  <a:gd name="connsiteX2" fmla="*/ 157564 w 2821479"/>
                  <a:gd name="connsiteY2" fmla="*/ 1267 h 653835"/>
                  <a:gd name="connsiteX3" fmla="*/ 2715079 w 2821479"/>
                  <a:gd name="connsiteY3" fmla="*/ 1267 h 653835"/>
                  <a:gd name="connsiteX4" fmla="*/ 2821479 w 2821479"/>
                  <a:gd name="connsiteY4" fmla="*/ 107667 h 653835"/>
                  <a:gd name="connsiteX5" fmla="*/ 2821479 w 2821479"/>
                  <a:gd name="connsiteY5" fmla="*/ 533253 h 653835"/>
                  <a:gd name="connsiteX6" fmla="*/ 2715079 w 2821479"/>
                  <a:gd name="connsiteY6" fmla="*/ 639653 h 653835"/>
                  <a:gd name="connsiteX7" fmla="*/ 148125 w 2821479"/>
                  <a:gd name="connsiteY7" fmla="*/ 653131 h 653835"/>
                  <a:gd name="connsiteX0" fmla="*/ 148125 w 2821479"/>
                  <a:gd name="connsiteY0" fmla="*/ 653131 h 653835"/>
                  <a:gd name="connsiteX1" fmla="*/ 55 w 2821479"/>
                  <a:gd name="connsiteY1" fmla="*/ 286216 h 653835"/>
                  <a:gd name="connsiteX2" fmla="*/ 157564 w 2821479"/>
                  <a:gd name="connsiteY2" fmla="*/ 1267 h 653835"/>
                  <a:gd name="connsiteX3" fmla="*/ 2715079 w 2821479"/>
                  <a:gd name="connsiteY3" fmla="*/ 1267 h 653835"/>
                  <a:gd name="connsiteX4" fmla="*/ 2821479 w 2821479"/>
                  <a:gd name="connsiteY4" fmla="*/ 107667 h 653835"/>
                  <a:gd name="connsiteX5" fmla="*/ 2821479 w 2821479"/>
                  <a:gd name="connsiteY5" fmla="*/ 533253 h 653835"/>
                  <a:gd name="connsiteX6" fmla="*/ 2715079 w 2821479"/>
                  <a:gd name="connsiteY6" fmla="*/ 639653 h 653835"/>
                  <a:gd name="connsiteX7" fmla="*/ 148125 w 2821479"/>
                  <a:gd name="connsiteY7" fmla="*/ 653131 h 653835"/>
                  <a:gd name="connsiteX0" fmla="*/ 148125 w 3083702"/>
                  <a:gd name="connsiteY0" fmla="*/ 653131 h 653835"/>
                  <a:gd name="connsiteX1" fmla="*/ 55 w 3083702"/>
                  <a:gd name="connsiteY1" fmla="*/ 286216 h 653835"/>
                  <a:gd name="connsiteX2" fmla="*/ 157564 w 3083702"/>
                  <a:gd name="connsiteY2" fmla="*/ 1267 h 653835"/>
                  <a:gd name="connsiteX3" fmla="*/ 2715079 w 3083702"/>
                  <a:gd name="connsiteY3" fmla="*/ 1267 h 653835"/>
                  <a:gd name="connsiteX4" fmla="*/ 3083702 w 3083702"/>
                  <a:gd name="connsiteY4" fmla="*/ 58081 h 653835"/>
                  <a:gd name="connsiteX5" fmla="*/ 2821479 w 3083702"/>
                  <a:gd name="connsiteY5" fmla="*/ 533253 h 653835"/>
                  <a:gd name="connsiteX6" fmla="*/ 2715079 w 3083702"/>
                  <a:gd name="connsiteY6" fmla="*/ 639653 h 653835"/>
                  <a:gd name="connsiteX7" fmla="*/ 148125 w 3083702"/>
                  <a:gd name="connsiteY7" fmla="*/ 653131 h 653835"/>
                  <a:gd name="connsiteX0" fmla="*/ 148125 w 2944344"/>
                  <a:gd name="connsiteY0" fmla="*/ 653131 h 653835"/>
                  <a:gd name="connsiteX1" fmla="*/ 55 w 2944344"/>
                  <a:gd name="connsiteY1" fmla="*/ 286216 h 653835"/>
                  <a:gd name="connsiteX2" fmla="*/ 157564 w 2944344"/>
                  <a:gd name="connsiteY2" fmla="*/ 1267 h 653835"/>
                  <a:gd name="connsiteX3" fmla="*/ 2715079 w 2944344"/>
                  <a:gd name="connsiteY3" fmla="*/ 1267 h 653835"/>
                  <a:gd name="connsiteX4" fmla="*/ 2821479 w 2944344"/>
                  <a:gd name="connsiteY4" fmla="*/ 533253 h 653835"/>
                  <a:gd name="connsiteX5" fmla="*/ 2715079 w 2944344"/>
                  <a:gd name="connsiteY5" fmla="*/ 639653 h 653835"/>
                  <a:gd name="connsiteX6" fmla="*/ 148125 w 2944344"/>
                  <a:gd name="connsiteY6" fmla="*/ 653131 h 653835"/>
                  <a:gd name="connsiteX0" fmla="*/ 148125 w 3098468"/>
                  <a:gd name="connsiteY0" fmla="*/ 653131 h 653835"/>
                  <a:gd name="connsiteX1" fmla="*/ 55 w 3098468"/>
                  <a:gd name="connsiteY1" fmla="*/ 286216 h 653835"/>
                  <a:gd name="connsiteX2" fmla="*/ 157564 w 3098468"/>
                  <a:gd name="connsiteY2" fmla="*/ 1267 h 653835"/>
                  <a:gd name="connsiteX3" fmla="*/ 2715079 w 3098468"/>
                  <a:gd name="connsiteY3" fmla="*/ 1267 h 653835"/>
                  <a:gd name="connsiteX4" fmla="*/ 3095293 w 3098468"/>
                  <a:gd name="connsiteY4" fmla="*/ 281495 h 653835"/>
                  <a:gd name="connsiteX5" fmla="*/ 2715079 w 3098468"/>
                  <a:gd name="connsiteY5" fmla="*/ 639653 h 653835"/>
                  <a:gd name="connsiteX6" fmla="*/ 148125 w 3098468"/>
                  <a:gd name="connsiteY6" fmla="*/ 653131 h 653835"/>
                  <a:gd name="connsiteX0" fmla="*/ 148125 w 3098468"/>
                  <a:gd name="connsiteY0" fmla="*/ 653131 h 653835"/>
                  <a:gd name="connsiteX1" fmla="*/ 55 w 3098468"/>
                  <a:gd name="connsiteY1" fmla="*/ 286216 h 653835"/>
                  <a:gd name="connsiteX2" fmla="*/ 157564 w 3098468"/>
                  <a:gd name="connsiteY2" fmla="*/ 1267 h 653835"/>
                  <a:gd name="connsiteX3" fmla="*/ 2715079 w 3098468"/>
                  <a:gd name="connsiteY3" fmla="*/ 1267 h 653835"/>
                  <a:gd name="connsiteX4" fmla="*/ 3095293 w 3098468"/>
                  <a:gd name="connsiteY4" fmla="*/ 281495 h 653835"/>
                  <a:gd name="connsiteX5" fmla="*/ 3051198 w 3098468"/>
                  <a:gd name="connsiteY5" fmla="*/ 569174 h 653835"/>
                  <a:gd name="connsiteX6" fmla="*/ 148125 w 3098468"/>
                  <a:gd name="connsiteY6" fmla="*/ 653131 h 653835"/>
                  <a:gd name="connsiteX0" fmla="*/ 148125 w 3257855"/>
                  <a:gd name="connsiteY0" fmla="*/ 653131 h 653835"/>
                  <a:gd name="connsiteX1" fmla="*/ 55 w 3257855"/>
                  <a:gd name="connsiteY1" fmla="*/ 286216 h 653835"/>
                  <a:gd name="connsiteX2" fmla="*/ 157564 w 3257855"/>
                  <a:gd name="connsiteY2" fmla="*/ 1267 h 653835"/>
                  <a:gd name="connsiteX3" fmla="*/ 3047255 w 3257855"/>
                  <a:gd name="connsiteY3" fmla="*/ 15657 h 653835"/>
                  <a:gd name="connsiteX4" fmla="*/ 3095293 w 3257855"/>
                  <a:gd name="connsiteY4" fmla="*/ 281495 h 653835"/>
                  <a:gd name="connsiteX5" fmla="*/ 3051198 w 3257855"/>
                  <a:gd name="connsiteY5" fmla="*/ 569174 h 653835"/>
                  <a:gd name="connsiteX6" fmla="*/ 148125 w 3257855"/>
                  <a:gd name="connsiteY6" fmla="*/ 653131 h 653835"/>
                  <a:gd name="connsiteX0" fmla="*/ 148125 w 3111753"/>
                  <a:gd name="connsiteY0" fmla="*/ 653131 h 653835"/>
                  <a:gd name="connsiteX1" fmla="*/ 55 w 3111753"/>
                  <a:gd name="connsiteY1" fmla="*/ 286216 h 653835"/>
                  <a:gd name="connsiteX2" fmla="*/ 157564 w 3111753"/>
                  <a:gd name="connsiteY2" fmla="*/ 1267 h 653835"/>
                  <a:gd name="connsiteX3" fmla="*/ 3047255 w 3111753"/>
                  <a:gd name="connsiteY3" fmla="*/ 15657 h 653835"/>
                  <a:gd name="connsiteX4" fmla="*/ 3095293 w 3111753"/>
                  <a:gd name="connsiteY4" fmla="*/ 281495 h 653835"/>
                  <a:gd name="connsiteX5" fmla="*/ 3051198 w 3111753"/>
                  <a:gd name="connsiteY5" fmla="*/ 569174 h 653835"/>
                  <a:gd name="connsiteX6" fmla="*/ 148125 w 3111753"/>
                  <a:gd name="connsiteY6" fmla="*/ 653131 h 653835"/>
                  <a:gd name="connsiteX0" fmla="*/ 148125 w 3124848"/>
                  <a:gd name="connsiteY0" fmla="*/ 653131 h 653835"/>
                  <a:gd name="connsiteX1" fmla="*/ 55 w 3124848"/>
                  <a:gd name="connsiteY1" fmla="*/ 286216 h 653835"/>
                  <a:gd name="connsiteX2" fmla="*/ 157564 w 3124848"/>
                  <a:gd name="connsiteY2" fmla="*/ 1267 h 653835"/>
                  <a:gd name="connsiteX3" fmla="*/ 3069138 w 3124848"/>
                  <a:gd name="connsiteY3" fmla="*/ 19822 h 653835"/>
                  <a:gd name="connsiteX4" fmla="*/ 3095293 w 3124848"/>
                  <a:gd name="connsiteY4" fmla="*/ 281495 h 653835"/>
                  <a:gd name="connsiteX5" fmla="*/ 3051198 w 3124848"/>
                  <a:gd name="connsiteY5" fmla="*/ 569174 h 653835"/>
                  <a:gd name="connsiteX6" fmla="*/ 148125 w 3124848"/>
                  <a:gd name="connsiteY6" fmla="*/ 653131 h 653835"/>
                  <a:gd name="connsiteX0" fmla="*/ 148125 w 3128145"/>
                  <a:gd name="connsiteY0" fmla="*/ 653131 h 653835"/>
                  <a:gd name="connsiteX1" fmla="*/ 55 w 3128145"/>
                  <a:gd name="connsiteY1" fmla="*/ 286216 h 653835"/>
                  <a:gd name="connsiteX2" fmla="*/ 157564 w 3128145"/>
                  <a:gd name="connsiteY2" fmla="*/ 1267 h 653835"/>
                  <a:gd name="connsiteX3" fmla="*/ 3074123 w 3128145"/>
                  <a:gd name="connsiteY3" fmla="*/ 14744 h 653835"/>
                  <a:gd name="connsiteX4" fmla="*/ 3095293 w 3128145"/>
                  <a:gd name="connsiteY4" fmla="*/ 281495 h 653835"/>
                  <a:gd name="connsiteX5" fmla="*/ 3051198 w 3128145"/>
                  <a:gd name="connsiteY5" fmla="*/ 569174 h 653835"/>
                  <a:gd name="connsiteX6" fmla="*/ 148125 w 3128145"/>
                  <a:gd name="connsiteY6" fmla="*/ 653131 h 653835"/>
                  <a:gd name="connsiteX0" fmla="*/ 148125 w 3121484"/>
                  <a:gd name="connsiteY0" fmla="*/ 653131 h 653835"/>
                  <a:gd name="connsiteX1" fmla="*/ 55 w 3121484"/>
                  <a:gd name="connsiteY1" fmla="*/ 286216 h 653835"/>
                  <a:gd name="connsiteX2" fmla="*/ 157564 w 3121484"/>
                  <a:gd name="connsiteY2" fmla="*/ 1267 h 653835"/>
                  <a:gd name="connsiteX3" fmla="*/ 3074123 w 3121484"/>
                  <a:gd name="connsiteY3" fmla="*/ 14744 h 653835"/>
                  <a:gd name="connsiteX4" fmla="*/ 3095293 w 3121484"/>
                  <a:gd name="connsiteY4" fmla="*/ 281495 h 653835"/>
                  <a:gd name="connsiteX5" fmla="*/ 3051198 w 3121484"/>
                  <a:gd name="connsiteY5" fmla="*/ 569174 h 653835"/>
                  <a:gd name="connsiteX6" fmla="*/ 148125 w 3121484"/>
                  <a:gd name="connsiteY6" fmla="*/ 653131 h 653835"/>
                  <a:gd name="connsiteX0" fmla="*/ 148125 w 3124758"/>
                  <a:gd name="connsiteY0" fmla="*/ 653131 h 653835"/>
                  <a:gd name="connsiteX1" fmla="*/ 55 w 3124758"/>
                  <a:gd name="connsiteY1" fmla="*/ 286216 h 653835"/>
                  <a:gd name="connsiteX2" fmla="*/ 157564 w 3124758"/>
                  <a:gd name="connsiteY2" fmla="*/ 1267 h 653835"/>
                  <a:gd name="connsiteX3" fmla="*/ 3074123 w 3124758"/>
                  <a:gd name="connsiteY3" fmla="*/ 14744 h 653835"/>
                  <a:gd name="connsiteX4" fmla="*/ 3095293 w 3124758"/>
                  <a:gd name="connsiteY4" fmla="*/ 281495 h 653835"/>
                  <a:gd name="connsiteX5" fmla="*/ 3051198 w 3124758"/>
                  <a:gd name="connsiteY5" fmla="*/ 569174 h 653835"/>
                  <a:gd name="connsiteX6" fmla="*/ 148125 w 3124758"/>
                  <a:gd name="connsiteY6" fmla="*/ 653131 h 653835"/>
                  <a:gd name="connsiteX0" fmla="*/ 148125 w 3129350"/>
                  <a:gd name="connsiteY0" fmla="*/ 653131 h 653835"/>
                  <a:gd name="connsiteX1" fmla="*/ 55 w 3129350"/>
                  <a:gd name="connsiteY1" fmla="*/ 286216 h 653835"/>
                  <a:gd name="connsiteX2" fmla="*/ 157564 w 3129350"/>
                  <a:gd name="connsiteY2" fmla="*/ 1267 h 653835"/>
                  <a:gd name="connsiteX3" fmla="*/ 3074123 w 3129350"/>
                  <a:gd name="connsiteY3" fmla="*/ 14744 h 653835"/>
                  <a:gd name="connsiteX4" fmla="*/ 3107895 w 3129350"/>
                  <a:gd name="connsiteY4" fmla="*/ 283894 h 653835"/>
                  <a:gd name="connsiteX5" fmla="*/ 3051198 w 3129350"/>
                  <a:gd name="connsiteY5" fmla="*/ 569174 h 653835"/>
                  <a:gd name="connsiteX6" fmla="*/ 148125 w 3129350"/>
                  <a:gd name="connsiteY6" fmla="*/ 653131 h 653835"/>
                  <a:gd name="connsiteX0" fmla="*/ 148125 w 3124792"/>
                  <a:gd name="connsiteY0" fmla="*/ 653131 h 653835"/>
                  <a:gd name="connsiteX1" fmla="*/ 55 w 3124792"/>
                  <a:gd name="connsiteY1" fmla="*/ 286216 h 653835"/>
                  <a:gd name="connsiteX2" fmla="*/ 157564 w 3124792"/>
                  <a:gd name="connsiteY2" fmla="*/ 1267 h 653835"/>
                  <a:gd name="connsiteX3" fmla="*/ 3074123 w 3124792"/>
                  <a:gd name="connsiteY3" fmla="*/ 14744 h 653835"/>
                  <a:gd name="connsiteX4" fmla="*/ 3107895 w 3124792"/>
                  <a:gd name="connsiteY4" fmla="*/ 283894 h 653835"/>
                  <a:gd name="connsiteX5" fmla="*/ 3051198 w 3124792"/>
                  <a:gd name="connsiteY5" fmla="*/ 569174 h 653835"/>
                  <a:gd name="connsiteX6" fmla="*/ 148125 w 3124792"/>
                  <a:gd name="connsiteY6" fmla="*/ 653131 h 653835"/>
                  <a:gd name="connsiteX0" fmla="*/ 148125 w 3124792"/>
                  <a:gd name="connsiteY0" fmla="*/ 653131 h 653835"/>
                  <a:gd name="connsiteX1" fmla="*/ 55 w 3124792"/>
                  <a:gd name="connsiteY1" fmla="*/ 286216 h 653835"/>
                  <a:gd name="connsiteX2" fmla="*/ 157564 w 3124792"/>
                  <a:gd name="connsiteY2" fmla="*/ 1267 h 653835"/>
                  <a:gd name="connsiteX3" fmla="*/ 3074123 w 3124792"/>
                  <a:gd name="connsiteY3" fmla="*/ 14744 h 653835"/>
                  <a:gd name="connsiteX4" fmla="*/ 3107895 w 3124792"/>
                  <a:gd name="connsiteY4" fmla="*/ 283894 h 653835"/>
                  <a:gd name="connsiteX5" fmla="*/ 3051198 w 3124792"/>
                  <a:gd name="connsiteY5" fmla="*/ 569174 h 653835"/>
                  <a:gd name="connsiteX6" fmla="*/ 148125 w 3124792"/>
                  <a:gd name="connsiteY6" fmla="*/ 653131 h 653835"/>
                  <a:gd name="connsiteX0" fmla="*/ 148125 w 3120364"/>
                  <a:gd name="connsiteY0" fmla="*/ 653131 h 653835"/>
                  <a:gd name="connsiteX1" fmla="*/ 55 w 3120364"/>
                  <a:gd name="connsiteY1" fmla="*/ 286216 h 653835"/>
                  <a:gd name="connsiteX2" fmla="*/ 157564 w 3120364"/>
                  <a:gd name="connsiteY2" fmla="*/ 1267 h 653835"/>
                  <a:gd name="connsiteX3" fmla="*/ 3074123 w 3120364"/>
                  <a:gd name="connsiteY3" fmla="*/ 14744 h 653835"/>
                  <a:gd name="connsiteX4" fmla="*/ 3107895 w 3120364"/>
                  <a:gd name="connsiteY4" fmla="*/ 283894 h 653835"/>
                  <a:gd name="connsiteX5" fmla="*/ 3051198 w 3120364"/>
                  <a:gd name="connsiteY5" fmla="*/ 569174 h 653835"/>
                  <a:gd name="connsiteX6" fmla="*/ 148125 w 3120364"/>
                  <a:gd name="connsiteY6" fmla="*/ 653131 h 653835"/>
                  <a:gd name="connsiteX0" fmla="*/ 148125 w 3124711"/>
                  <a:gd name="connsiteY0" fmla="*/ 653131 h 653835"/>
                  <a:gd name="connsiteX1" fmla="*/ 55 w 3124711"/>
                  <a:gd name="connsiteY1" fmla="*/ 286216 h 653835"/>
                  <a:gd name="connsiteX2" fmla="*/ 157564 w 3124711"/>
                  <a:gd name="connsiteY2" fmla="*/ 1267 h 653835"/>
                  <a:gd name="connsiteX3" fmla="*/ 3074123 w 3124711"/>
                  <a:gd name="connsiteY3" fmla="*/ 14744 h 653835"/>
                  <a:gd name="connsiteX4" fmla="*/ 3107895 w 3124711"/>
                  <a:gd name="connsiteY4" fmla="*/ 283894 h 653835"/>
                  <a:gd name="connsiteX5" fmla="*/ 3051198 w 3124711"/>
                  <a:gd name="connsiteY5" fmla="*/ 569174 h 653835"/>
                  <a:gd name="connsiteX6" fmla="*/ 148125 w 3124711"/>
                  <a:gd name="connsiteY6" fmla="*/ 653131 h 653835"/>
                  <a:gd name="connsiteX0" fmla="*/ 148125 w 3124711"/>
                  <a:gd name="connsiteY0" fmla="*/ 653131 h 653835"/>
                  <a:gd name="connsiteX1" fmla="*/ 55 w 3124711"/>
                  <a:gd name="connsiteY1" fmla="*/ 286216 h 653835"/>
                  <a:gd name="connsiteX2" fmla="*/ 157564 w 3124711"/>
                  <a:gd name="connsiteY2" fmla="*/ 1267 h 653835"/>
                  <a:gd name="connsiteX3" fmla="*/ 3074123 w 3124711"/>
                  <a:gd name="connsiteY3" fmla="*/ 14744 h 653835"/>
                  <a:gd name="connsiteX4" fmla="*/ 3107895 w 3124711"/>
                  <a:gd name="connsiteY4" fmla="*/ 283894 h 653835"/>
                  <a:gd name="connsiteX5" fmla="*/ 3086512 w 3124711"/>
                  <a:gd name="connsiteY5" fmla="*/ 578910 h 653835"/>
                  <a:gd name="connsiteX6" fmla="*/ 148125 w 3124711"/>
                  <a:gd name="connsiteY6" fmla="*/ 653131 h 653835"/>
                  <a:gd name="connsiteX0" fmla="*/ 148125 w 3129057"/>
                  <a:gd name="connsiteY0" fmla="*/ 653131 h 653835"/>
                  <a:gd name="connsiteX1" fmla="*/ 55 w 3129057"/>
                  <a:gd name="connsiteY1" fmla="*/ 286216 h 653835"/>
                  <a:gd name="connsiteX2" fmla="*/ 157564 w 3129057"/>
                  <a:gd name="connsiteY2" fmla="*/ 1267 h 653835"/>
                  <a:gd name="connsiteX3" fmla="*/ 3074123 w 3129057"/>
                  <a:gd name="connsiteY3" fmla="*/ 14744 h 653835"/>
                  <a:gd name="connsiteX4" fmla="*/ 3107895 w 3129057"/>
                  <a:gd name="connsiteY4" fmla="*/ 283894 h 653835"/>
                  <a:gd name="connsiteX5" fmla="*/ 3086512 w 3129057"/>
                  <a:gd name="connsiteY5" fmla="*/ 578910 h 653835"/>
                  <a:gd name="connsiteX6" fmla="*/ 148125 w 3129057"/>
                  <a:gd name="connsiteY6" fmla="*/ 653131 h 653835"/>
                  <a:gd name="connsiteX0" fmla="*/ 148125 w 3130151"/>
                  <a:gd name="connsiteY0" fmla="*/ 653131 h 653835"/>
                  <a:gd name="connsiteX1" fmla="*/ 55 w 3130151"/>
                  <a:gd name="connsiteY1" fmla="*/ 286216 h 653835"/>
                  <a:gd name="connsiteX2" fmla="*/ 157564 w 3130151"/>
                  <a:gd name="connsiteY2" fmla="*/ 1267 h 653835"/>
                  <a:gd name="connsiteX3" fmla="*/ 3074123 w 3130151"/>
                  <a:gd name="connsiteY3" fmla="*/ 14744 h 653835"/>
                  <a:gd name="connsiteX4" fmla="*/ 3107895 w 3130151"/>
                  <a:gd name="connsiteY4" fmla="*/ 283894 h 653835"/>
                  <a:gd name="connsiteX5" fmla="*/ 3086512 w 3130151"/>
                  <a:gd name="connsiteY5" fmla="*/ 578910 h 653835"/>
                  <a:gd name="connsiteX6" fmla="*/ 148125 w 3130151"/>
                  <a:gd name="connsiteY6" fmla="*/ 653131 h 653835"/>
                  <a:gd name="connsiteX0" fmla="*/ 148125 w 3130151"/>
                  <a:gd name="connsiteY0" fmla="*/ 653131 h 653835"/>
                  <a:gd name="connsiteX1" fmla="*/ 55 w 3130151"/>
                  <a:gd name="connsiteY1" fmla="*/ 286216 h 653835"/>
                  <a:gd name="connsiteX2" fmla="*/ 157564 w 3130151"/>
                  <a:gd name="connsiteY2" fmla="*/ 1267 h 653835"/>
                  <a:gd name="connsiteX3" fmla="*/ 3074123 w 3130151"/>
                  <a:gd name="connsiteY3" fmla="*/ 14744 h 653835"/>
                  <a:gd name="connsiteX4" fmla="*/ 3107895 w 3130151"/>
                  <a:gd name="connsiteY4" fmla="*/ 283894 h 653835"/>
                  <a:gd name="connsiteX5" fmla="*/ 3086512 w 3130151"/>
                  <a:gd name="connsiteY5" fmla="*/ 578910 h 653835"/>
                  <a:gd name="connsiteX6" fmla="*/ 148125 w 3130151"/>
                  <a:gd name="connsiteY6" fmla="*/ 653131 h 653835"/>
                  <a:gd name="connsiteX0" fmla="*/ 148125 w 3126116"/>
                  <a:gd name="connsiteY0" fmla="*/ 653131 h 653835"/>
                  <a:gd name="connsiteX1" fmla="*/ 55 w 3126116"/>
                  <a:gd name="connsiteY1" fmla="*/ 286216 h 653835"/>
                  <a:gd name="connsiteX2" fmla="*/ 157564 w 3126116"/>
                  <a:gd name="connsiteY2" fmla="*/ 1267 h 653835"/>
                  <a:gd name="connsiteX3" fmla="*/ 3074123 w 3126116"/>
                  <a:gd name="connsiteY3" fmla="*/ 14744 h 653835"/>
                  <a:gd name="connsiteX4" fmla="*/ 3107895 w 3126116"/>
                  <a:gd name="connsiteY4" fmla="*/ 283894 h 653835"/>
                  <a:gd name="connsiteX5" fmla="*/ 3086512 w 3126116"/>
                  <a:gd name="connsiteY5" fmla="*/ 578910 h 653835"/>
                  <a:gd name="connsiteX6" fmla="*/ 148125 w 3126116"/>
                  <a:gd name="connsiteY6" fmla="*/ 653131 h 653835"/>
                  <a:gd name="connsiteX0" fmla="*/ 148125 w 3126792"/>
                  <a:gd name="connsiteY0" fmla="*/ 653131 h 653835"/>
                  <a:gd name="connsiteX1" fmla="*/ 55 w 3126792"/>
                  <a:gd name="connsiteY1" fmla="*/ 286216 h 653835"/>
                  <a:gd name="connsiteX2" fmla="*/ 157564 w 3126792"/>
                  <a:gd name="connsiteY2" fmla="*/ 1267 h 653835"/>
                  <a:gd name="connsiteX3" fmla="*/ 3074123 w 3126792"/>
                  <a:gd name="connsiteY3" fmla="*/ 14744 h 653835"/>
                  <a:gd name="connsiteX4" fmla="*/ 3107895 w 3126792"/>
                  <a:gd name="connsiteY4" fmla="*/ 283894 h 653835"/>
                  <a:gd name="connsiteX5" fmla="*/ 3086512 w 3126792"/>
                  <a:gd name="connsiteY5" fmla="*/ 578910 h 653835"/>
                  <a:gd name="connsiteX6" fmla="*/ 148125 w 3126792"/>
                  <a:gd name="connsiteY6" fmla="*/ 653131 h 653835"/>
                  <a:gd name="connsiteX0" fmla="*/ 148125 w 3128855"/>
                  <a:gd name="connsiteY0" fmla="*/ 653131 h 653835"/>
                  <a:gd name="connsiteX1" fmla="*/ 55 w 3128855"/>
                  <a:gd name="connsiteY1" fmla="*/ 286216 h 653835"/>
                  <a:gd name="connsiteX2" fmla="*/ 157564 w 3128855"/>
                  <a:gd name="connsiteY2" fmla="*/ 1267 h 653835"/>
                  <a:gd name="connsiteX3" fmla="*/ 3074123 w 3128855"/>
                  <a:gd name="connsiteY3" fmla="*/ 14744 h 653835"/>
                  <a:gd name="connsiteX4" fmla="*/ 3107895 w 3128855"/>
                  <a:gd name="connsiteY4" fmla="*/ 283894 h 653835"/>
                  <a:gd name="connsiteX5" fmla="*/ 3086512 w 3128855"/>
                  <a:gd name="connsiteY5" fmla="*/ 578910 h 653835"/>
                  <a:gd name="connsiteX6" fmla="*/ 148125 w 3128855"/>
                  <a:gd name="connsiteY6" fmla="*/ 653131 h 653835"/>
                  <a:gd name="connsiteX0" fmla="*/ 148125 w 3126187"/>
                  <a:gd name="connsiteY0" fmla="*/ 653131 h 653835"/>
                  <a:gd name="connsiteX1" fmla="*/ 55 w 3126187"/>
                  <a:gd name="connsiteY1" fmla="*/ 286216 h 653835"/>
                  <a:gd name="connsiteX2" fmla="*/ 157564 w 3126187"/>
                  <a:gd name="connsiteY2" fmla="*/ 1267 h 653835"/>
                  <a:gd name="connsiteX3" fmla="*/ 3074123 w 3126187"/>
                  <a:gd name="connsiteY3" fmla="*/ 14744 h 653835"/>
                  <a:gd name="connsiteX4" fmla="*/ 3107895 w 3126187"/>
                  <a:gd name="connsiteY4" fmla="*/ 283894 h 653835"/>
                  <a:gd name="connsiteX5" fmla="*/ 3086512 w 3126187"/>
                  <a:gd name="connsiteY5" fmla="*/ 578910 h 653835"/>
                  <a:gd name="connsiteX6" fmla="*/ 148125 w 3126187"/>
                  <a:gd name="connsiteY6" fmla="*/ 653131 h 653835"/>
                  <a:gd name="connsiteX0" fmla="*/ 148125 w 3130530"/>
                  <a:gd name="connsiteY0" fmla="*/ 653131 h 653835"/>
                  <a:gd name="connsiteX1" fmla="*/ 55 w 3130530"/>
                  <a:gd name="connsiteY1" fmla="*/ 286216 h 653835"/>
                  <a:gd name="connsiteX2" fmla="*/ 157564 w 3130530"/>
                  <a:gd name="connsiteY2" fmla="*/ 1267 h 653835"/>
                  <a:gd name="connsiteX3" fmla="*/ 3074123 w 3130530"/>
                  <a:gd name="connsiteY3" fmla="*/ 14744 h 653835"/>
                  <a:gd name="connsiteX4" fmla="*/ 3107895 w 3130530"/>
                  <a:gd name="connsiteY4" fmla="*/ 283894 h 653835"/>
                  <a:gd name="connsiteX5" fmla="*/ 3086512 w 3130530"/>
                  <a:gd name="connsiteY5" fmla="*/ 578910 h 653835"/>
                  <a:gd name="connsiteX6" fmla="*/ 148125 w 3130530"/>
                  <a:gd name="connsiteY6" fmla="*/ 653131 h 653835"/>
                  <a:gd name="connsiteX0" fmla="*/ 148125 w 3128705"/>
                  <a:gd name="connsiteY0" fmla="*/ 653131 h 653835"/>
                  <a:gd name="connsiteX1" fmla="*/ 55 w 3128705"/>
                  <a:gd name="connsiteY1" fmla="*/ 286216 h 653835"/>
                  <a:gd name="connsiteX2" fmla="*/ 157564 w 3128705"/>
                  <a:gd name="connsiteY2" fmla="*/ 1267 h 653835"/>
                  <a:gd name="connsiteX3" fmla="*/ 3074123 w 3128705"/>
                  <a:gd name="connsiteY3" fmla="*/ 14744 h 653835"/>
                  <a:gd name="connsiteX4" fmla="*/ 3107895 w 3128705"/>
                  <a:gd name="connsiteY4" fmla="*/ 283894 h 653835"/>
                  <a:gd name="connsiteX5" fmla="*/ 3086512 w 3128705"/>
                  <a:gd name="connsiteY5" fmla="*/ 578910 h 653835"/>
                  <a:gd name="connsiteX6" fmla="*/ 148125 w 3128705"/>
                  <a:gd name="connsiteY6" fmla="*/ 653131 h 653835"/>
                  <a:gd name="connsiteX0" fmla="*/ 148125 w 3129297"/>
                  <a:gd name="connsiteY0" fmla="*/ 653131 h 653835"/>
                  <a:gd name="connsiteX1" fmla="*/ 55 w 3129297"/>
                  <a:gd name="connsiteY1" fmla="*/ 286216 h 653835"/>
                  <a:gd name="connsiteX2" fmla="*/ 157564 w 3129297"/>
                  <a:gd name="connsiteY2" fmla="*/ 1267 h 653835"/>
                  <a:gd name="connsiteX3" fmla="*/ 3074123 w 3129297"/>
                  <a:gd name="connsiteY3" fmla="*/ 14744 h 653835"/>
                  <a:gd name="connsiteX4" fmla="*/ 3107895 w 3129297"/>
                  <a:gd name="connsiteY4" fmla="*/ 283894 h 653835"/>
                  <a:gd name="connsiteX5" fmla="*/ 3086512 w 3129297"/>
                  <a:gd name="connsiteY5" fmla="*/ 578910 h 653835"/>
                  <a:gd name="connsiteX6" fmla="*/ 148125 w 3129297"/>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33755"/>
                  <a:gd name="connsiteY0" fmla="*/ 653131 h 653835"/>
                  <a:gd name="connsiteX1" fmla="*/ 55 w 3133755"/>
                  <a:gd name="connsiteY1" fmla="*/ 286216 h 653835"/>
                  <a:gd name="connsiteX2" fmla="*/ 157564 w 3133755"/>
                  <a:gd name="connsiteY2" fmla="*/ 1267 h 653835"/>
                  <a:gd name="connsiteX3" fmla="*/ 3076616 w 3133755"/>
                  <a:gd name="connsiteY3" fmla="*/ 12205 h 653835"/>
                  <a:gd name="connsiteX4" fmla="*/ 3107895 w 3133755"/>
                  <a:gd name="connsiteY4" fmla="*/ 283894 h 653835"/>
                  <a:gd name="connsiteX5" fmla="*/ 3091894 w 3133755"/>
                  <a:gd name="connsiteY5" fmla="*/ 573426 h 653835"/>
                  <a:gd name="connsiteX6" fmla="*/ 148125 w 3133755"/>
                  <a:gd name="connsiteY6" fmla="*/ 653131 h 653835"/>
                  <a:gd name="connsiteX0" fmla="*/ 148125 w 3126356"/>
                  <a:gd name="connsiteY0" fmla="*/ 653131 h 653835"/>
                  <a:gd name="connsiteX1" fmla="*/ 55 w 3126356"/>
                  <a:gd name="connsiteY1" fmla="*/ 286216 h 653835"/>
                  <a:gd name="connsiteX2" fmla="*/ 157564 w 3126356"/>
                  <a:gd name="connsiteY2" fmla="*/ 1267 h 653835"/>
                  <a:gd name="connsiteX3" fmla="*/ 3076616 w 3126356"/>
                  <a:gd name="connsiteY3" fmla="*/ 12205 h 653835"/>
                  <a:gd name="connsiteX4" fmla="*/ 3107895 w 3126356"/>
                  <a:gd name="connsiteY4" fmla="*/ 283894 h 653835"/>
                  <a:gd name="connsiteX5" fmla="*/ 3070161 w 3126356"/>
                  <a:gd name="connsiteY5" fmla="*/ 573628 h 653835"/>
                  <a:gd name="connsiteX6" fmla="*/ 148125 w 3126356"/>
                  <a:gd name="connsiteY6" fmla="*/ 653131 h 653835"/>
                  <a:gd name="connsiteX0" fmla="*/ 153501 w 3126349"/>
                  <a:gd name="connsiteY0" fmla="*/ 647647 h 648365"/>
                  <a:gd name="connsiteX1" fmla="*/ 48 w 3126349"/>
                  <a:gd name="connsiteY1" fmla="*/ 286216 h 648365"/>
                  <a:gd name="connsiteX2" fmla="*/ 157557 w 3126349"/>
                  <a:gd name="connsiteY2" fmla="*/ 1267 h 648365"/>
                  <a:gd name="connsiteX3" fmla="*/ 3076609 w 3126349"/>
                  <a:gd name="connsiteY3" fmla="*/ 12205 h 648365"/>
                  <a:gd name="connsiteX4" fmla="*/ 3107888 w 3126349"/>
                  <a:gd name="connsiteY4" fmla="*/ 283894 h 648365"/>
                  <a:gd name="connsiteX5" fmla="*/ 3070154 w 3126349"/>
                  <a:gd name="connsiteY5" fmla="*/ 573628 h 648365"/>
                  <a:gd name="connsiteX6" fmla="*/ 153501 w 3126349"/>
                  <a:gd name="connsiteY6" fmla="*/ 647647 h 648365"/>
                  <a:gd name="connsiteX0" fmla="*/ 153501 w 3126349"/>
                  <a:gd name="connsiteY0" fmla="*/ 647647 h 648365"/>
                  <a:gd name="connsiteX1" fmla="*/ 48 w 3126349"/>
                  <a:gd name="connsiteY1" fmla="*/ 286216 h 648365"/>
                  <a:gd name="connsiteX2" fmla="*/ 157557 w 3126349"/>
                  <a:gd name="connsiteY2" fmla="*/ 1267 h 648365"/>
                  <a:gd name="connsiteX3" fmla="*/ 3076609 w 3126349"/>
                  <a:gd name="connsiteY3" fmla="*/ 12205 h 648365"/>
                  <a:gd name="connsiteX4" fmla="*/ 3107888 w 3126349"/>
                  <a:gd name="connsiteY4" fmla="*/ 283894 h 648365"/>
                  <a:gd name="connsiteX5" fmla="*/ 3070154 w 3126349"/>
                  <a:gd name="connsiteY5" fmla="*/ 573628 h 648365"/>
                  <a:gd name="connsiteX6" fmla="*/ 153501 w 3126349"/>
                  <a:gd name="connsiteY6" fmla="*/ 647647 h 648365"/>
                  <a:gd name="connsiteX0" fmla="*/ 164358 w 3126339"/>
                  <a:gd name="connsiteY0" fmla="*/ 647546 h 648264"/>
                  <a:gd name="connsiteX1" fmla="*/ 38 w 3126339"/>
                  <a:gd name="connsiteY1" fmla="*/ 286216 h 648264"/>
                  <a:gd name="connsiteX2" fmla="*/ 157547 w 3126339"/>
                  <a:gd name="connsiteY2" fmla="*/ 1267 h 648264"/>
                  <a:gd name="connsiteX3" fmla="*/ 3076599 w 3126339"/>
                  <a:gd name="connsiteY3" fmla="*/ 12205 h 648264"/>
                  <a:gd name="connsiteX4" fmla="*/ 3107878 w 3126339"/>
                  <a:gd name="connsiteY4" fmla="*/ 283894 h 648264"/>
                  <a:gd name="connsiteX5" fmla="*/ 3070144 w 3126339"/>
                  <a:gd name="connsiteY5" fmla="*/ 573628 h 648264"/>
                  <a:gd name="connsiteX6" fmla="*/ 164358 w 3126339"/>
                  <a:gd name="connsiteY6" fmla="*/ 647546 h 648264"/>
                  <a:gd name="connsiteX0" fmla="*/ 164358 w 3126339"/>
                  <a:gd name="connsiteY0" fmla="*/ 647546 h 648264"/>
                  <a:gd name="connsiteX1" fmla="*/ 38 w 3126339"/>
                  <a:gd name="connsiteY1" fmla="*/ 286216 h 648264"/>
                  <a:gd name="connsiteX2" fmla="*/ 157547 w 3126339"/>
                  <a:gd name="connsiteY2" fmla="*/ 1267 h 648264"/>
                  <a:gd name="connsiteX3" fmla="*/ 3076599 w 3126339"/>
                  <a:gd name="connsiteY3" fmla="*/ 12205 h 648264"/>
                  <a:gd name="connsiteX4" fmla="*/ 3107878 w 3126339"/>
                  <a:gd name="connsiteY4" fmla="*/ 283894 h 648264"/>
                  <a:gd name="connsiteX5" fmla="*/ 3070144 w 3126339"/>
                  <a:gd name="connsiteY5" fmla="*/ 573628 h 648264"/>
                  <a:gd name="connsiteX6" fmla="*/ 164358 w 3126339"/>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8544"/>
                  <a:gd name="connsiteY0" fmla="*/ 647546 h 648264"/>
                  <a:gd name="connsiteX1" fmla="*/ 38 w 3128544"/>
                  <a:gd name="connsiteY1" fmla="*/ 286216 h 648264"/>
                  <a:gd name="connsiteX2" fmla="*/ 157547 w 3128544"/>
                  <a:gd name="connsiteY2" fmla="*/ 1267 h 648264"/>
                  <a:gd name="connsiteX3" fmla="*/ 3076599 w 3128544"/>
                  <a:gd name="connsiteY3" fmla="*/ 12205 h 648264"/>
                  <a:gd name="connsiteX4" fmla="*/ 3107878 w 3128544"/>
                  <a:gd name="connsiteY4" fmla="*/ 283894 h 648264"/>
                  <a:gd name="connsiteX5" fmla="*/ 3083137 w 3128544"/>
                  <a:gd name="connsiteY5" fmla="*/ 585784 h 648264"/>
                  <a:gd name="connsiteX6" fmla="*/ 164358 w 3128544"/>
                  <a:gd name="connsiteY6" fmla="*/ 647546 h 648264"/>
                  <a:gd name="connsiteX0" fmla="*/ 164358 w 3128544"/>
                  <a:gd name="connsiteY0" fmla="*/ 647546 h 648264"/>
                  <a:gd name="connsiteX1" fmla="*/ 38 w 3128544"/>
                  <a:gd name="connsiteY1" fmla="*/ 286216 h 648264"/>
                  <a:gd name="connsiteX2" fmla="*/ 157547 w 3128544"/>
                  <a:gd name="connsiteY2" fmla="*/ 1267 h 648264"/>
                  <a:gd name="connsiteX3" fmla="*/ 3076599 w 3128544"/>
                  <a:gd name="connsiteY3" fmla="*/ 12205 h 648264"/>
                  <a:gd name="connsiteX4" fmla="*/ 3107878 w 3128544"/>
                  <a:gd name="connsiteY4" fmla="*/ 283894 h 648264"/>
                  <a:gd name="connsiteX5" fmla="*/ 3083137 w 3128544"/>
                  <a:gd name="connsiteY5" fmla="*/ 585784 h 648264"/>
                  <a:gd name="connsiteX6" fmla="*/ 164358 w 3128544"/>
                  <a:gd name="connsiteY6" fmla="*/ 647546 h 648264"/>
                  <a:gd name="connsiteX0" fmla="*/ 164370 w 3128556"/>
                  <a:gd name="connsiteY0" fmla="*/ 647546 h 649792"/>
                  <a:gd name="connsiteX1" fmla="*/ 50 w 3128556"/>
                  <a:gd name="connsiteY1" fmla="*/ 286216 h 649792"/>
                  <a:gd name="connsiteX2" fmla="*/ 157559 w 3128556"/>
                  <a:gd name="connsiteY2" fmla="*/ 1267 h 649792"/>
                  <a:gd name="connsiteX3" fmla="*/ 3076611 w 3128556"/>
                  <a:gd name="connsiteY3" fmla="*/ 12205 h 649792"/>
                  <a:gd name="connsiteX4" fmla="*/ 3107890 w 3128556"/>
                  <a:gd name="connsiteY4" fmla="*/ 283894 h 649792"/>
                  <a:gd name="connsiteX5" fmla="*/ 3083149 w 3128556"/>
                  <a:gd name="connsiteY5" fmla="*/ 585784 h 649792"/>
                  <a:gd name="connsiteX6" fmla="*/ 164370 w 3128556"/>
                  <a:gd name="connsiteY6" fmla="*/ 647546 h 649792"/>
                  <a:gd name="connsiteX0" fmla="*/ 164370 w 3128556"/>
                  <a:gd name="connsiteY0" fmla="*/ 647546 h 650276"/>
                  <a:gd name="connsiteX1" fmla="*/ 50 w 3128556"/>
                  <a:gd name="connsiteY1" fmla="*/ 286216 h 650276"/>
                  <a:gd name="connsiteX2" fmla="*/ 157559 w 3128556"/>
                  <a:gd name="connsiteY2" fmla="*/ 1267 h 650276"/>
                  <a:gd name="connsiteX3" fmla="*/ 3076611 w 3128556"/>
                  <a:gd name="connsiteY3" fmla="*/ 12205 h 650276"/>
                  <a:gd name="connsiteX4" fmla="*/ 3107890 w 3128556"/>
                  <a:gd name="connsiteY4" fmla="*/ 283894 h 650276"/>
                  <a:gd name="connsiteX5" fmla="*/ 3083149 w 3128556"/>
                  <a:gd name="connsiteY5" fmla="*/ 585784 h 650276"/>
                  <a:gd name="connsiteX6" fmla="*/ 164370 w 3128556"/>
                  <a:gd name="connsiteY6" fmla="*/ 647546 h 650276"/>
                  <a:gd name="connsiteX0" fmla="*/ 164370 w 3128556"/>
                  <a:gd name="connsiteY0" fmla="*/ 647546 h 650276"/>
                  <a:gd name="connsiteX1" fmla="*/ 50 w 3128556"/>
                  <a:gd name="connsiteY1" fmla="*/ 286216 h 650276"/>
                  <a:gd name="connsiteX2" fmla="*/ 157559 w 3128556"/>
                  <a:gd name="connsiteY2" fmla="*/ 1267 h 650276"/>
                  <a:gd name="connsiteX3" fmla="*/ 3076611 w 3128556"/>
                  <a:gd name="connsiteY3" fmla="*/ 12205 h 650276"/>
                  <a:gd name="connsiteX4" fmla="*/ 3107890 w 3128556"/>
                  <a:gd name="connsiteY4" fmla="*/ 283894 h 650276"/>
                  <a:gd name="connsiteX5" fmla="*/ 3083149 w 3128556"/>
                  <a:gd name="connsiteY5" fmla="*/ 585784 h 650276"/>
                  <a:gd name="connsiteX6" fmla="*/ 164370 w 3128556"/>
                  <a:gd name="connsiteY6" fmla="*/ 647546 h 650276"/>
                  <a:gd name="connsiteX0" fmla="*/ 164381 w 3128567"/>
                  <a:gd name="connsiteY0" fmla="*/ 647546 h 649801"/>
                  <a:gd name="connsiteX1" fmla="*/ 61 w 3128567"/>
                  <a:gd name="connsiteY1" fmla="*/ 286216 h 649801"/>
                  <a:gd name="connsiteX2" fmla="*/ 157570 w 3128567"/>
                  <a:gd name="connsiteY2" fmla="*/ 1267 h 649801"/>
                  <a:gd name="connsiteX3" fmla="*/ 3076622 w 3128567"/>
                  <a:gd name="connsiteY3" fmla="*/ 12205 h 649801"/>
                  <a:gd name="connsiteX4" fmla="*/ 3107901 w 3128567"/>
                  <a:gd name="connsiteY4" fmla="*/ 283894 h 649801"/>
                  <a:gd name="connsiteX5" fmla="*/ 3083160 w 3128567"/>
                  <a:gd name="connsiteY5" fmla="*/ 585784 h 649801"/>
                  <a:gd name="connsiteX6" fmla="*/ 164381 w 3128567"/>
                  <a:gd name="connsiteY6" fmla="*/ 647546 h 649801"/>
                  <a:gd name="connsiteX0" fmla="*/ 164379 w 3128565"/>
                  <a:gd name="connsiteY0" fmla="*/ 647546 h 650540"/>
                  <a:gd name="connsiteX1" fmla="*/ 59 w 3128565"/>
                  <a:gd name="connsiteY1" fmla="*/ 286216 h 650540"/>
                  <a:gd name="connsiteX2" fmla="*/ 157568 w 3128565"/>
                  <a:gd name="connsiteY2" fmla="*/ 1267 h 650540"/>
                  <a:gd name="connsiteX3" fmla="*/ 3076620 w 3128565"/>
                  <a:gd name="connsiteY3" fmla="*/ 12205 h 650540"/>
                  <a:gd name="connsiteX4" fmla="*/ 3107899 w 3128565"/>
                  <a:gd name="connsiteY4" fmla="*/ 283894 h 650540"/>
                  <a:gd name="connsiteX5" fmla="*/ 3083158 w 3128565"/>
                  <a:gd name="connsiteY5" fmla="*/ 585784 h 650540"/>
                  <a:gd name="connsiteX6" fmla="*/ 164379 w 3128565"/>
                  <a:gd name="connsiteY6" fmla="*/ 647546 h 650540"/>
                  <a:gd name="connsiteX0" fmla="*/ 164376 w 3128562"/>
                  <a:gd name="connsiteY0" fmla="*/ 647546 h 650803"/>
                  <a:gd name="connsiteX1" fmla="*/ 56 w 3128562"/>
                  <a:gd name="connsiteY1" fmla="*/ 286216 h 650803"/>
                  <a:gd name="connsiteX2" fmla="*/ 157565 w 3128562"/>
                  <a:gd name="connsiteY2" fmla="*/ 1267 h 650803"/>
                  <a:gd name="connsiteX3" fmla="*/ 3076617 w 3128562"/>
                  <a:gd name="connsiteY3" fmla="*/ 12205 h 650803"/>
                  <a:gd name="connsiteX4" fmla="*/ 3107896 w 3128562"/>
                  <a:gd name="connsiteY4" fmla="*/ 283894 h 650803"/>
                  <a:gd name="connsiteX5" fmla="*/ 3083155 w 3128562"/>
                  <a:gd name="connsiteY5" fmla="*/ 585784 h 650803"/>
                  <a:gd name="connsiteX6" fmla="*/ 164376 w 3128562"/>
                  <a:gd name="connsiteY6" fmla="*/ 647546 h 650803"/>
                  <a:gd name="connsiteX0" fmla="*/ 164385 w 3128571"/>
                  <a:gd name="connsiteY0" fmla="*/ 647546 h 650041"/>
                  <a:gd name="connsiteX1" fmla="*/ 65 w 3128571"/>
                  <a:gd name="connsiteY1" fmla="*/ 286216 h 650041"/>
                  <a:gd name="connsiteX2" fmla="*/ 157574 w 3128571"/>
                  <a:gd name="connsiteY2" fmla="*/ 1267 h 650041"/>
                  <a:gd name="connsiteX3" fmla="*/ 3076626 w 3128571"/>
                  <a:gd name="connsiteY3" fmla="*/ 12205 h 650041"/>
                  <a:gd name="connsiteX4" fmla="*/ 3107905 w 3128571"/>
                  <a:gd name="connsiteY4" fmla="*/ 283894 h 650041"/>
                  <a:gd name="connsiteX5" fmla="*/ 3083164 w 3128571"/>
                  <a:gd name="connsiteY5" fmla="*/ 585784 h 650041"/>
                  <a:gd name="connsiteX6" fmla="*/ 164385 w 3128571"/>
                  <a:gd name="connsiteY6" fmla="*/ 647546 h 650041"/>
                  <a:gd name="connsiteX0" fmla="*/ 164393 w 3128579"/>
                  <a:gd name="connsiteY0" fmla="*/ 647546 h 649153"/>
                  <a:gd name="connsiteX1" fmla="*/ 73 w 3128579"/>
                  <a:gd name="connsiteY1" fmla="*/ 286216 h 649153"/>
                  <a:gd name="connsiteX2" fmla="*/ 157582 w 3128579"/>
                  <a:gd name="connsiteY2" fmla="*/ 1267 h 649153"/>
                  <a:gd name="connsiteX3" fmla="*/ 3076634 w 3128579"/>
                  <a:gd name="connsiteY3" fmla="*/ 12205 h 649153"/>
                  <a:gd name="connsiteX4" fmla="*/ 3107913 w 3128579"/>
                  <a:gd name="connsiteY4" fmla="*/ 283894 h 649153"/>
                  <a:gd name="connsiteX5" fmla="*/ 3083172 w 3128579"/>
                  <a:gd name="connsiteY5" fmla="*/ 585784 h 649153"/>
                  <a:gd name="connsiteX6" fmla="*/ 164393 w 3128579"/>
                  <a:gd name="connsiteY6" fmla="*/ 647546 h 649153"/>
                  <a:gd name="connsiteX0" fmla="*/ 164412 w 3128598"/>
                  <a:gd name="connsiteY0" fmla="*/ 647546 h 647546"/>
                  <a:gd name="connsiteX1" fmla="*/ 92 w 3128598"/>
                  <a:gd name="connsiteY1" fmla="*/ 286216 h 647546"/>
                  <a:gd name="connsiteX2" fmla="*/ 157601 w 3128598"/>
                  <a:gd name="connsiteY2" fmla="*/ 1267 h 647546"/>
                  <a:gd name="connsiteX3" fmla="*/ 3076653 w 3128598"/>
                  <a:gd name="connsiteY3" fmla="*/ 12205 h 647546"/>
                  <a:gd name="connsiteX4" fmla="*/ 3107932 w 3128598"/>
                  <a:gd name="connsiteY4" fmla="*/ 283894 h 647546"/>
                  <a:gd name="connsiteX5" fmla="*/ 3083191 w 3128598"/>
                  <a:gd name="connsiteY5" fmla="*/ 585784 h 647546"/>
                  <a:gd name="connsiteX6" fmla="*/ 164412 w 3128598"/>
                  <a:gd name="connsiteY6" fmla="*/ 647546 h 647546"/>
                  <a:gd name="connsiteX0" fmla="*/ 164369 w 3128555"/>
                  <a:gd name="connsiteY0" fmla="*/ 647546 h 649562"/>
                  <a:gd name="connsiteX1" fmla="*/ 49 w 3128555"/>
                  <a:gd name="connsiteY1" fmla="*/ 286216 h 649562"/>
                  <a:gd name="connsiteX2" fmla="*/ 157558 w 3128555"/>
                  <a:gd name="connsiteY2" fmla="*/ 1267 h 649562"/>
                  <a:gd name="connsiteX3" fmla="*/ 3076610 w 3128555"/>
                  <a:gd name="connsiteY3" fmla="*/ 12205 h 649562"/>
                  <a:gd name="connsiteX4" fmla="*/ 3107889 w 3128555"/>
                  <a:gd name="connsiteY4" fmla="*/ 283894 h 649562"/>
                  <a:gd name="connsiteX5" fmla="*/ 3083148 w 3128555"/>
                  <a:gd name="connsiteY5" fmla="*/ 585784 h 649562"/>
                  <a:gd name="connsiteX6" fmla="*/ 164369 w 3128555"/>
                  <a:gd name="connsiteY6" fmla="*/ 647546 h 649562"/>
                  <a:gd name="connsiteX0" fmla="*/ 164351 w 3128537"/>
                  <a:gd name="connsiteY0" fmla="*/ 647546 h 649762"/>
                  <a:gd name="connsiteX1" fmla="*/ 31 w 3128537"/>
                  <a:gd name="connsiteY1" fmla="*/ 286216 h 649762"/>
                  <a:gd name="connsiteX2" fmla="*/ 157540 w 3128537"/>
                  <a:gd name="connsiteY2" fmla="*/ 1267 h 649762"/>
                  <a:gd name="connsiteX3" fmla="*/ 3076592 w 3128537"/>
                  <a:gd name="connsiteY3" fmla="*/ 12205 h 649762"/>
                  <a:gd name="connsiteX4" fmla="*/ 3107871 w 3128537"/>
                  <a:gd name="connsiteY4" fmla="*/ 283894 h 649762"/>
                  <a:gd name="connsiteX5" fmla="*/ 3083130 w 3128537"/>
                  <a:gd name="connsiteY5" fmla="*/ 585784 h 649762"/>
                  <a:gd name="connsiteX6" fmla="*/ 164351 w 3128537"/>
                  <a:gd name="connsiteY6" fmla="*/ 647546 h 649762"/>
                  <a:gd name="connsiteX0" fmla="*/ 164366 w 3128552"/>
                  <a:gd name="connsiteY0" fmla="*/ 647546 h 650272"/>
                  <a:gd name="connsiteX1" fmla="*/ 46 w 3128552"/>
                  <a:gd name="connsiteY1" fmla="*/ 286216 h 650272"/>
                  <a:gd name="connsiteX2" fmla="*/ 157555 w 3128552"/>
                  <a:gd name="connsiteY2" fmla="*/ 1267 h 650272"/>
                  <a:gd name="connsiteX3" fmla="*/ 3076607 w 3128552"/>
                  <a:gd name="connsiteY3" fmla="*/ 12205 h 650272"/>
                  <a:gd name="connsiteX4" fmla="*/ 3107886 w 3128552"/>
                  <a:gd name="connsiteY4" fmla="*/ 283894 h 650272"/>
                  <a:gd name="connsiteX5" fmla="*/ 3083145 w 3128552"/>
                  <a:gd name="connsiteY5" fmla="*/ 585784 h 650272"/>
                  <a:gd name="connsiteX6" fmla="*/ 164366 w 3128552"/>
                  <a:gd name="connsiteY6" fmla="*/ 647546 h 650272"/>
                  <a:gd name="connsiteX0" fmla="*/ 164362 w 3128548"/>
                  <a:gd name="connsiteY0" fmla="*/ 647546 h 651633"/>
                  <a:gd name="connsiteX1" fmla="*/ 42 w 3128548"/>
                  <a:gd name="connsiteY1" fmla="*/ 286216 h 651633"/>
                  <a:gd name="connsiteX2" fmla="*/ 157551 w 3128548"/>
                  <a:gd name="connsiteY2" fmla="*/ 1267 h 651633"/>
                  <a:gd name="connsiteX3" fmla="*/ 3076603 w 3128548"/>
                  <a:gd name="connsiteY3" fmla="*/ 12205 h 651633"/>
                  <a:gd name="connsiteX4" fmla="*/ 3107882 w 3128548"/>
                  <a:gd name="connsiteY4" fmla="*/ 283894 h 651633"/>
                  <a:gd name="connsiteX5" fmla="*/ 3083141 w 3128548"/>
                  <a:gd name="connsiteY5" fmla="*/ 585784 h 651633"/>
                  <a:gd name="connsiteX6" fmla="*/ 164362 w 3128548"/>
                  <a:gd name="connsiteY6" fmla="*/ 647546 h 651633"/>
                  <a:gd name="connsiteX0" fmla="*/ 164362 w 3128548"/>
                  <a:gd name="connsiteY0" fmla="*/ 647546 h 652239"/>
                  <a:gd name="connsiteX1" fmla="*/ 42 w 3128548"/>
                  <a:gd name="connsiteY1" fmla="*/ 286216 h 652239"/>
                  <a:gd name="connsiteX2" fmla="*/ 157551 w 3128548"/>
                  <a:gd name="connsiteY2" fmla="*/ 1267 h 652239"/>
                  <a:gd name="connsiteX3" fmla="*/ 3076603 w 3128548"/>
                  <a:gd name="connsiteY3" fmla="*/ 12205 h 652239"/>
                  <a:gd name="connsiteX4" fmla="*/ 3107882 w 3128548"/>
                  <a:gd name="connsiteY4" fmla="*/ 283894 h 652239"/>
                  <a:gd name="connsiteX5" fmla="*/ 3083141 w 3128548"/>
                  <a:gd name="connsiteY5" fmla="*/ 585784 h 652239"/>
                  <a:gd name="connsiteX6" fmla="*/ 164362 w 3128548"/>
                  <a:gd name="connsiteY6" fmla="*/ 647546 h 652239"/>
                  <a:gd name="connsiteX0" fmla="*/ 164375 w 3128561"/>
                  <a:gd name="connsiteY0" fmla="*/ 647546 h 649796"/>
                  <a:gd name="connsiteX1" fmla="*/ 55 w 3128561"/>
                  <a:gd name="connsiteY1" fmla="*/ 286216 h 649796"/>
                  <a:gd name="connsiteX2" fmla="*/ 157564 w 3128561"/>
                  <a:gd name="connsiteY2" fmla="*/ 1267 h 649796"/>
                  <a:gd name="connsiteX3" fmla="*/ 3076616 w 3128561"/>
                  <a:gd name="connsiteY3" fmla="*/ 12205 h 649796"/>
                  <a:gd name="connsiteX4" fmla="*/ 3107895 w 3128561"/>
                  <a:gd name="connsiteY4" fmla="*/ 283894 h 649796"/>
                  <a:gd name="connsiteX5" fmla="*/ 3083154 w 3128561"/>
                  <a:gd name="connsiteY5" fmla="*/ 585784 h 649796"/>
                  <a:gd name="connsiteX6" fmla="*/ 164375 w 3128561"/>
                  <a:gd name="connsiteY6" fmla="*/ 647546 h 649796"/>
                  <a:gd name="connsiteX0" fmla="*/ 164389 w 3128575"/>
                  <a:gd name="connsiteY0" fmla="*/ 647546 h 648283"/>
                  <a:gd name="connsiteX1" fmla="*/ 69 w 3128575"/>
                  <a:gd name="connsiteY1" fmla="*/ 286216 h 648283"/>
                  <a:gd name="connsiteX2" fmla="*/ 157578 w 3128575"/>
                  <a:gd name="connsiteY2" fmla="*/ 1267 h 648283"/>
                  <a:gd name="connsiteX3" fmla="*/ 3076630 w 3128575"/>
                  <a:gd name="connsiteY3" fmla="*/ 12205 h 648283"/>
                  <a:gd name="connsiteX4" fmla="*/ 3107909 w 3128575"/>
                  <a:gd name="connsiteY4" fmla="*/ 283894 h 648283"/>
                  <a:gd name="connsiteX5" fmla="*/ 3083168 w 3128575"/>
                  <a:gd name="connsiteY5" fmla="*/ 585784 h 648283"/>
                  <a:gd name="connsiteX6" fmla="*/ 164389 w 3128575"/>
                  <a:gd name="connsiteY6" fmla="*/ 647546 h 648283"/>
                  <a:gd name="connsiteX0" fmla="*/ 164379 w 3128565"/>
                  <a:gd name="connsiteY0" fmla="*/ 647546 h 649571"/>
                  <a:gd name="connsiteX1" fmla="*/ 59 w 3128565"/>
                  <a:gd name="connsiteY1" fmla="*/ 286216 h 649571"/>
                  <a:gd name="connsiteX2" fmla="*/ 157568 w 3128565"/>
                  <a:gd name="connsiteY2" fmla="*/ 1267 h 649571"/>
                  <a:gd name="connsiteX3" fmla="*/ 3076620 w 3128565"/>
                  <a:gd name="connsiteY3" fmla="*/ 12205 h 649571"/>
                  <a:gd name="connsiteX4" fmla="*/ 3107899 w 3128565"/>
                  <a:gd name="connsiteY4" fmla="*/ 283894 h 649571"/>
                  <a:gd name="connsiteX5" fmla="*/ 3083158 w 3128565"/>
                  <a:gd name="connsiteY5" fmla="*/ 585784 h 649571"/>
                  <a:gd name="connsiteX6" fmla="*/ 164379 w 3128565"/>
                  <a:gd name="connsiteY6" fmla="*/ 647546 h 649571"/>
                  <a:gd name="connsiteX0" fmla="*/ 164371 w 3128557"/>
                  <a:gd name="connsiteY0" fmla="*/ 647546 h 650276"/>
                  <a:gd name="connsiteX1" fmla="*/ 51 w 3128557"/>
                  <a:gd name="connsiteY1" fmla="*/ 286216 h 650276"/>
                  <a:gd name="connsiteX2" fmla="*/ 157560 w 3128557"/>
                  <a:gd name="connsiteY2" fmla="*/ 1267 h 650276"/>
                  <a:gd name="connsiteX3" fmla="*/ 3076612 w 3128557"/>
                  <a:gd name="connsiteY3" fmla="*/ 12205 h 650276"/>
                  <a:gd name="connsiteX4" fmla="*/ 3107891 w 3128557"/>
                  <a:gd name="connsiteY4" fmla="*/ 283894 h 650276"/>
                  <a:gd name="connsiteX5" fmla="*/ 3083150 w 3128557"/>
                  <a:gd name="connsiteY5" fmla="*/ 585784 h 650276"/>
                  <a:gd name="connsiteX6" fmla="*/ 164371 w 3128557"/>
                  <a:gd name="connsiteY6" fmla="*/ 647546 h 650276"/>
                  <a:gd name="connsiteX0" fmla="*/ 164369 w 3128555"/>
                  <a:gd name="connsiteY0" fmla="*/ 647546 h 650027"/>
                  <a:gd name="connsiteX1" fmla="*/ 49 w 3128555"/>
                  <a:gd name="connsiteY1" fmla="*/ 286216 h 650027"/>
                  <a:gd name="connsiteX2" fmla="*/ 157558 w 3128555"/>
                  <a:gd name="connsiteY2" fmla="*/ 1267 h 650027"/>
                  <a:gd name="connsiteX3" fmla="*/ 3076610 w 3128555"/>
                  <a:gd name="connsiteY3" fmla="*/ 12205 h 650027"/>
                  <a:gd name="connsiteX4" fmla="*/ 3107889 w 3128555"/>
                  <a:gd name="connsiteY4" fmla="*/ 283894 h 650027"/>
                  <a:gd name="connsiteX5" fmla="*/ 3083148 w 3128555"/>
                  <a:gd name="connsiteY5" fmla="*/ 585784 h 650027"/>
                  <a:gd name="connsiteX6" fmla="*/ 164369 w 3128555"/>
                  <a:gd name="connsiteY6" fmla="*/ 647546 h 650027"/>
                  <a:gd name="connsiteX0" fmla="*/ 164369 w 3128555"/>
                  <a:gd name="connsiteY0" fmla="*/ 647546 h 649138"/>
                  <a:gd name="connsiteX1" fmla="*/ 49 w 3128555"/>
                  <a:gd name="connsiteY1" fmla="*/ 286216 h 649138"/>
                  <a:gd name="connsiteX2" fmla="*/ 157558 w 3128555"/>
                  <a:gd name="connsiteY2" fmla="*/ 1267 h 649138"/>
                  <a:gd name="connsiteX3" fmla="*/ 3076610 w 3128555"/>
                  <a:gd name="connsiteY3" fmla="*/ 12205 h 649138"/>
                  <a:gd name="connsiteX4" fmla="*/ 3107889 w 3128555"/>
                  <a:gd name="connsiteY4" fmla="*/ 283894 h 649138"/>
                  <a:gd name="connsiteX5" fmla="*/ 3083148 w 3128555"/>
                  <a:gd name="connsiteY5" fmla="*/ 585784 h 649138"/>
                  <a:gd name="connsiteX6" fmla="*/ 164369 w 3128555"/>
                  <a:gd name="connsiteY6" fmla="*/ 647546 h 649138"/>
                  <a:gd name="connsiteX0" fmla="*/ 164359 w 3128545"/>
                  <a:gd name="connsiteY0" fmla="*/ 647546 h 648414"/>
                  <a:gd name="connsiteX1" fmla="*/ 39 w 3128545"/>
                  <a:gd name="connsiteY1" fmla="*/ 286216 h 648414"/>
                  <a:gd name="connsiteX2" fmla="*/ 157548 w 3128545"/>
                  <a:gd name="connsiteY2" fmla="*/ 1267 h 648414"/>
                  <a:gd name="connsiteX3" fmla="*/ 3076600 w 3128545"/>
                  <a:gd name="connsiteY3" fmla="*/ 12205 h 648414"/>
                  <a:gd name="connsiteX4" fmla="*/ 3107879 w 3128545"/>
                  <a:gd name="connsiteY4" fmla="*/ 283894 h 648414"/>
                  <a:gd name="connsiteX5" fmla="*/ 3083138 w 3128545"/>
                  <a:gd name="connsiteY5" fmla="*/ 585784 h 648414"/>
                  <a:gd name="connsiteX6" fmla="*/ 164359 w 3128545"/>
                  <a:gd name="connsiteY6" fmla="*/ 647546 h 648414"/>
                  <a:gd name="connsiteX0" fmla="*/ 164381 w 3128567"/>
                  <a:gd name="connsiteY0" fmla="*/ 647546 h 649800"/>
                  <a:gd name="connsiteX1" fmla="*/ 61 w 3128567"/>
                  <a:gd name="connsiteY1" fmla="*/ 286216 h 649800"/>
                  <a:gd name="connsiteX2" fmla="*/ 157570 w 3128567"/>
                  <a:gd name="connsiteY2" fmla="*/ 1267 h 649800"/>
                  <a:gd name="connsiteX3" fmla="*/ 3076622 w 3128567"/>
                  <a:gd name="connsiteY3" fmla="*/ 12205 h 649800"/>
                  <a:gd name="connsiteX4" fmla="*/ 3107901 w 3128567"/>
                  <a:gd name="connsiteY4" fmla="*/ 283894 h 649800"/>
                  <a:gd name="connsiteX5" fmla="*/ 3083160 w 3128567"/>
                  <a:gd name="connsiteY5" fmla="*/ 585784 h 649800"/>
                  <a:gd name="connsiteX6" fmla="*/ 164381 w 3128567"/>
                  <a:gd name="connsiteY6" fmla="*/ 647546 h 649800"/>
                  <a:gd name="connsiteX0" fmla="*/ 164373 w 3128559"/>
                  <a:gd name="connsiteY0" fmla="*/ 647546 h 650535"/>
                  <a:gd name="connsiteX1" fmla="*/ 53 w 3128559"/>
                  <a:gd name="connsiteY1" fmla="*/ 286216 h 650535"/>
                  <a:gd name="connsiteX2" fmla="*/ 157562 w 3128559"/>
                  <a:gd name="connsiteY2" fmla="*/ 1267 h 650535"/>
                  <a:gd name="connsiteX3" fmla="*/ 3076614 w 3128559"/>
                  <a:gd name="connsiteY3" fmla="*/ 12205 h 650535"/>
                  <a:gd name="connsiteX4" fmla="*/ 3107893 w 3128559"/>
                  <a:gd name="connsiteY4" fmla="*/ 283894 h 650535"/>
                  <a:gd name="connsiteX5" fmla="*/ 3083152 w 3128559"/>
                  <a:gd name="connsiteY5" fmla="*/ 585784 h 650535"/>
                  <a:gd name="connsiteX6" fmla="*/ 164373 w 3128559"/>
                  <a:gd name="connsiteY6" fmla="*/ 647546 h 650535"/>
                  <a:gd name="connsiteX0" fmla="*/ 164340 w 3128526"/>
                  <a:gd name="connsiteY0" fmla="*/ 647541 h 650522"/>
                  <a:gd name="connsiteX1" fmla="*/ 20 w 3128526"/>
                  <a:gd name="connsiteY1" fmla="*/ 286211 h 650522"/>
                  <a:gd name="connsiteX2" fmla="*/ 157529 w 3128526"/>
                  <a:gd name="connsiteY2" fmla="*/ 1262 h 650522"/>
                  <a:gd name="connsiteX3" fmla="*/ 3076581 w 3128526"/>
                  <a:gd name="connsiteY3" fmla="*/ 12200 h 650522"/>
                  <a:gd name="connsiteX4" fmla="*/ 3107860 w 3128526"/>
                  <a:gd name="connsiteY4" fmla="*/ 283889 h 650522"/>
                  <a:gd name="connsiteX5" fmla="*/ 3083119 w 3128526"/>
                  <a:gd name="connsiteY5" fmla="*/ 585779 h 650522"/>
                  <a:gd name="connsiteX6" fmla="*/ 164340 w 3128526"/>
                  <a:gd name="connsiteY6" fmla="*/ 647541 h 650522"/>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69526 w 3128565"/>
                  <a:gd name="connsiteY6"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69526 w 3128565"/>
                  <a:gd name="connsiteY6"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158089 w 3128565"/>
                  <a:gd name="connsiteY6" fmla="*/ 631132 h 652173"/>
                  <a:gd name="connsiteX7" fmla="*/ 169526 w 3128565"/>
                  <a:gd name="connsiteY7"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156395 w 3128565"/>
                  <a:gd name="connsiteY6" fmla="*/ 632859 h 652173"/>
                  <a:gd name="connsiteX7" fmla="*/ 169526 w 3128565"/>
                  <a:gd name="connsiteY7"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156395 w 3128565"/>
                  <a:gd name="connsiteY6" fmla="*/ 632859 h 652173"/>
                  <a:gd name="connsiteX7" fmla="*/ 169526 w 3128565"/>
                  <a:gd name="connsiteY7"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156395 w 3128565"/>
                  <a:gd name="connsiteY6" fmla="*/ 632859 h 652173"/>
                  <a:gd name="connsiteX7" fmla="*/ 169526 w 3128565"/>
                  <a:gd name="connsiteY7" fmla="*/ 649206 h 652173"/>
                  <a:gd name="connsiteX0" fmla="*/ 169526 w 3167726"/>
                  <a:gd name="connsiteY0" fmla="*/ 649206 h 652173"/>
                  <a:gd name="connsiteX1" fmla="*/ 59 w 3167726"/>
                  <a:gd name="connsiteY1" fmla="*/ 286212 h 652173"/>
                  <a:gd name="connsiteX2" fmla="*/ 157568 w 3167726"/>
                  <a:gd name="connsiteY2" fmla="*/ 1263 h 652173"/>
                  <a:gd name="connsiteX3" fmla="*/ 3076620 w 3167726"/>
                  <a:gd name="connsiteY3" fmla="*/ 12201 h 652173"/>
                  <a:gd name="connsiteX4" fmla="*/ 3107899 w 3167726"/>
                  <a:gd name="connsiteY4" fmla="*/ 283890 h 652173"/>
                  <a:gd name="connsiteX5" fmla="*/ 3134118 w 3167726"/>
                  <a:gd name="connsiteY5" fmla="*/ 573456 h 652173"/>
                  <a:gd name="connsiteX6" fmla="*/ 1156395 w 3167726"/>
                  <a:gd name="connsiteY6" fmla="*/ 632859 h 652173"/>
                  <a:gd name="connsiteX7" fmla="*/ 169526 w 3167726"/>
                  <a:gd name="connsiteY7" fmla="*/ 649206 h 652173"/>
                  <a:gd name="connsiteX0" fmla="*/ 169526 w 3167726"/>
                  <a:gd name="connsiteY0" fmla="*/ 649206 h 652173"/>
                  <a:gd name="connsiteX1" fmla="*/ 59 w 3167726"/>
                  <a:gd name="connsiteY1" fmla="*/ 286212 h 652173"/>
                  <a:gd name="connsiteX2" fmla="*/ 157568 w 3167726"/>
                  <a:gd name="connsiteY2" fmla="*/ 1263 h 652173"/>
                  <a:gd name="connsiteX3" fmla="*/ 3076620 w 3167726"/>
                  <a:gd name="connsiteY3" fmla="*/ 12201 h 652173"/>
                  <a:gd name="connsiteX4" fmla="*/ 3107899 w 3167726"/>
                  <a:gd name="connsiteY4" fmla="*/ 283890 h 652173"/>
                  <a:gd name="connsiteX5" fmla="*/ 3134118 w 3167726"/>
                  <a:gd name="connsiteY5" fmla="*/ 573456 h 652173"/>
                  <a:gd name="connsiteX6" fmla="*/ 1156395 w 3167726"/>
                  <a:gd name="connsiteY6" fmla="*/ 632859 h 652173"/>
                  <a:gd name="connsiteX7" fmla="*/ 169526 w 3167726"/>
                  <a:gd name="connsiteY7" fmla="*/ 649206 h 652173"/>
                  <a:gd name="connsiteX0" fmla="*/ 169526 w 3134118"/>
                  <a:gd name="connsiteY0" fmla="*/ 649206 h 652173"/>
                  <a:gd name="connsiteX1" fmla="*/ 59 w 3134118"/>
                  <a:gd name="connsiteY1" fmla="*/ 286212 h 652173"/>
                  <a:gd name="connsiteX2" fmla="*/ 157568 w 3134118"/>
                  <a:gd name="connsiteY2" fmla="*/ 1263 h 652173"/>
                  <a:gd name="connsiteX3" fmla="*/ 3076620 w 3134118"/>
                  <a:gd name="connsiteY3" fmla="*/ 12201 h 652173"/>
                  <a:gd name="connsiteX4" fmla="*/ 3107899 w 3134118"/>
                  <a:gd name="connsiteY4" fmla="*/ 283890 h 652173"/>
                  <a:gd name="connsiteX5" fmla="*/ 3134118 w 3134118"/>
                  <a:gd name="connsiteY5" fmla="*/ 573456 h 652173"/>
                  <a:gd name="connsiteX6" fmla="*/ 1156395 w 3134118"/>
                  <a:gd name="connsiteY6" fmla="*/ 632859 h 652173"/>
                  <a:gd name="connsiteX7" fmla="*/ 169526 w 3134118"/>
                  <a:gd name="connsiteY7" fmla="*/ 649206 h 652173"/>
                  <a:gd name="connsiteX0" fmla="*/ 169526 w 3134118"/>
                  <a:gd name="connsiteY0" fmla="*/ 649206 h 652173"/>
                  <a:gd name="connsiteX1" fmla="*/ 59 w 3134118"/>
                  <a:gd name="connsiteY1" fmla="*/ 286212 h 652173"/>
                  <a:gd name="connsiteX2" fmla="*/ 157568 w 3134118"/>
                  <a:gd name="connsiteY2" fmla="*/ 1263 h 652173"/>
                  <a:gd name="connsiteX3" fmla="*/ 3076620 w 3134118"/>
                  <a:gd name="connsiteY3" fmla="*/ 12201 h 652173"/>
                  <a:gd name="connsiteX4" fmla="*/ 3107899 w 3134118"/>
                  <a:gd name="connsiteY4" fmla="*/ 283890 h 652173"/>
                  <a:gd name="connsiteX5" fmla="*/ 3134118 w 3134118"/>
                  <a:gd name="connsiteY5" fmla="*/ 573456 h 652173"/>
                  <a:gd name="connsiteX6" fmla="*/ 1156395 w 3134118"/>
                  <a:gd name="connsiteY6" fmla="*/ 632859 h 652173"/>
                  <a:gd name="connsiteX7" fmla="*/ 169526 w 313411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076620 w 3146888"/>
                  <a:gd name="connsiteY3" fmla="*/ 12201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076620 w 3146888"/>
                  <a:gd name="connsiteY3" fmla="*/ 12201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076620 w 3146888"/>
                  <a:gd name="connsiteY3" fmla="*/ 12201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72181"/>
                  <a:gd name="connsiteY0" fmla="*/ 649206 h 652173"/>
                  <a:gd name="connsiteX1" fmla="*/ 59 w 3172181"/>
                  <a:gd name="connsiteY1" fmla="*/ 286212 h 652173"/>
                  <a:gd name="connsiteX2" fmla="*/ 157568 w 3172181"/>
                  <a:gd name="connsiteY2" fmla="*/ 1263 h 652173"/>
                  <a:gd name="connsiteX3" fmla="*/ 3134085 w 3172181"/>
                  <a:gd name="connsiteY3" fmla="*/ 11703 h 652173"/>
                  <a:gd name="connsiteX4" fmla="*/ 3107899 w 3172181"/>
                  <a:gd name="connsiteY4" fmla="*/ 283890 h 652173"/>
                  <a:gd name="connsiteX5" fmla="*/ 3146888 w 3172181"/>
                  <a:gd name="connsiteY5" fmla="*/ 573346 h 652173"/>
                  <a:gd name="connsiteX6" fmla="*/ 1156395 w 3172181"/>
                  <a:gd name="connsiteY6" fmla="*/ 632859 h 652173"/>
                  <a:gd name="connsiteX7" fmla="*/ 169526 w 3172181"/>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4085 w 3146888"/>
                  <a:gd name="connsiteY3" fmla="*/ 11703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4085 w 3146888"/>
                  <a:gd name="connsiteY3" fmla="*/ 11703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4085 w 3146888"/>
                  <a:gd name="connsiteY3" fmla="*/ 11703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4085 w 3146888"/>
                  <a:gd name="connsiteY3" fmla="*/ 11703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21375 w 3146888"/>
                  <a:gd name="connsiteY3" fmla="*/ 17756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21375 w 3146888"/>
                  <a:gd name="connsiteY3" fmla="*/ 17756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7367 w 3146888"/>
                  <a:gd name="connsiteY3" fmla="*/ 20588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7367 w 3146888"/>
                  <a:gd name="connsiteY3" fmla="*/ 20588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7367 w 3146888"/>
                  <a:gd name="connsiteY3" fmla="*/ 20588 h 652173"/>
                  <a:gd name="connsiteX4" fmla="*/ 3107899 w 3146888"/>
                  <a:gd name="connsiteY4" fmla="*/ 283890 h 652173"/>
                  <a:gd name="connsiteX5" fmla="*/ 3146888 w 3146888"/>
                  <a:gd name="connsiteY5" fmla="*/ 573346 h 652173"/>
                  <a:gd name="connsiteX6" fmla="*/ 169526 w 3146888"/>
                  <a:gd name="connsiteY6" fmla="*/ 649206 h 652173"/>
                  <a:gd name="connsiteX0" fmla="*/ 101247 w 3158510"/>
                  <a:gd name="connsiteY0" fmla="*/ 640977 h 644010"/>
                  <a:gd name="connsiteX1" fmla="*/ 11681 w 3158510"/>
                  <a:gd name="connsiteY1" fmla="*/ 286205 h 644010"/>
                  <a:gd name="connsiteX2" fmla="*/ 169190 w 3158510"/>
                  <a:gd name="connsiteY2" fmla="*/ 1256 h 644010"/>
                  <a:gd name="connsiteX3" fmla="*/ 3148989 w 3158510"/>
                  <a:gd name="connsiteY3" fmla="*/ 20581 h 644010"/>
                  <a:gd name="connsiteX4" fmla="*/ 3119521 w 3158510"/>
                  <a:gd name="connsiteY4" fmla="*/ 283883 h 644010"/>
                  <a:gd name="connsiteX5" fmla="*/ 3158510 w 3158510"/>
                  <a:gd name="connsiteY5" fmla="*/ 573339 h 644010"/>
                  <a:gd name="connsiteX6" fmla="*/ 101247 w 3158510"/>
                  <a:gd name="connsiteY6" fmla="*/ 640977 h 644010"/>
                  <a:gd name="connsiteX0" fmla="*/ 91049 w 3148312"/>
                  <a:gd name="connsiteY0" fmla="*/ 640977 h 640977"/>
                  <a:gd name="connsiteX1" fmla="*/ 1483 w 3148312"/>
                  <a:gd name="connsiteY1" fmla="*/ 286205 h 640977"/>
                  <a:gd name="connsiteX2" fmla="*/ 158992 w 3148312"/>
                  <a:gd name="connsiteY2" fmla="*/ 1256 h 640977"/>
                  <a:gd name="connsiteX3" fmla="*/ 3138791 w 3148312"/>
                  <a:gd name="connsiteY3" fmla="*/ 20581 h 640977"/>
                  <a:gd name="connsiteX4" fmla="*/ 3109323 w 3148312"/>
                  <a:gd name="connsiteY4" fmla="*/ 283883 h 640977"/>
                  <a:gd name="connsiteX5" fmla="*/ 3148312 w 3148312"/>
                  <a:gd name="connsiteY5" fmla="*/ 573339 h 640977"/>
                  <a:gd name="connsiteX6" fmla="*/ 91049 w 3148312"/>
                  <a:gd name="connsiteY6" fmla="*/ 640977 h 640977"/>
                  <a:gd name="connsiteX0" fmla="*/ 91049 w 3148312"/>
                  <a:gd name="connsiteY0" fmla="*/ 640977 h 640977"/>
                  <a:gd name="connsiteX1" fmla="*/ 1483 w 3148312"/>
                  <a:gd name="connsiteY1" fmla="*/ 286205 h 640977"/>
                  <a:gd name="connsiteX2" fmla="*/ 158992 w 3148312"/>
                  <a:gd name="connsiteY2" fmla="*/ 1256 h 640977"/>
                  <a:gd name="connsiteX3" fmla="*/ 3138791 w 3148312"/>
                  <a:gd name="connsiteY3" fmla="*/ 20581 h 640977"/>
                  <a:gd name="connsiteX4" fmla="*/ 3109323 w 3148312"/>
                  <a:gd name="connsiteY4" fmla="*/ 283883 h 640977"/>
                  <a:gd name="connsiteX5" fmla="*/ 3148312 w 3148312"/>
                  <a:gd name="connsiteY5" fmla="*/ 573339 h 640977"/>
                  <a:gd name="connsiteX6" fmla="*/ 91049 w 3148312"/>
                  <a:gd name="connsiteY6" fmla="*/ 640977 h 640977"/>
                  <a:gd name="connsiteX0" fmla="*/ 91610 w 3148873"/>
                  <a:gd name="connsiteY0" fmla="*/ 640977 h 640977"/>
                  <a:gd name="connsiteX1" fmla="*/ 2044 w 3148873"/>
                  <a:gd name="connsiteY1" fmla="*/ 286205 h 640977"/>
                  <a:gd name="connsiteX2" fmla="*/ 159553 w 3148873"/>
                  <a:gd name="connsiteY2" fmla="*/ 1256 h 640977"/>
                  <a:gd name="connsiteX3" fmla="*/ 3139352 w 3148873"/>
                  <a:gd name="connsiteY3" fmla="*/ 20581 h 640977"/>
                  <a:gd name="connsiteX4" fmla="*/ 3109884 w 3148873"/>
                  <a:gd name="connsiteY4" fmla="*/ 283883 h 640977"/>
                  <a:gd name="connsiteX5" fmla="*/ 3148873 w 3148873"/>
                  <a:gd name="connsiteY5" fmla="*/ 573339 h 640977"/>
                  <a:gd name="connsiteX6" fmla="*/ 91610 w 3148873"/>
                  <a:gd name="connsiteY6" fmla="*/ 640977 h 640977"/>
                  <a:gd name="connsiteX0" fmla="*/ 104019 w 3161282"/>
                  <a:gd name="connsiteY0" fmla="*/ 641011 h 641011"/>
                  <a:gd name="connsiteX1" fmla="*/ 1624 w 3161282"/>
                  <a:gd name="connsiteY1" fmla="*/ 280409 h 641011"/>
                  <a:gd name="connsiteX2" fmla="*/ 171962 w 3161282"/>
                  <a:gd name="connsiteY2" fmla="*/ 1290 h 641011"/>
                  <a:gd name="connsiteX3" fmla="*/ 3151761 w 3161282"/>
                  <a:gd name="connsiteY3" fmla="*/ 20615 h 641011"/>
                  <a:gd name="connsiteX4" fmla="*/ 3122293 w 3161282"/>
                  <a:gd name="connsiteY4" fmla="*/ 283917 h 641011"/>
                  <a:gd name="connsiteX5" fmla="*/ 3161282 w 3161282"/>
                  <a:gd name="connsiteY5" fmla="*/ 573373 h 641011"/>
                  <a:gd name="connsiteX6" fmla="*/ 104019 w 3161282"/>
                  <a:gd name="connsiteY6" fmla="*/ 641011 h 641011"/>
                  <a:gd name="connsiteX0" fmla="*/ 105662 w 3162925"/>
                  <a:gd name="connsiteY0" fmla="*/ 634387 h 634387"/>
                  <a:gd name="connsiteX1" fmla="*/ 3267 w 3162925"/>
                  <a:gd name="connsiteY1" fmla="*/ 273785 h 634387"/>
                  <a:gd name="connsiteX2" fmla="*/ 90659 w 3162925"/>
                  <a:gd name="connsiteY2" fmla="*/ 1327 h 634387"/>
                  <a:gd name="connsiteX3" fmla="*/ 3153404 w 3162925"/>
                  <a:gd name="connsiteY3" fmla="*/ 13991 h 634387"/>
                  <a:gd name="connsiteX4" fmla="*/ 3123936 w 3162925"/>
                  <a:gd name="connsiteY4" fmla="*/ 277293 h 634387"/>
                  <a:gd name="connsiteX5" fmla="*/ 3162925 w 3162925"/>
                  <a:gd name="connsiteY5" fmla="*/ 566749 h 634387"/>
                  <a:gd name="connsiteX6" fmla="*/ 105662 w 3162925"/>
                  <a:gd name="connsiteY6" fmla="*/ 634387 h 634387"/>
                  <a:gd name="connsiteX0" fmla="*/ 105662 w 3162925"/>
                  <a:gd name="connsiteY0" fmla="*/ 634387 h 634387"/>
                  <a:gd name="connsiteX1" fmla="*/ 3267 w 3162925"/>
                  <a:gd name="connsiteY1" fmla="*/ 273785 h 634387"/>
                  <a:gd name="connsiteX2" fmla="*/ 90660 w 3162925"/>
                  <a:gd name="connsiteY2" fmla="*/ 1327 h 634387"/>
                  <a:gd name="connsiteX3" fmla="*/ 3153404 w 3162925"/>
                  <a:gd name="connsiteY3" fmla="*/ 13991 h 634387"/>
                  <a:gd name="connsiteX4" fmla="*/ 3123936 w 3162925"/>
                  <a:gd name="connsiteY4" fmla="*/ 277293 h 634387"/>
                  <a:gd name="connsiteX5" fmla="*/ 3162925 w 3162925"/>
                  <a:gd name="connsiteY5" fmla="*/ 566749 h 634387"/>
                  <a:gd name="connsiteX6" fmla="*/ 105662 w 3162925"/>
                  <a:gd name="connsiteY6" fmla="*/ 634387 h 634387"/>
                  <a:gd name="connsiteX0" fmla="*/ 102843 w 3160106"/>
                  <a:gd name="connsiteY0" fmla="*/ 633060 h 633060"/>
                  <a:gd name="connsiteX1" fmla="*/ 448 w 3160106"/>
                  <a:gd name="connsiteY1" fmla="*/ 272458 h 633060"/>
                  <a:gd name="connsiteX2" fmla="*/ 87841 w 3160106"/>
                  <a:gd name="connsiteY2" fmla="*/ 0 h 633060"/>
                  <a:gd name="connsiteX3" fmla="*/ 3150585 w 3160106"/>
                  <a:gd name="connsiteY3" fmla="*/ 12664 h 633060"/>
                  <a:gd name="connsiteX4" fmla="*/ 3121117 w 3160106"/>
                  <a:gd name="connsiteY4" fmla="*/ 275966 h 633060"/>
                  <a:gd name="connsiteX5" fmla="*/ 3160106 w 3160106"/>
                  <a:gd name="connsiteY5" fmla="*/ 565422 h 633060"/>
                  <a:gd name="connsiteX6" fmla="*/ 102843 w 3160106"/>
                  <a:gd name="connsiteY6" fmla="*/ 633060 h 633060"/>
                  <a:gd name="connsiteX0" fmla="*/ 102511 w 3159774"/>
                  <a:gd name="connsiteY0" fmla="*/ 627175 h 627175"/>
                  <a:gd name="connsiteX1" fmla="*/ 116 w 3159774"/>
                  <a:gd name="connsiteY1" fmla="*/ 266573 h 627175"/>
                  <a:gd name="connsiteX2" fmla="*/ 93953 w 3159774"/>
                  <a:gd name="connsiteY2" fmla="*/ 0 h 627175"/>
                  <a:gd name="connsiteX3" fmla="*/ 3150253 w 3159774"/>
                  <a:gd name="connsiteY3" fmla="*/ 6779 h 627175"/>
                  <a:gd name="connsiteX4" fmla="*/ 3120785 w 3159774"/>
                  <a:gd name="connsiteY4" fmla="*/ 270081 h 627175"/>
                  <a:gd name="connsiteX5" fmla="*/ 3159774 w 3159774"/>
                  <a:gd name="connsiteY5" fmla="*/ 559537 h 627175"/>
                  <a:gd name="connsiteX6" fmla="*/ 102511 w 3159774"/>
                  <a:gd name="connsiteY6" fmla="*/ 627175 h 627175"/>
                  <a:gd name="connsiteX0" fmla="*/ 102489 w 3159752"/>
                  <a:gd name="connsiteY0" fmla="*/ 627175 h 627175"/>
                  <a:gd name="connsiteX1" fmla="*/ 94 w 3159752"/>
                  <a:gd name="connsiteY1" fmla="*/ 266573 h 627175"/>
                  <a:gd name="connsiteX2" fmla="*/ 93931 w 3159752"/>
                  <a:gd name="connsiteY2" fmla="*/ 0 h 627175"/>
                  <a:gd name="connsiteX3" fmla="*/ 3150231 w 3159752"/>
                  <a:gd name="connsiteY3" fmla="*/ 6779 h 627175"/>
                  <a:gd name="connsiteX4" fmla="*/ 3120763 w 3159752"/>
                  <a:gd name="connsiteY4" fmla="*/ 270081 h 627175"/>
                  <a:gd name="connsiteX5" fmla="*/ 3159752 w 3159752"/>
                  <a:gd name="connsiteY5" fmla="*/ 559537 h 627175"/>
                  <a:gd name="connsiteX6" fmla="*/ 102489 w 3159752"/>
                  <a:gd name="connsiteY6" fmla="*/ 627175 h 627175"/>
                  <a:gd name="connsiteX0" fmla="*/ 103968 w 3161231"/>
                  <a:gd name="connsiteY0" fmla="*/ 627175 h 627175"/>
                  <a:gd name="connsiteX1" fmla="*/ 1573 w 3161231"/>
                  <a:gd name="connsiteY1" fmla="*/ 266573 h 627175"/>
                  <a:gd name="connsiteX2" fmla="*/ 95410 w 3161231"/>
                  <a:gd name="connsiteY2" fmla="*/ 0 h 627175"/>
                  <a:gd name="connsiteX3" fmla="*/ 3151710 w 3161231"/>
                  <a:gd name="connsiteY3" fmla="*/ 6779 h 627175"/>
                  <a:gd name="connsiteX4" fmla="*/ 3122242 w 3161231"/>
                  <a:gd name="connsiteY4" fmla="*/ 270081 h 627175"/>
                  <a:gd name="connsiteX5" fmla="*/ 3161231 w 3161231"/>
                  <a:gd name="connsiteY5" fmla="*/ 559537 h 627175"/>
                  <a:gd name="connsiteX6" fmla="*/ 103968 w 3161231"/>
                  <a:gd name="connsiteY6" fmla="*/ 627175 h 627175"/>
                  <a:gd name="connsiteX0" fmla="*/ 386394 w 3443657"/>
                  <a:gd name="connsiteY0" fmla="*/ 627175 h 627175"/>
                  <a:gd name="connsiteX1" fmla="*/ 377836 w 3443657"/>
                  <a:gd name="connsiteY1" fmla="*/ 0 h 627175"/>
                  <a:gd name="connsiteX2" fmla="*/ 3434136 w 3443657"/>
                  <a:gd name="connsiteY2" fmla="*/ 6779 h 627175"/>
                  <a:gd name="connsiteX3" fmla="*/ 3404668 w 3443657"/>
                  <a:gd name="connsiteY3" fmla="*/ 270081 h 627175"/>
                  <a:gd name="connsiteX4" fmla="*/ 3443657 w 3443657"/>
                  <a:gd name="connsiteY4" fmla="*/ 559537 h 627175"/>
                  <a:gd name="connsiteX5" fmla="*/ 386394 w 3443657"/>
                  <a:gd name="connsiteY5" fmla="*/ 627175 h 627175"/>
                  <a:gd name="connsiteX0" fmla="*/ 251380 w 3308643"/>
                  <a:gd name="connsiteY0" fmla="*/ 627175 h 627175"/>
                  <a:gd name="connsiteX1" fmla="*/ 242822 w 3308643"/>
                  <a:gd name="connsiteY1" fmla="*/ 0 h 627175"/>
                  <a:gd name="connsiteX2" fmla="*/ 3299122 w 3308643"/>
                  <a:gd name="connsiteY2" fmla="*/ 6779 h 627175"/>
                  <a:gd name="connsiteX3" fmla="*/ 3269654 w 3308643"/>
                  <a:gd name="connsiteY3" fmla="*/ 270081 h 627175"/>
                  <a:gd name="connsiteX4" fmla="*/ 3308643 w 3308643"/>
                  <a:gd name="connsiteY4" fmla="*/ 559537 h 627175"/>
                  <a:gd name="connsiteX5" fmla="*/ 251380 w 3308643"/>
                  <a:gd name="connsiteY5" fmla="*/ 627175 h 627175"/>
                  <a:gd name="connsiteX0" fmla="*/ 70615 w 3127878"/>
                  <a:gd name="connsiteY0" fmla="*/ 627175 h 627175"/>
                  <a:gd name="connsiteX1" fmla="*/ 62057 w 3127878"/>
                  <a:gd name="connsiteY1" fmla="*/ 0 h 627175"/>
                  <a:gd name="connsiteX2" fmla="*/ 3118357 w 3127878"/>
                  <a:gd name="connsiteY2" fmla="*/ 6779 h 627175"/>
                  <a:gd name="connsiteX3" fmla="*/ 3088889 w 3127878"/>
                  <a:gd name="connsiteY3" fmla="*/ 270081 h 627175"/>
                  <a:gd name="connsiteX4" fmla="*/ 3127878 w 3127878"/>
                  <a:gd name="connsiteY4" fmla="*/ 559537 h 627175"/>
                  <a:gd name="connsiteX5" fmla="*/ 70615 w 3127878"/>
                  <a:gd name="connsiteY5" fmla="*/ 627175 h 627175"/>
                  <a:gd name="connsiteX0" fmla="*/ 93687 w 3150950"/>
                  <a:gd name="connsiteY0" fmla="*/ 627175 h 627175"/>
                  <a:gd name="connsiteX1" fmla="*/ 85129 w 3150950"/>
                  <a:gd name="connsiteY1" fmla="*/ 0 h 627175"/>
                  <a:gd name="connsiteX2" fmla="*/ 3141429 w 3150950"/>
                  <a:gd name="connsiteY2" fmla="*/ 6779 h 627175"/>
                  <a:gd name="connsiteX3" fmla="*/ 3111961 w 3150950"/>
                  <a:gd name="connsiteY3" fmla="*/ 270081 h 627175"/>
                  <a:gd name="connsiteX4" fmla="*/ 3150950 w 3150950"/>
                  <a:gd name="connsiteY4" fmla="*/ 559537 h 627175"/>
                  <a:gd name="connsiteX5" fmla="*/ 93687 w 3150950"/>
                  <a:gd name="connsiteY5" fmla="*/ 627175 h 627175"/>
                  <a:gd name="connsiteX0" fmla="*/ 105148 w 3162411"/>
                  <a:gd name="connsiteY0" fmla="*/ 627175 h 627175"/>
                  <a:gd name="connsiteX1" fmla="*/ 96590 w 3162411"/>
                  <a:gd name="connsiteY1" fmla="*/ 0 h 627175"/>
                  <a:gd name="connsiteX2" fmla="*/ 3152890 w 3162411"/>
                  <a:gd name="connsiteY2" fmla="*/ 6779 h 627175"/>
                  <a:gd name="connsiteX3" fmla="*/ 3123422 w 3162411"/>
                  <a:gd name="connsiteY3" fmla="*/ 270081 h 627175"/>
                  <a:gd name="connsiteX4" fmla="*/ 3162411 w 3162411"/>
                  <a:gd name="connsiteY4" fmla="*/ 559537 h 627175"/>
                  <a:gd name="connsiteX5" fmla="*/ 105148 w 3162411"/>
                  <a:gd name="connsiteY5" fmla="*/ 627175 h 627175"/>
                  <a:gd name="connsiteX0" fmla="*/ 105369 w 3162632"/>
                  <a:gd name="connsiteY0" fmla="*/ 627175 h 627175"/>
                  <a:gd name="connsiteX1" fmla="*/ 96811 w 3162632"/>
                  <a:gd name="connsiteY1" fmla="*/ 0 h 627175"/>
                  <a:gd name="connsiteX2" fmla="*/ 3153111 w 3162632"/>
                  <a:gd name="connsiteY2" fmla="*/ 6779 h 627175"/>
                  <a:gd name="connsiteX3" fmla="*/ 3123643 w 3162632"/>
                  <a:gd name="connsiteY3" fmla="*/ 270081 h 627175"/>
                  <a:gd name="connsiteX4" fmla="*/ 3162632 w 3162632"/>
                  <a:gd name="connsiteY4" fmla="*/ 559537 h 627175"/>
                  <a:gd name="connsiteX5" fmla="*/ 105369 w 3162632"/>
                  <a:gd name="connsiteY5" fmla="*/ 627175 h 627175"/>
                  <a:gd name="connsiteX0" fmla="*/ 267608 w 3324871"/>
                  <a:gd name="connsiteY0" fmla="*/ 627175 h 627175"/>
                  <a:gd name="connsiteX1" fmla="*/ 169685 w 3324871"/>
                  <a:gd name="connsiteY1" fmla="*/ 268486 h 627175"/>
                  <a:gd name="connsiteX2" fmla="*/ 259050 w 3324871"/>
                  <a:gd name="connsiteY2" fmla="*/ 0 h 627175"/>
                  <a:gd name="connsiteX3" fmla="*/ 3315350 w 3324871"/>
                  <a:gd name="connsiteY3" fmla="*/ 6779 h 627175"/>
                  <a:gd name="connsiteX4" fmla="*/ 3285882 w 3324871"/>
                  <a:gd name="connsiteY4" fmla="*/ 270081 h 627175"/>
                  <a:gd name="connsiteX5" fmla="*/ 3324871 w 3324871"/>
                  <a:gd name="connsiteY5" fmla="*/ 559537 h 627175"/>
                  <a:gd name="connsiteX6" fmla="*/ 267608 w 3324871"/>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101343 w 3158606"/>
                  <a:gd name="connsiteY0" fmla="*/ 627175 h 627175"/>
                  <a:gd name="connsiteX1" fmla="*/ 3420 w 3158606"/>
                  <a:gd name="connsiteY1" fmla="*/ 268486 h 627175"/>
                  <a:gd name="connsiteX2" fmla="*/ 92785 w 3158606"/>
                  <a:gd name="connsiteY2" fmla="*/ 0 h 627175"/>
                  <a:gd name="connsiteX3" fmla="*/ 3149085 w 3158606"/>
                  <a:gd name="connsiteY3" fmla="*/ 6779 h 627175"/>
                  <a:gd name="connsiteX4" fmla="*/ 3119617 w 3158606"/>
                  <a:gd name="connsiteY4" fmla="*/ 270081 h 627175"/>
                  <a:gd name="connsiteX5" fmla="*/ 3158606 w 3158606"/>
                  <a:gd name="connsiteY5" fmla="*/ 559537 h 627175"/>
                  <a:gd name="connsiteX6" fmla="*/ 101343 w 3158606"/>
                  <a:gd name="connsiteY6" fmla="*/ 627175 h 627175"/>
                  <a:gd name="connsiteX0" fmla="*/ 101343 w 3158606"/>
                  <a:gd name="connsiteY0" fmla="*/ 627175 h 627175"/>
                  <a:gd name="connsiteX1" fmla="*/ 3420 w 3158606"/>
                  <a:gd name="connsiteY1" fmla="*/ 268486 h 627175"/>
                  <a:gd name="connsiteX2" fmla="*/ 92785 w 3158606"/>
                  <a:gd name="connsiteY2" fmla="*/ 0 h 627175"/>
                  <a:gd name="connsiteX3" fmla="*/ 3149085 w 3158606"/>
                  <a:gd name="connsiteY3" fmla="*/ 6779 h 627175"/>
                  <a:gd name="connsiteX4" fmla="*/ 3119617 w 3158606"/>
                  <a:gd name="connsiteY4" fmla="*/ 270081 h 627175"/>
                  <a:gd name="connsiteX5" fmla="*/ 3158606 w 3158606"/>
                  <a:gd name="connsiteY5" fmla="*/ 559537 h 627175"/>
                  <a:gd name="connsiteX6" fmla="*/ 101343 w 3158606"/>
                  <a:gd name="connsiteY6" fmla="*/ 627175 h 627175"/>
                  <a:gd name="connsiteX0" fmla="*/ 101343 w 3158606"/>
                  <a:gd name="connsiteY0" fmla="*/ 627175 h 627175"/>
                  <a:gd name="connsiteX1" fmla="*/ 3420 w 3158606"/>
                  <a:gd name="connsiteY1" fmla="*/ 268486 h 627175"/>
                  <a:gd name="connsiteX2" fmla="*/ 92785 w 3158606"/>
                  <a:gd name="connsiteY2" fmla="*/ 0 h 627175"/>
                  <a:gd name="connsiteX3" fmla="*/ 3149085 w 3158606"/>
                  <a:gd name="connsiteY3" fmla="*/ 6779 h 627175"/>
                  <a:gd name="connsiteX4" fmla="*/ 3119617 w 3158606"/>
                  <a:gd name="connsiteY4" fmla="*/ 270081 h 627175"/>
                  <a:gd name="connsiteX5" fmla="*/ 3158606 w 3158606"/>
                  <a:gd name="connsiteY5" fmla="*/ 559537 h 627175"/>
                  <a:gd name="connsiteX6" fmla="*/ 101343 w 3158606"/>
                  <a:gd name="connsiteY6" fmla="*/ 627175 h 627175"/>
                  <a:gd name="connsiteX0" fmla="*/ 102368 w 3159631"/>
                  <a:gd name="connsiteY0" fmla="*/ 627175 h 627175"/>
                  <a:gd name="connsiteX1" fmla="*/ 4445 w 3159631"/>
                  <a:gd name="connsiteY1" fmla="*/ 268486 h 627175"/>
                  <a:gd name="connsiteX2" fmla="*/ 93810 w 3159631"/>
                  <a:gd name="connsiteY2" fmla="*/ 0 h 627175"/>
                  <a:gd name="connsiteX3" fmla="*/ 3150110 w 3159631"/>
                  <a:gd name="connsiteY3" fmla="*/ 6779 h 627175"/>
                  <a:gd name="connsiteX4" fmla="*/ 3120642 w 3159631"/>
                  <a:gd name="connsiteY4" fmla="*/ 270081 h 627175"/>
                  <a:gd name="connsiteX5" fmla="*/ 3159631 w 3159631"/>
                  <a:gd name="connsiteY5" fmla="*/ 559537 h 627175"/>
                  <a:gd name="connsiteX6" fmla="*/ 102368 w 3159631"/>
                  <a:gd name="connsiteY6" fmla="*/ 627175 h 627175"/>
                  <a:gd name="connsiteX0" fmla="*/ 102237 w 3159500"/>
                  <a:gd name="connsiteY0" fmla="*/ 627175 h 627175"/>
                  <a:gd name="connsiteX1" fmla="*/ 4314 w 3159500"/>
                  <a:gd name="connsiteY1" fmla="*/ 268486 h 627175"/>
                  <a:gd name="connsiteX2" fmla="*/ 93679 w 3159500"/>
                  <a:gd name="connsiteY2" fmla="*/ 0 h 627175"/>
                  <a:gd name="connsiteX3" fmla="*/ 3149979 w 3159500"/>
                  <a:gd name="connsiteY3" fmla="*/ 6779 h 627175"/>
                  <a:gd name="connsiteX4" fmla="*/ 3120511 w 3159500"/>
                  <a:gd name="connsiteY4" fmla="*/ 270081 h 627175"/>
                  <a:gd name="connsiteX5" fmla="*/ 3159500 w 3159500"/>
                  <a:gd name="connsiteY5" fmla="*/ 559537 h 627175"/>
                  <a:gd name="connsiteX6" fmla="*/ 102237 w 3159500"/>
                  <a:gd name="connsiteY6" fmla="*/ 627175 h 627175"/>
                  <a:gd name="connsiteX0" fmla="*/ 102237 w 3159500"/>
                  <a:gd name="connsiteY0" fmla="*/ 627175 h 627175"/>
                  <a:gd name="connsiteX1" fmla="*/ 4314 w 3159500"/>
                  <a:gd name="connsiteY1" fmla="*/ 268486 h 627175"/>
                  <a:gd name="connsiteX2" fmla="*/ 93679 w 3159500"/>
                  <a:gd name="connsiteY2" fmla="*/ 0 h 627175"/>
                  <a:gd name="connsiteX3" fmla="*/ 3149979 w 3159500"/>
                  <a:gd name="connsiteY3" fmla="*/ 6779 h 627175"/>
                  <a:gd name="connsiteX4" fmla="*/ 3120511 w 3159500"/>
                  <a:gd name="connsiteY4" fmla="*/ 270081 h 627175"/>
                  <a:gd name="connsiteX5" fmla="*/ 3159500 w 3159500"/>
                  <a:gd name="connsiteY5" fmla="*/ 559537 h 627175"/>
                  <a:gd name="connsiteX6" fmla="*/ 102237 w 3159500"/>
                  <a:gd name="connsiteY6" fmla="*/ 627175 h 627175"/>
                  <a:gd name="connsiteX0" fmla="*/ 99156 w 3156419"/>
                  <a:gd name="connsiteY0" fmla="*/ 627175 h 627175"/>
                  <a:gd name="connsiteX1" fmla="*/ 4456 w 3156419"/>
                  <a:gd name="connsiteY1" fmla="*/ 271430 h 627175"/>
                  <a:gd name="connsiteX2" fmla="*/ 90598 w 3156419"/>
                  <a:gd name="connsiteY2" fmla="*/ 0 h 627175"/>
                  <a:gd name="connsiteX3" fmla="*/ 3146898 w 3156419"/>
                  <a:gd name="connsiteY3" fmla="*/ 6779 h 627175"/>
                  <a:gd name="connsiteX4" fmla="*/ 3117430 w 3156419"/>
                  <a:gd name="connsiteY4" fmla="*/ 270081 h 627175"/>
                  <a:gd name="connsiteX5" fmla="*/ 3156419 w 3156419"/>
                  <a:gd name="connsiteY5" fmla="*/ 559537 h 627175"/>
                  <a:gd name="connsiteX6" fmla="*/ 99156 w 3156419"/>
                  <a:gd name="connsiteY6" fmla="*/ 627175 h 627175"/>
                  <a:gd name="connsiteX0" fmla="*/ 111408 w 3168671"/>
                  <a:gd name="connsiteY0" fmla="*/ 627175 h 627175"/>
                  <a:gd name="connsiteX1" fmla="*/ 3939 w 3168671"/>
                  <a:gd name="connsiteY1" fmla="*/ 271540 h 627175"/>
                  <a:gd name="connsiteX2" fmla="*/ 102850 w 3168671"/>
                  <a:gd name="connsiteY2" fmla="*/ 0 h 627175"/>
                  <a:gd name="connsiteX3" fmla="*/ 3159150 w 3168671"/>
                  <a:gd name="connsiteY3" fmla="*/ 6779 h 627175"/>
                  <a:gd name="connsiteX4" fmla="*/ 3129682 w 3168671"/>
                  <a:gd name="connsiteY4" fmla="*/ 270081 h 627175"/>
                  <a:gd name="connsiteX5" fmla="*/ 3168671 w 3168671"/>
                  <a:gd name="connsiteY5" fmla="*/ 559537 h 627175"/>
                  <a:gd name="connsiteX6" fmla="*/ 111408 w 3168671"/>
                  <a:gd name="connsiteY6" fmla="*/ 627175 h 627175"/>
                  <a:gd name="connsiteX0" fmla="*/ 111408 w 3168671"/>
                  <a:gd name="connsiteY0" fmla="*/ 627175 h 627175"/>
                  <a:gd name="connsiteX1" fmla="*/ 3939 w 3168671"/>
                  <a:gd name="connsiteY1" fmla="*/ 271541 h 627175"/>
                  <a:gd name="connsiteX2" fmla="*/ 102850 w 3168671"/>
                  <a:gd name="connsiteY2" fmla="*/ 0 h 627175"/>
                  <a:gd name="connsiteX3" fmla="*/ 3159150 w 3168671"/>
                  <a:gd name="connsiteY3" fmla="*/ 6779 h 627175"/>
                  <a:gd name="connsiteX4" fmla="*/ 3129682 w 3168671"/>
                  <a:gd name="connsiteY4" fmla="*/ 270081 h 627175"/>
                  <a:gd name="connsiteX5" fmla="*/ 3168671 w 3168671"/>
                  <a:gd name="connsiteY5" fmla="*/ 559537 h 627175"/>
                  <a:gd name="connsiteX6" fmla="*/ 111408 w 3168671"/>
                  <a:gd name="connsiteY6" fmla="*/ 627175 h 627175"/>
                  <a:gd name="connsiteX0" fmla="*/ 111408 w 3168671"/>
                  <a:gd name="connsiteY0" fmla="*/ 627175 h 627175"/>
                  <a:gd name="connsiteX1" fmla="*/ 3939 w 3168671"/>
                  <a:gd name="connsiteY1" fmla="*/ 271541 h 627175"/>
                  <a:gd name="connsiteX2" fmla="*/ 102850 w 3168671"/>
                  <a:gd name="connsiteY2" fmla="*/ 0 h 627175"/>
                  <a:gd name="connsiteX3" fmla="*/ 3159150 w 3168671"/>
                  <a:gd name="connsiteY3" fmla="*/ 6779 h 627175"/>
                  <a:gd name="connsiteX4" fmla="*/ 3129682 w 3168671"/>
                  <a:gd name="connsiteY4" fmla="*/ 270081 h 627175"/>
                  <a:gd name="connsiteX5" fmla="*/ 3168671 w 3168671"/>
                  <a:gd name="connsiteY5" fmla="*/ 559537 h 627175"/>
                  <a:gd name="connsiteX6" fmla="*/ 111408 w 3168671"/>
                  <a:gd name="connsiteY6" fmla="*/ 627175 h 627175"/>
                  <a:gd name="connsiteX0" fmla="*/ 108361 w 3165624"/>
                  <a:gd name="connsiteY0" fmla="*/ 627175 h 627175"/>
                  <a:gd name="connsiteX1" fmla="*/ 892 w 3165624"/>
                  <a:gd name="connsiteY1" fmla="*/ 271541 h 627175"/>
                  <a:gd name="connsiteX2" fmla="*/ 99803 w 3165624"/>
                  <a:gd name="connsiteY2" fmla="*/ 0 h 627175"/>
                  <a:gd name="connsiteX3" fmla="*/ 3156103 w 3165624"/>
                  <a:gd name="connsiteY3" fmla="*/ 6779 h 627175"/>
                  <a:gd name="connsiteX4" fmla="*/ 3126635 w 3165624"/>
                  <a:gd name="connsiteY4" fmla="*/ 270081 h 627175"/>
                  <a:gd name="connsiteX5" fmla="*/ 3165624 w 3165624"/>
                  <a:gd name="connsiteY5" fmla="*/ 559537 h 627175"/>
                  <a:gd name="connsiteX6" fmla="*/ 108361 w 3165624"/>
                  <a:gd name="connsiteY6" fmla="*/ 627175 h 627175"/>
                  <a:gd name="connsiteX0" fmla="*/ 108361 w 3165624"/>
                  <a:gd name="connsiteY0" fmla="*/ 627175 h 627175"/>
                  <a:gd name="connsiteX1" fmla="*/ 892 w 3165624"/>
                  <a:gd name="connsiteY1" fmla="*/ 271541 h 627175"/>
                  <a:gd name="connsiteX2" fmla="*/ 99803 w 3165624"/>
                  <a:gd name="connsiteY2" fmla="*/ 0 h 627175"/>
                  <a:gd name="connsiteX3" fmla="*/ 3156103 w 3165624"/>
                  <a:gd name="connsiteY3" fmla="*/ 6779 h 627175"/>
                  <a:gd name="connsiteX4" fmla="*/ 3126635 w 3165624"/>
                  <a:gd name="connsiteY4" fmla="*/ 270081 h 627175"/>
                  <a:gd name="connsiteX5" fmla="*/ 3165624 w 3165624"/>
                  <a:gd name="connsiteY5" fmla="*/ 559537 h 627175"/>
                  <a:gd name="connsiteX6" fmla="*/ 108361 w 3165624"/>
                  <a:gd name="connsiteY6" fmla="*/ 627175 h 627175"/>
                  <a:gd name="connsiteX0" fmla="*/ 108361 w 3165624"/>
                  <a:gd name="connsiteY0" fmla="*/ 627175 h 627175"/>
                  <a:gd name="connsiteX1" fmla="*/ 892 w 3165624"/>
                  <a:gd name="connsiteY1" fmla="*/ 271541 h 627175"/>
                  <a:gd name="connsiteX2" fmla="*/ 99803 w 3165624"/>
                  <a:gd name="connsiteY2" fmla="*/ 0 h 627175"/>
                  <a:gd name="connsiteX3" fmla="*/ 3156103 w 3165624"/>
                  <a:gd name="connsiteY3" fmla="*/ 6779 h 627175"/>
                  <a:gd name="connsiteX4" fmla="*/ 3126635 w 3165624"/>
                  <a:gd name="connsiteY4" fmla="*/ 270081 h 627175"/>
                  <a:gd name="connsiteX5" fmla="*/ 3165624 w 3165624"/>
                  <a:gd name="connsiteY5" fmla="*/ 559537 h 627175"/>
                  <a:gd name="connsiteX6" fmla="*/ 108361 w 3165624"/>
                  <a:gd name="connsiteY6" fmla="*/ 627175 h 627175"/>
                  <a:gd name="connsiteX0" fmla="*/ 108764 w 3166027"/>
                  <a:gd name="connsiteY0" fmla="*/ 627175 h 627175"/>
                  <a:gd name="connsiteX1" fmla="*/ 1295 w 3166027"/>
                  <a:gd name="connsiteY1" fmla="*/ 271541 h 627175"/>
                  <a:gd name="connsiteX2" fmla="*/ 100206 w 3166027"/>
                  <a:gd name="connsiteY2" fmla="*/ 0 h 627175"/>
                  <a:gd name="connsiteX3" fmla="*/ 3156506 w 3166027"/>
                  <a:gd name="connsiteY3" fmla="*/ 6779 h 627175"/>
                  <a:gd name="connsiteX4" fmla="*/ 3127038 w 3166027"/>
                  <a:gd name="connsiteY4" fmla="*/ 270081 h 627175"/>
                  <a:gd name="connsiteX5" fmla="*/ 3166027 w 3166027"/>
                  <a:gd name="connsiteY5" fmla="*/ 559537 h 627175"/>
                  <a:gd name="connsiteX6" fmla="*/ 108764 w 3166027"/>
                  <a:gd name="connsiteY6" fmla="*/ 627175 h 627175"/>
                  <a:gd name="connsiteX0" fmla="*/ 108764 w 3166027"/>
                  <a:gd name="connsiteY0" fmla="*/ 627175 h 627175"/>
                  <a:gd name="connsiteX1" fmla="*/ 1295 w 3166027"/>
                  <a:gd name="connsiteY1" fmla="*/ 271541 h 627175"/>
                  <a:gd name="connsiteX2" fmla="*/ 100206 w 3166027"/>
                  <a:gd name="connsiteY2" fmla="*/ 0 h 627175"/>
                  <a:gd name="connsiteX3" fmla="*/ 3156506 w 3166027"/>
                  <a:gd name="connsiteY3" fmla="*/ 6779 h 627175"/>
                  <a:gd name="connsiteX4" fmla="*/ 3127038 w 3166027"/>
                  <a:gd name="connsiteY4" fmla="*/ 270081 h 627175"/>
                  <a:gd name="connsiteX5" fmla="*/ 3166027 w 3166027"/>
                  <a:gd name="connsiteY5" fmla="*/ 559537 h 627175"/>
                  <a:gd name="connsiteX6" fmla="*/ 108764 w 3166027"/>
                  <a:gd name="connsiteY6" fmla="*/ 627175 h 627175"/>
                  <a:gd name="connsiteX0" fmla="*/ 95995 w 3166027"/>
                  <a:gd name="connsiteY0" fmla="*/ 627285 h 627285"/>
                  <a:gd name="connsiteX1" fmla="*/ 1295 w 3166027"/>
                  <a:gd name="connsiteY1" fmla="*/ 271541 h 627285"/>
                  <a:gd name="connsiteX2" fmla="*/ 100206 w 3166027"/>
                  <a:gd name="connsiteY2" fmla="*/ 0 h 627285"/>
                  <a:gd name="connsiteX3" fmla="*/ 3156506 w 3166027"/>
                  <a:gd name="connsiteY3" fmla="*/ 6779 h 627285"/>
                  <a:gd name="connsiteX4" fmla="*/ 3127038 w 3166027"/>
                  <a:gd name="connsiteY4" fmla="*/ 270081 h 627285"/>
                  <a:gd name="connsiteX5" fmla="*/ 3166027 w 3166027"/>
                  <a:gd name="connsiteY5" fmla="*/ 559537 h 627285"/>
                  <a:gd name="connsiteX6" fmla="*/ 95995 w 3166027"/>
                  <a:gd name="connsiteY6" fmla="*/ 627285 h 627285"/>
                  <a:gd name="connsiteX0" fmla="*/ 102007 w 3172039"/>
                  <a:gd name="connsiteY0" fmla="*/ 627285 h 627285"/>
                  <a:gd name="connsiteX1" fmla="*/ 1100 w 3172039"/>
                  <a:gd name="connsiteY1" fmla="*/ 289420 h 627285"/>
                  <a:gd name="connsiteX2" fmla="*/ 106218 w 3172039"/>
                  <a:gd name="connsiteY2" fmla="*/ 0 h 627285"/>
                  <a:gd name="connsiteX3" fmla="*/ 3162518 w 3172039"/>
                  <a:gd name="connsiteY3" fmla="*/ 6779 h 627285"/>
                  <a:gd name="connsiteX4" fmla="*/ 3133050 w 3172039"/>
                  <a:gd name="connsiteY4" fmla="*/ 270081 h 627285"/>
                  <a:gd name="connsiteX5" fmla="*/ 3172039 w 3172039"/>
                  <a:gd name="connsiteY5" fmla="*/ 559537 h 627285"/>
                  <a:gd name="connsiteX6" fmla="*/ 102007 w 3172039"/>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8229"/>
                  <a:gd name="connsiteY0" fmla="*/ 627285 h 627285"/>
                  <a:gd name="connsiteX1" fmla="*/ 1022 w 3178229"/>
                  <a:gd name="connsiteY1" fmla="*/ 304300 h 627285"/>
                  <a:gd name="connsiteX2" fmla="*/ 109184 w 3178229"/>
                  <a:gd name="connsiteY2" fmla="*/ 0 h 627285"/>
                  <a:gd name="connsiteX3" fmla="*/ 3165484 w 3178229"/>
                  <a:gd name="connsiteY3" fmla="*/ 6779 h 627285"/>
                  <a:gd name="connsiteX4" fmla="*/ 3136016 w 3178229"/>
                  <a:gd name="connsiteY4" fmla="*/ 270081 h 627285"/>
                  <a:gd name="connsiteX5" fmla="*/ 3178228 w 3178229"/>
                  <a:gd name="connsiteY5" fmla="*/ 562479 h 627285"/>
                  <a:gd name="connsiteX6" fmla="*/ 104973 w 3178229"/>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4187 w 3181391"/>
                  <a:gd name="connsiteY4" fmla="*/ 268413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9637 w 3181391"/>
                  <a:gd name="connsiteY4" fmla="*/ 270052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9637 w 3181391"/>
                  <a:gd name="connsiteY4" fmla="*/ 270052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9637 w 3181391"/>
                  <a:gd name="connsiteY4" fmla="*/ 270052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50401 w 3181391"/>
                  <a:gd name="connsiteY4" fmla="*/ 259849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9467 w 3181391"/>
                  <a:gd name="connsiteY4" fmla="*/ 253203 h 627285"/>
                  <a:gd name="connsiteX5" fmla="*/ 3181391 w 3181391"/>
                  <a:gd name="connsiteY5" fmla="*/ 559480 h 627285"/>
                  <a:gd name="connsiteX6" fmla="*/ 104973 w 3181391"/>
                  <a:gd name="connsiteY6" fmla="*/ 627285 h 627285"/>
                  <a:gd name="connsiteX0" fmla="*/ 104973 w 3179564"/>
                  <a:gd name="connsiteY0" fmla="*/ 627285 h 627285"/>
                  <a:gd name="connsiteX1" fmla="*/ 1022 w 3179564"/>
                  <a:gd name="connsiteY1" fmla="*/ 304300 h 627285"/>
                  <a:gd name="connsiteX2" fmla="*/ 109184 w 3179564"/>
                  <a:gd name="connsiteY2" fmla="*/ 0 h 627285"/>
                  <a:gd name="connsiteX3" fmla="*/ 3165484 w 3179564"/>
                  <a:gd name="connsiteY3" fmla="*/ 6779 h 627285"/>
                  <a:gd name="connsiteX4" fmla="*/ 3139467 w 3179564"/>
                  <a:gd name="connsiteY4" fmla="*/ 253203 h 627285"/>
                  <a:gd name="connsiteX5" fmla="*/ 3179564 w 3179564"/>
                  <a:gd name="connsiteY5" fmla="*/ 557811 h 627285"/>
                  <a:gd name="connsiteX6" fmla="*/ 104973 w 3179564"/>
                  <a:gd name="connsiteY6" fmla="*/ 627285 h 627285"/>
                  <a:gd name="connsiteX0" fmla="*/ 104973 w 3179531"/>
                  <a:gd name="connsiteY0" fmla="*/ 627285 h 627285"/>
                  <a:gd name="connsiteX1" fmla="*/ 1022 w 3179531"/>
                  <a:gd name="connsiteY1" fmla="*/ 304300 h 627285"/>
                  <a:gd name="connsiteX2" fmla="*/ 109184 w 3179531"/>
                  <a:gd name="connsiteY2" fmla="*/ 0 h 627285"/>
                  <a:gd name="connsiteX3" fmla="*/ 3165484 w 3179531"/>
                  <a:gd name="connsiteY3" fmla="*/ 6779 h 627285"/>
                  <a:gd name="connsiteX4" fmla="*/ 3139467 w 3179531"/>
                  <a:gd name="connsiteY4" fmla="*/ 253203 h 627285"/>
                  <a:gd name="connsiteX5" fmla="*/ 3179531 w 3179531"/>
                  <a:gd name="connsiteY5" fmla="*/ 554441 h 627285"/>
                  <a:gd name="connsiteX6" fmla="*/ 104973 w 3179531"/>
                  <a:gd name="connsiteY6" fmla="*/ 627285 h 627285"/>
                  <a:gd name="connsiteX0" fmla="*/ 104973 w 3181359"/>
                  <a:gd name="connsiteY0" fmla="*/ 627285 h 627285"/>
                  <a:gd name="connsiteX1" fmla="*/ 1022 w 3181359"/>
                  <a:gd name="connsiteY1" fmla="*/ 304300 h 627285"/>
                  <a:gd name="connsiteX2" fmla="*/ 109184 w 3181359"/>
                  <a:gd name="connsiteY2" fmla="*/ 0 h 627285"/>
                  <a:gd name="connsiteX3" fmla="*/ 3165484 w 3181359"/>
                  <a:gd name="connsiteY3" fmla="*/ 6779 h 627285"/>
                  <a:gd name="connsiteX4" fmla="*/ 3139467 w 3181359"/>
                  <a:gd name="connsiteY4" fmla="*/ 253203 h 627285"/>
                  <a:gd name="connsiteX5" fmla="*/ 3181359 w 3181359"/>
                  <a:gd name="connsiteY5" fmla="*/ 556110 h 627285"/>
                  <a:gd name="connsiteX6" fmla="*/ 104973 w 3181359"/>
                  <a:gd name="connsiteY6" fmla="*/ 627285 h 627285"/>
                  <a:gd name="connsiteX0" fmla="*/ 104973 w 3181359"/>
                  <a:gd name="connsiteY0" fmla="*/ 627285 h 627285"/>
                  <a:gd name="connsiteX1" fmla="*/ 1022 w 3181359"/>
                  <a:gd name="connsiteY1" fmla="*/ 304300 h 627285"/>
                  <a:gd name="connsiteX2" fmla="*/ 109184 w 3181359"/>
                  <a:gd name="connsiteY2" fmla="*/ 0 h 627285"/>
                  <a:gd name="connsiteX3" fmla="*/ 3165484 w 3181359"/>
                  <a:gd name="connsiteY3" fmla="*/ 6779 h 627285"/>
                  <a:gd name="connsiteX4" fmla="*/ 3139467 w 3181359"/>
                  <a:gd name="connsiteY4" fmla="*/ 253203 h 627285"/>
                  <a:gd name="connsiteX5" fmla="*/ 3181359 w 3181359"/>
                  <a:gd name="connsiteY5" fmla="*/ 556110 h 627285"/>
                  <a:gd name="connsiteX6" fmla="*/ 104973 w 3181359"/>
                  <a:gd name="connsiteY6" fmla="*/ 627285 h 627285"/>
                  <a:gd name="connsiteX0" fmla="*/ 104973 w 3181359"/>
                  <a:gd name="connsiteY0" fmla="*/ 627285 h 627285"/>
                  <a:gd name="connsiteX1" fmla="*/ 1022 w 3181359"/>
                  <a:gd name="connsiteY1" fmla="*/ 304300 h 627285"/>
                  <a:gd name="connsiteX2" fmla="*/ 109184 w 3181359"/>
                  <a:gd name="connsiteY2" fmla="*/ 0 h 627285"/>
                  <a:gd name="connsiteX3" fmla="*/ 3165484 w 3181359"/>
                  <a:gd name="connsiteY3" fmla="*/ 6779 h 627285"/>
                  <a:gd name="connsiteX4" fmla="*/ 3139467 w 3181359"/>
                  <a:gd name="connsiteY4" fmla="*/ 253203 h 627285"/>
                  <a:gd name="connsiteX5" fmla="*/ 3181359 w 3181359"/>
                  <a:gd name="connsiteY5" fmla="*/ 556110 h 627285"/>
                  <a:gd name="connsiteX6" fmla="*/ 104973 w 3181359"/>
                  <a:gd name="connsiteY6" fmla="*/ 627285 h 627285"/>
                  <a:gd name="connsiteX0" fmla="*/ 105022 w 3181408"/>
                  <a:gd name="connsiteY0" fmla="*/ 629065 h 629065"/>
                  <a:gd name="connsiteX1" fmla="*/ 1071 w 3181408"/>
                  <a:gd name="connsiteY1" fmla="*/ 306080 h 629065"/>
                  <a:gd name="connsiteX2" fmla="*/ 107285 w 3181408"/>
                  <a:gd name="connsiteY2" fmla="*/ 0 h 629065"/>
                  <a:gd name="connsiteX3" fmla="*/ 3165533 w 3181408"/>
                  <a:gd name="connsiteY3" fmla="*/ 8559 h 629065"/>
                  <a:gd name="connsiteX4" fmla="*/ 3139516 w 3181408"/>
                  <a:gd name="connsiteY4" fmla="*/ 254983 h 629065"/>
                  <a:gd name="connsiteX5" fmla="*/ 3181408 w 3181408"/>
                  <a:gd name="connsiteY5" fmla="*/ 557890 h 629065"/>
                  <a:gd name="connsiteX6" fmla="*/ 105022 w 3181408"/>
                  <a:gd name="connsiteY6" fmla="*/ 629065 h 629065"/>
                  <a:gd name="connsiteX0" fmla="*/ 105022 w 3181408"/>
                  <a:gd name="connsiteY0" fmla="*/ 629065 h 629065"/>
                  <a:gd name="connsiteX1" fmla="*/ 1071 w 3181408"/>
                  <a:gd name="connsiteY1" fmla="*/ 306080 h 629065"/>
                  <a:gd name="connsiteX2" fmla="*/ 107285 w 3181408"/>
                  <a:gd name="connsiteY2" fmla="*/ 0 h 629065"/>
                  <a:gd name="connsiteX3" fmla="*/ 3165533 w 3181408"/>
                  <a:gd name="connsiteY3" fmla="*/ 8559 h 629065"/>
                  <a:gd name="connsiteX4" fmla="*/ 3139516 w 3181408"/>
                  <a:gd name="connsiteY4" fmla="*/ 254983 h 629065"/>
                  <a:gd name="connsiteX5" fmla="*/ 3181408 w 3181408"/>
                  <a:gd name="connsiteY5" fmla="*/ 557890 h 629065"/>
                  <a:gd name="connsiteX6" fmla="*/ 105022 w 3181408"/>
                  <a:gd name="connsiteY6" fmla="*/ 629065 h 629065"/>
                  <a:gd name="connsiteX0" fmla="*/ 99214 w 3181408"/>
                  <a:gd name="connsiteY0" fmla="*/ 627318 h 627318"/>
                  <a:gd name="connsiteX1" fmla="*/ 1071 w 3181408"/>
                  <a:gd name="connsiteY1" fmla="*/ 306080 h 627318"/>
                  <a:gd name="connsiteX2" fmla="*/ 107285 w 3181408"/>
                  <a:gd name="connsiteY2" fmla="*/ 0 h 627318"/>
                  <a:gd name="connsiteX3" fmla="*/ 3165533 w 3181408"/>
                  <a:gd name="connsiteY3" fmla="*/ 8559 h 627318"/>
                  <a:gd name="connsiteX4" fmla="*/ 3139516 w 3181408"/>
                  <a:gd name="connsiteY4" fmla="*/ 254983 h 627318"/>
                  <a:gd name="connsiteX5" fmla="*/ 3181408 w 3181408"/>
                  <a:gd name="connsiteY5" fmla="*/ 557890 h 627318"/>
                  <a:gd name="connsiteX6" fmla="*/ 99214 w 3181408"/>
                  <a:gd name="connsiteY6" fmla="*/ 627318 h 627318"/>
                  <a:gd name="connsiteX0" fmla="*/ 101161 w 3181408"/>
                  <a:gd name="connsiteY0" fmla="*/ 629097 h 629097"/>
                  <a:gd name="connsiteX1" fmla="*/ 1071 w 3181408"/>
                  <a:gd name="connsiteY1" fmla="*/ 306080 h 629097"/>
                  <a:gd name="connsiteX2" fmla="*/ 107285 w 3181408"/>
                  <a:gd name="connsiteY2" fmla="*/ 0 h 629097"/>
                  <a:gd name="connsiteX3" fmla="*/ 3165533 w 3181408"/>
                  <a:gd name="connsiteY3" fmla="*/ 8559 h 629097"/>
                  <a:gd name="connsiteX4" fmla="*/ 3139516 w 3181408"/>
                  <a:gd name="connsiteY4" fmla="*/ 254983 h 629097"/>
                  <a:gd name="connsiteX5" fmla="*/ 3181408 w 3181408"/>
                  <a:gd name="connsiteY5" fmla="*/ 557890 h 629097"/>
                  <a:gd name="connsiteX6" fmla="*/ 101161 w 3181408"/>
                  <a:gd name="connsiteY6" fmla="*/ 629097 h 629097"/>
                  <a:gd name="connsiteX0" fmla="*/ 106969 w 3181408"/>
                  <a:gd name="connsiteY0" fmla="*/ 630843 h 630843"/>
                  <a:gd name="connsiteX1" fmla="*/ 1071 w 3181408"/>
                  <a:gd name="connsiteY1" fmla="*/ 306080 h 630843"/>
                  <a:gd name="connsiteX2" fmla="*/ 107285 w 3181408"/>
                  <a:gd name="connsiteY2" fmla="*/ 0 h 630843"/>
                  <a:gd name="connsiteX3" fmla="*/ 3165533 w 3181408"/>
                  <a:gd name="connsiteY3" fmla="*/ 8559 h 630843"/>
                  <a:gd name="connsiteX4" fmla="*/ 3139516 w 3181408"/>
                  <a:gd name="connsiteY4" fmla="*/ 254983 h 630843"/>
                  <a:gd name="connsiteX5" fmla="*/ 3181408 w 3181408"/>
                  <a:gd name="connsiteY5" fmla="*/ 557890 h 630843"/>
                  <a:gd name="connsiteX6" fmla="*/ 106969 w 3181408"/>
                  <a:gd name="connsiteY6" fmla="*/ 630843 h 630843"/>
                  <a:gd name="connsiteX0" fmla="*/ 110794 w 3181408"/>
                  <a:gd name="connsiteY0" fmla="*/ 627218 h 627218"/>
                  <a:gd name="connsiteX1" fmla="*/ 1071 w 3181408"/>
                  <a:gd name="connsiteY1" fmla="*/ 306080 h 627218"/>
                  <a:gd name="connsiteX2" fmla="*/ 107285 w 3181408"/>
                  <a:gd name="connsiteY2" fmla="*/ 0 h 627218"/>
                  <a:gd name="connsiteX3" fmla="*/ 3165533 w 3181408"/>
                  <a:gd name="connsiteY3" fmla="*/ 8559 h 627218"/>
                  <a:gd name="connsiteX4" fmla="*/ 3139516 w 3181408"/>
                  <a:gd name="connsiteY4" fmla="*/ 254983 h 627218"/>
                  <a:gd name="connsiteX5" fmla="*/ 3181408 w 3181408"/>
                  <a:gd name="connsiteY5" fmla="*/ 557890 h 627218"/>
                  <a:gd name="connsiteX6" fmla="*/ 110794 w 3181408"/>
                  <a:gd name="connsiteY6" fmla="*/ 627218 h 627218"/>
                  <a:gd name="connsiteX0" fmla="*/ 105022 w 3181408"/>
                  <a:gd name="connsiteY0" fmla="*/ 629064 h 629064"/>
                  <a:gd name="connsiteX1" fmla="*/ 1071 w 3181408"/>
                  <a:gd name="connsiteY1" fmla="*/ 306080 h 629064"/>
                  <a:gd name="connsiteX2" fmla="*/ 107285 w 3181408"/>
                  <a:gd name="connsiteY2" fmla="*/ 0 h 629064"/>
                  <a:gd name="connsiteX3" fmla="*/ 3165533 w 3181408"/>
                  <a:gd name="connsiteY3" fmla="*/ 8559 h 629064"/>
                  <a:gd name="connsiteX4" fmla="*/ 3139516 w 3181408"/>
                  <a:gd name="connsiteY4" fmla="*/ 254983 h 629064"/>
                  <a:gd name="connsiteX5" fmla="*/ 3181408 w 3181408"/>
                  <a:gd name="connsiteY5" fmla="*/ 557890 h 629064"/>
                  <a:gd name="connsiteX6" fmla="*/ 105022 w 3181408"/>
                  <a:gd name="connsiteY6" fmla="*/ 629064 h 629064"/>
                  <a:gd name="connsiteX0" fmla="*/ 74352 w 3150738"/>
                  <a:gd name="connsiteY0" fmla="*/ 629064 h 629064"/>
                  <a:gd name="connsiteX1" fmla="*/ 3374 w 3150738"/>
                  <a:gd name="connsiteY1" fmla="*/ 321960 h 629064"/>
                  <a:gd name="connsiteX2" fmla="*/ 76615 w 3150738"/>
                  <a:gd name="connsiteY2" fmla="*/ 0 h 629064"/>
                  <a:gd name="connsiteX3" fmla="*/ 3134863 w 3150738"/>
                  <a:gd name="connsiteY3" fmla="*/ 8559 h 629064"/>
                  <a:gd name="connsiteX4" fmla="*/ 3108846 w 3150738"/>
                  <a:gd name="connsiteY4" fmla="*/ 254983 h 629064"/>
                  <a:gd name="connsiteX5" fmla="*/ 3150738 w 3150738"/>
                  <a:gd name="connsiteY5" fmla="*/ 557890 h 629064"/>
                  <a:gd name="connsiteX6" fmla="*/ 74352 w 3150738"/>
                  <a:gd name="connsiteY6" fmla="*/ 629064 h 629064"/>
                  <a:gd name="connsiteX0" fmla="*/ 74352 w 3150738"/>
                  <a:gd name="connsiteY0" fmla="*/ 629064 h 629064"/>
                  <a:gd name="connsiteX1" fmla="*/ 3374 w 3150738"/>
                  <a:gd name="connsiteY1" fmla="*/ 321960 h 629064"/>
                  <a:gd name="connsiteX2" fmla="*/ 76615 w 3150738"/>
                  <a:gd name="connsiteY2" fmla="*/ 0 h 629064"/>
                  <a:gd name="connsiteX3" fmla="*/ 3134863 w 3150738"/>
                  <a:gd name="connsiteY3" fmla="*/ 8559 h 629064"/>
                  <a:gd name="connsiteX4" fmla="*/ 3108846 w 3150738"/>
                  <a:gd name="connsiteY4" fmla="*/ 254983 h 629064"/>
                  <a:gd name="connsiteX5" fmla="*/ 3150738 w 3150738"/>
                  <a:gd name="connsiteY5" fmla="*/ 557890 h 629064"/>
                  <a:gd name="connsiteX6" fmla="*/ 74352 w 3150738"/>
                  <a:gd name="connsiteY6" fmla="*/ 629064 h 629064"/>
                  <a:gd name="connsiteX0" fmla="*/ 74352 w 3150738"/>
                  <a:gd name="connsiteY0" fmla="*/ 629064 h 629064"/>
                  <a:gd name="connsiteX1" fmla="*/ 3374 w 3150738"/>
                  <a:gd name="connsiteY1" fmla="*/ 321960 h 629064"/>
                  <a:gd name="connsiteX2" fmla="*/ 76615 w 3150738"/>
                  <a:gd name="connsiteY2" fmla="*/ 0 h 629064"/>
                  <a:gd name="connsiteX3" fmla="*/ 3134863 w 3150738"/>
                  <a:gd name="connsiteY3" fmla="*/ 8559 h 629064"/>
                  <a:gd name="connsiteX4" fmla="*/ 3108846 w 3150738"/>
                  <a:gd name="connsiteY4" fmla="*/ 254983 h 629064"/>
                  <a:gd name="connsiteX5" fmla="*/ 3150738 w 3150738"/>
                  <a:gd name="connsiteY5" fmla="*/ 557890 h 629064"/>
                  <a:gd name="connsiteX6" fmla="*/ 74352 w 3150738"/>
                  <a:gd name="connsiteY6" fmla="*/ 629064 h 629064"/>
                  <a:gd name="connsiteX0" fmla="*/ 74352 w 3150738"/>
                  <a:gd name="connsiteY0" fmla="*/ 629064 h 629064"/>
                  <a:gd name="connsiteX1" fmla="*/ 3374 w 3150738"/>
                  <a:gd name="connsiteY1" fmla="*/ 321960 h 629064"/>
                  <a:gd name="connsiteX2" fmla="*/ 76615 w 3150738"/>
                  <a:gd name="connsiteY2" fmla="*/ 0 h 629064"/>
                  <a:gd name="connsiteX3" fmla="*/ 3134863 w 3150738"/>
                  <a:gd name="connsiteY3" fmla="*/ 8559 h 629064"/>
                  <a:gd name="connsiteX4" fmla="*/ 3108846 w 3150738"/>
                  <a:gd name="connsiteY4" fmla="*/ 254983 h 629064"/>
                  <a:gd name="connsiteX5" fmla="*/ 3150738 w 3150738"/>
                  <a:gd name="connsiteY5" fmla="*/ 557890 h 629064"/>
                  <a:gd name="connsiteX6" fmla="*/ 74352 w 3150738"/>
                  <a:gd name="connsiteY6" fmla="*/ 629064 h 629064"/>
                  <a:gd name="connsiteX0" fmla="*/ 73438 w 3149824"/>
                  <a:gd name="connsiteY0" fmla="*/ 629064 h 629064"/>
                  <a:gd name="connsiteX1" fmla="*/ 2460 w 3149824"/>
                  <a:gd name="connsiteY1" fmla="*/ 321960 h 629064"/>
                  <a:gd name="connsiteX2" fmla="*/ 75701 w 3149824"/>
                  <a:gd name="connsiteY2" fmla="*/ 0 h 629064"/>
                  <a:gd name="connsiteX3" fmla="*/ 3133949 w 3149824"/>
                  <a:gd name="connsiteY3" fmla="*/ 8559 h 629064"/>
                  <a:gd name="connsiteX4" fmla="*/ 3107932 w 3149824"/>
                  <a:gd name="connsiteY4" fmla="*/ 254983 h 629064"/>
                  <a:gd name="connsiteX5" fmla="*/ 3149824 w 3149824"/>
                  <a:gd name="connsiteY5" fmla="*/ 557890 h 629064"/>
                  <a:gd name="connsiteX6" fmla="*/ 73438 w 3149824"/>
                  <a:gd name="connsiteY6" fmla="*/ 629064 h 629064"/>
                  <a:gd name="connsiteX0" fmla="*/ 73507 w 3149893"/>
                  <a:gd name="connsiteY0" fmla="*/ 629064 h 629064"/>
                  <a:gd name="connsiteX1" fmla="*/ 2529 w 3149893"/>
                  <a:gd name="connsiteY1" fmla="*/ 321960 h 629064"/>
                  <a:gd name="connsiteX2" fmla="*/ 75770 w 3149893"/>
                  <a:gd name="connsiteY2" fmla="*/ 0 h 629064"/>
                  <a:gd name="connsiteX3" fmla="*/ 3134018 w 3149893"/>
                  <a:gd name="connsiteY3" fmla="*/ 8559 h 629064"/>
                  <a:gd name="connsiteX4" fmla="*/ 3108001 w 3149893"/>
                  <a:gd name="connsiteY4" fmla="*/ 254983 h 629064"/>
                  <a:gd name="connsiteX5" fmla="*/ 3149893 w 3149893"/>
                  <a:gd name="connsiteY5" fmla="*/ 557890 h 629064"/>
                  <a:gd name="connsiteX6" fmla="*/ 73507 w 3149893"/>
                  <a:gd name="connsiteY6" fmla="*/ 629064 h 629064"/>
                  <a:gd name="connsiteX0" fmla="*/ 73507 w 3149893"/>
                  <a:gd name="connsiteY0" fmla="*/ 629064 h 629064"/>
                  <a:gd name="connsiteX1" fmla="*/ 2529 w 3149893"/>
                  <a:gd name="connsiteY1" fmla="*/ 321960 h 629064"/>
                  <a:gd name="connsiteX2" fmla="*/ 75770 w 3149893"/>
                  <a:gd name="connsiteY2" fmla="*/ 0 h 629064"/>
                  <a:gd name="connsiteX3" fmla="*/ 3134018 w 3149893"/>
                  <a:gd name="connsiteY3" fmla="*/ 8559 h 629064"/>
                  <a:gd name="connsiteX4" fmla="*/ 3108001 w 3149893"/>
                  <a:gd name="connsiteY4" fmla="*/ 254983 h 629064"/>
                  <a:gd name="connsiteX5" fmla="*/ 3149893 w 3149893"/>
                  <a:gd name="connsiteY5" fmla="*/ 557890 h 629064"/>
                  <a:gd name="connsiteX6" fmla="*/ 73507 w 3149893"/>
                  <a:gd name="connsiteY6" fmla="*/ 629064 h 629064"/>
                  <a:gd name="connsiteX0" fmla="*/ 73507 w 3149893"/>
                  <a:gd name="connsiteY0" fmla="*/ 629064 h 629064"/>
                  <a:gd name="connsiteX1" fmla="*/ 2529 w 3149893"/>
                  <a:gd name="connsiteY1" fmla="*/ 321960 h 629064"/>
                  <a:gd name="connsiteX2" fmla="*/ 75770 w 3149893"/>
                  <a:gd name="connsiteY2" fmla="*/ 0 h 629064"/>
                  <a:gd name="connsiteX3" fmla="*/ 3134018 w 3149893"/>
                  <a:gd name="connsiteY3" fmla="*/ 8559 h 629064"/>
                  <a:gd name="connsiteX4" fmla="*/ 3108001 w 3149893"/>
                  <a:gd name="connsiteY4" fmla="*/ 254983 h 629064"/>
                  <a:gd name="connsiteX5" fmla="*/ 3149893 w 3149893"/>
                  <a:gd name="connsiteY5" fmla="*/ 557890 h 629064"/>
                  <a:gd name="connsiteX6" fmla="*/ 73507 w 3149893"/>
                  <a:gd name="connsiteY6" fmla="*/ 629064 h 629064"/>
                  <a:gd name="connsiteX0" fmla="*/ 73507 w 3149893"/>
                  <a:gd name="connsiteY0" fmla="*/ 629064 h 629064"/>
                  <a:gd name="connsiteX1" fmla="*/ 2529 w 3149893"/>
                  <a:gd name="connsiteY1" fmla="*/ 321960 h 629064"/>
                  <a:gd name="connsiteX2" fmla="*/ 75770 w 3149893"/>
                  <a:gd name="connsiteY2" fmla="*/ 0 h 629064"/>
                  <a:gd name="connsiteX3" fmla="*/ 3134018 w 3149893"/>
                  <a:gd name="connsiteY3" fmla="*/ 8559 h 629064"/>
                  <a:gd name="connsiteX4" fmla="*/ 3108001 w 3149893"/>
                  <a:gd name="connsiteY4" fmla="*/ 254983 h 629064"/>
                  <a:gd name="connsiteX5" fmla="*/ 3149893 w 3149893"/>
                  <a:gd name="connsiteY5" fmla="*/ 557890 h 629064"/>
                  <a:gd name="connsiteX6" fmla="*/ 73507 w 3149893"/>
                  <a:gd name="connsiteY6" fmla="*/ 629064 h 629064"/>
                  <a:gd name="connsiteX0" fmla="*/ 75261 w 3151647"/>
                  <a:gd name="connsiteY0" fmla="*/ 629064 h 629064"/>
                  <a:gd name="connsiteX1" fmla="*/ 2334 w 3151647"/>
                  <a:gd name="connsiteY1" fmla="*/ 320180 h 629064"/>
                  <a:gd name="connsiteX2" fmla="*/ 77524 w 3151647"/>
                  <a:gd name="connsiteY2" fmla="*/ 0 h 629064"/>
                  <a:gd name="connsiteX3" fmla="*/ 3135772 w 3151647"/>
                  <a:gd name="connsiteY3" fmla="*/ 8559 h 629064"/>
                  <a:gd name="connsiteX4" fmla="*/ 3109755 w 3151647"/>
                  <a:gd name="connsiteY4" fmla="*/ 254983 h 629064"/>
                  <a:gd name="connsiteX5" fmla="*/ 3151647 w 3151647"/>
                  <a:gd name="connsiteY5" fmla="*/ 557890 h 629064"/>
                  <a:gd name="connsiteX6" fmla="*/ 75261 w 3151647"/>
                  <a:gd name="connsiteY6" fmla="*/ 629064 h 629064"/>
                  <a:gd name="connsiteX0" fmla="*/ 75261 w 3151647"/>
                  <a:gd name="connsiteY0" fmla="*/ 629064 h 629064"/>
                  <a:gd name="connsiteX1" fmla="*/ 2334 w 3151647"/>
                  <a:gd name="connsiteY1" fmla="*/ 320180 h 629064"/>
                  <a:gd name="connsiteX2" fmla="*/ 77524 w 3151647"/>
                  <a:gd name="connsiteY2" fmla="*/ 0 h 629064"/>
                  <a:gd name="connsiteX3" fmla="*/ 3135772 w 3151647"/>
                  <a:gd name="connsiteY3" fmla="*/ 8559 h 629064"/>
                  <a:gd name="connsiteX4" fmla="*/ 3109755 w 3151647"/>
                  <a:gd name="connsiteY4" fmla="*/ 254983 h 629064"/>
                  <a:gd name="connsiteX5" fmla="*/ 3151647 w 3151647"/>
                  <a:gd name="connsiteY5" fmla="*/ 557890 h 629064"/>
                  <a:gd name="connsiteX6" fmla="*/ 75261 w 3151647"/>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3270 w 3149656"/>
                  <a:gd name="connsiteY0" fmla="*/ 629064 h 629064"/>
                  <a:gd name="connsiteX1" fmla="*/ 343 w 3149656"/>
                  <a:gd name="connsiteY1" fmla="*/ 320180 h 629064"/>
                  <a:gd name="connsiteX2" fmla="*/ 75533 w 3149656"/>
                  <a:gd name="connsiteY2" fmla="*/ 0 h 629064"/>
                  <a:gd name="connsiteX3" fmla="*/ 3133781 w 3149656"/>
                  <a:gd name="connsiteY3" fmla="*/ 8559 h 629064"/>
                  <a:gd name="connsiteX4" fmla="*/ 3107764 w 3149656"/>
                  <a:gd name="connsiteY4" fmla="*/ 254983 h 629064"/>
                  <a:gd name="connsiteX5" fmla="*/ 3149656 w 3149656"/>
                  <a:gd name="connsiteY5" fmla="*/ 557890 h 629064"/>
                  <a:gd name="connsiteX6" fmla="*/ 73270 w 3149656"/>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4876 w 3151262"/>
                  <a:gd name="connsiteY0" fmla="*/ 629064 h 629064"/>
                  <a:gd name="connsiteX1" fmla="*/ 0 w 3151262"/>
                  <a:gd name="connsiteY1" fmla="*/ 318400 h 629064"/>
                  <a:gd name="connsiteX2" fmla="*/ 77139 w 3151262"/>
                  <a:gd name="connsiteY2" fmla="*/ 0 h 629064"/>
                  <a:gd name="connsiteX3" fmla="*/ 3135387 w 3151262"/>
                  <a:gd name="connsiteY3" fmla="*/ 8559 h 629064"/>
                  <a:gd name="connsiteX4" fmla="*/ 3109370 w 3151262"/>
                  <a:gd name="connsiteY4" fmla="*/ 254983 h 629064"/>
                  <a:gd name="connsiteX5" fmla="*/ 3151262 w 3151262"/>
                  <a:gd name="connsiteY5" fmla="*/ 557890 h 629064"/>
                  <a:gd name="connsiteX6" fmla="*/ 74876 w 3151262"/>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108837 w 3153210"/>
                  <a:gd name="connsiteY4" fmla="*/ 257336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108837 w 3153210"/>
                  <a:gd name="connsiteY4" fmla="*/ 257336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7724 w 3153210"/>
                  <a:gd name="connsiteY3" fmla="*/ 7041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6998 w 3153210"/>
                  <a:gd name="connsiteY3" fmla="*/ 18757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1338 w 3153210"/>
                  <a:gd name="connsiteY3" fmla="*/ 709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1338 w 3153210"/>
                  <a:gd name="connsiteY3" fmla="*/ 7095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098508 w 3153210"/>
                  <a:gd name="connsiteY3" fmla="*/ 1263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4500 w 3153210"/>
                  <a:gd name="connsiteY3" fmla="*/ 409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4500 w 3153210"/>
                  <a:gd name="connsiteY3" fmla="*/ 4096 h 629064"/>
                  <a:gd name="connsiteX4" fmla="*/ 3084672 w 3153210"/>
                  <a:gd name="connsiteY4" fmla="*/ 257545 h 629064"/>
                  <a:gd name="connsiteX5" fmla="*/ 3153210 w 3153210"/>
                  <a:gd name="connsiteY5" fmla="*/ 557890 h 629064"/>
                  <a:gd name="connsiteX6" fmla="*/ 76824 w 3153210"/>
                  <a:gd name="connsiteY6" fmla="*/ 629064 h 62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3210" h="629064">
                    <a:moveTo>
                      <a:pt x="76824" y="629064"/>
                    </a:moveTo>
                    <a:cubicBezTo>
                      <a:pt x="18190" y="503349"/>
                      <a:pt x="12940" y="436046"/>
                      <a:pt x="0" y="316621"/>
                    </a:cubicBezTo>
                    <a:cubicBezTo>
                      <a:pt x="3755" y="210534"/>
                      <a:pt x="-2072" y="102246"/>
                      <a:pt x="79087" y="0"/>
                    </a:cubicBezTo>
                    <a:lnTo>
                      <a:pt x="3114500" y="4096"/>
                    </a:lnTo>
                    <a:cubicBezTo>
                      <a:pt x="3078878" y="104219"/>
                      <a:pt x="3086877" y="197973"/>
                      <a:pt x="3084672" y="257545"/>
                    </a:cubicBezTo>
                    <a:cubicBezTo>
                      <a:pt x="3092758" y="334631"/>
                      <a:pt x="3112558" y="448344"/>
                      <a:pt x="3153210" y="557890"/>
                    </a:cubicBezTo>
                    <a:lnTo>
                      <a:pt x="76824" y="629064"/>
                    </a:lnTo>
                    <a:close/>
                  </a:path>
                </a:pathLst>
              </a:custGeom>
              <a:gradFill>
                <a:gsLst>
                  <a:gs pos="54000">
                    <a:srgbClr val="000000">
                      <a:lumMod val="85000"/>
                      <a:lumOff val="15000"/>
                    </a:srgbClr>
                  </a:gs>
                  <a:gs pos="81000">
                    <a:srgbClr val="000000">
                      <a:lumMod val="65000"/>
                      <a:lumOff val="35000"/>
                    </a:srgbClr>
                  </a:gs>
                  <a:gs pos="25758">
                    <a:srgbClr val="FFFFFF">
                      <a:lumMod val="65000"/>
                    </a:srgbClr>
                  </a:gs>
                  <a:gs pos="19000">
                    <a:srgbClr val="EDEDED">
                      <a:lumMod val="25000"/>
                    </a:srgbClr>
                  </a:gs>
                  <a:gs pos="50000">
                    <a:srgbClr val="FFFFFF">
                      <a:lumMod val="75000"/>
                    </a:srgbClr>
                  </a:gs>
                  <a:gs pos="0">
                    <a:srgbClr val="000000">
                      <a:lumMod val="65000"/>
                      <a:lumOff val="35000"/>
                    </a:srgbClr>
                  </a:gs>
                  <a:gs pos="100000">
                    <a:srgbClr val="000000"/>
                  </a:gs>
                </a:gsLst>
                <a:lin ang="540000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18" name="Rounded Rectangle 61"/>
              <p:cNvSpPr/>
              <p:nvPr/>
            </p:nvSpPr>
            <p:spPr>
              <a:xfrm rot="2700000" flipH="1">
                <a:off x="3041108" y="4329833"/>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19" name="Rounded Rectangle 62"/>
              <p:cNvSpPr/>
              <p:nvPr/>
            </p:nvSpPr>
            <p:spPr>
              <a:xfrm rot="2700000" flipH="1">
                <a:off x="3010376" y="429910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0" name="Rounded Rectangle 63"/>
              <p:cNvSpPr/>
              <p:nvPr/>
            </p:nvSpPr>
            <p:spPr>
              <a:xfrm rot="2700000" flipH="1">
                <a:off x="2979641" y="4268366"/>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1" name="Rounded Rectangle 64"/>
              <p:cNvSpPr/>
              <p:nvPr/>
            </p:nvSpPr>
            <p:spPr>
              <a:xfrm rot="2700000" flipH="1">
                <a:off x="2948906" y="423763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2" name="Rounded Rectangle 65"/>
              <p:cNvSpPr/>
              <p:nvPr/>
            </p:nvSpPr>
            <p:spPr>
              <a:xfrm rot="2700000" flipH="1">
                <a:off x="2918171" y="4206896"/>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3" name="Rounded Rectangle 66"/>
              <p:cNvSpPr/>
              <p:nvPr/>
            </p:nvSpPr>
            <p:spPr>
              <a:xfrm rot="2700000" flipH="1">
                <a:off x="2887436" y="417616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4" name="Rounded Rectangle 67"/>
              <p:cNvSpPr/>
              <p:nvPr/>
            </p:nvSpPr>
            <p:spPr>
              <a:xfrm rot="2700000" flipH="1">
                <a:off x="2856701" y="4145426"/>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5" name="Rectangle 4"/>
              <p:cNvSpPr/>
              <p:nvPr/>
            </p:nvSpPr>
            <p:spPr>
              <a:xfrm rot="18598006">
                <a:off x="2072134" y="4679536"/>
                <a:ext cx="189486" cy="648349"/>
              </a:xfrm>
              <a:custGeom>
                <a:avLst/>
                <a:gdLst>
                  <a:gd name="connsiteX0" fmla="*/ 0 w 311084"/>
                  <a:gd name="connsiteY0" fmla="*/ 0 h 652925"/>
                  <a:gd name="connsiteX1" fmla="*/ 311084 w 311084"/>
                  <a:gd name="connsiteY1" fmla="*/ 0 h 652925"/>
                  <a:gd name="connsiteX2" fmla="*/ 311084 w 311084"/>
                  <a:gd name="connsiteY2" fmla="*/ 652925 h 652925"/>
                  <a:gd name="connsiteX3" fmla="*/ 0 w 311084"/>
                  <a:gd name="connsiteY3" fmla="*/ 652925 h 652925"/>
                  <a:gd name="connsiteX4" fmla="*/ 0 w 311084"/>
                  <a:gd name="connsiteY4" fmla="*/ 0 h 652925"/>
                  <a:gd name="connsiteX0" fmla="*/ 76652 w 311084"/>
                  <a:gd name="connsiteY0" fmla="*/ 3405 h 652925"/>
                  <a:gd name="connsiteX1" fmla="*/ 311084 w 311084"/>
                  <a:gd name="connsiteY1" fmla="*/ 0 h 652925"/>
                  <a:gd name="connsiteX2" fmla="*/ 311084 w 311084"/>
                  <a:gd name="connsiteY2" fmla="*/ 652925 h 652925"/>
                  <a:gd name="connsiteX3" fmla="*/ 0 w 311084"/>
                  <a:gd name="connsiteY3" fmla="*/ 652925 h 652925"/>
                  <a:gd name="connsiteX4" fmla="*/ 76652 w 311084"/>
                  <a:gd name="connsiteY4" fmla="*/ 3405 h 652925"/>
                  <a:gd name="connsiteX0" fmla="*/ 112077 w 346509"/>
                  <a:gd name="connsiteY0" fmla="*/ 3405 h 652925"/>
                  <a:gd name="connsiteX1" fmla="*/ 346509 w 346509"/>
                  <a:gd name="connsiteY1" fmla="*/ 0 h 652925"/>
                  <a:gd name="connsiteX2" fmla="*/ 346509 w 346509"/>
                  <a:gd name="connsiteY2" fmla="*/ 652925 h 652925"/>
                  <a:gd name="connsiteX3" fmla="*/ 35425 w 346509"/>
                  <a:gd name="connsiteY3" fmla="*/ 652925 h 652925"/>
                  <a:gd name="connsiteX4" fmla="*/ 112077 w 346509"/>
                  <a:gd name="connsiteY4" fmla="*/ 3405 h 652925"/>
                  <a:gd name="connsiteX0" fmla="*/ 90358 w 324790"/>
                  <a:gd name="connsiteY0" fmla="*/ 3405 h 652925"/>
                  <a:gd name="connsiteX1" fmla="*/ 324790 w 324790"/>
                  <a:gd name="connsiteY1" fmla="*/ 0 h 652925"/>
                  <a:gd name="connsiteX2" fmla="*/ 324790 w 324790"/>
                  <a:gd name="connsiteY2" fmla="*/ 652925 h 652925"/>
                  <a:gd name="connsiteX3" fmla="*/ 87332 w 324790"/>
                  <a:gd name="connsiteY3" fmla="*/ 652718 h 652925"/>
                  <a:gd name="connsiteX4" fmla="*/ 90358 w 324790"/>
                  <a:gd name="connsiteY4" fmla="*/ 3405 h 652925"/>
                  <a:gd name="connsiteX0" fmla="*/ 133870 w 368302"/>
                  <a:gd name="connsiteY0" fmla="*/ 3405 h 652925"/>
                  <a:gd name="connsiteX1" fmla="*/ 368302 w 368302"/>
                  <a:gd name="connsiteY1" fmla="*/ 0 h 652925"/>
                  <a:gd name="connsiteX2" fmla="*/ 368302 w 368302"/>
                  <a:gd name="connsiteY2" fmla="*/ 652925 h 652925"/>
                  <a:gd name="connsiteX3" fmla="*/ 130844 w 368302"/>
                  <a:gd name="connsiteY3" fmla="*/ 652718 h 652925"/>
                  <a:gd name="connsiteX4" fmla="*/ 133870 w 368302"/>
                  <a:gd name="connsiteY4" fmla="*/ 3405 h 652925"/>
                  <a:gd name="connsiteX0" fmla="*/ 175130 w 409562"/>
                  <a:gd name="connsiteY0" fmla="*/ 3405 h 652925"/>
                  <a:gd name="connsiteX1" fmla="*/ 409562 w 409562"/>
                  <a:gd name="connsiteY1" fmla="*/ 0 h 652925"/>
                  <a:gd name="connsiteX2" fmla="*/ 409562 w 409562"/>
                  <a:gd name="connsiteY2" fmla="*/ 652925 h 652925"/>
                  <a:gd name="connsiteX3" fmla="*/ 91150 w 409562"/>
                  <a:gd name="connsiteY3" fmla="*/ 622169 h 652925"/>
                  <a:gd name="connsiteX4" fmla="*/ 175130 w 409562"/>
                  <a:gd name="connsiteY4" fmla="*/ 3405 h 652925"/>
                  <a:gd name="connsiteX0" fmla="*/ 173334 w 407766"/>
                  <a:gd name="connsiteY0" fmla="*/ 3405 h 652925"/>
                  <a:gd name="connsiteX1" fmla="*/ 407766 w 407766"/>
                  <a:gd name="connsiteY1" fmla="*/ 0 h 652925"/>
                  <a:gd name="connsiteX2" fmla="*/ 407766 w 407766"/>
                  <a:gd name="connsiteY2" fmla="*/ 652925 h 652925"/>
                  <a:gd name="connsiteX3" fmla="*/ 92382 w 407766"/>
                  <a:gd name="connsiteY3" fmla="*/ 625781 h 652925"/>
                  <a:gd name="connsiteX4" fmla="*/ 173334 w 407766"/>
                  <a:gd name="connsiteY4" fmla="*/ 3405 h 652925"/>
                  <a:gd name="connsiteX0" fmla="*/ 173334 w 407766"/>
                  <a:gd name="connsiteY0" fmla="*/ 3405 h 662629"/>
                  <a:gd name="connsiteX1" fmla="*/ 407766 w 407766"/>
                  <a:gd name="connsiteY1" fmla="*/ 0 h 662629"/>
                  <a:gd name="connsiteX2" fmla="*/ 176053 w 407766"/>
                  <a:gd name="connsiteY2" fmla="*/ 662629 h 662629"/>
                  <a:gd name="connsiteX3" fmla="*/ 92382 w 407766"/>
                  <a:gd name="connsiteY3" fmla="*/ 625781 h 662629"/>
                  <a:gd name="connsiteX4" fmla="*/ 173334 w 407766"/>
                  <a:gd name="connsiteY4" fmla="*/ 3405 h 662629"/>
                  <a:gd name="connsiteX0" fmla="*/ 173334 w 407766"/>
                  <a:gd name="connsiteY0" fmla="*/ 3405 h 651792"/>
                  <a:gd name="connsiteX1" fmla="*/ 407766 w 407766"/>
                  <a:gd name="connsiteY1" fmla="*/ 0 h 651792"/>
                  <a:gd name="connsiteX2" fmla="*/ 166971 w 407766"/>
                  <a:gd name="connsiteY2" fmla="*/ 651792 h 651792"/>
                  <a:gd name="connsiteX3" fmla="*/ 92382 w 407766"/>
                  <a:gd name="connsiteY3" fmla="*/ 625781 h 651792"/>
                  <a:gd name="connsiteX4" fmla="*/ 173334 w 407766"/>
                  <a:gd name="connsiteY4" fmla="*/ 3405 h 651792"/>
                  <a:gd name="connsiteX0" fmla="*/ 169125 w 410781"/>
                  <a:gd name="connsiteY0" fmla="*/ 9460 h 651792"/>
                  <a:gd name="connsiteX1" fmla="*/ 410781 w 410781"/>
                  <a:gd name="connsiteY1" fmla="*/ 0 h 651792"/>
                  <a:gd name="connsiteX2" fmla="*/ 169986 w 410781"/>
                  <a:gd name="connsiteY2" fmla="*/ 651792 h 651792"/>
                  <a:gd name="connsiteX3" fmla="*/ 95397 w 410781"/>
                  <a:gd name="connsiteY3" fmla="*/ 625781 h 651792"/>
                  <a:gd name="connsiteX4" fmla="*/ 169125 w 410781"/>
                  <a:gd name="connsiteY4" fmla="*/ 9460 h 651792"/>
                  <a:gd name="connsiteX0" fmla="*/ 169125 w 208655"/>
                  <a:gd name="connsiteY0" fmla="*/ 0 h 642332"/>
                  <a:gd name="connsiteX1" fmla="*/ 208655 w 208655"/>
                  <a:gd name="connsiteY1" fmla="*/ 6196 h 642332"/>
                  <a:gd name="connsiteX2" fmla="*/ 169986 w 208655"/>
                  <a:gd name="connsiteY2" fmla="*/ 642332 h 642332"/>
                  <a:gd name="connsiteX3" fmla="*/ 95397 w 208655"/>
                  <a:gd name="connsiteY3" fmla="*/ 616321 h 642332"/>
                  <a:gd name="connsiteX4" fmla="*/ 169125 w 208655"/>
                  <a:gd name="connsiteY4" fmla="*/ 0 h 642332"/>
                  <a:gd name="connsiteX0" fmla="*/ 165030 w 211784"/>
                  <a:gd name="connsiteY0" fmla="*/ 0 h 636277"/>
                  <a:gd name="connsiteX1" fmla="*/ 211784 w 211784"/>
                  <a:gd name="connsiteY1" fmla="*/ 141 h 636277"/>
                  <a:gd name="connsiteX2" fmla="*/ 173115 w 211784"/>
                  <a:gd name="connsiteY2" fmla="*/ 636277 h 636277"/>
                  <a:gd name="connsiteX3" fmla="*/ 98526 w 211784"/>
                  <a:gd name="connsiteY3" fmla="*/ 610266 h 636277"/>
                  <a:gd name="connsiteX4" fmla="*/ 165030 w 211784"/>
                  <a:gd name="connsiteY4" fmla="*/ 0 h 636277"/>
                  <a:gd name="connsiteX0" fmla="*/ 165030 w 219009"/>
                  <a:gd name="connsiteY0" fmla="*/ 5914 h 642191"/>
                  <a:gd name="connsiteX1" fmla="*/ 219009 w 219009"/>
                  <a:gd name="connsiteY1" fmla="*/ 0 h 642191"/>
                  <a:gd name="connsiteX2" fmla="*/ 173115 w 219009"/>
                  <a:gd name="connsiteY2" fmla="*/ 642191 h 642191"/>
                  <a:gd name="connsiteX3" fmla="*/ 98526 w 219009"/>
                  <a:gd name="connsiteY3" fmla="*/ 616180 h 642191"/>
                  <a:gd name="connsiteX4" fmla="*/ 165030 w 219009"/>
                  <a:gd name="connsiteY4" fmla="*/ 5914 h 642191"/>
                  <a:gd name="connsiteX0" fmla="*/ 165030 w 215981"/>
                  <a:gd name="connsiteY0" fmla="*/ 9527 h 645804"/>
                  <a:gd name="connsiteX1" fmla="*/ 215981 w 215981"/>
                  <a:gd name="connsiteY1" fmla="*/ 0 h 645804"/>
                  <a:gd name="connsiteX2" fmla="*/ 173115 w 215981"/>
                  <a:gd name="connsiteY2" fmla="*/ 645804 h 645804"/>
                  <a:gd name="connsiteX3" fmla="*/ 98526 w 215981"/>
                  <a:gd name="connsiteY3" fmla="*/ 619793 h 645804"/>
                  <a:gd name="connsiteX4" fmla="*/ 165030 w 215981"/>
                  <a:gd name="connsiteY4" fmla="*/ 9527 h 645804"/>
                  <a:gd name="connsiteX0" fmla="*/ 165030 w 215982"/>
                  <a:gd name="connsiteY0" fmla="*/ 9527 h 645804"/>
                  <a:gd name="connsiteX1" fmla="*/ 215982 w 215982"/>
                  <a:gd name="connsiteY1" fmla="*/ 0 h 645804"/>
                  <a:gd name="connsiteX2" fmla="*/ 173116 w 215982"/>
                  <a:gd name="connsiteY2" fmla="*/ 645804 h 645804"/>
                  <a:gd name="connsiteX3" fmla="*/ 98527 w 215982"/>
                  <a:gd name="connsiteY3" fmla="*/ 619793 h 645804"/>
                  <a:gd name="connsiteX4" fmla="*/ 165030 w 215982"/>
                  <a:gd name="connsiteY4" fmla="*/ 9527 h 645804"/>
                  <a:gd name="connsiteX0" fmla="*/ 145631 w 196583"/>
                  <a:gd name="connsiteY0" fmla="*/ 9527 h 645804"/>
                  <a:gd name="connsiteX1" fmla="*/ 196583 w 196583"/>
                  <a:gd name="connsiteY1" fmla="*/ 0 h 645804"/>
                  <a:gd name="connsiteX2" fmla="*/ 153717 w 196583"/>
                  <a:gd name="connsiteY2" fmla="*/ 645804 h 645804"/>
                  <a:gd name="connsiteX3" fmla="*/ 79128 w 196583"/>
                  <a:gd name="connsiteY3" fmla="*/ 619793 h 645804"/>
                  <a:gd name="connsiteX4" fmla="*/ 145631 w 196583"/>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733 w 166099"/>
                  <a:gd name="connsiteY0" fmla="*/ 2887 h 645804"/>
                  <a:gd name="connsiteX1" fmla="*/ 166099 w 166099"/>
                  <a:gd name="connsiteY1" fmla="*/ 0 h 645804"/>
                  <a:gd name="connsiteX2" fmla="*/ 123233 w 166099"/>
                  <a:gd name="connsiteY2" fmla="*/ 645804 h 645804"/>
                  <a:gd name="connsiteX3" fmla="*/ 48644 w 166099"/>
                  <a:gd name="connsiteY3" fmla="*/ 619793 h 645804"/>
                  <a:gd name="connsiteX4" fmla="*/ 115733 w 166099"/>
                  <a:gd name="connsiteY4" fmla="*/ 2887 h 645804"/>
                  <a:gd name="connsiteX0" fmla="*/ 115734 w 166099"/>
                  <a:gd name="connsiteY0" fmla="*/ 2887 h 645804"/>
                  <a:gd name="connsiteX1" fmla="*/ 166099 w 166099"/>
                  <a:gd name="connsiteY1" fmla="*/ 0 h 645804"/>
                  <a:gd name="connsiteX2" fmla="*/ 123233 w 166099"/>
                  <a:gd name="connsiteY2" fmla="*/ 645804 h 645804"/>
                  <a:gd name="connsiteX3" fmla="*/ 48644 w 166099"/>
                  <a:gd name="connsiteY3" fmla="*/ 619793 h 645804"/>
                  <a:gd name="connsiteX4" fmla="*/ 115734 w 166099"/>
                  <a:gd name="connsiteY4" fmla="*/ 2887 h 645804"/>
                  <a:gd name="connsiteX0" fmla="*/ 119433 w 169798"/>
                  <a:gd name="connsiteY0" fmla="*/ 2887 h 645804"/>
                  <a:gd name="connsiteX1" fmla="*/ 169798 w 169798"/>
                  <a:gd name="connsiteY1" fmla="*/ 0 h 645804"/>
                  <a:gd name="connsiteX2" fmla="*/ 126932 w 169798"/>
                  <a:gd name="connsiteY2" fmla="*/ 645804 h 645804"/>
                  <a:gd name="connsiteX3" fmla="*/ 52343 w 169798"/>
                  <a:gd name="connsiteY3" fmla="*/ 619793 h 645804"/>
                  <a:gd name="connsiteX4" fmla="*/ 119433 w 169798"/>
                  <a:gd name="connsiteY4" fmla="*/ 2887 h 645804"/>
                  <a:gd name="connsiteX0" fmla="*/ 132931 w 183296"/>
                  <a:gd name="connsiteY0" fmla="*/ 2887 h 645804"/>
                  <a:gd name="connsiteX1" fmla="*/ 183296 w 183296"/>
                  <a:gd name="connsiteY1" fmla="*/ 0 h 645804"/>
                  <a:gd name="connsiteX2" fmla="*/ 140430 w 183296"/>
                  <a:gd name="connsiteY2" fmla="*/ 645804 h 645804"/>
                  <a:gd name="connsiteX3" fmla="*/ 65841 w 183296"/>
                  <a:gd name="connsiteY3" fmla="*/ 619793 h 645804"/>
                  <a:gd name="connsiteX4" fmla="*/ 132931 w 183296"/>
                  <a:gd name="connsiteY4" fmla="*/ 2887 h 645804"/>
                  <a:gd name="connsiteX0" fmla="*/ 132931 w 183296"/>
                  <a:gd name="connsiteY0" fmla="*/ 2887 h 645804"/>
                  <a:gd name="connsiteX1" fmla="*/ 183296 w 183296"/>
                  <a:gd name="connsiteY1" fmla="*/ 0 h 645804"/>
                  <a:gd name="connsiteX2" fmla="*/ 140430 w 183296"/>
                  <a:gd name="connsiteY2" fmla="*/ 645804 h 645804"/>
                  <a:gd name="connsiteX3" fmla="*/ 65841 w 183296"/>
                  <a:gd name="connsiteY3" fmla="*/ 619793 h 645804"/>
                  <a:gd name="connsiteX4" fmla="*/ 132931 w 183296"/>
                  <a:gd name="connsiteY4" fmla="*/ 2887 h 645804"/>
                  <a:gd name="connsiteX0" fmla="*/ 132931 w 183296"/>
                  <a:gd name="connsiteY0" fmla="*/ 2887 h 645804"/>
                  <a:gd name="connsiteX1" fmla="*/ 183296 w 183296"/>
                  <a:gd name="connsiteY1" fmla="*/ 0 h 645804"/>
                  <a:gd name="connsiteX2" fmla="*/ 140430 w 183296"/>
                  <a:gd name="connsiteY2" fmla="*/ 645804 h 645804"/>
                  <a:gd name="connsiteX3" fmla="*/ 65841 w 183296"/>
                  <a:gd name="connsiteY3" fmla="*/ 619793 h 645804"/>
                  <a:gd name="connsiteX4" fmla="*/ 132931 w 183296"/>
                  <a:gd name="connsiteY4" fmla="*/ 2887 h 645804"/>
                  <a:gd name="connsiteX0" fmla="*/ 132931 w 183296"/>
                  <a:gd name="connsiteY0" fmla="*/ 2887 h 645804"/>
                  <a:gd name="connsiteX1" fmla="*/ 183296 w 183296"/>
                  <a:gd name="connsiteY1" fmla="*/ 0 h 645804"/>
                  <a:gd name="connsiteX2" fmla="*/ 140430 w 183296"/>
                  <a:gd name="connsiteY2" fmla="*/ 645804 h 645804"/>
                  <a:gd name="connsiteX3" fmla="*/ 65841 w 183296"/>
                  <a:gd name="connsiteY3" fmla="*/ 619793 h 645804"/>
                  <a:gd name="connsiteX4" fmla="*/ 132931 w 183296"/>
                  <a:gd name="connsiteY4" fmla="*/ 2887 h 645804"/>
                  <a:gd name="connsiteX0" fmla="*/ 132931 w 183296"/>
                  <a:gd name="connsiteY0" fmla="*/ 2887 h 642545"/>
                  <a:gd name="connsiteX1" fmla="*/ 183296 w 183296"/>
                  <a:gd name="connsiteY1" fmla="*/ 0 h 642545"/>
                  <a:gd name="connsiteX2" fmla="*/ 137807 w 183296"/>
                  <a:gd name="connsiteY2" fmla="*/ 642545 h 642545"/>
                  <a:gd name="connsiteX3" fmla="*/ 65841 w 183296"/>
                  <a:gd name="connsiteY3" fmla="*/ 619793 h 642545"/>
                  <a:gd name="connsiteX4" fmla="*/ 132931 w 183296"/>
                  <a:gd name="connsiteY4" fmla="*/ 2887 h 64254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13279 w 163644"/>
                  <a:gd name="connsiteY0" fmla="*/ 2887 h 629505"/>
                  <a:gd name="connsiteX1" fmla="*/ 163644 w 163644"/>
                  <a:gd name="connsiteY1" fmla="*/ 0 h 629505"/>
                  <a:gd name="connsiteX2" fmla="*/ 107663 w 163644"/>
                  <a:gd name="connsiteY2" fmla="*/ 629505 h 629505"/>
                  <a:gd name="connsiteX3" fmla="*/ 46189 w 163644"/>
                  <a:gd name="connsiteY3" fmla="*/ 619793 h 629505"/>
                  <a:gd name="connsiteX4" fmla="*/ 113279 w 163644"/>
                  <a:gd name="connsiteY4" fmla="*/ 2887 h 629505"/>
                  <a:gd name="connsiteX0" fmla="*/ 105091 w 155456"/>
                  <a:gd name="connsiteY0" fmla="*/ 2887 h 629505"/>
                  <a:gd name="connsiteX1" fmla="*/ 155456 w 155456"/>
                  <a:gd name="connsiteY1" fmla="*/ 0 h 629505"/>
                  <a:gd name="connsiteX2" fmla="*/ 99475 w 155456"/>
                  <a:gd name="connsiteY2" fmla="*/ 629505 h 629505"/>
                  <a:gd name="connsiteX3" fmla="*/ 38001 w 155456"/>
                  <a:gd name="connsiteY3" fmla="*/ 619793 h 629505"/>
                  <a:gd name="connsiteX4" fmla="*/ 105091 w 155456"/>
                  <a:gd name="connsiteY4" fmla="*/ 2887 h 629505"/>
                  <a:gd name="connsiteX0" fmla="*/ 120967 w 171332"/>
                  <a:gd name="connsiteY0" fmla="*/ 2887 h 629505"/>
                  <a:gd name="connsiteX1" fmla="*/ 171332 w 171332"/>
                  <a:gd name="connsiteY1" fmla="*/ 0 h 629505"/>
                  <a:gd name="connsiteX2" fmla="*/ 115351 w 171332"/>
                  <a:gd name="connsiteY2" fmla="*/ 629505 h 629505"/>
                  <a:gd name="connsiteX3" fmla="*/ 53877 w 171332"/>
                  <a:gd name="connsiteY3" fmla="*/ 619793 h 629505"/>
                  <a:gd name="connsiteX4" fmla="*/ 120967 w 171332"/>
                  <a:gd name="connsiteY4" fmla="*/ 2887 h 629505"/>
                  <a:gd name="connsiteX0" fmla="*/ 125439 w 175804"/>
                  <a:gd name="connsiteY0" fmla="*/ 2887 h 629505"/>
                  <a:gd name="connsiteX1" fmla="*/ 175804 w 175804"/>
                  <a:gd name="connsiteY1" fmla="*/ 0 h 629505"/>
                  <a:gd name="connsiteX2" fmla="*/ 119823 w 175804"/>
                  <a:gd name="connsiteY2" fmla="*/ 629505 h 629505"/>
                  <a:gd name="connsiteX3" fmla="*/ 58349 w 175804"/>
                  <a:gd name="connsiteY3" fmla="*/ 619793 h 629505"/>
                  <a:gd name="connsiteX4" fmla="*/ 125439 w 175804"/>
                  <a:gd name="connsiteY4" fmla="*/ 2887 h 629505"/>
                  <a:gd name="connsiteX0" fmla="*/ 125439 w 175804"/>
                  <a:gd name="connsiteY0" fmla="*/ 2887 h 629505"/>
                  <a:gd name="connsiteX1" fmla="*/ 175804 w 175804"/>
                  <a:gd name="connsiteY1" fmla="*/ 0 h 629505"/>
                  <a:gd name="connsiteX2" fmla="*/ 119823 w 175804"/>
                  <a:gd name="connsiteY2" fmla="*/ 629505 h 629505"/>
                  <a:gd name="connsiteX3" fmla="*/ 58349 w 175804"/>
                  <a:gd name="connsiteY3" fmla="*/ 619793 h 629505"/>
                  <a:gd name="connsiteX4" fmla="*/ 125439 w 175804"/>
                  <a:gd name="connsiteY4" fmla="*/ 2887 h 629505"/>
                  <a:gd name="connsiteX0" fmla="*/ 125439 w 175804"/>
                  <a:gd name="connsiteY0" fmla="*/ 2887 h 629505"/>
                  <a:gd name="connsiteX1" fmla="*/ 175804 w 175804"/>
                  <a:gd name="connsiteY1" fmla="*/ 0 h 629505"/>
                  <a:gd name="connsiteX2" fmla="*/ 119823 w 175804"/>
                  <a:gd name="connsiteY2" fmla="*/ 629505 h 629505"/>
                  <a:gd name="connsiteX3" fmla="*/ 58349 w 175804"/>
                  <a:gd name="connsiteY3" fmla="*/ 619793 h 629505"/>
                  <a:gd name="connsiteX4" fmla="*/ 125439 w 175804"/>
                  <a:gd name="connsiteY4" fmla="*/ 2887 h 629505"/>
                  <a:gd name="connsiteX0" fmla="*/ 125439 w 175804"/>
                  <a:gd name="connsiteY0" fmla="*/ 2887 h 629505"/>
                  <a:gd name="connsiteX1" fmla="*/ 175804 w 175804"/>
                  <a:gd name="connsiteY1" fmla="*/ 0 h 629505"/>
                  <a:gd name="connsiteX2" fmla="*/ 119823 w 175804"/>
                  <a:gd name="connsiteY2" fmla="*/ 629505 h 629505"/>
                  <a:gd name="connsiteX3" fmla="*/ 58349 w 175804"/>
                  <a:gd name="connsiteY3" fmla="*/ 619793 h 629505"/>
                  <a:gd name="connsiteX4" fmla="*/ 125439 w 175804"/>
                  <a:gd name="connsiteY4" fmla="*/ 2887 h 629505"/>
                  <a:gd name="connsiteX0" fmla="*/ 120847 w 178976"/>
                  <a:gd name="connsiteY0" fmla="*/ 543 h 629505"/>
                  <a:gd name="connsiteX1" fmla="*/ 178976 w 178976"/>
                  <a:gd name="connsiteY1" fmla="*/ 0 h 629505"/>
                  <a:gd name="connsiteX2" fmla="*/ 122995 w 178976"/>
                  <a:gd name="connsiteY2" fmla="*/ 629505 h 629505"/>
                  <a:gd name="connsiteX3" fmla="*/ 61521 w 178976"/>
                  <a:gd name="connsiteY3" fmla="*/ 619793 h 629505"/>
                  <a:gd name="connsiteX4" fmla="*/ 120847 w 178976"/>
                  <a:gd name="connsiteY4" fmla="*/ 543 h 629505"/>
                  <a:gd name="connsiteX0" fmla="*/ 116885 w 175014"/>
                  <a:gd name="connsiteY0" fmla="*/ 543 h 629505"/>
                  <a:gd name="connsiteX1" fmla="*/ 175014 w 175014"/>
                  <a:gd name="connsiteY1" fmla="*/ 0 h 629505"/>
                  <a:gd name="connsiteX2" fmla="*/ 119033 w 175014"/>
                  <a:gd name="connsiteY2" fmla="*/ 629505 h 629505"/>
                  <a:gd name="connsiteX3" fmla="*/ 57559 w 175014"/>
                  <a:gd name="connsiteY3" fmla="*/ 619793 h 629505"/>
                  <a:gd name="connsiteX4" fmla="*/ 116885 w 175014"/>
                  <a:gd name="connsiteY4" fmla="*/ 543 h 629505"/>
                  <a:gd name="connsiteX0" fmla="*/ 113416 w 171545"/>
                  <a:gd name="connsiteY0" fmla="*/ 543 h 629505"/>
                  <a:gd name="connsiteX1" fmla="*/ 171545 w 171545"/>
                  <a:gd name="connsiteY1" fmla="*/ 0 h 629505"/>
                  <a:gd name="connsiteX2" fmla="*/ 115564 w 171545"/>
                  <a:gd name="connsiteY2" fmla="*/ 629505 h 629505"/>
                  <a:gd name="connsiteX3" fmla="*/ 54090 w 171545"/>
                  <a:gd name="connsiteY3" fmla="*/ 619793 h 629505"/>
                  <a:gd name="connsiteX4" fmla="*/ 113416 w 171545"/>
                  <a:gd name="connsiteY4" fmla="*/ 543 h 629505"/>
                  <a:gd name="connsiteX0" fmla="*/ 117988 w 176117"/>
                  <a:gd name="connsiteY0" fmla="*/ 543 h 629505"/>
                  <a:gd name="connsiteX1" fmla="*/ 176117 w 176117"/>
                  <a:gd name="connsiteY1" fmla="*/ 0 h 629505"/>
                  <a:gd name="connsiteX2" fmla="*/ 120136 w 176117"/>
                  <a:gd name="connsiteY2" fmla="*/ 629505 h 629505"/>
                  <a:gd name="connsiteX3" fmla="*/ 58662 w 176117"/>
                  <a:gd name="connsiteY3" fmla="*/ 619793 h 629505"/>
                  <a:gd name="connsiteX4" fmla="*/ 117988 w 176117"/>
                  <a:gd name="connsiteY4" fmla="*/ 543 h 629505"/>
                  <a:gd name="connsiteX0" fmla="*/ 117967 w 176096"/>
                  <a:gd name="connsiteY0" fmla="*/ 543 h 629505"/>
                  <a:gd name="connsiteX1" fmla="*/ 176096 w 176096"/>
                  <a:gd name="connsiteY1" fmla="*/ 0 h 629505"/>
                  <a:gd name="connsiteX2" fmla="*/ 120115 w 176096"/>
                  <a:gd name="connsiteY2" fmla="*/ 629505 h 629505"/>
                  <a:gd name="connsiteX3" fmla="*/ 58641 w 176096"/>
                  <a:gd name="connsiteY3" fmla="*/ 619793 h 629505"/>
                  <a:gd name="connsiteX4" fmla="*/ 117967 w 176096"/>
                  <a:gd name="connsiteY4" fmla="*/ 543 h 62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96" h="629505">
                    <a:moveTo>
                      <a:pt x="117967" y="543"/>
                    </a:moveTo>
                    <a:lnTo>
                      <a:pt x="176096" y="0"/>
                    </a:lnTo>
                    <a:cubicBezTo>
                      <a:pt x="52466" y="117464"/>
                      <a:pt x="42996" y="522450"/>
                      <a:pt x="120115" y="629505"/>
                    </a:cubicBezTo>
                    <a:lnTo>
                      <a:pt x="58641" y="619793"/>
                    </a:lnTo>
                    <a:cubicBezTo>
                      <a:pt x="-37929" y="574378"/>
                      <a:pt x="-13218" y="21962"/>
                      <a:pt x="117967" y="543"/>
                    </a:cubicBezTo>
                    <a:close/>
                  </a:path>
                </a:pathLst>
              </a:custGeom>
              <a:solidFill>
                <a:srgbClr val="000000">
                  <a:lumMod val="85000"/>
                  <a:lumOff val="15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6" name="Rounded Rectangle 69"/>
              <p:cNvSpPr/>
              <p:nvPr/>
            </p:nvSpPr>
            <p:spPr>
              <a:xfrm rot="2700000" flipH="1">
                <a:off x="2825966" y="411469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7" name="Rounded Rectangle 70"/>
              <p:cNvSpPr/>
              <p:nvPr/>
            </p:nvSpPr>
            <p:spPr>
              <a:xfrm rot="2700000" flipH="1">
                <a:off x="2795232" y="4083956"/>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8" name="Rounded Rectangle 82"/>
              <p:cNvSpPr/>
              <p:nvPr/>
            </p:nvSpPr>
            <p:spPr>
              <a:xfrm rot="2700000" flipH="1">
                <a:off x="2764497" y="405322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grpSp>
        <p:sp>
          <p:nvSpPr>
            <p:cNvPr id="8" name="Donut 51"/>
            <p:cNvSpPr/>
            <p:nvPr/>
          </p:nvSpPr>
          <p:spPr>
            <a:xfrm rot="18900000">
              <a:off x="2551691" y="948003"/>
              <a:ext cx="3200816" cy="3202755"/>
            </a:xfrm>
            <a:prstGeom prst="donut">
              <a:avLst>
                <a:gd name="adj" fmla="val 4932"/>
              </a:avLst>
            </a:prstGeom>
            <a:gradFill flip="none" rotWithShape="1">
              <a:gsLst>
                <a:gs pos="0">
                  <a:srgbClr val="A5A5A5"/>
                </a:gs>
                <a:gs pos="100000">
                  <a:srgbClr val="5A5A5A"/>
                </a:gs>
                <a:gs pos="0">
                  <a:srgbClr val="5A5A5A">
                    <a:lumMod val="20000"/>
                    <a:lumOff val="80000"/>
                  </a:srgbClr>
                </a:gs>
              </a:gsLst>
              <a:path path="circle">
                <a:fillToRect l="50000" t="50000" r="50000" b="50000"/>
              </a:path>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srgbClr val="909DA6">
                    <a:lumMod val="40000"/>
                    <a:lumOff val="60000"/>
                  </a:srgbClr>
                </a:solidFill>
                <a:latin typeface="Calibri" panose="020F0502020204030204"/>
                <a:ea typeface="+mn-ea"/>
                <a:cs typeface="+mn-cs"/>
              </a:endParaRPr>
            </a:p>
          </p:txBody>
        </p:sp>
        <p:sp>
          <p:nvSpPr>
            <p:cNvPr id="9" name="Donut 52"/>
            <p:cNvSpPr/>
            <p:nvPr/>
          </p:nvSpPr>
          <p:spPr>
            <a:xfrm rot="18900000">
              <a:off x="2584098" y="991755"/>
              <a:ext cx="3135673" cy="3112946"/>
            </a:xfrm>
            <a:prstGeom prst="donut">
              <a:avLst>
                <a:gd name="adj" fmla="val 3324"/>
              </a:avLst>
            </a:prstGeom>
            <a:gradFill flip="none" rotWithShape="1">
              <a:gsLst>
                <a:gs pos="0">
                  <a:srgbClr val="5A5A5A"/>
                </a:gs>
                <a:gs pos="100000">
                  <a:srgbClr val="FFFFFF"/>
                </a:gs>
              </a:gsLst>
              <a:lin ang="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srgbClr val="909DA6">
                    <a:lumMod val="40000"/>
                    <a:lumOff val="60000"/>
                  </a:srgbClr>
                </a:solidFill>
                <a:latin typeface="Calibri" panose="020F0502020204030204"/>
                <a:ea typeface="+mn-ea"/>
                <a:cs typeface="+mn-cs"/>
              </a:endParaRPr>
            </a:p>
          </p:txBody>
        </p:sp>
        <p:sp>
          <p:nvSpPr>
            <p:cNvPr id="10" name="Donut 53"/>
            <p:cNvSpPr/>
            <p:nvPr/>
          </p:nvSpPr>
          <p:spPr>
            <a:xfrm rot="18900000">
              <a:off x="2616287" y="1023182"/>
              <a:ext cx="3071625" cy="3052398"/>
            </a:xfrm>
            <a:prstGeom prst="donut">
              <a:avLst>
                <a:gd name="adj" fmla="val 2520"/>
              </a:avLst>
            </a:prstGeom>
            <a:gradFill flip="none" rotWithShape="1">
              <a:gsLst>
                <a:gs pos="0">
                  <a:srgbClr val="A5A5A5"/>
                </a:gs>
                <a:gs pos="100000">
                  <a:srgbClr val="000000">
                    <a:lumMod val="85000"/>
                    <a:lumOff val="15000"/>
                  </a:srgbClr>
                </a:gs>
              </a:gsLst>
              <a:path path="circle">
                <a:fillToRect l="100000" t="100000"/>
              </a:path>
              <a:tileRect r="-100000" b="-100000"/>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srgbClr val="909DA6">
                    <a:lumMod val="40000"/>
                    <a:lumOff val="60000"/>
                  </a:srgbClr>
                </a:solidFill>
                <a:latin typeface="Calibri" panose="020F0502020204030204"/>
                <a:ea typeface="+mn-ea"/>
                <a:cs typeface="+mn-cs"/>
              </a:endParaRPr>
            </a:p>
          </p:txBody>
        </p:sp>
        <p:sp>
          <p:nvSpPr>
            <p:cNvPr id="11" name="Freeform 54"/>
            <p:cNvSpPr/>
            <p:nvPr/>
          </p:nvSpPr>
          <p:spPr>
            <a:xfrm rot="3125134">
              <a:off x="2648801" y="1195112"/>
              <a:ext cx="2655974" cy="2661474"/>
            </a:xfrm>
            <a:custGeom>
              <a:avLst/>
              <a:gdLst>
                <a:gd name="connsiteX0" fmla="*/ 334983 w 2682202"/>
                <a:gd name="connsiteY0" fmla="*/ 270452 h 2670532"/>
                <a:gd name="connsiteX1" fmla="*/ 533838 w 2682202"/>
                <a:gd name="connsiteY1" fmla="*/ 71598 h 2670532"/>
                <a:gd name="connsiteX2" fmla="*/ 629585 w 2682202"/>
                <a:gd name="connsiteY2" fmla="*/ 0 h 2670532"/>
                <a:gd name="connsiteX3" fmla="*/ 628397 w 2682202"/>
                <a:gd name="connsiteY3" fmla="*/ 1588 h 2670532"/>
                <a:gd name="connsiteX4" fmla="*/ 377863 w 2682202"/>
                <a:gd name="connsiteY4" fmla="*/ 821779 h 2670532"/>
                <a:gd name="connsiteX5" fmla="*/ 1844825 w 2682202"/>
                <a:gd name="connsiteY5" fmla="*/ 2288737 h 2670532"/>
                <a:gd name="connsiteX6" fmla="*/ 2665017 w 2682202"/>
                <a:gd name="connsiteY6" fmla="*/ 2038203 h 2670532"/>
                <a:gd name="connsiteX7" fmla="*/ 2682202 w 2682202"/>
                <a:gd name="connsiteY7" fmla="*/ 2025353 h 2670532"/>
                <a:gd name="connsiteX8" fmla="*/ 2598941 w 2682202"/>
                <a:gd name="connsiteY8" fmla="*/ 2136696 h 2670532"/>
                <a:gd name="connsiteX9" fmla="*/ 1466962 w 2682202"/>
                <a:gd name="connsiteY9" fmla="*/ 2670532 h 2670532"/>
                <a:gd name="connsiteX10" fmla="*/ 0 w 2682202"/>
                <a:gd name="connsiteY10" fmla="*/ 1203574 h 2670532"/>
                <a:gd name="connsiteX11" fmla="*/ 334983 w 2682202"/>
                <a:gd name="connsiteY11" fmla="*/ 270452 h 2670532"/>
                <a:gd name="connsiteX0" fmla="*/ 334983 w 2665017"/>
                <a:gd name="connsiteY0" fmla="*/ 270452 h 2670532"/>
                <a:gd name="connsiteX1" fmla="*/ 533838 w 2665017"/>
                <a:gd name="connsiteY1" fmla="*/ 71598 h 2670532"/>
                <a:gd name="connsiteX2" fmla="*/ 629585 w 2665017"/>
                <a:gd name="connsiteY2" fmla="*/ 0 h 2670532"/>
                <a:gd name="connsiteX3" fmla="*/ 628397 w 2665017"/>
                <a:gd name="connsiteY3" fmla="*/ 1588 h 2670532"/>
                <a:gd name="connsiteX4" fmla="*/ 377863 w 2665017"/>
                <a:gd name="connsiteY4" fmla="*/ 821779 h 2670532"/>
                <a:gd name="connsiteX5" fmla="*/ 1844825 w 2665017"/>
                <a:gd name="connsiteY5" fmla="*/ 2288737 h 2670532"/>
                <a:gd name="connsiteX6" fmla="*/ 2665017 w 2665017"/>
                <a:gd name="connsiteY6" fmla="*/ 2038203 h 2670532"/>
                <a:gd name="connsiteX7" fmla="*/ 2598941 w 2665017"/>
                <a:gd name="connsiteY7" fmla="*/ 2136696 h 2670532"/>
                <a:gd name="connsiteX8" fmla="*/ 1466962 w 2665017"/>
                <a:gd name="connsiteY8" fmla="*/ 2670532 h 2670532"/>
                <a:gd name="connsiteX9" fmla="*/ 0 w 2665017"/>
                <a:gd name="connsiteY9" fmla="*/ 1203574 h 2670532"/>
                <a:gd name="connsiteX10" fmla="*/ 334983 w 2665017"/>
                <a:gd name="connsiteY10" fmla="*/ 270452 h 2670532"/>
                <a:gd name="connsiteX0" fmla="*/ 334983 w 2665017"/>
                <a:gd name="connsiteY0" fmla="*/ 270452 h 2670539"/>
                <a:gd name="connsiteX1" fmla="*/ 533838 w 2665017"/>
                <a:gd name="connsiteY1" fmla="*/ 71598 h 2670539"/>
                <a:gd name="connsiteX2" fmla="*/ 629585 w 2665017"/>
                <a:gd name="connsiteY2" fmla="*/ 0 h 2670539"/>
                <a:gd name="connsiteX3" fmla="*/ 628397 w 2665017"/>
                <a:gd name="connsiteY3" fmla="*/ 1588 h 2670539"/>
                <a:gd name="connsiteX4" fmla="*/ 377863 w 2665017"/>
                <a:gd name="connsiteY4" fmla="*/ 821779 h 2670539"/>
                <a:gd name="connsiteX5" fmla="*/ 1844825 w 2665017"/>
                <a:gd name="connsiteY5" fmla="*/ 2288737 h 2670539"/>
                <a:gd name="connsiteX6" fmla="*/ 2665017 w 2665017"/>
                <a:gd name="connsiteY6" fmla="*/ 2038203 h 2670539"/>
                <a:gd name="connsiteX7" fmla="*/ 2598941 w 2665017"/>
                <a:gd name="connsiteY7" fmla="*/ 2136696 h 2670539"/>
                <a:gd name="connsiteX8" fmla="*/ 1466962 w 2665017"/>
                <a:gd name="connsiteY8" fmla="*/ 2670532 h 2670539"/>
                <a:gd name="connsiteX9" fmla="*/ 0 w 2665017"/>
                <a:gd name="connsiteY9" fmla="*/ 1203574 h 2670539"/>
                <a:gd name="connsiteX10" fmla="*/ 334983 w 2665017"/>
                <a:gd name="connsiteY10" fmla="*/ 270452 h 2670539"/>
                <a:gd name="connsiteX0" fmla="*/ 334983 w 2665017"/>
                <a:gd name="connsiteY0" fmla="*/ 270452 h 2670539"/>
                <a:gd name="connsiteX1" fmla="*/ 533838 w 2665017"/>
                <a:gd name="connsiteY1" fmla="*/ 71598 h 2670539"/>
                <a:gd name="connsiteX2" fmla="*/ 629585 w 2665017"/>
                <a:gd name="connsiteY2" fmla="*/ 0 h 2670539"/>
                <a:gd name="connsiteX3" fmla="*/ 628397 w 2665017"/>
                <a:gd name="connsiteY3" fmla="*/ 1588 h 2670539"/>
                <a:gd name="connsiteX4" fmla="*/ 377863 w 2665017"/>
                <a:gd name="connsiteY4" fmla="*/ 821779 h 2670539"/>
                <a:gd name="connsiteX5" fmla="*/ 1844825 w 2665017"/>
                <a:gd name="connsiteY5" fmla="*/ 2288737 h 2670539"/>
                <a:gd name="connsiteX6" fmla="*/ 2665017 w 2665017"/>
                <a:gd name="connsiteY6" fmla="*/ 2038203 h 2670539"/>
                <a:gd name="connsiteX7" fmla="*/ 2598941 w 2665017"/>
                <a:gd name="connsiteY7" fmla="*/ 2136696 h 2670539"/>
                <a:gd name="connsiteX8" fmla="*/ 1466962 w 2665017"/>
                <a:gd name="connsiteY8" fmla="*/ 2670532 h 2670539"/>
                <a:gd name="connsiteX9" fmla="*/ 0 w 2665017"/>
                <a:gd name="connsiteY9" fmla="*/ 1203574 h 2670539"/>
                <a:gd name="connsiteX10" fmla="*/ 334983 w 2665017"/>
                <a:gd name="connsiteY10" fmla="*/ 270452 h 2670539"/>
                <a:gd name="connsiteX0" fmla="*/ 334983 w 2665017"/>
                <a:gd name="connsiteY0" fmla="*/ 270452 h 2670539"/>
                <a:gd name="connsiteX1" fmla="*/ 533838 w 2665017"/>
                <a:gd name="connsiteY1" fmla="*/ 71598 h 2670539"/>
                <a:gd name="connsiteX2" fmla="*/ 629585 w 2665017"/>
                <a:gd name="connsiteY2" fmla="*/ 0 h 2670539"/>
                <a:gd name="connsiteX3" fmla="*/ 628397 w 2665017"/>
                <a:gd name="connsiteY3" fmla="*/ 1588 h 2670539"/>
                <a:gd name="connsiteX4" fmla="*/ 377863 w 2665017"/>
                <a:gd name="connsiteY4" fmla="*/ 821779 h 2670539"/>
                <a:gd name="connsiteX5" fmla="*/ 1844825 w 2665017"/>
                <a:gd name="connsiteY5" fmla="*/ 2288737 h 2670539"/>
                <a:gd name="connsiteX6" fmla="*/ 2665017 w 2665017"/>
                <a:gd name="connsiteY6" fmla="*/ 2038203 h 2670539"/>
                <a:gd name="connsiteX7" fmla="*/ 2598941 w 2665017"/>
                <a:gd name="connsiteY7" fmla="*/ 2136696 h 2670539"/>
                <a:gd name="connsiteX8" fmla="*/ 1466962 w 2665017"/>
                <a:gd name="connsiteY8" fmla="*/ 2670532 h 2670539"/>
                <a:gd name="connsiteX9" fmla="*/ 0 w 2665017"/>
                <a:gd name="connsiteY9" fmla="*/ 1203574 h 2670539"/>
                <a:gd name="connsiteX10" fmla="*/ 334983 w 2665017"/>
                <a:gd name="connsiteY10" fmla="*/ 270452 h 2670539"/>
                <a:gd name="connsiteX0" fmla="*/ 334983 w 2665017"/>
                <a:gd name="connsiteY0" fmla="*/ 270452 h 2670539"/>
                <a:gd name="connsiteX1" fmla="*/ 533838 w 2665017"/>
                <a:gd name="connsiteY1" fmla="*/ 71598 h 2670539"/>
                <a:gd name="connsiteX2" fmla="*/ 629585 w 2665017"/>
                <a:gd name="connsiteY2" fmla="*/ 0 h 2670539"/>
                <a:gd name="connsiteX3" fmla="*/ 628397 w 2665017"/>
                <a:gd name="connsiteY3" fmla="*/ 1588 h 2670539"/>
                <a:gd name="connsiteX4" fmla="*/ 377863 w 2665017"/>
                <a:gd name="connsiteY4" fmla="*/ 821779 h 2670539"/>
                <a:gd name="connsiteX5" fmla="*/ 1844825 w 2665017"/>
                <a:gd name="connsiteY5" fmla="*/ 2288737 h 2670539"/>
                <a:gd name="connsiteX6" fmla="*/ 2665017 w 2665017"/>
                <a:gd name="connsiteY6" fmla="*/ 2038203 h 2670539"/>
                <a:gd name="connsiteX7" fmla="*/ 2598941 w 2665017"/>
                <a:gd name="connsiteY7" fmla="*/ 2136696 h 2670539"/>
                <a:gd name="connsiteX8" fmla="*/ 1466962 w 2665017"/>
                <a:gd name="connsiteY8" fmla="*/ 2670532 h 2670539"/>
                <a:gd name="connsiteX9" fmla="*/ 0 w 2665017"/>
                <a:gd name="connsiteY9" fmla="*/ 1203574 h 2670539"/>
                <a:gd name="connsiteX10" fmla="*/ 334983 w 2665017"/>
                <a:gd name="connsiteY10" fmla="*/ 270452 h 267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5017" h="2670539">
                  <a:moveTo>
                    <a:pt x="334983" y="270452"/>
                  </a:moveTo>
                  <a:cubicBezTo>
                    <a:pt x="394774" y="198002"/>
                    <a:pt x="461387" y="131389"/>
                    <a:pt x="533838" y="71598"/>
                  </a:cubicBezTo>
                  <a:lnTo>
                    <a:pt x="629585" y="0"/>
                  </a:lnTo>
                  <a:lnTo>
                    <a:pt x="628397" y="1588"/>
                  </a:lnTo>
                  <a:cubicBezTo>
                    <a:pt x="470223" y="235716"/>
                    <a:pt x="377863" y="517962"/>
                    <a:pt x="377863" y="821779"/>
                  </a:cubicBezTo>
                  <a:cubicBezTo>
                    <a:pt x="377863" y="1631958"/>
                    <a:pt x="1034644" y="2288737"/>
                    <a:pt x="1844825" y="2288737"/>
                  </a:cubicBezTo>
                  <a:cubicBezTo>
                    <a:pt x="2152545" y="2283727"/>
                    <a:pt x="2439246" y="2190814"/>
                    <a:pt x="2665017" y="2038203"/>
                  </a:cubicBezTo>
                  <a:lnTo>
                    <a:pt x="2598941" y="2136696"/>
                  </a:lnTo>
                  <a:cubicBezTo>
                    <a:pt x="2329879" y="2462723"/>
                    <a:pt x="1938008" y="2666365"/>
                    <a:pt x="1466962" y="2670532"/>
                  </a:cubicBezTo>
                  <a:cubicBezTo>
                    <a:pt x="654830" y="2673037"/>
                    <a:pt x="0" y="2013753"/>
                    <a:pt x="0" y="1203574"/>
                  </a:cubicBezTo>
                  <a:cubicBezTo>
                    <a:pt x="0" y="849121"/>
                    <a:pt x="125712" y="524029"/>
                    <a:pt x="334983" y="270452"/>
                  </a:cubicBezTo>
                  <a:close/>
                </a:path>
              </a:pathLst>
            </a:custGeom>
            <a:gradFill flip="none" rotWithShape="1">
              <a:gsLst>
                <a:gs pos="90000">
                  <a:srgbClr val="000000">
                    <a:lumMod val="50000"/>
                    <a:lumOff val="50000"/>
                    <a:alpha val="64000"/>
                  </a:srgbClr>
                </a:gs>
                <a:gs pos="63000">
                  <a:srgbClr val="FFFFFF">
                    <a:alpha val="24000"/>
                  </a:srgbClr>
                </a:gs>
              </a:gsLst>
              <a:lin ang="7800000" scaled="0"/>
              <a:tileRect/>
            </a:gradFill>
            <a:ln w="12700" cap="flat" cmpd="sng" algn="ctr">
              <a:noFill/>
              <a:prstDash val="solid"/>
              <a:miter lim="800000"/>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prstClr val="white"/>
                </a:solidFill>
                <a:latin typeface="Calibri"/>
              </a:endParaRPr>
            </a:p>
          </p:txBody>
        </p:sp>
      </p:grpSp>
      <p:sp>
        <p:nvSpPr>
          <p:cNvPr id="29" name="Round Same Side Corner Rectangle 31"/>
          <p:cNvSpPr/>
          <p:nvPr/>
        </p:nvSpPr>
        <p:spPr bwMode="auto">
          <a:xfrm rot="16200000">
            <a:off x="1462834" y="2256583"/>
            <a:ext cx="1119283" cy="4044950"/>
          </a:xfrm>
          <a:prstGeom prst="round2SameRect">
            <a:avLst>
              <a:gd name="adj1" fmla="val 50000"/>
              <a:gd name="adj2" fmla="val 0"/>
            </a:avLst>
          </a:prstGeom>
          <a:solidFill>
            <a:srgbClr val="FF505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a:ea typeface="+mn-ea"/>
              <a:cs typeface="+mn-cs"/>
            </a:endParaRPr>
          </a:p>
        </p:txBody>
      </p:sp>
      <p:sp>
        <p:nvSpPr>
          <p:cNvPr id="30" name="TextBox 80"/>
          <p:cNvSpPr txBox="1"/>
          <p:nvPr/>
        </p:nvSpPr>
        <p:spPr>
          <a:xfrm>
            <a:off x="475253" y="3657600"/>
            <a:ext cx="2420348" cy="1200328"/>
          </a:xfrm>
          <a:prstGeom prst="rect">
            <a:avLst/>
          </a:prstGeom>
          <a:noFill/>
        </p:spPr>
        <p:txBody>
          <a:bodyPr wrap="square">
            <a:spAutoFit/>
          </a:bodyPr>
          <a:lstStyle/>
          <a:p>
            <a:pPr algn="ctr">
              <a:defRPr/>
            </a:pPr>
            <a:r>
              <a:rPr lang="en-US" sz="2400" dirty="0">
                <a:solidFill>
                  <a:schemeClr val="tx1"/>
                </a:solidFill>
                <a:latin typeface="+mn-lt"/>
                <a:ea typeface="ＭＳ Ｐゴシック" panose="020B0600070205080204" pitchFamily="34" charset="-128"/>
                <a:cs typeface="+mn-cs"/>
              </a:rPr>
              <a:t>Learning objectives for this section</a:t>
            </a:r>
          </a:p>
        </p:txBody>
      </p:sp>
      <p:sp>
        <p:nvSpPr>
          <p:cNvPr id="31" name="Pentagon 79"/>
          <p:cNvSpPr/>
          <p:nvPr/>
        </p:nvSpPr>
        <p:spPr bwMode="auto">
          <a:xfrm>
            <a:off x="4595921" y="1984375"/>
            <a:ext cx="4548079" cy="1859690"/>
          </a:xfrm>
          <a:prstGeom prst="homePlate">
            <a:avLst>
              <a:gd name="adj" fmla="val 27101"/>
            </a:avLst>
          </a:prstGeom>
          <a:solidFill>
            <a:srgbClr val="FF505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a:ea typeface="+mn-ea"/>
              <a:cs typeface="+mn-cs"/>
            </a:endParaRPr>
          </a:p>
        </p:txBody>
      </p:sp>
      <p:sp>
        <p:nvSpPr>
          <p:cNvPr id="32" name="Rectangle 51"/>
          <p:cNvSpPr/>
          <p:nvPr/>
        </p:nvSpPr>
        <p:spPr bwMode="auto">
          <a:xfrm>
            <a:off x="4029184" y="1981200"/>
            <a:ext cx="573087" cy="2857500"/>
          </a:xfrm>
          <a:custGeom>
            <a:avLst/>
            <a:gdLst>
              <a:gd name="connsiteX0" fmla="*/ 0 w 798450"/>
              <a:gd name="connsiteY0" fmla="*/ 0 h 1109098"/>
              <a:gd name="connsiteX1" fmla="*/ 798450 w 798450"/>
              <a:gd name="connsiteY1" fmla="*/ 0 h 1109098"/>
              <a:gd name="connsiteX2" fmla="*/ 798450 w 798450"/>
              <a:gd name="connsiteY2" fmla="*/ 1109098 h 1109098"/>
              <a:gd name="connsiteX3" fmla="*/ 0 w 798450"/>
              <a:gd name="connsiteY3" fmla="*/ 1109098 h 1109098"/>
              <a:gd name="connsiteX4" fmla="*/ 0 w 798450"/>
              <a:gd name="connsiteY4" fmla="*/ 0 h 1109098"/>
              <a:gd name="connsiteX0" fmla="*/ 4763 w 803213"/>
              <a:gd name="connsiteY0" fmla="*/ 0 h 1685360"/>
              <a:gd name="connsiteX1" fmla="*/ 803213 w 803213"/>
              <a:gd name="connsiteY1" fmla="*/ 0 h 1685360"/>
              <a:gd name="connsiteX2" fmla="*/ 803213 w 803213"/>
              <a:gd name="connsiteY2" fmla="*/ 1109098 h 1685360"/>
              <a:gd name="connsiteX3" fmla="*/ 0 w 803213"/>
              <a:gd name="connsiteY3" fmla="*/ 1685360 h 1685360"/>
              <a:gd name="connsiteX4" fmla="*/ 4763 w 803213"/>
              <a:gd name="connsiteY4" fmla="*/ 0 h 1685360"/>
              <a:gd name="connsiteX0" fmla="*/ 458 w 803670"/>
              <a:gd name="connsiteY0" fmla="*/ 1028700 h 1685360"/>
              <a:gd name="connsiteX1" fmla="*/ 803670 w 803670"/>
              <a:gd name="connsiteY1" fmla="*/ 0 h 1685360"/>
              <a:gd name="connsiteX2" fmla="*/ 803670 w 803670"/>
              <a:gd name="connsiteY2" fmla="*/ 1109098 h 1685360"/>
              <a:gd name="connsiteX3" fmla="*/ 457 w 803670"/>
              <a:gd name="connsiteY3" fmla="*/ 1685360 h 1685360"/>
              <a:gd name="connsiteX4" fmla="*/ 458 w 803670"/>
              <a:gd name="connsiteY4" fmla="*/ 1028700 h 1685360"/>
              <a:gd name="connsiteX0" fmla="*/ 4763 w 803213"/>
              <a:gd name="connsiteY0" fmla="*/ 1028700 h 1685360"/>
              <a:gd name="connsiteX1" fmla="*/ 803213 w 803213"/>
              <a:gd name="connsiteY1" fmla="*/ 0 h 1685360"/>
              <a:gd name="connsiteX2" fmla="*/ 803213 w 803213"/>
              <a:gd name="connsiteY2" fmla="*/ 1109098 h 1685360"/>
              <a:gd name="connsiteX3" fmla="*/ 0 w 803213"/>
              <a:gd name="connsiteY3" fmla="*/ 1685360 h 1685360"/>
              <a:gd name="connsiteX4" fmla="*/ 4763 w 803213"/>
              <a:gd name="connsiteY4" fmla="*/ 1028700 h 1685360"/>
              <a:gd name="connsiteX0" fmla="*/ 4763 w 803213"/>
              <a:gd name="connsiteY0" fmla="*/ 1026319 h 1685360"/>
              <a:gd name="connsiteX1" fmla="*/ 803213 w 803213"/>
              <a:gd name="connsiteY1" fmla="*/ 0 h 1685360"/>
              <a:gd name="connsiteX2" fmla="*/ 803213 w 803213"/>
              <a:gd name="connsiteY2" fmla="*/ 1109098 h 1685360"/>
              <a:gd name="connsiteX3" fmla="*/ 0 w 803213"/>
              <a:gd name="connsiteY3" fmla="*/ 1685360 h 1685360"/>
              <a:gd name="connsiteX4" fmla="*/ 4763 w 803213"/>
              <a:gd name="connsiteY4" fmla="*/ 1026319 h 1685360"/>
              <a:gd name="connsiteX0" fmla="*/ 2381 w 800831"/>
              <a:gd name="connsiteY0" fmla="*/ 1026319 h 1685360"/>
              <a:gd name="connsiteX1" fmla="*/ 800831 w 800831"/>
              <a:gd name="connsiteY1" fmla="*/ 0 h 1685360"/>
              <a:gd name="connsiteX2" fmla="*/ 800831 w 800831"/>
              <a:gd name="connsiteY2" fmla="*/ 1109098 h 1685360"/>
              <a:gd name="connsiteX3" fmla="*/ 0 w 800831"/>
              <a:gd name="connsiteY3" fmla="*/ 1685360 h 1685360"/>
              <a:gd name="connsiteX4" fmla="*/ 2381 w 800831"/>
              <a:gd name="connsiteY4" fmla="*/ 1026319 h 1685360"/>
              <a:gd name="connsiteX0" fmla="*/ 2381 w 800831"/>
              <a:gd name="connsiteY0" fmla="*/ 1026319 h 1685360"/>
              <a:gd name="connsiteX1" fmla="*/ 800831 w 800831"/>
              <a:gd name="connsiteY1" fmla="*/ 0 h 1685360"/>
              <a:gd name="connsiteX2" fmla="*/ 800831 w 800831"/>
              <a:gd name="connsiteY2" fmla="*/ 1109098 h 1685360"/>
              <a:gd name="connsiteX3" fmla="*/ 0 w 800831"/>
              <a:gd name="connsiteY3" fmla="*/ 1685360 h 1685360"/>
              <a:gd name="connsiteX4" fmla="*/ 2381 w 800831"/>
              <a:gd name="connsiteY4" fmla="*/ 1026319 h 1685360"/>
              <a:gd name="connsiteX0" fmla="*/ 2381 w 800831"/>
              <a:gd name="connsiteY0" fmla="*/ 1026319 h 1690122"/>
              <a:gd name="connsiteX1" fmla="*/ 800831 w 800831"/>
              <a:gd name="connsiteY1" fmla="*/ 0 h 1690122"/>
              <a:gd name="connsiteX2" fmla="*/ 800831 w 800831"/>
              <a:gd name="connsiteY2" fmla="*/ 1109098 h 1690122"/>
              <a:gd name="connsiteX3" fmla="*/ 0 w 800831"/>
              <a:gd name="connsiteY3" fmla="*/ 1690122 h 1690122"/>
              <a:gd name="connsiteX4" fmla="*/ 2381 w 800831"/>
              <a:gd name="connsiteY4" fmla="*/ 1026319 h 1690122"/>
              <a:gd name="connsiteX0" fmla="*/ 2381 w 800831"/>
              <a:gd name="connsiteY0" fmla="*/ 1026319 h 1700955"/>
              <a:gd name="connsiteX1" fmla="*/ 800831 w 800831"/>
              <a:gd name="connsiteY1" fmla="*/ 0 h 1700955"/>
              <a:gd name="connsiteX2" fmla="*/ 800831 w 800831"/>
              <a:gd name="connsiteY2" fmla="*/ 1109098 h 1700955"/>
              <a:gd name="connsiteX3" fmla="*/ 0 w 800831"/>
              <a:gd name="connsiteY3" fmla="*/ 1700955 h 1700955"/>
              <a:gd name="connsiteX4" fmla="*/ 2381 w 800831"/>
              <a:gd name="connsiteY4" fmla="*/ 1026319 h 1700955"/>
              <a:gd name="connsiteX0" fmla="*/ 2381 w 800831"/>
              <a:gd name="connsiteY0" fmla="*/ 1026319 h 1700955"/>
              <a:gd name="connsiteX1" fmla="*/ 800831 w 800831"/>
              <a:gd name="connsiteY1" fmla="*/ 0 h 1700955"/>
              <a:gd name="connsiteX2" fmla="*/ 800831 w 800831"/>
              <a:gd name="connsiteY2" fmla="*/ 1109098 h 1700955"/>
              <a:gd name="connsiteX3" fmla="*/ 0 w 800831"/>
              <a:gd name="connsiteY3" fmla="*/ 1700955 h 1700955"/>
              <a:gd name="connsiteX4" fmla="*/ 2381 w 800831"/>
              <a:gd name="connsiteY4" fmla="*/ 1026319 h 1700955"/>
              <a:gd name="connsiteX0" fmla="*/ 2381 w 800831"/>
              <a:gd name="connsiteY0" fmla="*/ 1036819 h 1711455"/>
              <a:gd name="connsiteX1" fmla="*/ 800831 w 800831"/>
              <a:gd name="connsiteY1" fmla="*/ 0 h 1711455"/>
              <a:gd name="connsiteX2" fmla="*/ 800831 w 800831"/>
              <a:gd name="connsiteY2" fmla="*/ 1119598 h 1711455"/>
              <a:gd name="connsiteX3" fmla="*/ 0 w 800831"/>
              <a:gd name="connsiteY3" fmla="*/ 1711455 h 1711455"/>
              <a:gd name="connsiteX4" fmla="*/ 2381 w 800831"/>
              <a:gd name="connsiteY4" fmla="*/ 1036819 h 1711455"/>
              <a:gd name="connsiteX0" fmla="*/ 2381 w 800831"/>
              <a:gd name="connsiteY0" fmla="*/ 1042070 h 1711455"/>
              <a:gd name="connsiteX1" fmla="*/ 800831 w 800831"/>
              <a:gd name="connsiteY1" fmla="*/ 0 h 1711455"/>
              <a:gd name="connsiteX2" fmla="*/ 800831 w 800831"/>
              <a:gd name="connsiteY2" fmla="*/ 1119598 h 1711455"/>
              <a:gd name="connsiteX3" fmla="*/ 0 w 800831"/>
              <a:gd name="connsiteY3" fmla="*/ 1711455 h 1711455"/>
              <a:gd name="connsiteX4" fmla="*/ 2381 w 800831"/>
              <a:gd name="connsiteY4" fmla="*/ 1042070 h 1711455"/>
              <a:gd name="connsiteX0" fmla="*/ 2381 w 800831"/>
              <a:gd name="connsiteY0" fmla="*/ 1036820 h 1706205"/>
              <a:gd name="connsiteX1" fmla="*/ 800831 w 800831"/>
              <a:gd name="connsiteY1" fmla="*/ 0 h 1706205"/>
              <a:gd name="connsiteX2" fmla="*/ 800831 w 800831"/>
              <a:gd name="connsiteY2" fmla="*/ 1114348 h 1706205"/>
              <a:gd name="connsiteX3" fmla="*/ 0 w 800831"/>
              <a:gd name="connsiteY3" fmla="*/ 1706205 h 1706205"/>
              <a:gd name="connsiteX4" fmla="*/ 2381 w 800831"/>
              <a:gd name="connsiteY4" fmla="*/ 1036820 h 1706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831" h="1706205">
                <a:moveTo>
                  <a:pt x="2381" y="1036820"/>
                </a:moveTo>
                <a:lnTo>
                  <a:pt x="800831" y="0"/>
                </a:lnTo>
                <a:lnTo>
                  <a:pt x="800831" y="1114348"/>
                </a:lnTo>
                <a:cubicBezTo>
                  <a:pt x="533887" y="1308023"/>
                  <a:pt x="266944" y="1512530"/>
                  <a:pt x="0" y="1706205"/>
                </a:cubicBezTo>
                <a:cubicBezTo>
                  <a:pt x="1588" y="1548841"/>
                  <a:pt x="793" y="1229513"/>
                  <a:pt x="2381" y="1036820"/>
                </a:cubicBezTo>
                <a:close/>
              </a:path>
            </a:pathLst>
          </a:custGeom>
          <a:solidFill>
            <a:srgbClr val="FF1D1D"/>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a:ea typeface="+mn-ea"/>
              <a:cs typeface="+mn-cs"/>
            </a:endParaRPr>
          </a:p>
        </p:txBody>
      </p:sp>
      <p:sp>
        <p:nvSpPr>
          <p:cNvPr id="33" name="Rectangle 32"/>
          <p:cNvSpPr/>
          <p:nvPr/>
        </p:nvSpPr>
        <p:spPr>
          <a:xfrm>
            <a:off x="4572000" y="2392740"/>
            <a:ext cx="5025852" cy="1569660"/>
          </a:xfrm>
          <a:prstGeom prst="rect">
            <a:avLst/>
          </a:prstGeom>
        </p:spPr>
        <p:txBody>
          <a:bodyPr wrap="square">
            <a:spAutoFit/>
          </a:bodyPr>
          <a:lstStyle/>
          <a:p>
            <a:pPr marL="285750" lvl="0" indent="-285750" eaLnBrk="1" fontAlgn="auto" hangingPunct="1">
              <a:spcBef>
                <a:spcPts val="0"/>
              </a:spcBef>
              <a:spcAft>
                <a:spcPts val="0"/>
              </a:spcAft>
              <a:buFont typeface="Arial" panose="020B0604020202020204" pitchFamily="34" charset="0"/>
              <a:buChar char="•"/>
              <a:defRPr/>
            </a:pPr>
            <a:r>
              <a:rPr lang="en-US" sz="2400" kern="0" dirty="0">
                <a:solidFill>
                  <a:srgbClr val="000000"/>
                </a:solidFill>
                <a:latin typeface="Arial"/>
                <a:ea typeface="+mn-ea"/>
              </a:rPr>
              <a:t>Define cost allocation terms</a:t>
            </a:r>
          </a:p>
          <a:p>
            <a:pPr marL="285750" lvl="0" indent="-285750" eaLnBrk="1" fontAlgn="auto" hangingPunct="1">
              <a:spcBef>
                <a:spcPts val="0"/>
              </a:spcBef>
              <a:spcAft>
                <a:spcPts val="0"/>
              </a:spcAft>
              <a:buFont typeface="Arial" panose="020B0604020202020204" pitchFamily="34" charset="0"/>
              <a:buChar char="•"/>
              <a:defRPr/>
            </a:pPr>
            <a:r>
              <a:rPr lang="en-US" sz="2400" kern="0" dirty="0">
                <a:solidFill>
                  <a:srgbClr val="000000"/>
                </a:solidFill>
                <a:latin typeface="Arial"/>
                <a:ea typeface="+mn-ea"/>
              </a:rPr>
              <a:t>Identify cost allocation </a:t>
            </a:r>
            <a:r>
              <a:rPr lang="en-US" sz="2400" kern="0" dirty="0" smtClean="0">
                <a:solidFill>
                  <a:srgbClr val="000000"/>
                </a:solidFill>
                <a:latin typeface="Arial"/>
                <a:ea typeface="+mn-ea"/>
              </a:rPr>
              <a:t>requirements</a:t>
            </a:r>
          </a:p>
          <a:p>
            <a:pPr marL="285750" lvl="0" indent="-285750" eaLnBrk="1" fontAlgn="auto" hangingPunct="1">
              <a:spcBef>
                <a:spcPts val="0"/>
              </a:spcBef>
              <a:spcAft>
                <a:spcPts val="0"/>
              </a:spcAft>
              <a:buFont typeface="Arial" panose="020B0604020202020204" pitchFamily="34" charset="0"/>
              <a:buChar char="•"/>
              <a:defRPr/>
            </a:pPr>
            <a:endParaRPr lang="en-US" sz="2400" kern="0" dirty="0">
              <a:solidFill>
                <a:srgbClr val="000000"/>
              </a:solidFill>
              <a:latin typeface="Arial"/>
              <a:ea typeface="+mn-ea"/>
            </a:endParaRPr>
          </a:p>
        </p:txBody>
      </p:sp>
    </p:spTree>
    <p:extLst>
      <p:ext uri="{BB962C8B-B14F-4D97-AF65-F5344CB8AC3E}">
        <p14:creationId xmlns:p14="http://schemas.microsoft.com/office/powerpoint/2010/main" val="3475976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Bases (2 of 3)</a:t>
            </a:r>
            <a:endParaRPr lang="en-US"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091951534"/>
              </p:ext>
            </p:extLst>
          </p:nvPr>
        </p:nvGraphicFramePr>
        <p:xfrm>
          <a:off x="457200" y="1600200"/>
          <a:ext cx="7924800" cy="4994445"/>
        </p:xfrm>
        <a:graphic>
          <a:graphicData uri="http://schemas.openxmlformats.org/drawingml/2006/table">
            <a:tbl>
              <a:tblPr firstRow="1" bandRow="1">
                <a:tableStyleId>{5C22544A-7EE6-4342-B048-85BDC9FD1C3A}</a:tableStyleId>
              </a:tblPr>
              <a:tblGrid>
                <a:gridCol w="3522134">
                  <a:extLst>
                    <a:ext uri="{9D8B030D-6E8A-4147-A177-3AD203B41FA5}">
                      <a16:colId xmlns:a16="http://schemas.microsoft.com/office/drawing/2014/main" val="20000"/>
                    </a:ext>
                  </a:extLst>
                </a:gridCol>
                <a:gridCol w="4402666">
                  <a:extLst>
                    <a:ext uri="{9D8B030D-6E8A-4147-A177-3AD203B41FA5}">
                      <a16:colId xmlns:a16="http://schemas.microsoft.com/office/drawing/2014/main" val="20001"/>
                    </a:ext>
                  </a:extLst>
                </a:gridCol>
              </a:tblGrid>
              <a:tr h="821489">
                <a:tc>
                  <a:txBody>
                    <a:body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u="none" strike="noStrike" kern="1200" cap="none" normalizeH="0" baseline="0" dirty="0" smtClean="0">
                          <a:ln>
                            <a:noFill/>
                          </a:ln>
                          <a:solidFill>
                            <a:schemeClr val="tx1"/>
                          </a:solidFill>
                          <a:effectLst/>
                        </a:rPr>
                        <a:t>Intake</a:t>
                      </a:r>
                      <a:endParaRPr kumimoji="0" lang="en-US" altLang="en-US" sz="2000" u="none" strike="noStrike" kern="1200" cap="none" normalizeH="0" baseline="0" dirty="0" smtClean="0">
                        <a:ln>
                          <a:noFill/>
                        </a:ln>
                        <a:solidFill>
                          <a:schemeClr val="tx1"/>
                        </a:solidFill>
                        <a:effectLst/>
                        <a:latin typeface="Arial" pitchFamily="34" charset="0"/>
                        <a:ea typeface="+mn-ea"/>
                        <a:cs typeface="+mn-cs"/>
                      </a:endParaRPr>
                    </a:p>
                  </a:txBody>
                  <a:tcPr marL="89715" marR="89715" marT="182827" marB="45707" horzOverflow="overflow"/>
                </a:tc>
                <a:tc>
                  <a:txBody>
                    <a:body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1" u="none" strike="noStrike" kern="1200" cap="none" normalizeH="0" baseline="0" dirty="0" smtClean="0">
                          <a:ln>
                            <a:noFill/>
                          </a:ln>
                          <a:solidFill>
                            <a:schemeClr val="tx1"/>
                          </a:solidFill>
                          <a:effectLst/>
                        </a:rPr>
                        <a:t>Number of eligible participants, current period enrollments</a:t>
                      </a:r>
                      <a:endParaRPr kumimoji="0" lang="en-US" altLang="en-US" sz="2000" b="1" i="0" u="none" strike="noStrike" kern="1200" cap="none" normalizeH="0" baseline="0" dirty="0" smtClean="0">
                        <a:ln>
                          <a:noFill/>
                        </a:ln>
                        <a:solidFill>
                          <a:schemeClr val="tx1"/>
                        </a:solidFill>
                        <a:effectLst/>
                        <a:latin typeface="Arial" charset="0"/>
                        <a:ea typeface="+mn-ea"/>
                        <a:cs typeface="Times New Roman" pitchFamily="18" charset="0"/>
                      </a:endParaRPr>
                    </a:p>
                  </a:txBody>
                  <a:tcPr marL="89715" marR="89715" marT="182827" marB="45707" horzOverflow="overflow"/>
                </a:tc>
                <a:extLst>
                  <a:ext uri="{0D108BD9-81ED-4DB2-BD59-A6C34878D82A}">
                    <a16:rowId xmlns:a16="http://schemas.microsoft.com/office/drawing/2014/main" val="10000"/>
                  </a:ext>
                </a:extLst>
              </a:tr>
              <a:tr h="692859">
                <a:tc>
                  <a:txBody>
                    <a:body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sz="2000" b="1" u="none" strike="noStrike" kern="1200" cap="none" normalizeH="0" baseline="0" dirty="0" smtClean="0">
                          <a:ln>
                            <a:noFill/>
                          </a:ln>
                          <a:effectLst/>
                        </a:rPr>
                        <a:t>Equipment</a:t>
                      </a:r>
                      <a:endParaRPr kumimoji="0" lang="en-US" sz="2000" b="1" u="none" strike="noStrike" kern="1200" cap="none" normalizeH="0" baseline="0" dirty="0">
                        <a:ln>
                          <a:noFill/>
                        </a:ln>
                        <a:solidFill>
                          <a:schemeClr val="tx1"/>
                        </a:solidFill>
                        <a:effectLst/>
                        <a:latin typeface="Arial" pitchFamily="34" charset="0"/>
                        <a:ea typeface="+mn-ea"/>
                        <a:cs typeface="+mn-cs"/>
                      </a:endParaRPr>
                    </a:p>
                  </a:txBody>
                  <a:tcPr marL="89715" marR="89715" marT="45707" marB="45707"/>
                </a:tc>
                <a:tc>
                  <a:txBody>
                    <a:bodyPr/>
                    <a:lstStyle/>
                    <a:p>
                      <a:r>
                        <a:rPr kumimoji="0" lang="en-US" sz="2000" b="1" u="none" strike="noStrike" kern="1200" cap="none" normalizeH="0" baseline="0" dirty="0" smtClean="0">
                          <a:ln>
                            <a:noFill/>
                          </a:ln>
                          <a:effectLst/>
                        </a:rPr>
                        <a:t>Number of employees, Direct labor hours, Direct expenditures</a:t>
                      </a:r>
                      <a:endParaRPr kumimoji="0" lang="en-US" sz="2000" b="1" i="0" u="none" strike="noStrike" kern="1200" cap="none" normalizeH="0" baseline="0" dirty="0">
                        <a:ln>
                          <a:noFill/>
                        </a:ln>
                        <a:solidFill>
                          <a:schemeClr val="tx1"/>
                        </a:solidFill>
                        <a:effectLst/>
                        <a:latin typeface="Arial" charset="0"/>
                        <a:ea typeface="+mn-ea"/>
                        <a:cs typeface="Times New Roman" pitchFamily="18" charset="0"/>
                      </a:endParaRPr>
                    </a:p>
                  </a:txBody>
                  <a:tcPr marL="89715" marR="89715" marT="45707" marB="45707"/>
                </a:tc>
                <a:extLst>
                  <a:ext uri="{0D108BD9-81ED-4DB2-BD59-A6C34878D82A}">
                    <a16:rowId xmlns:a16="http://schemas.microsoft.com/office/drawing/2014/main" val="10001"/>
                  </a:ext>
                </a:extLst>
              </a:tr>
              <a:tr h="841317">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u="none" strike="noStrike" kern="1200" cap="none" normalizeH="0" baseline="0" dirty="0" smtClean="0">
                          <a:ln>
                            <a:noFill/>
                          </a:ln>
                          <a:effectLst/>
                        </a:rPr>
                        <a:t>Office Space</a:t>
                      </a:r>
                      <a:endParaRPr kumimoji="0" lang="en-US" altLang="en-US" sz="2000" u="none" strike="noStrike" kern="1200" cap="none" normalizeH="0" baseline="0" dirty="0" smtClean="0">
                        <a:ln>
                          <a:noFill/>
                        </a:ln>
                        <a:solidFill>
                          <a:schemeClr val="tx1"/>
                        </a:solidFill>
                        <a:effectLst/>
                        <a:latin typeface="Arial" pitchFamily="34" charset="0"/>
                        <a:ea typeface="+mn-ea"/>
                        <a:cs typeface="+mn-cs"/>
                      </a:endParaRPr>
                    </a:p>
                  </a:txBody>
                  <a:tcPr marL="89715" marR="89715" marT="182827" marB="45707" horzOverflow="overflow"/>
                </a:tc>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u="none" strike="noStrike" kern="1200" cap="none" normalizeH="0" baseline="0" dirty="0" smtClean="0">
                          <a:ln>
                            <a:noFill/>
                          </a:ln>
                          <a:effectLst/>
                        </a:rPr>
                        <a:t>Square feet of space occupied, Direct labor hours</a:t>
                      </a:r>
                      <a:endParaRPr kumimoji="0" lang="en-US" altLang="en-US" sz="2000" b="1" i="0" u="none" strike="noStrike" kern="1200" cap="none" normalizeH="0" baseline="0" dirty="0" smtClean="0">
                        <a:ln>
                          <a:noFill/>
                        </a:ln>
                        <a:solidFill>
                          <a:schemeClr val="tx1"/>
                        </a:solidFill>
                        <a:effectLst/>
                        <a:latin typeface="Arial" charset="0"/>
                        <a:ea typeface="+mn-ea"/>
                        <a:cs typeface="Times New Roman" pitchFamily="18" charset="0"/>
                      </a:endParaRPr>
                    </a:p>
                  </a:txBody>
                  <a:tcPr marL="89715" marR="89715" marT="182827" marB="45707" horzOverflow="overflow"/>
                </a:tc>
                <a:extLst>
                  <a:ext uri="{0D108BD9-81ED-4DB2-BD59-A6C34878D82A}">
                    <a16:rowId xmlns:a16="http://schemas.microsoft.com/office/drawing/2014/main" val="10002"/>
                  </a:ext>
                </a:extLst>
              </a:tr>
              <a:tr h="544377">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u="none" strike="noStrike" kern="1200" cap="none" normalizeH="0" baseline="0" dirty="0" smtClean="0">
                          <a:ln>
                            <a:noFill/>
                          </a:ln>
                          <a:effectLst/>
                        </a:rPr>
                        <a:t>Payroll Services</a:t>
                      </a:r>
                      <a:endParaRPr kumimoji="0" lang="en-US" altLang="en-US" sz="2000" u="none" strike="noStrike" kern="1200" cap="none" normalizeH="0" baseline="0" dirty="0" smtClean="0">
                        <a:ln>
                          <a:noFill/>
                        </a:ln>
                        <a:solidFill>
                          <a:schemeClr val="tx1"/>
                        </a:solidFill>
                        <a:effectLst/>
                        <a:latin typeface="Arial" pitchFamily="34" charset="0"/>
                        <a:ea typeface="+mn-ea"/>
                        <a:cs typeface="+mn-cs"/>
                      </a:endParaRPr>
                    </a:p>
                  </a:txBody>
                  <a:tcPr marL="89715" marR="89715" marT="182827" marB="45707" horzOverflow="overflow"/>
                </a:tc>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u="none" strike="noStrike" kern="1200" cap="none" normalizeH="0" baseline="0" dirty="0" smtClean="0">
                          <a:ln>
                            <a:noFill/>
                          </a:ln>
                          <a:effectLst/>
                        </a:rPr>
                        <a:t>Number of employees</a:t>
                      </a:r>
                      <a:endParaRPr kumimoji="0" lang="en-US" altLang="en-US" sz="2000" b="1" i="0" u="none" strike="noStrike" kern="1200" cap="none" normalizeH="0" baseline="0" dirty="0" smtClean="0">
                        <a:ln>
                          <a:noFill/>
                        </a:ln>
                        <a:solidFill>
                          <a:schemeClr val="tx1"/>
                        </a:solidFill>
                        <a:effectLst/>
                        <a:latin typeface="Arial" charset="0"/>
                        <a:ea typeface="+mn-ea"/>
                        <a:cs typeface="Times New Roman" pitchFamily="18" charset="0"/>
                      </a:endParaRPr>
                    </a:p>
                  </a:txBody>
                  <a:tcPr marL="89715" marR="89715" marT="182827" marB="45707" horzOverflow="overflow"/>
                </a:tc>
                <a:extLst>
                  <a:ext uri="{0D108BD9-81ED-4DB2-BD59-A6C34878D82A}">
                    <a16:rowId xmlns:a16="http://schemas.microsoft.com/office/drawing/2014/main" val="10003"/>
                  </a:ext>
                </a:extLst>
              </a:tr>
              <a:tr h="544377">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u="none" strike="noStrike" kern="1200" cap="none" normalizeH="0" baseline="0" dirty="0" smtClean="0">
                          <a:ln>
                            <a:noFill/>
                          </a:ln>
                          <a:effectLst/>
                        </a:rPr>
                        <a:t>Personnel Services</a:t>
                      </a:r>
                      <a:endParaRPr kumimoji="0" lang="en-US" altLang="en-US" sz="2000" u="none" strike="noStrike" kern="1200" cap="none" normalizeH="0" baseline="0" dirty="0" smtClean="0">
                        <a:ln>
                          <a:noFill/>
                        </a:ln>
                        <a:solidFill>
                          <a:schemeClr val="tx1"/>
                        </a:solidFill>
                        <a:effectLst/>
                        <a:latin typeface="Arial" pitchFamily="34" charset="0"/>
                        <a:ea typeface="+mn-ea"/>
                        <a:cs typeface="+mn-cs"/>
                      </a:endParaRPr>
                    </a:p>
                  </a:txBody>
                  <a:tcPr marL="89715" marR="89715" marT="182827" marB="45707" horzOverflow="overflow"/>
                </a:tc>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u="none" strike="noStrike" kern="1200" cap="none" normalizeH="0" baseline="0" dirty="0" smtClean="0">
                          <a:ln>
                            <a:noFill/>
                          </a:ln>
                          <a:effectLst/>
                        </a:rPr>
                        <a:t>Number of employees</a:t>
                      </a:r>
                      <a:endParaRPr kumimoji="0" lang="en-US" altLang="en-US" sz="2000" b="1" i="0" u="none" strike="noStrike" kern="1200" cap="none" normalizeH="0" baseline="0" dirty="0" smtClean="0">
                        <a:ln>
                          <a:noFill/>
                        </a:ln>
                        <a:solidFill>
                          <a:schemeClr val="tx1"/>
                        </a:solidFill>
                        <a:effectLst/>
                        <a:latin typeface="Arial" charset="0"/>
                        <a:ea typeface="+mn-ea"/>
                        <a:cs typeface="Times New Roman" pitchFamily="18" charset="0"/>
                      </a:endParaRPr>
                    </a:p>
                  </a:txBody>
                  <a:tcPr marL="89715" marR="89715" marT="182827" marB="45707" horzOverflow="overflow"/>
                </a:tc>
                <a:extLst>
                  <a:ext uri="{0D108BD9-81ED-4DB2-BD59-A6C34878D82A}">
                    <a16:rowId xmlns:a16="http://schemas.microsoft.com/office/drawing/2014/main" val="10004"/>
                  </a:ext>
                </a:extLst>
              </a:tr>
              <a:tr h="821489">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u="none" strike="noStrike" kern="1200" cap="none" normalizeH="0" baseline="0" dirty="0" smtClean="0">
                          <a:ln>
                            <a:noFill/>
                          </a:ln>
                          <a:effectLst/>
                        </a:rPr>
                        <a:t>Postage</a:t>
                      </a:r>
                      <a:endParaRPr kumimoji="0" lang="en-US" altLang="en-US" sz="2000" u="none" strike="noStrike" kern="1200" cap="none" normalizeH="0" baseline="0" dirty="0" smtClean="0">
                        <a:ln>
                          <a:noFill/>
                        </a:ln>
                        <a:solidFill>
                          <a:schemeClr val="tx1"/>
                        </a:solidFill>
                        <a:effectLst/>
                        <a:latin typeface="Arial" pitchFamily="34" charset="0"/>
                        <a:ea typeface="+mn-ea"/>
                        <a:cs typeface="+mn-cs"/>
                      </a:endParaRPr>
                    </a:p>
                  </a:txBody>
                  <a:tcPr marL="89715" marR="89715" marT="182827" marB="45707" horzOverflow="overflow"/>
                </a:tc>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u="none" strike="noStrike" kern="1200" cap="none" normalizeH="0" baseline="0" dirty="0" smtClean="0">
                          <a:ln>
                            <a:noFill/>
                          </a:ln>
                          <a:effectLst/>
                        </a:rPr>
                        <a:t>Direct usage, Acceptable survey methods</a:t>
                      </a:r>
                      <a:endParaRPr kumimoji="0" lang="en-US" altLang="en-US" sz="2000" b="1" i="0" u="none" strike="noStrike" kern="1200" cap="none" normalizeH="0" baseline="0" dirty="0" smtClean="0">
                        <a:ln>
                          <a:noFill/>
                        </a:ln>
                        <a:solidFill>
                          <a:schemeClr val="tx1"/>
                        </a:solidFill>
                        <a:effectLst/>
                        <a:latin typeface="Arial" charset="0"/>
                        <a:ea typeface="+mn-ea"/>
                        <a:cs typeface="Times New Roman" pitchFamily="18" charset="0"/>
                      </a:endParaRPr>
                    </a:p>
                  </a:txBody>
                  <a:tcPr marL="89715" marR="89715" marT="182827" marB="45707" horzOverflow="overflow"/>
                </a:tc>
                <a:extLst>
                  <a:ext uri="{0D108BD9-81ED-4DB2-BD59-A6C34878D82A}">
                    <a16:rowId xmlns:a16="http://schemas.microsoft.com/office/drawing/2014/main" val="10005"/>
                  </a:ext>
                </a:extLst>
              </a:tr>
              <a:tr h="687092">
                <a:tc>
                  <a:txBody>
                    <a:body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sz="2000" b="1" u="none" strike="noStrike" kern="1200" cap="none" normalizeH="0" baseline="0" dirty="0" smtClean="0">
                          <a:ln>
                            <a:noFill/>
                          </a:ln>
                          <a:effectLst/>
                        </a:rPr>
                        <a:t>Reception and intake services</a:t>
                      </a:r>
                      <a:endParaRPr kumimoji="0" lang="en-US" sz="2000" b="1" u="none" strike="noStrike" kern="1200" cap="none" normalizeH="0" baseline="0" dirty="0">
                        <a:ln>
                          <a:noFill/>
                        </a:ln>
                        <a:solidFill>
                          <a:schemeClr val="tx1"/>
                        </a:solidFill>
                        <a:effectLst/>
                        <a:latin typeface="Arial" pitchFamily="34" charset="0"/>
                        <a:ea typeface="+mn-ea"/>
                        <a:cs typeface="+mn-cs"/>
                      </a:endParaRPr>
                    </a:p>
                  </a:txBody>
                  <a:tcPr marL="89715" marR="89715" marT="45707" marB="45707"/>
                </a:tc>
                <a:tc>
                  <a:txBody>
                    <a:bodyPr/>
                    <a:lstStyle/>
                    <a:p>
                      <a:r>
                        <a:rPr kumimoji="0" lang="en-US" sz="2000" b="1" u="none" strike="noStrike" kern="1200" cap="none" normalizeH="0" baseline="0" dirty="0" smtClean="0">
                          <a:ln>
                            <a:noFill/>
                          </a:ln>
                          <a:effectLst/>
                        </a:rPr>
                        <a:t>Direct expenditures, Current enrollees</a:t>
                      </a:r>
                      <a:endParaRPr kumimoji="0" lang="en-US" sz="2000" b="1" i="0" u="none" strike="noStrike" kern="1200" cap="none" normalizeH="0" baseline="0" dirty="0">
                        <a:ln>
                          <a:noFill/>
                        </a:ln>
                        <a:solidFill>
                          <a:schemeClr val="tx1"/>
                        </a:solidFill>
                        <a:effectLst/>
                        <a:latin typeface="Arial" charset="0"/>
                        <a:ea typeface="+mn-ea"/>
                        <a:cs typeface="Times New Roman" pitchFamily="18" charset="0"/>
                      </a:endParaRPr>
                    </a:p>
                  </a:txBody>
                  <a:tcPr marL="89715" marR="89715" marT="45707" marB="45707"/>
                </a:tc>
                <a:extLst>
                  <a:ext uri="{0D108BD9-81ED-4DB2-BD59-A6C34878D82A}">
                    <a16:rowId xmlns:a16="http://schemas.microsoft.com/office/drawing/2014/main" val="10006"/>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Bases (3 of 3)</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892297996"/>
              </p:ext>
            </p:extLst>
          </p:nvPr>
        </p:nvGraphicFramePr>
        <p:xfrm>
          <a:off x="457200" y="1600200"/>
          <a:ext cx="7924800" cy="4422222"/>
        </p:xfrm>
        <a:graphic>
          <a:graphicData uri="http://schemas.openxmlformats.org/drawingml/2006/table">
            <a:tbl>
              <a:tblPr firstRow="1" bandRow="1">
                <a:tableStyleId>{5C22544A-7EE6-4342-B048-85BDC9FD1C3A}</a:tableStyleId>
              </a:tblPr>
              <a:tblGrid>
                <a:gridCol w="2638055">
                  <a:extLst>
                    <a:ext uri="{9D8B030D-6E8A-4147-A177-3AD203B41FA5}">
                      <a16:colId xmlns:a16="http://schemas.microsoft.com/office/drawing/2014/main" val="20000"/>
                    </a:ext>
                  </a:extLst>
                </a:gridCol>
                <a:gridCol w="5286745">
                  <a:extLst>
                    <a:ext uri="{9D8B030D-6E8A-4147-A177-3AD203B41FA5}">
                      <a16:colId xmlns:a16="http://schemas.microsoft.com/office/drawing/2014/main" val="20001"/>
                    </a:ext>
                  </a:extLst>
                </a:gridCol>
              </a:tblGrid>
              <a:tr h="918926">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u="none" strike="noStrike" kern="1200" cap="none" normalizeH="0" baseline="0" dirty="0" smtClean="0">
                          <a:ln>
                            <a:noFill/>
                          </a:ln>
                          <a:solidFill>
                            <a:srgbClr val="000000"/>
                          </a:solidFill>
                          <a:effectLst/>
                        </a:rPr>
                        <a:t>Printing/</a:t>
                      </a:r>
                      <a:br>
                        <a:rPr kumimoji="0" lang="en-US" altLang="en-US" sz="2000" u="none" strike="noStrike" kern="1200" cap="none" normalizeH="0" baseline="0" dirty="0" smtClean="0">
                          <a:ln>
                            <a:noFill/>
                          </a:ln>
                          <a:solidFill>
                            <a:srgbClr val="000000"/>
                          </a:solidFill>
                          <a:effectLst/>
                        </a:rPr>
                      </a:br>
                      <a:r>
                        <a:rPr kumimoji="0" lang="en-US" altLang="en-US" sz="2000" u="none" strike="noStrike" kern="1200" cap="none" normalizeH="0" baseline="0" dirty="0" smtClean="0">
                          <a:ln>
                            <a:noFill/>
                          </a:ln>
                          <a:solidFill>
                            <a:srgbClr val="000000"/>
                          </a:solidFill>
                          <a:effectLst/>
                        </a:rPr>
                        <a:t>Reproduction</a:t>
                      </a:r>
                      <a:endParaRPr kumimoji="0" lang="en-US" altLang="en-US" sz="2000" b="1" i="0" u="none" strike="noStrike" kern="1200" cap="none" normalizeH="0" baseline="0" dirty="0" smtClean="0">
                        <a:ln>
                          <a:noFill/>
                        </a:ln>
                        <a:solidFill>
                          <a:srgbClr val="000000"/>
                        </a:solidFill>
                        <a:effectLst/>
                        <a:latin typeface="Arial" charset="0"/>
                        <a:ea typeface="+mn-ea"/>
                        <a:cs typeface="Times New Roman" pitchFamily="18" charset="0"/>
                      </a:endParaRPr>
                    </a:p>
                  </a:txBody>
                  <a:tcPr marL="89354" marR="89354" marT="182847" marB="45711" horzOverflow="overflow"/>
                </a:tc>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u="none" strike="noStrike" kern="1200" cap="none" normalizeH="0" baseline="0" dirty="0" smtClean="0">
                          <a:ln>
                            <a:noFill/>
                          </a:ln>
                          <a:solidFill>
                            <a:srgbClr val="000000"/>
                          </a:solidFill>
                          <a:effectLst/>
                        </a:rPr>
                        <a:t>Direct labor hours, Job basis, Pages printed</a:t>
                      </a:r>
                      <a:endParaRPr kumimoji="0" lang="en-US" altLang="en-US" sz="2000" b="1" i="0" u="none" strike="noStrike" kern="1200" cap="none" normalizeH="0" baseline="0" dirty="0" smtClean="0">
                        <a:ln>
                          <a:noFill/>
                        </a:ln>
                        <a:solidFill>
                          <a:srgbClr val="000000"/>
                        </a:solidFill>
                        <a:effectLst/>
                        <a:latin typeface="Arial" charset="0"/>
                        <a:ea typeface="+mn-ea"/>
                        <a:cs typeface="Times New Roman" pitchFamily="18" charset="0"/>
                      </a:endParaRPr>
                    </a:p>
                  </a:txBody>
                  <a:tcPr marL="89354" marR="89354" marT="182847" marB="45711" horzOverflow="overflow"/>
                </a:tc>
                <a:extLst>
                  <a:ext uri="{0D108BD9-81ED-4DB2-BD59-A6C34878D82A}">
                    <a16:rowId xmlns:a16="http://schemas.microsoft.com/office/drawing/2014/main" val="10000"/>
                  </a:ext>
                </a:extLst>
              </a:tr>
              <a:tr h="540899">
                <a:tc>
                  <a:txBody>
                    <a:bodyPr/>
                    <a:lstStyle/>
                    <a:p>
                      <a:r>
                        <a:rPr kumimoji="0" lang="en-US" sz="2000" b="1" u="none" strike="noStrike" kern="1200" cap="none" normalizeH="0" baseline="0" dirty="0" smtClean="0">
                          <a:ln>
                            <a:noFill/>
                          </a:ln>
                          <a:solidFill>
                            <a:srgbClr val="000000"/>
                          </a:solidFill>
                          <a:effectLst/>
                        </a:rPr>
                        <a:t>Supplies</a:t>
                      </a:r>
                      <a:endParaRPr kumimoji="0" lang="en-US" sz="2000" b="1" i="0" u="none" strike="noStrike" kern="1200" cap="none" normalizeH="0" baseline="0" dirty="0">
                        <a:ln>
                          <a:noFill/>
                        </a:ln>
                        <a:solidFill>
                          <a:srgbClr val="000000"/>
                        </a:solidFill>
                        <a:effectLst/>
                        <a:latin typeface="Arial" charset="0"/>
                        <a:ea typeface="+mn-ea"/>
                        <a:cs typeface="Times New Roman" pitchFamily="18" charset="0"/>
                      </a:endParaRPr>
                    </a:p>
                  </a:txBody>
                  <a:tcPr marL="89354" marR="89354" marT="45711" marB="45711"/>
                </a:tc>
                <a:tc>
                  <a:txBody>
                    <a:bodyPr/>
                    <a:lstStyle/>
                    <a:p>
                      <a:r>
                        <a:rPr kumimoji="0" lang="en-US" sz="2000" b="1" u="none" strike="noStrike" kern="1200" cap="none" normalizeH="0" baseline="0" dirty="0" smtClean="0">
                          <a:ln>
                            <a:noFill/>
                          </a:ln>
                          <a:solidFill>
                            <a:srgbClr val="000000"/>
                          </a:solidFill>
                          <a:effectLst/>
                        </a:rPr>
                        <a:t>Number of employees, Direct labor hours</a:t>
                      </a:r>
                      <a:endParaRPr kumimoji="0" lang="en-US" sz="2000" b="1" i="0" u="none" strike="noStrike" kern="1200" cap="none" normalizeH="0" baseline="0" dirty="0">
                        <a:ln>
                          <a:noFill/>
                        </a:ln>
                        <a:solidFill>
                          <a:srgbClr val="000000"/>
                        </a:solidFill>
                        <a:effectLst/>
                        <a:latin typeface="Arial" charset="0"/>
                        <a:ea typeface="+mn-ea"/>
                        <a:cs typeface="Times New Roman" pitchFamily="18" charset="0"/>
                      </a:endParaRPr>
                    </a:p>
                  </a:txBody>
                  <a:tcPr marL="89354" marR="89354" marT="45711" marB="45711"/>
                </a:tc>
                <a:extLst>
                  <a:ext uri="{0D108BD9-81ED-4DB2-BD59-A6C34878D82A}">
                    <a16:rowId xmlns:a16="http://schemas.microsoft.com/office/drawing/2014/main" val="10001"/>
                  </a:ext>
                </a:extLst>
              </a:tr>
              <a:tr h="691496">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1" u="none" strike="noStrike" cap="none" normalizeH="0" baseline="0" dirty="0" smtClean="0">
                          <a:ln>
                            <a:noFill/>
                          </a:ln>
                          <a:solidFill>
                            <a:srgbClr val="000000"/>
                          </a:solidFill>
                          <a:effectLst/>
                        </a:rPr>
                        <a:t>Telephone</a:t>
                      </a:r>
                      <a:endParaRPr kumimoji="0" lang="en-US" altLang="en-US" sz="2000" b="1" i="0" u="none" strike="noStrike" cap="none" normalizeH="0" baseline="0" dirty="0" smtClean="0">
                        <a:ln>
                          <a:noFill/>
                        </a:ln>
                        <a:solidFill>
                          <a:srgbClr val="000000"/>
                        </a:solidFill>
                        <a:effectLst/>
                        <a:latin typeface="Arial" charset="0"/>
                        <a:cs typeface="Times New Roman" pitchFamily="18" charset="0"/>
                      </a:endParaRPr>
                    </a:p>
                  </a:txBody>
                  <a:tcPr marL="89354" marR="89354" marT="182847" marB="45711" horzOverflow="overflow"/>
                </a:tc>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1" u="none" strike="noStrike" kern="1200" cap="none" normalizeH="0" baseline="0" dirty="0" smtClean="0">
                          <a:ln>
                            <a:noFill/>
                          </a:ln>
                          <a:solidFill>
                            <a:srgbClr val="000000"/>
                          </a:solidFill>
                          <a:effectLst/>
                        </a:rPr>
                        <a:t>Number of employees, Direct labor hours</a:t>
                      </a:r>
                      <a:endParaRPr kumimoji="0" lang="en-US" altLang="en-US" sz="2000" b="1" i="0" u="none" strike="noStrike" kern="1200" cap="none" normalizeH="0" baseline="0" dirty="0" smtClean="0">
                        <a:ln>
                          <a:noFill/>
                        </a:ln>
                        <a:solidFill>
                          <a:srgbClr val="000000"/>
                        </a:solidFill>
                        <a:effectLst/>
                        <a:latin typeface="Arial" charset="0"/>
                        <a:ea typeface="+mn-ea"/>
                        <a:cs typeface="Times New Roman" pitchFamily="18" charset="0"/>
                      </a:endParaRPr>
                    </a:p>
                  </a:txBody>
                  <a:tcPr marL="89354" marR="89354" marT="182847" marB="45711" horzOverflow="overflow"/>
                </a:tc>
                <a:extLst>
                  <a:ext uri="{0D108BD9-81ED-4DB2-BD59-A6C34878D82A}">
                    <a16:rowId xmlns:a16="http://schemas.microsoft.com/office/drawing/2014/main" val="10002"/>
                  </a:ext>
                </a:extLst>
              </a:tr>
              <a:tr h="691496">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1" u="none" strike="noStrike" cap="none" normalizeH="0" baseline="0" dirty="0" smtClean="0">
                          <a:ln>
                            <a:noFill/>
                          </a:ln>
                          <a:solidFill>
                            <a:srgbClr val="000000"/>
                          </a:solidFill>
                          <a:effectLst/>
                        </a:rPr>
                        <a:t>Travel</a:t>
                      </a:r>
                      <a:endParaRPr kumimoji="0" lang="en-US" altLang="en-US" sz="2000" b="1" i="0" u="none" strike="noStrike" cap="none" normalizeH="0" baseline="0" dirty="0" smtClean="0">
                        <a:ln>
                          <a:noFill/>
                        </a:ln>
                        <a:solidFill>
                          <a:srgbClr val="000000"/>
                        </a:solidFill>
                        <a:effectLst/>
                        <a:latin typeface="Arial" charset="0"/>
                        <a:cs typeface="Times New Roman" pitchFamily="18" charset="0"/>
                      </a:endParaRPr>
                    </a:p>
                  </a:txBody>
                  <a:tcPr marL="89354" marR="89354" marT="182847" marB="45711" horzOverflow="overflow"/>
                </a:tc>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1" u="none" strike="noStrike" kern="1200" cap="none" normalizeH="0" baseline="0" dirty="0" smtClean="0">
                          <a:ln>
                            <a:noFill/>
                          </a:ln>
                          <a:solidFill>
                            <a:srgbClr val="000000"/>
                          </a:solidFill>
                          <a:effectLst/>
                        </a:rPr>
                        <a:t>Mileage, Actual expenses, Direct labor hours</a:t>
                      </a:r>
                      <a:endParaRPr kumimoji="0" lang="en-US" altLang="en-US" sz="2000" b="1" i="0" u="none" strike="noStrike" kern="1200" cap="none" normalizeH="0" baseline="0" dirty="0" smtClean="0">
                        <a:ln>
                          <a:noFill/>
                        </a:ln>
                        <a:solidFill>
                          <a:srgbClr val="000000"/>
                        </a:solidFill>
                        <a:effectLst/>
                        <a:latin typeface="Arial" charset="0"/>
                        <a:ea typeface="+mn-ea"/>
                        <a:cs typeface="Times New Roman" pitchFamily="18" charset="0"/>
                      </a:endParaRPr>
                    </a:p>
                  </a:txBody>
                  <a:tcPr marL="89354" marR="89354" marT="182847" marB="45711" horzOverflow="overflow"/>
                </a:tc>
                <a:extLst>
                  <a:ext uri="{0D108BD9-81ED-4DB2-BD59-A6C34878D82A}">
                    <a16:rowId xmlns:a16="http://schemas.microsoft.com/office/drawing/2014/main" val="10003"/>
                  </a:ext>
                </a:extLst>
              </a:tr>
              <a:tr h="783760">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1" u="none" strike="noStrike" cap="none" normalizeH="0" baseline="0" dirty="0" smtClean="0">
                          <a:ln>
                            <a:noFill/>
                          </a:ln>
                          <a:solidFill>
                            <a:srgbClr val="000000"/>
                          </a:solidFill>
                          <a:effectLst/>
                        </a:rPr>
                        <a:t>Utilities</a:t>
                      </a:r>
                      <a:endParaRPr kumimoji="0" lang="en-US" altLang="en-US" sz="2000" b="1" i="0" u="none" strike="noStrike" cap="none" normalizeH="0" baseline="0" dirty="0" smtClean="0">
                        <a:ln>
                          <a:noFill/>
                        </a:ln>
                        <a:solidFill>
                          <a:srgbClr val="000000"/>
                        </a:solidFill>
                        <a:effectLst/>
                        <a:latin typeface="Arial" charset="0"/>
                        <a:cs typeface="Times New Roman" pitchFamily="18" charset="0"/>
                      </a:endParaRPr>
                    </a:p>
                  </a:txBody>
                  <a:tcPr marL="89354" marR="89354" marT="182847" marB="45711" horzOverflow="overflow"/>
                </a:tc>
                <a:tc>
                  <a:txBody>
                    <a:bodyPr/>
                    <a:lstStyle>
                      <a:lvl1pPr>
                        <a:spcBef>
                          <a:spcPct val="50000"/>
                        </a:spcBef>
                        <a:buSzPct val="120000"/>
                        <a:buFont typeface="Wingdings" pitchFamily="2" charset="2"/>
                        <a:defRPr sz="2000" b="1">
                          <a:solidFill>
                            <a:schemeClr val="tx1"/>
                          </a:solidFill>
                          <a:latin typeface="Arial" charset="0"/>
                        </a:defRPr>
                      </a:lvl1pPr>
                      <a:lvl2pPr>
                        <a:spcBef>
                          <a:spcPct val="50000"/>
                        </a:spcBef>
                        <a:buSzPct val="120000"/>
                        <a:buFont typeface="Wingdings" pitchFamily="2" charset="2"/>
                        <a:defRPr>
                          <a:solidFill>
                            <a:schemeClr val="tx1"/>
                          </a:solidFill>
                          <a:latin typeface="Arial" charset="0"/>
                        </a:defRPr>
                      </a:lvl2pPr>
                      <a:lvl3pPr>
                        <a:spcBef>
                          <a:spcPct val="50000"/>
                        </a:spcBef>
                        <a:buSzPct val="120000"/>
                        <a:buFont typeface="Wingdings" pitchFamily="2" charset="2"/>
                        <a:defRPr sz="1600">
                          <a:solidFill>
                            <a:schemeClr val="tx1"/>
                          </a:solidFill>
                          <a:latin typeface="Arial" charset="0"/>
                        </a:defRPr>
                      </a:lvl3pPr>
                      <a:lvl4pPr>
                        <a:spcBef>
                          <a:spcPct val="50000"/>
                        </a:spcBef>
                        <a:buSzPct val="120000"/>
                        <a:buFont typeface="Wingdings" pitchFamily="2" charset="2"/>
                        <a:defRPr sz="1400">
                          <a:solidFill>
                            <a:schemeClr val="tx1"/>
                          </a:solidFill>
                          <a:latin typeface="Arial" charset="0"/>
                        </a:defRPr>
                      </a:lvl4pPr>
                      <a:lvl5pPr>
                        <a:spcBef>
                          <a:spcPct val="50000"/>
                        </a:spcBef>
                        <a:buSzPct val="120000"/>
                        <a:buFont typeface="Wingdings" pitchFamily="2" charset="2"/>
                        <a:defRPr sz="1400">
                          <a:solidFill>
                            <a:schemeClr val="tx1"/>
                          </a:solidFill>
                          <a:latin typeface="Arial" charset="0"/>
                        </a:defRPr>
                      </a:lvl5pPr>
                      <a:lvl6pPr eaLnBrk="0" fontAlgn="base" hangingPunct="0">
                        <a:spcBef>
                          <a:spcPct val="50000"/>
                        </a:spcBef>
                        <a:spcAft>
                          <a:spcPct val="0"/>
                        </a:spcAft>
                        <a:buSzPct val="120000"/>
                        <a:buFont typeface="Wingdings" pitchFamily="2" charset="2"/>
                        <a:defRPr sz="1400">
                          <a:solidFill>
                            <a:schemeClr val="tx1"/>
                          </a:solidFill>
                          <a:latin typeface="Arial" charset="0"/>
                        </a:defRPr>
                      </a:lvl6pPr>
                      <a:lvl7pPr eaLnBrk="0" fontAlgn="base" hangingPunct="0">
                        <a:spcBef>
                          <a:spcPct val="50000"/>
                        </a:spcBef>
                        <a:spcAft>
                          <a:spcPct val="0"/>
                        </a:spcAft>
                        <a:buSzPct val="120000"/>
                        <a:buFont typeface="Wingdings" pitchFamily="2" charset="2"/>
                        <a:defRPr sz="1400">
                          <a:solidFill>
                            <a:schemeClr val="tx1"/>
                          </a:solidFill>
                          <a:latin typeface="Arial" charset="0"/>
                        </a:defRPr>
                      </a:lvl7pPr>
                      <a:lvl8pPr eaLnBrk="0" fontAlgn="base" hangingPunct="0">
                        <a:spcBef>
                          <a:spcPct val="50000"/>
                        </a:spcBef>
                        <a:spcAft>
                          <a:spcPct val="0"/>
                        </a:spcAft>
                        <a:buSzPct val="120000"/>
                        <a:buFont typeface="Wingdings" pitchFamily="2" charset="2"/>
                        <a:defRPr sz="1400">
                          <a:solidFill>
                            <a:schemeClr val="tx1"/>
                          </a:solidFill>
                          <a:latin typeface="Arial" charset="0"/>
                        </a:defRPr>
                      </a:lvl8pPr>
                      <a:lvl9pPr eaLnBrk="0" fontAlgn="base" hangingPunct="0">
                        <a:spcBef>
                          <a:spcPct val="50000"/>
                        </a:spcBef>
                        <a:spcAft>
                          <a:spcPct val="0"/>
                        </a:spcAft>
                        <a:buSzPct val="120000"/>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r>
                        <a:rPr kumimoji="0" lang="en-US" altLang="en-US" sz="2000" b="1" u="none" strike="noStrike" kern="1200" cap="none" normalizeH="0" baseline="0" dirty="0" smtClean="0">
                          <a:ln>
                            <a:noFill/>
                          </a:ln>
                          <a:solidFill>
                            <a:srgbClr val="000000"/>
                          </a:solidFill>
                          <a:effectLst/>
                        </a:rPr>
                        <a:t>Square feet of space occupied, Direct labor hours</a:t>
                      </a:r>
                      <a:endParaRPr kumimoji="0" lang="en-US" altLang="en-US" sz="2000" b="1" i="0" u="none" strike="noStrike" kern="1200" cap="none" normalizeH="0" baseline="0" dirty="0" smtClean="0">
                        <a:ln>
                          <a:noFill/>
                        </a:ln>
                        <a:solidFill>
                          <a:srgbClr val="000000"/>
                        </a:solidFill>
                        <a:effectLst/>
                        <a:latin typeface="Arial" charset="0"/>
                        <a:ea typeface="+mn-ea"/>
                        <a:cs typeface="Times New Roman" pitchFamily="18" charset="0"/>
                      </a:endParaRPr>
                    </a:p>
                  </a:txBody>
                  <a:tcPr marL="89354" marR="89354" marT="182847" marB="45711" horzOverflow="overflow"/>
                </a:tc>
                <a:extLst>
                  <a:ext uri="{0D108BD9-81ED-4DB2-BD59-A6C34878D82A}">
                    <a16:rowId xmlns:a16="http://schemas.microsoft.com/office/drawing/2014/main" val="10004"/>
                  </a:ext>
                </a:extLst>
              </a:tr>
              <a:tr h="594585">
                <a:tc>
                  <a:txBody>
                    <a:body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endParaRPr kumimoji="0" lang="en-US" altLang="en-US" sz="1800" b="1" i="0" u="none" strike="noStrike" cap="none" normalizeH="0" baseline="0" dirty="0" smtClean="0">
                        <a:ln>
                          <a:noFill/>
                        </a:ln>
                        <a:solidFill>
                          <a:schemeClr val="tx1"/>
                        </a:solidFill>
                        <a:effectLst/>
                        <a:latin typeface="Arial" charset="0"/>
                        <a:cs typeface="Times New Roman" pitchFamily="18" charset="0"/>
                      </a:endParaRPr>
                    </a:p>
                  </a:txBody>
                  <a:tcPr marL="89354" marR="89354" marT="182847" marB="45711" horzOverflow="overflow"/>
                </a:tc>
                <a:tc>
                  <a:txBody>
                    <a:bodyPr/>
                    <a:lstStyle/>
                    <a:p>
                      <a:pPr marL="0" marR="0" lvl="0" indent="0" algn="l" defTabSz="914400" rtl="0" eaLnBrk="0" fontAlgn="base" latinLnBrk="0" hangingPunct="0">
                        <a:lnSpc>
                          <a:spcPct val="100000"/>
                        </a:lnSpc>
                        <a:spcBef>
                          <a:spcPct val="50000"/>
                        </a:spcBef>
                        <a:spcAft>
                          <a:spcPct val="0"/>
                        </a:spcAft>
                        <a:buClrTx/>
                        <a:buSzPct val="120000"/>
                        <a:buFont typeface="Wingdings" pitchFamily="2" charset="2"/>
                        <a:buNone/>
                        <a:tabLst/>
                      </a:pPr>
                      <a:endParaRPr kumimoji="0" lang="en-US" altLang="en-US" sz="1800" b="1" i="0" u="none" strike="noStrike" kern="1200" cap="none" normalizeH="0" baseline="0" dirty="0" smtClean="0">
                        <a:ln>
                          <a:noFill/>
                        </a:ln>
                        <a:solidFill>
                          <a:schemeClr val="tx1"/>
                        </a:solidFill>
                        <a:effectLst/>
                        <a:latin typeface="Arial" charset="0"/>
                        <a:ea typeface="+mn-ea"/>
                        <a:cs typeface="Times New Roman" pitchFamily="18" charset="0"/>
                      </a:endParaRPr>
                    </a:p>
                  </a:txBody>
                  <a:tcPr marL="89354" marR="89354" marT="182847" marB="45711" horzOverflow="overflow"/>
                </a:tc>
                <a:extLst>
                  <a:ext uri="{0D108BD9-81ED-4DB2-BD59-A6C34878D82A}">
                    <a16:rowId xmlns:a16="http://schemas.microsoft.com/office/drawing/2014/main" val="10005"/>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Costs</a:t>
            </a:r>
            <a:br>
              <a:rPr lang="en-US" dirty="0" smtClean="0"/>
            </a:br>
            <a:r>
              <a:rPr lang="en-US" dirty="0" smtClean="0"/>
              <a:t>Allocation Bases</a:t>
            </a:r>
            <a:endParaRPr lang="en-US" dirty="0"/>
          </a:p>
        </p:txBody>
      </p:sp>
      <p:sp>
        <p:nvSpPr>
          <p:cNvPr id="6" name="Rounded Rectangle 5"/>
          <p:cNvSpPr/>
          <p:nvPr/>
        </p:nvSpPr>
        <p:spPr>
          <a:xfrm>
            <a:off x="257175" y="2895600"/>
            <a:ext cx="3657600" cy="1096963"/>
          </a:xfrm>
          <a:prstGeom prst="roundRect">
            <a:avLst/>
          </a:prstGeom>
          <a:solidFill>
            <a:srgbClr val="8CC7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en-US" sz="2400" dirty="0">
                <a:solidFill>
                  <a:srgbClr val="000000"/>
                </a:solidFill>
                <a:latin typeface="Arial" panose="020B0604020202020204" pitchFamily="34" charset="0"/>
                <a:ea typeface="ＭＳ Ｐゴシック" panose="020B0600070205080204" pitchFamily="34" charset="-128"/>
              </a:rPr>
              <a:t>Direct salaries</a:t>
            </a:r>
          </a:p>
        </p:txBody>
      </p:sp>
      <p:sp>
        <p:nvSpPr>
          <p:cNvPr id="7" name="Rounded Rectangle 6"/>
          <p:cNvSpPr/>
          <p:nvPr/>
        </p:nvSpPr>
        <p:spPr>
          <a:xfrm>
            <a:off x="5211763" y="2895600"/>
            <a:ext cx="3657600" cy="1096963"/>
          </a:xfrm>
          <a:prstGeom prst="roundRect">
            <a:avLst/>
          </a:prstGeom>
          <a:solidFill>
            <a:srgbClr val="8CC7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00100" lvl="1" indent="-342900" eaLnBrk="1" hangingPunct="1">
              <a:defRPr/>
            </a:pPr>
            <a:r>
              <a:rPr lang="en-US" altLang="en-US" sz="2400" dirty="0">
                <a:solidFill>
                  <a:srgbClr val="000000"/>
                </a:solidFill>
                <a:latin typeface="Arial" panose="020B0604020202020204" pitchFamily="34" charset="0"/>
                <a:ea typeface="ＭＳ Ｐゴシック" panose="020B0600070205080204" pitchFamily="34" charset="-128"/>
              </a:rPr>
              <a:t>Direct salaries and fringe benefits</a:t>
            </a:r>
          </a:p>
        </p:txBody>
      </p:sp>
      <p:sp>
        <p:nvSpPr>
          <p:cNvPr id="8" name="Rounded Rectangle 7"/>
          <p:cNvSpPr/>
          <p:nvPr/>
        </p:nvSpPr>
        <p:spPr>
          <a:xfrm>
            <a:off x="5257800" y="5181600"/>
            <a:ext cx="3657600" cy="1096963"/>
          </a:xfrm>
          <a:prstGeom prst="roundRect">
            <a:avLst/>
          </a:prstGeom>
          <a:solidFill>
            <a:srgbClr val="FEB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2400" dirty="0">
                <a:solidFill>
                  <a:srgbClr val="000000"/>
                </a:solidFill>
                <a:latin typeface="Arial" panose="020B0604020202020204" pitchFamily="34" charset="0"/>
                <a:ea typeface="MS PGothic" panose="020B0600070205080204" pitchFamily="34" charset="-128"/>
              </a:rPr>
              <a:t>Modified Total Direct Costs (MTDC)</a:t>
            </a:r>
          </a:p>
        </p:txBody>
      </p:sp>
      <p:sp>
        <p:nvSpPr>
          <p:cNvPr id="9" name="Rounded Rectangle 8"/>
          <p:cNvSpPr/>
          <p:nvPr/>
        </p:nvSpPr>
        <p:spPr>
          <a:xfrm>
            <a:off x="234950" y="5181600"/>
            <a:ext cx="3657600" cy="1096963"/>
          </a:xfrm>
          <a:prstGeom prst="roundRect">
            <a:avLst/>
          </a:prstGeom>
          <a:solidFill>
            <a:srgbClr val="FEB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altLang="en-US" sz="2400" dirty="0">
                <a:solidFill>
                  <a:srgbClr val="000000"/>
                </a:solidFill>
                <a:latin typeface="Arial" panose="020B0604020202020204" pitchFamily="34" charset="0"/>
                <a:ea typeface="ＭＳ Ｐゴシック" panose="020B0600070205080204" pitchFamily="34" charset="-128"/>
              </a:rPr>
              <a:t>Total direct costs</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931" y="1828800"/>
            <a:ext cx="1657638" cy="1081125"/>
          </a:xfrm>
          <a:prstGeom prst="rect">
            <a:avLst/>
          </a:prstGeom>
          <a:ln>
            <a:noFill/>
          </a:ln>
          <a:effectLst>
            <a:softEdge rad="112500"/>
          </a:effectLst>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4454" y="1758494"/>
            <a:ext cx="1526379" cy="1078992"/>
          </a:xfrm>
          <a:prstGeom prst="rect">
            <a:avLst/>
          </a:prstGeom>
          <a:ln>
            <a:noFill/>
          </a:ln>
          <a:effectLst>
            <a:softEdge rad="112500"/>
          </a:effectLst>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2525" y="4102608"/>
            <a:ext cx="1616875" cy="1078992"/>
          </a:xfrm>
          <a:prstGeom prst="rect">
            <a:avLst/>
          </a:prstGeom>
          <a:ln>
            <a:noFill/>
          </a:ln>
          <a:effectLst>
            <a:softEdge rad="112500"/>
          </a:effectLst>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3200" y="4102608"/>
            <a:ext cx="1078992" cy="1078992"/>
          </a:xfrm>
          <a:prstGeom prst="rect">
            <a:avLst/>
          </a:prstGeom>
          <a:ln>
            <a:noFill/>
          </a:ln>
          <a:effectLst>
            <a:softEdge rad="112500"/>
          </a:effectLst>
        </p:spPr>
      </p:pic>
    </p:spTree>
    <p:extLst>
      <p:ext uri="{BB962C8B-B14F-4D97-AF65-F5344CB8AC3E}">
        <p14:creationId xmlns:p14="http://schemas.microsoft.com/office/powerpoint/2010/main" val="1202602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Status Check</a:t>
            </a:r>
            <a:endParaRPr lang="en-US" dirty="0"/>
          </a:p>
        </p:txBody>
      </p:sp>
      <p:sp>
        <p:nvSpPr>
          <p:cNvPr id="2" name="Content Placeholder 1"/>
          <p:cNvSpPr>
            <a:spLocks noGrp="1"/>
          </p:cNvSpPr>
          <p:nvPr>
            <p:ph idx="1"/>
          </p:nvPr>
        </p:nvSpPr>
        <p:spPr/>
        <p:txBody>
          <a:bodyPr/>
          <a:lstStyle/>
          <a:p>
            <a:pPr marL="514350" lvl="0" indent="-514350">
              <a:buFont typeface="+mj-lt"/>
              <a:buAutoNum type="arabicPeriod"/>
            </a:pPr>
            <a:r>
              <a:rPr lang="en-US" b="1" dirty="0" smtClean="0"/>
              <a:t>Why </a:t>
            </a:r>
            <a:r>
              <a:rPr lang="en-US" b="1" dirty="0"/>
              <a:t>is it necessary to allocate costs?</a:t>
            </a:r>
            <a:endParaRPr lang="en-US" dirty="0"/>
          </a:p>
          <a:p>
            <a:pPr marL="514350" lvl="0" indent="-514350">
              <a:buFont typeface="+mj-lt"/>
              <a:buAutoNum type="arabicPeriod"/>
            </a:pPr>
            <a:r>
              <a:rPr lang="en-US" b="1" dirty="0"/>
              <a:t>Can I avoid </a:t>
            </a:r>
            <a:r>
              <a:rPr lang="en-US" b="1" dirty="0" smtClean="0"/>
              <a:t>the process of cost allocation and simply charge </a:t>
            </a:r>
            <a:r>
              <a:rPr lang="en-US" b="1" dirty="0"/>
              <a:t>all of my costs directly to the grant</a:t>
            </a:r>
            <a:r>
              <a:rPr lang="en-US" b="1" dirty="0" smtClean="0"/>
              <a:t>?</a:t>
            </a:r>
            <a:endParaRPr lang="en-US" dirty="0"/>
          </a:p>
        </p:txBody>
      </p:sp>
    </p:spTree>
    <p:extLst>
      <p:ext uri="{BB962C8B-B14F-4D97-AF65-F5344CB8AC3E}">
        <p14:creationId xmlns:p14="http://schemas.microsoft.com/office/powerpoint/2010/main" val="1006171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Standards</a:t>
            </a:r>
            <a:br>
              <a:rPr lang="en-US" dirty="0" smtClean="0"/>
            </a:br>
            <a:r>
              <a:rPr lang="en-US" dirty="0" smtClean="0"/>
              <a:t>for Distributing Personnel Expenses</a:t>
            </a:r>
            <a:endParaRPr lang="en-US" dirty="0"/>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723B91-CE10-4F20-890A-0852E224685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Round Same Side Corner Rectangle 7"/>
          <p:cNvSpPr/>
          <p:nvPr/>
        </p:nvSpPr>
        <p:spPr>
          <a:xfrm rot="16200000">
            <a:off x="1494508" y="1649412"/>
            <a:ext cx="1219200" cy="3559175"/>
          </a:xfrm>
          <a:prstGeom prst="round2SameRect">
            <a:avLst>
              <a:gd name="adj1" fmla="val 50000"/>
              <a:gd name="adj2" fmla="val 0"/>
            </a:avLst>
          </a:prstGeom>
          <a:solidFill>
            <a:srgbClr val="B9DDE2"/>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a:ea typeface="+mn-ea"/>
              <a:cs typeface="+mn-cs"/>
            </a:endParaRPr>
          </a:p>
        </p:txBody>
      </p:sp>
      <p:sp>
        <p:nvSpPr>
          <p:cNvPr id="7" name="Rectangle 55"/>
          <p:cNvSpPr/>
          <p:nvPr/>
        </p:nvSpPr>
        <p:spPr bwMode="auto">
          <a:xfrm>
            <a:off x="3880950" y="2819401"/>
            <a:ext cx="501650" cy="2438399"/>
          </a:xfrm>
          <a:custGeom>
            <a:avLst/>
            <a:gdLst>
              <a:gd name="connsiteX0" fmla="*/ 0 w 798450"/>
              <a:gd name="connsiteY0" fmla="*/ 0 h 1109098"/>
              <a:gd name="connsiteX1" fmla="*/ 798450 w 798450"/>
              <a:gd name="connsiteY1" fmla="*/ 0 h 1109098"/>
              <a:gd name="connsiteX2" fmla="*/ 798450 w 798450"/>
              <a:gd name="connsiteY2" fmla="*/ 1109098 h 1109098"/>
              <a:gd name="connsiteX3" fmla="*/ 0 w 798450"/>
              <a:gd name="connsiteY3" fmla="*/ 1109098 h 1109098"/>
              <a:gd name="connsiteX4" fmla="*/ 0 w 798450"/>
              <a:gd name="connsiteY4" fmla="*/ 0 h 1109098"/>
              <a:gd name="connsiteX0" fmla="*/ 0 w 798450"/>
              <a:gd name="connsiteY0" fmla="*/ 0 h 1109098"/>
              <a:gd name="connsiteX1" fmla="*/ 798450 w 798450"/>
              <a:gd name="connsiteY1" fmla="*/ 0 h 1109098"/>
              <a:gd name="connsiteX2" fmla="*/ 798450 w 798450"/>
              <a:gd name="connsiteY2" fmla="*/ 1109098 h 1109098"/>
              <a:gd name="connsiteX3" fmla="*/ 3175 w 798450"/>
              <a:gd name="connsiteY3" fmla="*/ 366148 h 1109098"/>
              <a:gd name="connsiteX4" fmla="*/ 0 w 798450"/>
              <a:gd name="connsiteY4" fmla="*/ 0 h 1109098"/>
              <a:gd name="connsiteX0" fmla="*/ 0 w 801625"/>
              <a:gd name="connsiteY0" fmla="*/ 0 h 1404373"/>
              <a:gd name="connsiteX1" fmla="*/ 801625 w 801625"/>
              <a:gd name="connsiteY1" fmla="*/ 295275 h 1404373"/>
              <a:gd name="connsiteX2" fmla="*/ 801625 w 801625"/>
              <a:gd name="connsiteY2" fmla="*/ 1404373 h 1404373"/>
              <a:gd name="connsiteX3" fmla="*/ 6350 w 801625"/>
              <a:gd name="connsiteY3" fmla="*/ 661423 h 1404373"/>
              <a:gd name="connsiteX4" fmla="*/ 0 w 801625"/>
              <a:gd name="connsiteY4" fmla="*/ 0 h 1404373"/>
              <a:gd name="connsiteX0" fmla="*/ 0 w 801625"/>
              <a:gd name="connsiteY0" fmla="*/ 0 h 1416279"/>
              <a:gd name="connsiteX1" fmla="*/ 801625 w 801625"/>
              <a:gd name="connsiteY1" fmla="*/ 307181 h 1416279"/>
              <a:gd name="connsiteX2" fmla="*/ 801625 w 801625"/>
              <a:gd name="connsiteY2" fmla="*/ 1416279 h 1416279"/>
              <a:gd name="connsiteX3" fmla="*/ 6350 w 801625"/>
              <a:gd name="connsiteY3" fmla="*/ 673329 h 1416279"/>
              <a:gd name="connsiteX4" fmla="*/ 0 w 801625"/>
              <a:gd name="connsiteY4" fmla="*/ 0 h 1416279"/>
              <a:gd name="connsiteX0" fmla="*/ 0 w 796862"/>
              <a:gd name="connsiteY0" fmla="*/ 0 h 1413898"/>
              <a:gd name="connsiteX1" fmla="*/ 796862 w 796862"/>
              <a:gd name="connsiteY1" fmla="*/ 304800 h 1413898"/>
              <a:gd name="connsiteX2" fmla="*/ 796862 w 796862"/>
              <a:gd name="connsiteY2" fmla="*/ 1413898 h 1413898"/>
              <a:gd name="connsiteX3" fmla="*/ 1587 w 796862"/>
              <a:gd name="connsiteY3" fmla="*/ 670948 h 1413898"/>
              <a:gd name="connsiteX4" fmla="*/ 0 w 796862"/>
              <a:gd name="connsiteY4" fmla="*/ 0 h 1413898"/>
              <a:gd name="connsiteX0" fmla="*/ 0 w 796862"/>
              <a:gd name="connsiteY0" fmla="*/ 0 h 1413898"/>
              <a:gd name="connsiteX1" fmla="*/ 796862 w 796862"/>
              <a:gd name="connsiteY1" fmla="*/ 304800 h 1413898"/>
              <a:gd name="connsiteX2" fmla="*/ 796862 w 796862"/>
              <a:gd name="connsiteY2" fmla="*/ 1413898 h 1413898"/>
              <a:gd name="connsiteX3" fmla="*/ 1587 w 796862"/>
              <a:gd name="connsiteY3" fmla="*/ 670948 h 1413898"/>
              <a:gd name="connsiteX4" fmla="*/ 0 w 796862"/>
              <a:gd name="connsiteY4" fmla="*/ 0 h 1413898"/>
              <a:gd name="connsiteX0" fmla="*/ 0 w 796862"/>
              <a:gd name="connsiteY0" fmla="*/ 0 h 1413898"/>
              <a:gd name="connsiteX1" fmla="*/ 796862 w 796862"/>
              <a:gd name="connsiteY1" fmla="*/ 304800 h 1413898"/>
              <a:gd name="connsiteX2" fmla="*/ 796862 w 796862"/>
              <a:gd name="connsiteY2" fmla="*/ 1413898 h 1413898"/>
              <a:gd name="connsiteX3" fmla="*/ 1587 w 796862"/>
              <a:gd name="connsiteY3" fmla="*/ 666186 h 1413898"/>
              <a:gd name="connsiteX4" fmla="*/ 0 w 796862"/>
              <a:gd name="connsiteY4" fmla="*/ 0 h 1413898"/>
              <a:gd name="connsiteX0" fmla="*/ 3316 w 800178"/>
              <a:gd name="connsiteY0" fmla="*/ 0 h 1413898"/>
              <a:gd name="connsiteX1" fmla="*/ 800178 w 800178"/>
              <a:gd name="connsiteY1" fmla="*/ 304800 h 1413898"/>
              <a:gd name="connsiteX2" fmla="*/ 800178 w 800178"/>
              <a:gd name="connsiteY2" fmla="*/ 1413898 h 1413898"/>
              <a:gd name="connsiteX3" fmla="*/ 140 w 800178"/>
              <a:gd name="connsiteY3" fmla="*/ 659042 h 1413898"/>
              <a:gd name="connsiteX4" fmla="*/ 3316 w 800178"/>
              <a:gd name="connsiteY4" fmla="*/ 0 h 1413898"/>
              <a:gd name="connsiteX0" fmla="*/ 1031 w 797893"/>
              <a:gd name="connsiteY0" fmla="*/ 0 h 1413898"/>
              <a:gd name="connsiteX1" fmla="*/ 797893 w 797893"/>
              <a:gd name="connsiteY1" fmla="*/ 304800 h 1413898"/>
              <a:gd name="connsiteX2" fmla="*/ 797893 w 797893"/>
              <a:gd name="connsiteY2" fmla="*/ 1413898 h 1413898"/>
              <a:gd name="connsiteX3" fmla="*/ 236 w 797893"/>
              <a:gd name="connsiteY3" fmla="*/ 659042 h 1413898"/>
              <a:gd name="connsiteX4" fmla="*/ 1031 w 797893"/>
              <a:gd name="connsiteY4" fmla="*/ 0 h 1413898"/>
              <a:gd name="connsiteX0" fmla="*/ 1031 w 797893"/>
              <a:gd name="connsiteY0" fmla="*/ 0 h 1413898"/>
              <a:gd name="connsiteX1" fmla="*/ 797893 w 797893"/>
              <a:gd name="connsiteY1" fmla="*/ 304800 h 1413898"/>
              <a:gd name="connsiteX2" fmla="*/ 797893 w 797893"/>
              <a:gd name="connsiteY2" fmla="*/ 1413898 h 1413898"/>
              <a:gd name="connsiteX3" fmla="*/ 236 w 797893"/>
              <a:gd name="connsiteY3" fmla="*/ 659042 h 1413898"/>
              <a:gd name="connsiteX4" fmla="*/ 1031 w 797893"/>
              <a:gd name="connsiteY4" fmla="*/ 0 h 1413898"/>
              <a:gd name="connsiteX0" fmla="*/ 1031 w 797893"/>
              <a:gd name="connsiteY0" fmla="*/ 0 h 1413898"/>
              <a:gd name="connsiteX1" fmla="*/ 797893 w 797893"/>
              <a:gd name="connsiteY1" fmla="*/ 304800 h 1413898"/>
              <a:gd name="connsiteX2" fmla="*/ 797893 w 797893"/>
              <a:gd name="connsiteY2" fmla="*/ 1413898 h 1413898"/>
              <a:gd name="connsiteX3" fmla="*/ 236 w 797893"/>
              <a:gd name="connsiteY3" fmla="*/ 663805 h 1413898"/>
              <a:gd name="connsiteX4" fmla="*/ 1031 w 797893"/>
              <a:gd name="connsiteY4" fmla="*/ 0 h 1413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893" h="1413898">
                <a:moveTo>
                  <a:pt x="1031" y="0"/>
                </a:moveTo>
                <a:lnTo>
                  <a:pt x="797893" y="304800"/>
                </a:lnTo>
                <a:lnTo>
                  <a:pt x="797893" y="1413898"/>
                </a:lnTo>
                <a:lnTo>
                  <a:pt x="236" y="663805"/>
                </a:lnTo>
                <a:cubicBezTo>
                  <a:pt x="-822" y="541756"/>
                  <a:pt x="2089" y="122049"/>
                  <a:pt x="1031" y="0"/>
                </a:cubicBezTo>
                <a:close/>
              </a:path>
            </a:pathLst>
          </a:custGeom>
          <a:solidFill>
            <a:srgbClr val="A2B9B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a:ea typeface="+mn-ea"/>
              <a:cs typeface="+mn-cs"/>
            </a:endParaRPr>
          </a:p>
        </p:txBody>
      </p:sp>
      <p:sp>
        <p:nvSpPr>
          <p:cNvPr id="8" name="TextBox 31"/>
          <p:cNvSpPr txBox="1"/>
          <p:nvPr/>
        </p:nvSpPr>
        <p:spPr>
          <a:xfrm>
            <a:off x="835695" y="2812561"/>
            <a:ext cx="2133600" cy="1200328"/>
          </a:xfrm>
          <a:prstGeom prst="rect">
            <a:avLst/>
          </a:prstGeom>
          <a:noFill/>
        </p:spPr>
        <p:txBody>
          <a:bodyPr>
            <a:spAutoFit/>
          </a:bodyPr>
          <a:lstStyle/>
          <a:p>
            <a:pPr algn="ctr">
              <a:defRPr/>
            </a:pPr>
            <a:r>
              <a:rPr lang="en-US" sz="2400" dirty="0">
                <a:solidFill>
                  <a:schemeClr val="tx1"/>
                </a:solidFill>
                <a:latin typeface="+mn-lt"/>
                <a:ea typeface="ＭＳ Ｐゴシック" panose="020B0600070205080204" pitchFamily="34" charset="-128"/>
                <a:cs typeface="+mn-cs"/>
              </a:rPr>
              <a:t>Learning objectives for this section</a:t>
            </a:r>
          </a:p>
        </p:txBody>
      </p:sp>
      <p:grpSp>
        <p:nvGrpSpPr>
          <p:cNvPr id="9" name="Group 50"/>
          <p:cNvGrpSpPr>
            <a:grpSpLocks noChangeAspect="1"/>
          </p:cNvGrpSpPr>
          <p:nvPr/>
        </p:nvGrpSpPr>
        <p:grpSpPr bwMode="auto">
          <a:xfrm>
            <a:off x="2821696" y="2054332"/>
            <a:ext cx="3376110" cy="4649734"/>
            <a:chOff x="2551691" y="948003"/>
            <a:chExt cx="3200816" cy="4410188"/>
          </a:xfrm>
        </p:grpSpPr>
        <p:grpSp>
          <p:nvGrpSpPr>
            <p:cNvPr id="10" name="Group 51"/>
            <p:cNvGrpSpPr>
              <a:grpSpLocks/>
            </p:cNvGrpSpPr>
            <p:nvPr/>
          </p:nvGrpSpPr>
          <p:grpSpPr bwMode="auto">
            <a:xfrm rot="-2700000">
              <a:off x="3473895" y="4361175"/>
              <a:ext cx="1151094" cy="997016"/>
              <a:chOff x="1849696" y="4020245"/>
              <a:chExt cx="1278280" cy="1107178"/>
            </a:xfrm>
          </p:grpSpPr>
          <p:sp>
            <p:nvSpPr>
              <p:cNvPr id="15" name="Rectangle 2"/>
              <p:cNvSpPr/>
              <p:nvPr/>
            </p:nvSpPr>
            <p:spPr>
              <a:xfrm>
                <a:off x="2474460" y="4279076"/>
                <a:ext cx="432232" cy="391119"/>
              </a:xfrm>
              <a:custGeom>
                <a:avLst/>
                <a:gdLst>
                  <a:gd name="connsiteX0" fmla="*/ 0 w 266700"/>
                  <a:gd name="connsiteY0" fmla="*/ 0 h 209550"/>
                  <a:gd name="connsiteX1" fmla="*/ 266700 w 266700"/>
                  <a:gd name="connsiteY1" fmla="*/ 0 h 209550"/>
                  <a:gd name="connsiteX2" fmla="*/ 266700 w 266700"/>
                  <a:gd name="connsiteY2" fmla="*/ 209550 h 209550"/>
                  <a:gd name="connsiteX3" fmla="*/ 0 w 266700"/>
                  <a:gd name="connsiteY3" fmla="*/ 209550 h 209550"/>
                  <a:gd name="connsiteX4" fmla="*/ 0 w 266700"/>
                  <a:gd name="connsiteY4" fmla="*/ 0 h 209550"/>
                  <a:gd name="connsiteX0" fmla="*/ 88106 w 354806"/>
                  <a:gd name="connsiteY0" fmla="*/ 38100 h 247650"/>
                  <a:gd name="connsiteX1" fmla="*/ 354806 w 354806"/>
                  <a:gd name="connsiteY1" fmla="*/ 38100 h 247650"/>
                  <a:gd name="connsiteX2" fmla="*/ 354806 w 354806"/>
                  <a:gd name="connsiteY2" fmla="*/ 247650 h 247650"/>
                  <a:gd name="connsiteX3" fmla="*/ 0 w 354806"/>
                  <a:gd name="connsiteY3" fmla="*/ 0 h 247650"/>
                  <a:gd name="connsiteX4" fmla="*/ 88106 w 354806"/>
                  <a:gd name="connsiteY4" fmla="*/ 38100 h 247650"/>
                  <a:gd name="connsiteX0" fmla="*/ 88106 w 411956"/>
                  <a:gd name="connsiteY0" fmla="*/ 38100 h 397668"/>
                  <a:gd name="connsiteX1" fmla="*/ 354806 w 411956"/>
                  <a:gd name="connsiteY1" fmla="*/ 38100 h 397668"/>
                  <a:gd name="connsiteX2" fmla="*/ 411956 w 411956"/>
                  <a:gd name="connsiteY2" fmla="*/ 397668 h 397668"/>
                  <a:gd name="connsiteX3" fmla="*/ 0 w 411956"/>
                  <a:gd name="connsiteY3" fmla="*/ 0 h 397668"/>
                  <a:gd name="connsiteX4" fmla="*/ 88106 w 411956"/>
                  <a:gd name="connsiteY4" fmla="*/ 38100 h 397668"/>
                  <a:gd name="connsiteX0" fmla="*/ 88106 w 411956"/>
                  <a:gd name="connsiteY0" fmla="*/ 38100 h 397668"/>
                  <a:gd name="connsiteX1" fmla="*/ 390525 w 411956"/>
                  <a:gd name="connsiteY1" fmla="*/ 307182 h 397668"/>
                  <a:gd name="connsiteX2" fmla="*/ 411956 w 411956"/>
                  <a:gd name="connsiteY2" fmla="*/ 397668 h 397668"/>
                  <a:gd name="connsiteX3" fmla="*/ 0 w 411956"/>
                  <a:gd name="connsiteY3" fmla="*/ 0 h 397668"/>
                  <a:gd name="connsiteX4" fmla="*/ 88106 w 411956"/>
                  <a:gd name="connsiteY4" fmla="*/ 38100 h 397668"/>
                  <a:gd name="connsiteX0" fmla="*/ 92868 w 411956"/>
                  <a:gd name="connsiteY0" fmla="*/ 21431 h 397668"/>
                  <a:gd name="connsiteX1" fmla="*/ 390525 w 411956"/>
                  <a:gd name="connsiteY1" fmla="*/ 307182 h 397668"/>
                  <a:gd name="connsiteX2" fmla="*/ 411956 w 411956"/>
                  <a:gd name="connsiteY2" fmla="*/ 397668 h 397668"/>
                  <a:gd name="connsiteX3" fmla="*/ 0 w 411956"/>
                  <a:gd name="connsiteY3" fmla="*/ 0 h 397668"/>
                  <a:gd name="connsiteX4" fmla="*/ 92868 w 411956"/>
                  <a:gd name="connsiteY4" fmla="*/ 21431 h 397668"/>
                  <a:gd name="connsiteX0" fmla="*/ 92868 w 411956"/>
                  <a:gd name="connsiteY0" fmla="*/ 25376 h 401613"/>
                  <a:gd name="connsiteX1" fmla="*/ 390525 w 411956"/>
                  <a:gd name="connsiteY1" fmla="*/ 311127 h 401613"/>
                  <a:gd name="connsiteX2" fmla="*/ 411956 w 411956"/>
                  <a:gd name="connsiteY2" fmla="*/ 401613 h 401613"/>
                  <a:gd name="connsiteX3" fmla="*/ 0 w 411956"/>
                  <a:gd name="connsiteY3" fmla="*/ 3945 h 401613"/>
                  <a:gd name="connsiteX4" fmla="*/ 92868 w 411956"/>
                  <a:gd name="connsiteY4" fmla="*/ 25376 h 401613"/>
                  <a:gd name="connsiteX0" fmla="*/ 92868 w 411956"/>
                  <a:gd name="connsiteY0" fmla="*/ 25606 h 401843"/>
                  <a:gd name="connsiteX1" fmla="*/ 390525 w 411956"/>
                  <a:gd name="connsiteY1" fmla="*/ 311357 h 401843"/>
                  <a:gd name="connsiteX2" fmla="*/ 411956 w 411956"/>
                  <a:gd name="connsiteY2" fmla="*/ 401843 h 401843"/>
                  <a:gd name="connsiteX3" fmla="*/ 0 w 411956"/>
                  <a:gd name="connsiteY3" fmla="*/ 4175 h 401843"/>
                  <a:gd name="connsiteX4" fmla="*/ 92868 w 411956"/>
                  <a:gd name="connsiteY4" fmla="*/ 25606 h 401843"/>
                  <a:gd name="connsiteX0" fmla="*/ 92868 w 414173"/>
                  <a:gd name="connsiteY0" fmla="*/ 25606 h 401843"/>
                  <a:gd name="connsiteX1" fmla="*/ 390525 w 414173"/>
                  <a:gd name="connsiteY1" fmla="*/ 311357 h 401843"/>
                  <a:gd name="connsiteX2" fmla="*/ 411956 w 414173"/>
                  <a:gd name="connsiteY2" fmla="*/ 401843 h 401843"/>
                  <a:gd name="connsiteX3" fmla="*/ 0 w 414173"/>
                  <a:gd name="connsiteY3" fmla="*/ 4175 h 401843"/>
                  <a:gd name="connsiteX4" fmla="*/ 92868 w 414173"/>
                  <a:gd name="connsiteY4" fmla="*/ 25606 h 401843"/>
                  <a:gd name="connsiteX0" fmla="*/ 92868 w 414173"/>
                  <a:gd name="connsiteY0" fmla="*/ 25606 h 401843"/>
                  <a:gd name="connsiteX1" fmla="*/ 390525 w 414173"/>
                  <a:gd name="connsiteY1" fmla="*/ 311357 h 401843"/>
                  <a:gd name="connsiteX2" fmla="*/ 411956 w 414173"/>
                  <a:gd name="connsiteY2" fmla="*/ 401843 h 401843"/>
                  <a:gd name="connsiteX3" fmla="*/ 0 w 414173"/>
                  <a:gd name="connsiteY3" fmla="*/ 4175 h 401843"/>
                  <a:gd name="connsiteX4" fmla="*/ 92868 w 414173"/>
                  <a:gd name="connsiteY4" fmla="*/ 25606 h 401843"/>
                  <a:gd name="connsiteX0" fmla="*/ 92868 w 414173"/>
                  <a:gd name="connsiteY0" fmla="*/ 25606 h 401843"/>
                  <a:gd name="connsiteX1" fmla="*/ 390525 w 414173"/>
                  <a:gd name="connsiteY1" fmla="*/ 311357 h 401843"/>
                  <a:gd name="connsiteX2" fmla="*/ 411956 w 414173"/>
                  <a:gd name="connsiteY2" fmla="*/ 401843 h 401843"/>
                  <a:gd name="connsiteX3" fmla="*/ 0 w 414173"/>
                  <a:gd name="connsiteY3" fmla="*/ 4175 h 401843"/>
                  <a:gd name="connsiteX4" fmla="*/ 92868 w 414173"/>
                  <a:gd name="connsiteY4" fmla="*/ 25606 h 401843"/>
                  <a:gd name="connsiteX0" fmla="*/ 92868 w 414173"/>
                  <a:gd name="connsiteY0" fmla="*/ 25606 h 401843"/>
                  <a:gd name="connsiteX1" fmla="*/ 390525 w 414173"/>
                  <a:gd name="connsiteY1" fmla="*/ 311357 h 401843"/>
                  <a:gd name="connsiteX2" fmla="*/ 411956 w 414173"/>
                  <a:gd name="connsiteY2" fmla="*/ 401843 h 401843"/>
                  <a:gd name="connsiteX3" fmla="*/ 0 w 414173"/>
                  <a:gd name="connsiteY3" fmla="*/ 4175 h 401843"/>
                  <a:gd name="connsiteX4" fmla="*/ 92868 w 414173"/>
                  <a:gd name="connsiteY4" fmla="*/ 25606 h 401843"/>
                  <a:gd name="connsiteX0" fmla="*/ 92868 w 411956"/>
                  <a:gd name="connsiteY0" fmla="*/ 25606 h 401843"/>
                  <a:gd name="connsiteX1" fmla="*/ 390525 w 411956"/>
                  <a:gd name="connsiteY1" fmla="*/ 311357 h 401843"/>
                  <a:gd name="connsiteX2" fmla="*/ 411956 w 411956"/>
                  <a:gd name="connsiteY2" fmla="*/ 401843 h 401843"/>
                  <a:gd name="connsiteX3" fmla="*/ 0 w 411956"/>
                  <a:gd name="connsiteY3" fmla="*/ 4175 h 401843"/>
                  <a:gd name="connsiteX4" fmla="*/ 92868 w 411956"/>
                  <a:gd name="connsiteY4" fmla="*/ 25606 h 401843"/>
                  <a:gd name="connsiteX0" fmla="*/ 92868 w 411956"/>
                  <a:gd name="connsiteY0" fmla="*/ 25606 h 401843"/>
                  <a:gd name="connsiteX1" fmla="*/ 333965 w 411956"/>
                  <a:gd name="connsiteY1" fmla="*/ 301930 h 401843"/>
                  <a:gd name="connsiteX2" fmla="*/ 411956 w 411956"/>
                  <a:gd name="connsiteY2" fmla="*/ 401843 h 401843"/>
                  <a:gd name="connsiteX3" fmla="*/ 0 w 411956"/>
                  <a:gd name="connsiteY3" fmla="*/ 4175 h 401843"/>
                  <a:gd name="connsiteX4" fmla="*/ 92868 w 411956"/>
                  <a:gd name="connsiteY4" fmla="*/ 25606 h 401843"/>
                  <a:gd name="connsiteX0" fmla="*/ 135288 w 411956"/>
                  <a:gd name="connsiteY0" fmla="*/ 84280 h 399242"/>
                  <a:gd name="connsiteX1" fmla="*/ 333965 w 411956"/>
                  <a:gd name="connsiteY1" fmla="*/ 299329 h 399242"/>
                  <a:gd name="connsiteX2" fmla="*/ 411956 w 411956"/>
                  <a:gd name="connsiteY2" fmla="*/ 399242 h 399242"/>
                  <a:gd name="connsiteX3" fmla="*/ 0 w 411956"/>
                  <a:gd name="connsiteY3" fmla="*/ 1574 h 399242"/>
                  <a:gd name="connsiteX4" fmla="*/ 135288 w 411956"/>
                  <a:gd name="connsiteY4" fmla="*/ 84280 h 399242"/>
                  <a:gd name="connsiteX0" fmla="*/ 92867 w 411956"/>
                  <a:gd name="connsiteY0" fmla="*/ 21484 h 402434"/>
                  <a:gd name="connsiteX1" fmla="*/ 333965 w 411956"/>
                  <a:gd name="connsiteY1" fmla="*/ 302521 h 402434"/>
                  <a:gd name="connsiteX2" fmla="*/ 411956 w 411956"/>
                  <a:gd name="connsiteY2" fmla="*/ 402434 h 402434"/>
                  <a:gd name="connsiteX3" fmla="*/ 0 w 411956"/>
                  <a:gd name="connsiteY3" fmla="*/ 4766 h 402434"/>
                  <a:gd name="connsiteX4" fmla="*/ 92867 w 411956"/>
                  <a:gd name="connsiteY4" fmla="*/ 21484 h 402434"/>
                  <a:gd name="connsiteX0" fmla="*/ 78726 w 411956"/>
                  <a:gd name="connsiteY0" fmla="*/ 21484 h 402434"/>
                  <a:gd name="connsiteX1" fmla="*/ 333965 w 411956"/>
                  <a:gd name="connsiteY1" fmla="*/ 302521 h 402434"/>
                  <a:gd name="connsiteX2" fmla="*/ 411956 w 411956"/>
                  <a:gd name="connsiteY2" fmla="*/ 402434 h 402434"/>
                  <a:gd name="connsiteX3" fmla="*/ 0 w 411956"/>
                  <a:gd name="connsiteY3" fmla="*/ 4766 h 402434"/>
                  <a:gd name="connsiteX4" fmla="*/ 78726 w 411956"/>
                  <a:gd name="connsiteY4" fmla="*/ 21484 h 402434"/>
                  <a:gd name="connsiteX0" fmla="*/ 78726 w 411956"/>
                  <a:gd name="connsiteY0" fmla="*/ 21484 h 402434"/>
                  <a:gd name="connsiteX1" fmla="*/ 390526 w 411956"/>
                  <a:gd name="connsiteY1" fmla="*/ 330801 h 402434"/>
                  <a:gd name="connsiteX2" fmla="*/ 411956 w 411956"/>
                  <a:gd name="connsiteY2" fmla="*/ 402434 h 402434"/>
                  <a:gd name="connsiteX3" fmla="*/ 0 w 411956"/>
                  <a:gd name="connsiteY3" fmla="*/ 4766 h 402434"/>
                  <a:gd name="connsiteX4" fmla="*/ 78726 w 411956"/>
                  <a:gd name="connsiteY4" fmla="*/ 21484 h 402434"/>
                  <a:gd name="connsiteX0" fmla="*/ 78726 w 411956"/>
                  <a:gd name="connsiteY0" fmla="*/ 10585 h 405676"/>
                  <a:gd name="connsiteX1" fmla="*/ 390526 w 411956"/>
                  <a:gd name="connsiteY1" fmla="*/ 334043 h 405676"/>
                  <a:gd name="connsiteX2" fmla="*/ 411956 w 411956"/>
                  <a:gd name="connsiteY2" fmla="*/ 405676 h 405676"/>
                  <a:gd name="connsiteX3" fmla="*/ 0 w 411956"/>
                  <a:gd name="connsiteY3" fmla="*/ 8008 h 405676"/>
                  <a:gd name="connsiteX4" fmla="*/ 78726 w 411956"/>
                  <a:gd name="connsiteY4" fmla="*/ 10585 h 405676"/>
                  <a:gd name="connsiteX0" fmla="*/ 83439 w 411956"/>
                  <a:gd name="connsiteY0" fmla="*/ 1040 h 462118"/>
                  <a:gd name="connsiteX1" fmla="*/ 390526 w 411956"/>
                  <a:gd name="connsiteY1" fmla="*/ 390485 h 462118"/>
                  <a:gd name="connsiteX2" fmla="*/ 411956 w 411956"/>
                  <a:gd name="connsiteY2" fmla="*/ 462118 h 462118"/>
                  <a:gd name="connsiteX3" fmla="*/ 0 w 411956"/>
                  <a:gd name="connsiteY3" fmla="*/ 64450 h 462118"/>
                  <a:gd name="connsiteX4" fmla="*/ 83439 w 411956"/>
                  <a:gd name="connsiteY4" fmla="*/ 1040 h 462118"/>
                  <a:gd name="connsiteX0" fmla="*/ 97580 w 411956"/>
                  <a:gd name="connsiteY0" fmla="*/ 25607 h 401844"/>
                  <a:gd name="connsiteX1" fmla="*/ 390526 w 411956"/>
                  <a:gd name="connsiteY1" fmla="*/ 330211 h 401844"/>
                  <a:gd name="connsiteX2" fmla="*/ 411956 w 411956"/>
                  <a:gd name="connsiteY2" fmla="*/ 401844 h 401844"/>
                  <a:gd name="connsiteX3" fmla="*/ 0 w 411956"/>
                  <a:gd name="connsiteY3" fmla="*/ 4176 h 401844"/>
                  <a:gd name="connsiteX4" fmla="*/ 97580 w 411956"/>
                  <a:gd name="connsiteY4" fmla="*/ 25607 h 401844"/>
                  <a:gd name="connsiteX0" fmla="*/ 97580 w 461809"/>
                  <a:gd name="connsiteY0" fmla="*/ 25607 h 401844"/>
                  <a:gd name="connsiteX1" fmla="*/ 461228 w 461809"/>
                  <a:gd name="connsiteY1" fmla="*/ 334924 h 401844"/>
                  <a:gd name="connsiteX2" fmla="*/ 411956 w 461809"/>
                  <a:gd name="connsiteY2" fmla="*/ 401844 h 401844"/>
                  <a:gd name="connsiteX3" fmla="*/ 0 w 461809"/>
                  <a:gd name="connsiteY3" fmla="*/ 4176 h 401844"/>
                  <a:gd name="connsiteX4" fmla="*/ 97580 w 461809"/>
                  <a:gd name="connsiteY4" fmla="*/ 25607 h 401844"/>
                  <a:gd name="connsiteX0" fmla="*/ 97580 w 411956"/>
                  <a:gd name="connsiteY0" fmla="*/ 25607 h 401844"/>
                  <a:gd name="connsiteX1" fmla="*/ 404667 w 411956"/>
                  <a:gd name="connsiteY1" fmla="*/ 33492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404667 w 411956"/>
                  <a:gd name="connsiteY1" fmla="*/ 33492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404667 w 411956"/>
                  <a:gd name="connsiteY1" fmla="*/ 33492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404667 w 411956"/>
                  <a:gd name="connsiteY1" fmla="*/ 33492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5240 w 411956"/>
                  <a:gd name="connsiteY1" fmla="*/ 330210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9954 w 411956"/>
                  <a:gd name="connsiteY1" fmla="*/ 334923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9954 w 411956"/>
                  <a:gd name="connsiteY1" fmla="*/ 334923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9954 w 411956"/>
                  <a:gd name="connsiteY1" fmla="*/ 339542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81846 w 411956"/>
                  <a:gd name="connsiteY1" fmla="*/ 325685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409007 w 411956"/>
                  <a:gd name="connsiteY1" fmla="*/ 330304 h 401844"/>
                  <a:gd name="connsiteX2" fmla="*/ 411956 w 411956"/>
                  <a:gd name="connsiteY2" fmla="*/ 401844 h 401844"/>
                  <a:gd name="connsiteX3" fmla="*/ 0 w 411956"/>
                  <a:gd name="connsiteY3" fmla="*/ 4176 h 401844"/>
                  <a:gd name="connsiteX4" fmla="*/ 97580 w 411956"/>
                  <a:gd name="connsiteY4" fmla="*/ 25607 h 401844"/>
                  <a:gd name="connsiteX0" fmla="*/ 97580 w 411956"/>
                  <a:gd name="connsiteY0" fmla="*/ 25607 h 401844"/>
                  <a:gd name="connsiteX1" fmla="*/ 390899 w 411956"/>
                  <a:gd name="connsiteY1" fmla="*/ 325685 h 401844"/>
                  <a:gd name="connsiteX2" fmla="*/ 411956 w 411956"/>
                  <a:gd name="connsiteY2" fmla="*/ 401844 h 401844"/>
                  <a:gd name="connsiteX3" fmla="*/ 0 w 411956"/>
                  <a:gd name="connsiteY3" fmla="*/ 4176 h 401844"/>
                  <a:gd name="connsiteX4" fmla="*/ 97580 w 411956"/>
                  <a:gd name="connsiteY4" fmla="*/ 25607 h 401844"/>
                  <a:gd name="connsiteX0" fmla="*/ 97580 w 402902"/>
                  <a:gd name="connsiteY0" fmla="*/ 25607 h 392607"/>
                  <a:gd name="connsiteX1" fmla="*/ 390899 w 402902"/>
                  <a:gd name="connsiteY1" fmla="*/ 325685 h 392607"/>
                  <a:gd name="connsiteX2" fmla="*/ 402902 w 402902"/>
                  <a:gd name="connsiteY2" fmla="*/ 392607 h 392607"/>
                  <a:gd name="connsiteX3" fmla="*/ 0 w 402902"/>
                  <a:gd name="connsiteY3" fmla="*/ 4176 h 392607"/>
                  <a:gd name="connsiteX4" fmla="*/ 97580 w 402902"/>
                  <a:gd name="connsiteY4" fmla="*/ 25607 h 392607"/>
                  <a:gd name="connsiteX0" fmla="*/ 97580 w 402902"/>
                  <a:gd name="connsiteY0" fmla="*/ 25607 h 392607"/>
                  <a:gd name="connsiteX1" fmla="*/ 390899 w 402902"/>
                  <a:gd name="connsiteY1" fmla="*/ 325685 h 392607"/>
                  <a:gd name="connsiteX2" fmla="*/ 402902 w 402902"/>
                  <a:gd name="connsiteY2" fmla="*/ 392607 h 392607"/>
                  <a:gd name="connsiteX3" fmla="*/ 0 w 402902"/>
                  <a:gd name="connsiteY3" fmla="*/ 4176 h 392607"/>
                  <a:gd name="connsiteX4" fmla="*/ 97580 w 402902"/>
                  <a:gd name="connsiteY4" fmla="*/ 25607 h 392607"/>
                  <a:gd name="connsiteX0" fmla="*/ 97580 w 408217"/>
                  <a:gd name="connsiteY0" fmla="*/ 25607 h 403467"/>
                  <a:gd name="connsiteX1" fmla="*/ 390899 w 408217"/>
                  <a:gd name="connsiteY1" fmla="*/ 325685 h 403467"/>
                  <a:gd name="connsiteX2" fmla="*/ 408217 w 408217"/>
                  <a:gd name="connsiteY2" fmla="*/ 403467 h 403467"/>
                  <a:gd name="connsiteX3" fmla="*/ 0 w 408217"/>
                  <a:gd name="connsiteY3" fmla="*/ 4176 h 403467"/>
                  <a:gd name="connsiteX4" fmla="*/ 97580 w 408217"/>
                  <a:gd name="connsiteY4" fmla="*/ 25607 h 403467"/>
                  <a:gd name="connsiteX0" fmla="*/ 97580 w 408217"/>
                  <a:gd name="connsiteY0" fmla="*/ 25607 h 403467"/>
                  <a:gd name="connsiteX1" fmla="*/ 390899 w 408217"/>
                  <a:gd name="connsiteY1" fmla="*/ 325685 h 403467"/>
                  <a:gd name="connsiteX2" fmla="*/ 408217 w 408217"/>
                  <a:gd name="connsiteY2" fmla="*/ 403467 h 403467"/>
                  <a:gd name="connsiteX3" fmla="*/ 0 w 408217"/>
                  <a:gd name="connsiteY3" fmla="*/ 4176 h 403467"/>
                  <a:gd name="connsiteX4" fmla="*/ 97580 w 408217"/>
                  <a:gd name="connsiteY4" fmla="*/ 25607 h 403467"/>
                  <a:gd name="connsiteX0" fmla="*/ 97580 w 408217"/>
                  <a:gd name="connsiteY0" fmla="*/ 25607 h 403467"/>
                  <a:gd name="connsiteX1" fmla="*/ 395120 w 408217"/>
                  <a:gd name="connsiteY1" fmla="*/ 325685 h 403467"/>
                  <a:gd name="connsiteX2" fmla="*/ 408217 w 408217"/>
                  <a:gd name="connsiteY2" fmla="*/ 403467 h 403467"/>
                  <a:gd name="connsiteX3" fmla="*/ 0 w 408217"/>
                  <a:gd name="connsiteY3" fmla="*/ 4176 h 403467"/>
                  <a:gd name="connsiteX4" fmla="*/ 97580 w 408217"/>
                  <a:gd name="connsiteY4" fmla="*/ 25607 h 403467"/>
                  <a:gd name="connsiteX0" fmla="*/ 97580 w 408217"/>
                  <a:gd name="connsiteY0" fmla="*/ 25607 h 403467"/>
                  <a:gd name="connsiteX1" fmla="*/ 395120 w 408217"/>
                  <a:gd name="connsiteY1" fmla="*/ 325685 h 403467"/>
                  <a:gd name="connsiteX2" fmla="*/ 408217 w 408217"/>
                  <a:gd name="connsiteY2" fmla="*/ 403467 h 403467"/>
                  <a:gd name="connsiteX3" fmla="*/ 0 w 408217"/>
                  <a:gd name="connsiteY3" fmla="*/ 4176 h 403467"/>
                  <a:gd name="connsiteX4" fmla="*/ 97580 w 408217"/>
                  <a:gd name="connsiteY4" fmla="*/ 25607 h 403467"/>
                  <a:gd name="connsiteX0" fmla="*/ 97580 w 399775"/>
                  <a:gd name="connsiteY0" fmla="*/ 25607 h 407793"/>
                  <a:gd name="connsiteX1" fmla="*/ 395120 w 399775"/>
                  <a:gd name="connsiteY1" fmla="*/ 325685 h 407793"/>
                  <a:gd name="connsiteX2" fmla="*/ 399775 w 399775"/>
                  <a:gd name="connsiteY2" fmla="*/ 407793 h 407793"/>
                  <a:gd name="connsiteX3" fmla="*/ 0 w 399775"/>
                  <a:gd name="connsiteY3" fmla="*/ 4176 h 407793"/>
                  <a:gd name="connsiteX4" fmla="*/ 97580 w 399775"/>
                  <a:gd name="connsiteY4" fmla="*/ 25607 h 407793"/>
                  <a:gd name="connsiteX0" fmla="*/ 97580 w 408218"/>
                  <a:gd name="connsiteY0" fmla="*/ 25607 h 403467"/>
                  <a:gd name="connsiteX1" fmla="*/ 395120 w 408218"/>
                  <a:gd name="connsiteY1" fmla="*/ 325685 h 403467"/>
                  <a:gd name="connsiteX2" fmla="*/ 408218 w 408218"/>
                  <a:gd name="connsiteY2" fmla="*/ 403467 h 403467"/>
                  <a:gd name="connsiteX3" fmla="*/ 0 w 408218"/>
                  <a:gd name="connsiteY3" fmla="*/ 4176 h 403467"/>
                  <a:gd name="connsiteX4" fmla="*/ 97580 w 408218"/>
                  <a:gd name="connsiteY4" fmla="*/ 25607 h 403467"/>
                  <a:gd name="connsiteX0" fmla="*/ 97580 w 399776"/>
                  <a:gd name="connsiteY0" fmla="*/ 25607 h 399141"/>
                  <a:gd name="connsiteX1" fmla="*/ 395120 w 399776"/>
                  <a:gd name="connsiteY1" fmla="*/ 325685 h 399141"/>
                  <a:gd name="connsiteX2" fmla="*/ 399776 w 399776"/>
                  <a:gd name="connsiteY2" fmla="*/ 399141 h 399141"/>
                  <a:gd name="connsiteX3" fmla="*/ 0 w 399776"/>
                  <a:gd name="connsiteY3" fmla="*/ 4176 h 399141"/>
                  <a:gd name="connsiteX4" fmla="*/ 97580 w 399776"/>
                  <a:gd name="connsiteY4" fmla="*/ 25607 h 399141"/>
                  <a:gd name="connsiteX0" fmla="*/ 97580 w 403997"/>
                  <a:gd name="connsiteY0" fmla="*/ 25607 h 399141"/>
                  <a:gd name="connsiteX1" fmla="*/ 395120 w 403997"/>
                  <a:gd name="connsiteY1" fmla="*/ 325685 h 399141"/>
                  <a:gd name="connsiteX2" fmla="*/ 403997 w 403997"/>
                  <a:gd name="connsiteY2" fmla="*/ 399141 h 399141"/>
                  <a:gd name="connsiteX3" fmla="*/ 0 w 403997"/>
                  <a:gd name="connsiteY3" fmla="*/ 4176 h 399141"/>
                  <a:gd name="connsiteX4" fmla="*/ 97580 w 403997"/>
                  <a:gd name="connsiteY4" fmla="*/ 25607 h 399141"/>
                  <a:gd name="connsiteX0" fmla="*/ 97580 w 403997"/>
                  <a:gd name="connsiteY0" fmla="*/ 25607 h 399141"/>
                  <a:gd name="connsiteX1" fmla="*/ 399341 w 403997"/>
                  <a:gd name="connsiteY1" fmla="*/ 330011 h 399141"/>
                  <a:gd name="connsiteX2" fmla="*/ 403997 w 403997"/>
                  <a:gd name="connsiteY2" fmla="*/ 399141 h 399141"/>
                  <a:gd name="connsiteX3" fmla="*/ 0 w 403997"/>
                  <a:gd name="connsiteY3" fmla="*/ 4176 h 399141"/>
                  <a:gd name="connsiteX4" fmla="*/ 97580 w 403997"/>
                  <a:gd name="connsiteY4" fmla="*/ 25607 h 399141"/>
                  <a:gd name="connsiteX0" fmla="*/ 104763 w 411180"/>
                  <a:gd name="connsiteY0" fmla="*/ 27804 h 401338"/>
                  <a:gd name="connsiteX1" fmla="*/ 406524 w 411180"/>
                  <a:gd name="connsiteY1" fmla="*/ 332208 h 401338"/>
                  <a:gd name="connsiteX2" fmla="*/ 411180 w 411180"/>
                  <a:gd name="connsiteY2" fmla="*/ 401338 h 401338"/>
                  <a:gd name="connsiteX3" fmla="*/ 0 w 411180"/>
                  <a:gd name="connsiteY3" fmla="*/ 3920 h 401338"/>
                  <a:gd name="connsiteX4" fmla="*/ 104763 w 411180"/>
                  <a:gd name="connsiteY4" fmla="*/ 27804 h 401338"/>
                  <a:gd name="connsiteX0" fmla="*/ 104763 w 411180"/>
                  <a:gd name="connsiteY0" fmla="*/ 27804 h 440590"/>
                  <a:gd name="connsiteX1" fmla="*/ 406524 w 411180"/>
                  <a:gd name="connsiteY1" fmla="*/ 332208 h 440590"/>
                  <a:gd name="connsiteX2" fmla="*/ 411180 w 411180"/>
                  <a:gd name="connsiteY2" fmla="*/ 440590 h 440590"/>
                  <a:gd name="connsiteX3" fmla="*/ 0 w 411180"/>
                  <a:gd name="connsiteY3" fmla="*/ 3920 h 440590"/>
                  <a:gd name="connsiteX4" fmla="*/ 104763 w 411180"/>
                  <a:gd name="connsiteY4" fmla="*/ 27804 h 440590"/>
                  <a:gd name="connsiteX0" fmla="*/ 104763 w 408134"/>
                  <a:gd name="connsiteY0" fmla="*/ 27804 h 403791"/>
                  <a:gd name="connsiteX1" fmla="*/ 406524 w 408134"/>
                  <a:gd name="connsiteY1" fmla="*/ 332208 h 403791"/>
                  <a:gd name="connsiteX2" fmla="*/ 399209 w 408134"/>
                  <a:gd name="connsiteY2" fmla="*/ 403791 h 403791"/>
                  <a:gd name="connsiteX3" fmla="*/ 0 w 408134"/>
                  <a:gd name="connsiteY3" fmla="*/ 3920 h 403791"/>
                  <a:gd name="connsiteX4" fmla="*/ 104763 w 408134"/>
                  <a:gd name="connsiteY4" fmla="*/ 27804 h 40379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104763 w 408317"/>
                  <a:gd name="connsiteY0" fmla="*/ 27804 h 411151"/>
                  <a:gd name="connsiteX1" fmla="*/ 406524 w 408317"/>
                  <a:gd name="connsiteY1" fmla="*/ 332208 h 411151"/>
                  <a:gd name="connsiteX2" fmla="*/ 401603 w 408317"/>
                  <a:gd name="connsiteY2" fmla="*/ 411151 h 411151"/>
                  <a:gd name="connsiteX3" fmla="*/ 0 w 408317"/>
                  <a:gd name="connsiteY3" fmla="*/ 3920 h 411151"/>
                  <a:gd name="connsiteX4" fmla="*/ 104763 w 408317"/>
                  <a:gd name="connsiteY4" fmla="*/ 27804 h 411151"/>
                  <a:gd name="connsiteX0" fmla="*/ 85608 w 389162"/>
                  <a:gd name="connsiteY0" fmla="*/ 30031 h 413378"/>
                  <a:gd name="connsiteX1" fmla="*/ 387369 w 389162"/>
                  <a:gd name="connsiteY1" fmla="*/ 334435 h 413378"/>
                  <a:gd name="connsiteX2" fmla="*/ 382448 w 389162"/>
                  <a:gd name="connsiteY2" fmla="*/ 413378 h 413378"/>
                  <a:gd name="connsiteX3" fmla="*/ 0 w 389162"/>
                  <a:gd name="connsiteY3" fmla="*/ 3694 h 413378"/>
                  <a:gd name="connsiteX4" fmla="*/ 85608 w 389162"/>
                  <a:gd name="connsiteY4" fmla="*/ 30031 h 413378"/>
                  <a:gd name="connsiteX0" fmla="*/ 92792 w 396346"/>
                  <a:gd name="connsiteY0" fmla="*/ 36843 h 420190"/>
                  <a:gd name="connsiteX1" fmla="*/ 394553 w 396346"/>
                  <a:gd name="connsiteY1" fmla="*/ 341247 h 420190"/>
                  <a:gd name="connsiteX2" fmla="*/ 389632 w 396346"/>
                  <a:gd name="connsiteY2" fmla="*/ 420190 h 420190"/>
                  <a:gd name="connsiteX3" fmla="*/ 0 w 396346"/>
                  <a:gd name="connsiteY3" fmla="*/ 3146 h 420190"/>
                  <a:gd name="connsiteX4" fmla="*/ 92792 w 396346"/>
                  <a:gd name="connsiteY4" fmla="*/ 36843 h 420190"/>
                  <a:gd name="connsiteX0" fmla="*/ 92792 w 396346"/>
                  <a:gd name="connsiteY0" fmla="*/ 36843 h 420190"/>
                  <a:gd name="connsiteX1" fmla="*/ 394553 w 396346"/>
                  <a:gd name="connsiteY1" fmla="*/ 341247 h 420190"/>
                  <a:gd name="connsiteX2" fmla="*/ 389632 w 396346"/>
                  <a:gd name="connsiteY2" fmla="*/ 420190 h 420190"/>
                  <a:gd name="connsiteX3" fmla="*/ 0 w 396346"/>
                  <a:gd name="connsiteY3" fmla="*/ 3146 h 420190"/>
                  <a:gd name="connsiteX4" fmla="*/ 92792 w 396346"/>
                  <a:gd name="connsiteY4" fmla="*/ 36843 h 420190"/>
                  <a:gd name="connsiteX0" fmla="*/ 92792 w 395787"/>
                  <a:gd name="connsiteY0" fmla="*/ 36843 h 398111"/>
                  <a:gd name="connsiteX1" fmla="*/ 394553 w 395787"/>
                  <a:gd name="connsiteY1" fmla="*/ 341247 h 398111"/>
                  <a:gd name="connsiteX2" fmla="*/ 380055 w 395787"/>
                  <a:gd name="connsiteY2" fmla="*/ 398111 h 398111"/>
                  <a:gd name="connsiteX3" fmla="*/ 0 w 395787"/>
                  <a:gd name="connsiteY3" fmla="*/ 3146 h 398111"/>
                  <a:gd name="connsiteX4" fmla="*/ 92792 w 395787"/>
                  <a:gd name="connsiteY4" fmla="*/ 36843 h 398111"/>
                  <a:gd name="connsiteX0" fmla="*/ 92792 w 396577"/>
                  <a:gd name="connsiteY0" fmla="*/ 36843 h 393205"/>
                  <a:gd name="connsiteX1" fmla="*/ 394553 w 396577"/>
                  <a:gd name="connsiteY1" fmla="*/ 341247 h 393205"/>
                  <a:gd name="connsiteX2" fmla="*/ 392026 w 396577"/>
                  <a:gd name="connsiteY2" fmla="*/ 393205 h 393205"/>
                  <a:gd name="connsiteX3" fmla="*/ 0 w 396577"/>
                  <a:gd name="connsiteY3" fmla="*/ 3146 h 393205"/>
                  <a:gd name="connsiteX4" fmla="*/ 92792 w 396577"/>
                  <a:gd name="connsiteY4" fmla="*/ 36843 h 393205"/>
                  <a:gd name="connsiteX0" fmla="*/ 92792 w 396577"/>
                  <a:gd name="connsiteY0" fmla="*/ 36843 h 393205"/>
                  <a:gd name="connsiteX1" fmla="*/ 394553 w 396577"/>
                  <a:gd name="connsiteY1" fmla="*/ 341247 h 393205"/>
                  <a:gd name="connsiteX2" fmla="*/ 392026 w 396577"/>
                  <a:gd name="connsiteY2" fmla="*/ 393205 h 393205"/>
                  <a:gd name="connsiteX3" fmla="*/ 0 w 396577"/>
                  <a:gd name="connsiteY3" fmla="*/ 3146 h 393205"/>
                  <a:gd name="connsiteX4" fmla="*/ 92792 w 396577"/>
                  <a:gd name="connsiteY4" fmla="*/ 36843 h 393205"/>
                  <a:gd name="connsiteX0" fmla="*/ 92792 w 396879"/>
                  <a:gd name="connsiteY0" fmla="*/ 36843 h 407924"/>
                  <a:gd name="connsiteX1" fmla="*/ 394553 w 396879"/>
                  <a:gd name="connsiteY1" fmla="*/ 341247 h 407924"/>
                  <a:gd name="connsiteX2" fmla="*/ 394420 w 396879"/>
                  <a:gd name="connsiteY2" fmla="*/ 407924 h 407924"/>
                  <a:gd name="connsiteX3" fmla="*/ 0 w 396879"/>
                  <a:gd name="connsiteY3" fmla="*/ 3146 h 407924"/>
                  <a:gd name="connsiteX4" fmla="*/ 92792 w 396879"/>
                  <a:gd name="connsiteY4" fmla="*/ 36843 h 407924"/>
                  <a:gd name="connsiteX0" fmla="*/ 92792 w 396879"/>
                  <a:gd name="connsiteY0" fmla="*/ 36843 h 407924"/>
                  <a:gd name="connsiteX1" fmla="*/ 394553 w 396879"/>
                  <a:gd name="connsiteY1" fmla="*/ 341247 h 407924"/>
                  <a:gd name="connsiteX2" fmla="*/ 394420 w 396879"/>
                  <a:gd name="connsiteY2" fmla="*/ 407924 h 407924"/>
                  <a:gd name="connsiteX3" fmla="*/ 0 w 396879"/>
                  <a:gd name="connsiteY3" fmla="*/ 3146 h 407924"/>
                  <a:gd name="connsiteX4" fmla="*/ 92792 w 396879"/>
                  <a:gd name="connsiteY4" fmla="*/ 36843 h 40792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401667"/>
                  <a:gd name="connsiteY0" fmla="*/ 30033 h 401114"/>
                  <a:gd name="connsiteX1" fmla="*/ 399341 w 401667"/>
                  <a:gd name="connsiteY1" fmla="*/ 334437 h 401114"/>
                  <a:gd name="connsiteX2" fmla="*/ 399208 w 401667"/>
                  <a:gd name="connsiteY2" fmla="*/ 401114 h 401114"/>
                  <a:gd name="connsiteX3" fmla="*/ 0 w 401667"/>
                  <a:gd name="connsiteY3" fmla="*/ 3695 h 401114"/>
                  <a:gd name="connsiteX4" fmla="*/ 97580 w 401667"/>
                  <a:gd name="connsiteY4" fmla="*/ 30033 h 401114"/>
                  <a:gd name="connsiteX0" fmla="*/ 97580 w 399687"/>
                  <a:gd name="connsiteY0" fmla="*/ 30033 h 401114"/>
                  <a:gd name="connsiteX1" fmla="*/ 396947 w 399687"/>
                  <a:gd name="connsiteY1" fmla="*/ 334437 h 401114"/>
                  <a:gd name="connsiteX2" fmla="*/ 399208 w 399687"/>
                  <a:gd name="connsiteY2" fmla="*/ 401114 h 401114"/>
                  <a:gd name="connsiteX3" fmla="*/ 0 w 399687"/>
                  <a:gd name="connsiteY3" fmla="*/ 3695 h 401114"/>
                  <a:gd name="connsiteX4" fmla="*/ 97580 w 399687"/>
                  <a:gd name="connsiteY4" fmla="*/ 30033 h 401114"/>
                  <a:gd name="connsiteX0" fmla="*/ 97580 w 399208"/>
                  <a:gd name="connsiteY0" fmla="*/ 30033 h 401114"/>
                  <a:gd name="connsiteX1" fmla="*/ 392159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2159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2159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2159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4553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721"/>
                  <a:gd name="connsiteY0" fmla="*/ 30033 h 401114"/>
                  <a:gd name="connsiteX1" fmla="*/ 399341 w 399721"/>
                  <a:gd name="connsiteY1" fmla="*/ 331983 h 401114"/>
                  <a:gd name="connsiteX2" fmla="*/ 399208 w 399721"/>
                  <a:gd name="connsiteY2" fmla="*/ 401114 h 401114"/>
                  <a:gd name="connsiteX3" fmla="*/ 0 w 399721"/>
                  <a:gd name="connsiteY3" fmla="*/ 3695 h 401114"/>
                  <a:gd name="connsiteX4" fmla="*/ 97580 w 399721"/>
                  <a:gd name="connsiteY4" fmla="*/ 30033 h 401114"/>
                  <a:gd name="connsiteX0" fmla="*/ 97580 w 399721"/>
                  <a:gd name="connsiteY0" fmla="*/ 30033 h 401114"/>
                  <a:gd name="connsiteX1" fmla="*/ 399341 w 399721"/>
                  <a:gd name="connsiteY1" fmla="*/ 331983 h 401114"/>
                  <a:gd name="connsiteX2" fmla="*/ 399208 w 399721"/>
                  <a:gd name="connsiteY2" fmla="*/ 401114 h 401114"/>
                  <a:gd name="connsiteX3" fmla="*/ 0 w 399721"/>
                  <a:gd name="connsiteY3" fmla="*/ 3695 h 401114"/>
                  <a:gd name="connsiteX4" fmla="*/ 97580 w 39972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341"/>
                  <a:gd name="connsiteY0" fmla="*/ 30033 h 401114"/>
                  <a:gd name="connsiteX1" fmla="*/ 399341 w 399341"/>
                  <a:gd name="connsiteY1" fmla="*/ 331983 h 401114"/>
                  <a:gd name="connsiteX2" fmla="*/ 399208 w 399341"/>
                  <a:gd name="connsiteY2" fmla="*/ 401114 h 401114"/>
                  <a:gd name="connsiteX3" fmla="*/ 0 w 399341"/>
                  <a:gd name="connsiteY3" fmla="*/ 3695 h 401114"/>
                  <a:gd name="connsiteX4" fmla="*/ 97580 w 399341"/>
                  <a:gd name="connsiteY4" fmla="*/ 30033 h 401114"/>
                  <a:gd name="connsiteX0" fmla="*/ 97580 w 399208"/>
                  <a:gd name="connsiteY0" fmla="*/ 30033 h 401114"/>
                  <a:gd name="connsiteX1" fmla="*/ 396947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97580 w 399208"/>
                  <a:gd name="connsiteY0" fmla="*/ 30033 h 401114"/>
                  <a:gd name="connsiteX1" fmla="*/ 396947 w 399208"/>
                  <a:gd name="connsiteY1" fmla="*/ 331983 h 401114"/>
                  <a:gd name="connsiteX2" fmla="*/ 399208 w 399208"/>
                  <a:gd name="connsiteY2" fmla="*/ 401114 h 401114"/>
                  <a:gd name="connsiteX3" fmla="*/ 0 w 399208"/>
                  <a:gd name="connsiteY3" fmla="*/ 3695 h 401114"/>
                  <a:gd name="connsiteX4" fmla="*/ 97580 w 399208"/>
                  <a:gd name="connsiteY4" fmla="*/ 30033 h 401114"/>
                  <a:gd name="connsiteX0" fmla="*/ 73637 w 399208"/>
                  <a:gd name="connsiteY0" fmla="*/ 13440 h 404146"/>
                  <a:gd name="connsiteX1" fmla="*/ 396947 w 399208"/>
                  <a:gd name="connsiteY1" fmla="*/ 335015 h 404146"/>
                  <a:gd name="connsiteX2" fmla="*/ 399208 w 399208"/>
                  <a:gd name="connsiteY2" fmla="*/ 404146 h 404146"/>
                  <a:gd name="connsiteX3" fmla="*/ 0 w 399208"/>
                  <a:gd name="connsiteY3" fmla="*/ 6727 h 404146"/>
                  <a:gd name="connsiteX4" fmla="*/ 73637 w 399208"/>
                  <a:gd name="connsiteY4" fmla="*/ 13440 h 404146"/>
                  <a:gd name="connsiteX0" fmla="*/ 73637 w 399208"/>
                  <a:gd name="connsiteY0" fmla="*/ 13440 h 404146"/>
                  <a:gd name="connsiteX1" fmla="*/ 396947 w 399208"/>
                  <a:gd name="connsiteY1" fmla="*/ 335015 h 404146"/>
                  <a:gd name="connsiteX2" fmla="*/ 399208 w 399208"/>
                  <a:gd name="connsiteY2" fmla="*/ 404146 h 404146"/>
                  <a:gd name="connsiteX3" fmla="*/ 0 w 399208"/>
                  <a:gd name="connsiteY3" fmla="*/ 6727 h 404146"/>
                  <a:gd name="connsiteX4" fmla="*/ 73637 w 399208"/>
                  <a:gd name="connsiteY4" fmla="*/ 13440 h 404146"/>
                  <a:gd name="connsiteX0" fmla="*/ 73637 w 399208"/>
                  <a:gd name="connsiteY0" fmla="*/ 11323 h 402029"/>
                  <a:gd name="connsiteX1" fmla="*/ 396947 w 399208"/>
                  <a:gd name="connsiteY1" fmla="*/ 332898 h 402029"/>
                  <a:gd name="connsiteX2" fmla="*/ 399208 w 399208"/>
                  <a:gd name="connsiteY2" fmla="*/ 402029 h 402029"/>
                  <a:gd name="connsiteX3" fmla="*/ 0 w 399208"/>
                  <a:gd name="connsiteY3" fmla="*/ 4610 h 402029"/>
                  <a:gd name="connsiteX4" fmla="*/ 73637 w 399208"/>
                  <a:gd name="connsiteY4" fmla="*/ 11323 h 40202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6713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6713 h 397419"/>
                  <a:gd name="connsiteX0" fmla="*/ 73637 w 399208"/>
                  <a:gd name="connsiteY0" fmla="*/ 4259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4259 h 397419"/>
                  <a:gd name="connsiteX0" fmla="*/ 73637 w 399208"/>
                  <a:gd name="connsiteY0" fmla="*/ 4259 h 397419"/>
                  <a:gd name="connsiteX1" fmla="*/ 396947 w 399208"/>
                  <a:gd name="connsiteY1" fmla="*/ 328288 h 397419"/>
                  <a:gd name="connsiteX2" fmla="*/ 399208 w 399208"/>
                  <a:gd name="connsiteY2" fmla="*/ 397419 h 397419"/>
                  <a:gd name="connsiteX3" fmla="*/ 0 w 399208"/>
                  <a:gd name="connsiteY3" fmla="*/ 0 h 397419"/>
                  <a:gd name="connsiteX4" fmla="*/ 73637 w 399208"/>
                  <a:gd name="connsiteY4" fmla="*/ 4259 h 397419"/>
                  <a:gd name="connsiteX0" fmla="*/ 73637 w 399208"/>
                  <a:gd name="connsiteY0" fmla="*/ 1806 h 394966"/>
                  <a:gd name="connsiteX1" fmla="*/ 396947 w 399208"/>
                  <a:gd name="connsiteY1" fmla="*/ 325835 h 394966"/>
                  <a:gd name="connsiteX2" fmla="*/ 399208 w 399208"/>
                  <a:gd name="connsiteY2" fmla="*/ 394966 h 394966"/>
                  <a:gd name="connsiteX3" fmla="*/ 0 w 399208"/>
                  <a:gd name="connsiteY3" fmla="*/ 0 h 394966"/>
                  <a:gd name="connsiteX4" fmla="*/ 73637 w 399208"/>
                  <a:gd name="connsiteY4" fmla="*/ 1806 h 394966"/>
                  <a:gd name="connsiteX0" fmla="*/ 73637 w 399208"/>
                  <a:gd name="connsiteY0" fmla="*/ 1806 h 394966"/>
                  <a:gd name="connsiteX1" fmla="*/ 396947 w 399208"/>
                  <a:gd name="connsiteY1" fmla="*/ 325835 h 394966"/>
                  <a:gd name="connsiteX2" fmla="*/ 399208 w 399208"/>
                  <a:gd name="connsiteY2" fmla="*/ 394966 h 394966"/>
                  <a:gd name="connsiteX3" fmla="*/ 0 w 399208"/>
                  <a:gd name="connsiteY3" fmla="*/ 0 h 394966"/>
                  <a:gd name="connsiteX4" fmla="*/ 73637 w 399208"/>
                  <a:gd name="connsiteY4" fmla="*/ 1806 h 394966"/>
                  <a:gd name="connsiteX0" fmla="*/ 73637 w 396947"/>
                  <a:gd name="connsiteY0" fmla="*/ 1806 h 394966"/>
                  <a:gd name="connsiteX1" fmla="*/ 396947 w 396947"/>
                  <a:gd name="connsiteY1" fmla="*/ 325835 h 394966"/>
                  <a:gd name="connsiteX2" fmla="*/ 396814 w 396947"/>
                  <a:gd name="connsiteY2" fmla="*/ 394966 h 394966"/>
                  <a:gd name="connsiteX3" fmla="*/ 0 w 396947"/>
                  <a:gd name="connsiteY3" fmla="*/ 0 h 394966"/>
                  <a:gd name="connsiteX4" fmla="*/ 73637 w 396947"/>
                  <a:gd name="connsiteY4" fmla="*/ 1806 h 394966"/>
                  <a:gd name="connsiteX0" fmla="*/ 80259 w 403569"/>
                  <a:gd name="connsiteY0" fmla="*/ 5198 h 398358"/>
                  <a:gd name="connsiteX1" fmla="*/ 403569 w 403569"/>
                  <a:gd name="connsiteY1" fmla="*/ 329227 h 398358"/>
                  <a:gd name="connsiteX2" fmla="*/ 403436 w 403569"/>
                  <a:gd name="connsiteY2" fmla="*/ 398358 h 398358"/>
                  <a:gd name="connsiteX3" fmla="*/ 0 w 403569"/>
                  <a:gd name="connsiteY3" fmla="*/ 0 h 398358"/>
                  <a:gd name="connsiteX4" fmla="*/ 80259 w 403569"/>
                  <a:gd name="connsiteY4" fmla="*/ 5198 h 398358"/>
                  <a:gd name="connsiteX0" fmla="*/ 76948 w 400258"/>
                  <a:gd name="connsiteY0" fmla="*/ 0 h 393160"/>
                  <a:gd name="connsiteX1" fmla="*/ 400258 w 400258"/>
                  <a:gd name="connsiteY1" fmla="*/ 324029 h 393160"/>
                  <a:gd name="connsiteX2" fmla="*/ 400125 w 400258"/>
                  <a:gd name="connsiteY2" fmla="*/ 393160 h 393160"/>
                  <a:gd name="connsiteX3" fmla="*/ 0 w 400258"/>
                  <a:gd name="connsiteY3" fmla="*/ 1587 h 393160"/>
                  <a:gd name="connsiteX4" fmla="*/ 76948 w 400258"/>
                  <a:gd name="connsiteY4" fmla="*/ 0 h 393160"/>
                  <a:gd name="connsiteX0" fmla="*/ 80259 w 403569"/>
                  <a:gd name="connsiteY0" fmla="*/ 0 h 393160"/>
                  <a:gd name="connsiteX1" fmla="*/ 403569 w 403569"/>
                  <a:gd name="connsiteY1" fmla="*/ 324029 h 393160"/>
                  <a:gd name="connsiteX2" fmla="*/ 403436 w 403569"/>
                  <a:gd name="connsiteY2" fmla="*/ 393160 h 393160"/>
                  <a:gd name="connsiteX3" fmla="*/ 0 w 403569"/>
                  <a:gd name="connsiteY3" fmla="*/ 1587 h 393160"/>
                  <a:gd name="connsiteX4" fmla="*/ 80259 w 403569"/>
                  <a:gd name="connsiteY4" fmla="*/ 0 h 393160"/>
                  <a:gd name="connsiteX0" fmla="*/ 86881 w 410191"/>
                  <a:gd name="connsiteY0" fmla="*/ 0 h 393160"/>
                  <a:gd name="connsiteX1" fmla="*/ 410191 w 410191"/>
                  <a:gd name="connsiteY1" fmla="*/ 324029 h 393160"/>
                  <a:gd name="connsiteX2" fmla="*/ 410058 w 410191"/>
                  <a:gd name="connsiteY2" fmla="*/ 393160 h 393160"/>
                  <a:gd name="connsiteX3" fmla="*/ 0 w 410191"/>
                  <a:gd name="connsiteY3" fmla="*/ 4979 h 393160"/>
                  <a:gd name="connsiteX4" fmla="*/ 86881 w 410191"/>
                  <a:gd name="connsiteY4" fmla="*/ 0 h 393160"/>
                  <a:gd name="connsiteX0" fmla="*/ 86881 w 410191"/>
                  <a:gd name="connsiteY0" fmla="*/ 0 h 393160"/>
                  <a:gd name="connsiteX1" fmla="*/ 410191 w 410191"/>
                  <a:gd name="connsiteY1" fmla="*/ 324029 h 393160"/>
                  <a:gd name="connsiteX2" fmla="*/ 410058 w 410191"/>
                  <a:gd name="connsiteY2" fmla="*/ 393160 h 393160"/>
                  <a:gd name="connsiteX3" fmla="*/ 0 w 410191"/>
                  <a:gd name="connsiteY3" fmla="*/ 4979 h 393160"/>
                  <a:gd name="connsiteX4" fmla="*/ 86881 w 410191"/>
                  <a:gd name="connsiteY4" fmla="*/ 0 h 393160"/>
                  <a:gd name="connsiteX0" fmla="*/ 90192 w 413502"/>
                  <a:gd name="connsiteY0" fmla="*/ 0 h 393160"/>
                  <a:gd name="connsiteX1" fmla="*/ 413502 w 413502"/>
                  <a:gd name="connsiteY1" fmla="*/ 324029 h 393160"/>
                  <a:gd name="connsiteX2" fmla="*/ 413369 w 413502"/>
                  <a:gd name="connsiteY2" fmla="*/ 393160 h 393160"/>
                  <a:gd name="connsiteX3" fmla="*/ 0 w 413502"/>
                  <a:gd name="connsiteY3" fmla="*/ 4979 h 393160"/>
                  <a:gd name="connsiteX4" fmla="*/ 90192 w 413502"/>
                  <a:gd name="connsiteY4" fmla="*/ 0 h 393160"/>
                  <a:gd name="connsiteX0" fmla="*/ 93503 w 416813"/>
                  <a:gd name="connsiteY0" fmla="*/ 5199 h 398359"/>
                  <a:gd name="connsiteX1" fmla="*/ 416813 w 416813"/>
                  <a:gd name="connsiteY1" fmla="*/ 329228 h 398359"/>
                  <a:gd name="connsiteX2" fmla="*/ 416680 w 416813"/>
                  <a:gd name="connsiteY2" fmla="*/ 398359 h 398359"/>
                  <a:gd name="connsiteX3" fmla="*/ 0 w 416813"/>
                  <a:gd name="connsiteY3" fmla="*/ 0 h 398359"/>
                  <a:gd name="connsiteX4" fmla="*/ 93503 w 416813"/>
                  <a:gd name="connsiteY4" fmla="*/ 5199 h 398359"/>
                  <a:gd name="connsiteX0" fmla="*/ 90192 w 416813"/>
                  <a:gd name="connsiteY0" fmla="*/ 0 h 399946"/>
                  <a:gd name="connsiteX1" fmla="*/ 416813 w 416813"/>
                  <a:gd name="connsiteY1" fmla="*/ 330815 h 399946"/>
                  <a:gd name="connsiteX2" fmla="*/ 416680 w 416813"/>
                  <a:gd name="connsiteY2" fmla="*/ 399946 h 399946"/>
                  <a:gd name="connsiteX3" fmla="*/ 0 w 416813"/>
                  <a:gd name="connsiteY3" fmla="*/ 1587 h 399946"/>
                  <a:gd name="connsiteX4" fmla="*/ 90192 w 416813"/>
                  <a:gd name="connsiteY4" fmla="*/ 0 h 399946"/>
                  <a:gd name="connsiteX0" fmla="*/ 90192 w 416813"/>
                  <a:gd name="connsiteY0" fmla="*/ 1805 h 398359"/>
                  <a:gd name="connsiteX1" fmla="*/ 416813 w 416813"/>
                  <a:gd name="connsiteY1" fmla="*/ 329228 h 398359"/>
                  <a:gd name="connsiteX2" fmla="*/ 416680 w 416813"/>
                  <a:gd name="connsiteY2" fmla="*/ 398359 h 398359"/>
                  <a:gd name="connsiteX3" fmla="*/ 0 w 416813"/>
                  <a:gd name="connsiteY3" fmla="*/ 0 h 398359"/>
                  <a:gd name="connsiteX4" fmla="*/ 90192 w 416813"/>
                  <a:gd name="connsiteY4" fmla="*/ 1805 h 398359"/>
                  <a:gd name="connsiteX0" fmla="*/ 93503 w 420124"/>
                  <a:gd name="connsiteY0" fmla="*/ 0 h 396554"/>
                  <a:gd name="connsiteX1" fmla="*/ 420124 w 420124"/>
                  <a:gd name="connsiteY1" fmla="*/ 327423 h 396554"/>
                  <a:gd name="connsiteX2" fmla="*/ 419991 w 420124"/>
                  <a:gd name="connsiteY2" fmla="*/ 396554 h 396554"/>
                  <a:gd name="connsiteX3" fmla="*/ 0 w 420124"/>
                  <a:gd name="connsiteY3" fmla="*/ 4980 h 396554"/>
                  <a:gd name="connsiteX4" fmla="*/ 93503 w 420124"/>
                  <a:gd name="connsiteY4" fmla="*/ 0 h 396554"/>
                  <a:gd name="connsiteX0" fmla="*/ 90192 w 416813"/>
                  <a:gd name="connsiteY0" fmla="*/ 0 h 396554"/>
                  <a:gd name="connsiteX1" fmla="*/ 416813 w 416813"/>
                  <a:gd name="connsiteY1" fmla="*/ 327423 h 396554"/>
                  <a:gd name="connsiteX2" fmla="*/ 416680 w 416813"/>
                  <a:gd name="connsiteY2" fmla="*/ 396554 h 396554"/>
                  <a:gd name="connsiteX3" fmla="*/ 0 w 416813"/>
                  <a:gd name="connsiteY3" fmla="*/ 11765 h 396554"/>
                  <a:gd name="connsiteX4" fmla="*/ 90192 w 416813"/>
                  <a:gd name="connsiteY4" fmla="*/ 0 h 396554"/>
                  <a:gd name="connsiteX0" fmla="*/ 86881 w 416813"/>
                  <a:gd name="connsiteY0" fmla="*/ 0 h 389769"/>
                  <a:gd name="connsiteX1" fmla="*/ 416813 w 416813"/>
                  <a:gd name="connsiteY1" fmla="*/ 320638 h 389769"/>
                  <a:gd name="connsiteX2" fmla="*/ 416680 w 416813"/>
                  <a:gd name="connsiteY2" fmla="*/ 389769 h 389769"/>
                  <a:gd name="connsiteX3" fmla="*/ 0 w 416813"/>
                  <a:gd name="connsiteY3" fmla="*/ 4980 h 389769"/>
                  <a:gd name="connsiteX4" fmla="*/ 86881 w 416813"/>
                  <a:gd name="connsiteY4" fmla="*/ 0 h 389769"/>
                  <a:gd name="connsiteX0" fmla="*/ 86881 w 416813"/>
                  <a:gd name="connsiteY0" fmla="*/ 0 h 389769"/>
                  <a:gd name="connsiteX1" fmla="*/ 416813 w 416813"/>
                  <a:gd name="connsiteY1" fmla="*/ 320638 h 389769"/>
                  <a:gd name="connsiteX2" fmla="*/ 416680 w 416813"/>
                  <a:gd name="connsiteY2" fmla="*/ 389769 h 389769"/>
                  <a:gd name="connsiteX3" fmla="*/ 0 w 416813"/>
                  <a:gd name="connsiteY3" fmla="*/ 4980 h 389769"/>
                  <a:gd name="connsiteX4" fmla="*/ 86881 w 416813"/>
                  <a:gd name="connsiteY4" fmla="*/ 0 h 389769"/>
                  <a:gd name="connsiteX0" fmla="*/ 86881 w 416813"/>
                  <a:gd name="connsiteY0" fmla="*/ 0 h 389769"/>
                  <a:gd name="connsiteX1" fmla="*/ 416813 w 416813"/>
                  <a:gd name="connsiteY1" fmla="*/ 320638 h 389769"/>
                  <a:gd name="connsiteX2" fmla="*/ 416680 w 416813"/>
                  <a:gd name="connsiteY2" fmla="*/ 389769 h 389769"/>
                  <a:gd name="connsiteX3" fmla="*/ 0 w 416813"/>
                  <a:gd name="connsiteY3" fmla="*/ 4980 h 389769"/>
                  <a:gd name="connsiteX4" fmla="*/ 86881 w 416813"/>
                  <a:gd name="connsiteY4" fmla="*/ 0 h 389769"/>
                  <a:gd name="connsiteX0" fmla="*/ 86881 w 416813"/>
                  <a:gd name="connsiteY0" fmla="*/ 0 h 389769"/>
                  <a:gd name="connsiteX1" fmla="*/ 416813 w 416813"/>
                  <a:gd name="connsiteY1" fmla="*/ 320638 h 389769"/>
                  <a:gd name="connsiteX2" fmla="*/ 416680 w 416813"/>
                  <a:gd name="connsiteY2" fmla="*/ 389769 h 389769"/>
                  <a:gd name="connsiteX3" fmla="*/ 0 w 416813"/>
                  <a:gd name="connsiteY3" fmla="*/ 4980 h 389769"/>
                  <a:gd name="connsiteX4" fmla="*/ 86881 w 416813"/>
                  <a:gd name="connsiteY4" fmla="*/ 0 h 389769"/>
                  <a:gd name="connsiteX0" fmla="*/ 90192 w 420124"/>
                  <a:gd name="connsiteY0" fmla="*/ 0 h 389769"/>
                  <a:gd name="connsiteX1" fmla="*/ 420124 w 420124"/>
                  <a:gd name="connsiteY1" fmla="*/ 320638 h 389769"/>
                  <a:gd name="connsiteX2" fmla="*/ 419991 w 420124"/>
                  <a:gd name="connsiteY2" fmla="*/ 389769 h 389769"/>
                  <a:gd name="connsiteX3" fmla="*/ 0 w 420124"/>
                  <a:gd name="connsiteY3" fmla="*/ 4980 h 389769"/>
                  <a:gd name="connsiteX4" fmla="*/ 90192 w 420124"/>
                  <a:gd name="connsiteY4" fmla="*/ 0 h 389769"/>
                  <a:gd name="connsiteX0" fmla="*/ 90192 w 420124"/>
                  <a:gd name="connsiteY0" fmla="*/ 0 h 389769"/>
                  <a:gd name="connsiteX1" fmla="*/ 420124 w 420124"/>
                  <a:gd name="connsiteY1" fmla="*/ 320638 h 389769"/>
                  <a:gd name="connsiteX2" fmla="*/ 419991 w 420124"/>
                  <a:gd name="connsiteY2" fmla="*/ 389769 h 389769"/>
                  <a:gd name="connsiteX3" fmla="*/ 0 w 420124"/>
                  <a:gd name="connsiteY3" fmla="*/ 4980 h 389769"/>
                  <a:gd name="connsiteX4" fmla="*/ 90192 w 420124"/>
                  <a:gd name="connsiteY4" fmla="*/ 0 h 389769"/>
                  <a:gd name="connsiteX0" fmla="*/ 93503 w 420124"/>
                  <a:gd name="connsiteY0" fmla="*/ 0 h 389769"/>
                  <a:gd name="connsiteX1" fmla="*/ 420124 w 420124"/>
                  <a:gd name="connsiteY1" fmla="*/ 320638 h 389769"/>
                  <a:gd name="connsiteX2" fmla="*/ 419991 w 420124"/>
                  <a:gd name="connsiteY2" fmla="*/ 389769 h 389769"/>
                  <a:gd name="connsiteX3" fmla="*/ 0 w 420124"/>
                  <a:gd name="connsiteY3" fmla="*/ 4980 h 389769"/>
                  <a:gd name="connsiteX4" fmla="*/ 93503 w 420124"/>
                  <a:gd name="connsiteY4" fmla="*/ 0 h 389769"/>
                  <a:gd name="connsiteX0" fmla="*/ 100126 w 420124"/>
                  <a:gd name="connsiteY0" fmla="*/ 0 h 389769"/>
                  <a:gd name="connsiteX1" fmla="*/ 420124 w 420124"/>
                  <a:gd name="connsiteY1" fmla="*/ 320638 h 389769"/>
                  <a:gd name="connsiteX2" fmla="*/ 419991 w 420124"/>
                  <a:gd name="connsiteY2" fmla="*/ 389769 h 389769"/>
                  <a:gd name="connsiteX3" fmla="*/ 0 w 420124"/>
                  <a:gd name="connsiteY3" fmla="*/ 4980 h 389769"/>
                  <a:gd name="connsiteX4" fmla="*/ 100126 w 420124"/>
                  <a:gd name="connsiteY4" fmla="*/ 0 h 389769"/>
                  <a:gd name="connsiteX0" fmla="*/ 103436 w 420124"/>
                  <a:gd name="connsiteY0" fmla="*/ 0 h 396554"/>
                  <a:gd name="connsiteX1" fmla="*/ 420124 w 420124"/>
                  <a:gd name="connsiteY1" fmla="*/ 327423 h 396554"/>
                  <a:gd name="connsiteX2" fmla="*/ 419991 w 420124"/>
                  <a:gd name="connsiteY2" fmla="*/ 396554 h 396554"/>
                  <a:gd name="connsiteX3" fmla="*/ 0 w 420124"/>
                  <a:gd name="connsiteY3" fmla="*/ 11765 h 396554"/>
                  <a:gd name="connsiteX4" fmla="*/ 103436 w 420124"/>
                  <a:gd name="connsiteY4" fmla="*/ 0 h 396554"/>
                  <a:gd name="connsiteX0" fmla="*/ 106747 w 423435"/>
                  <a:gd name="connsiteY0" fmla="*/ 0 h 396554"/>
                  <a:gd name="connsiteX1" fmla="*/ 423435 w 423435"/>
                  <a:gd name="connsiteY1" fmla="*/ 327423 h 396554"/>
                  <a:gd name="connsiteX2" fmla="*/ 423302 w 423435"/>
                  <a:gd name="connsiteY2" fmla="*/ 396554 h 396554"/>
                  <a:gd name="connsiteX3" fmla="*/ 0 w 423435"/>
                  <a:gd name="connsiteY3" fmla="*/ 15157 h 396554"/>
                  <a:gd name="connsiteX4" fmla="*/ 106747 w 423435"/>
                  <a:gd name="connsiteY4" fmla="*/ 0 h 396554"/>
                  <a:gd name="connsiteX0" fmla="*/ 93503 w 410191"/>
                  <a:gd name="connsiteY0" fmla="*/ 0 h 396554"/>
                  <a:gd name="connsiteX1" fmla="*/ 410191 w 410191"/>
                  <a:gd name="connsiteY1" fmla="*/ 327423 h 396554"/>
                  <a:gd name="connsiteX2" fmla="*/ 410058 w 410191"/>
                  <a:gd name="connsiteY2" fmla="*/ 396554 h 396554"/>
                  <a:gd name="connsiteX3" fmla="*/ 0 w 410191"/>
                  <a:gd name="connsiteY3" fmla="*/ 8373 h 396554"/>
                  <a:gd name="connsiteX4" fmla="*/ 93503 w 410191"/>
                  <a:gd name="connsiteY4" fmla="*/ 0 h 396554"/>
                  <a:gd name="connsiteX0" fmla="*/ 93503 w 410191"/>
                  <a:gd name="connsiteY0" fmla="*/ 0 h 396554"/>
                  <a:gd name="connsiteX1" fmla="*/ 410191 w 410191"/>
                  <a:gd name="connsiteY1" fmla="*/ 327423 h 396554"/>
                  <a:gd name="connsiteX2" fmla="*/ 410058 w 410191"/>
                  <a:gd name="connsiteY2" fmla="*/ 396554 h 396554"/>
                  <a:gd name="connsiteX3" fmla="*/ 0 w 410191"/>
                  <a:gd name="connsiteY3" fmla="*/ 8373 h 396554"/>
                  <a:gd name="connsiteX4" fmla="*/ 93503 w 410191"/>
                  <a:gd name="connsiteY4" fmla="*/ 0 h 396554"/>
                  <a:gd name="connsiteX0" fmla="*/ 100125 w 416813"/>
                  <a:gd name="connsiteY0" fmla="*/ 0 h 396554"/>
                  <a:gd name="connsiteX1" fmla="*/ 416813 w 416813"/>
                  <a:gd name="connsiteY1" fmla="*/ 327423 h 396554"/>
                  <a:gd name="connsiteX2" fmla="*/ 416680 w 416813"/>
                  <a:gd name="connsiteY2" fmla="*/ 396554 h 396554"/>
                  <a:gd name="connsiteX3" fmla="*/ 0 w 416813"/>
                  <a:gd name="connsiteY3" fmla="*/ 4980 h 396554"/>
                  <a:gd name="connsiteX4" fmla="*/ 100125 w 416813"/>
                  <a:gd name="connsiteY4" fmla="*/ 0 h 396554"/>
                  <a:gd name="connsiteX0" fmla="*/ 100125 w 416813"/>
                  <a:gd name="connsiteY0" fmla="*/ 0 h 403339"/>
                  <a:gd name="connsiteX1" fmla="*/ 416813 w 416813"/>
                  <a:gd name="connsiteY1" fmla="*/ 334208 h 403339"/>
                  <a:gd name="connsiteX2" fmla="*/ 416680 w 416813"/>
                  <a:gd name="connsiteY2" fmla="*/ 403339 h 403339"/>
                  <a:gd name="connsiteX3" fmla="*/ 0 w 416813"/>
                  <a:gd name="connsiteY3" fmla="*/ 11765 h 403339"/>
                  <a:gd name="connsiteX4" fmla="*/ 100125 w 416813"/>
                  <a:gd name="connsiteY4" fmla="*/ 0 h 403339"/>
                  <a:gd name="connsiteX0" fmla="*/ 103437 w 416813"/>
                  <a:gd name="connsiteY0" fmla="*/ 0 h 403339"/>
                  <a:gd name="connsiteX1" fmla="*/ 416813 w 416813"/>
                  <a:gd name="connsiteY1" fmla="*/ 334208 h 403339"/>
                  <a:gd name="connsiteX2" fmla="*/ 416680 w 416813"/>
                  <a:gd name="connsiteY2" fmla="*/ 403339 h 403339"/>
                  <a:gd name="connsiteX3" fmla="*/ 0 w 416813"/>
                  <a:gd name="connsiteY3" fmla="*/ 11765 h 403339"/>
                  <a:gd name="connsiteX4" fmla="*/ 103437 w 416813"/>
                  <a:gd name="connsiteY4" fmla="*/ 0 h 403339"/>
                  <a:gd name="connsiteX0" fmla="*/ 100125 w 416813"/>
                  <a:gd name="connsiteY0" fmla="*/ 0 h 399947"/>
                  <a:gd name="connsiteX1" fmla="*/ 416813 w 416813"/>
                  <a:gd name="connsiteY1" fmla="*/ 330816 h 399947"/>
                  <a:gd name="connsiteX2" fmla="*/ 416680 w 416813"/>
                  <a:gd name="connsiteY2" fmla="*/ 399947 h 399947"/>
                  <a:gd name="connsiteX3" fmla="*/ 0 w 416813"/>
                  <a:gd name="connsiteY3" fmla="*/ 8373 h 399947"/>
                  <a:gd name="connsiteX4" fmla="*/ 100125 w 416813"/>
                  <a:gd name="connsiteY4" fmla="*/ 0 h 399947"/>
                  <a:gd name="connsiteX0" fmla="*/ 100125 w 416813"/>
                  <a:gd name="connsiteY0" fmla="*/ 0 h 396555"/>
                  <a:gd name="connsiteX1" fmla="*/ 416813 w 416813"/>
                  <a:gd name="connsiteY1" fmla="*/ 327424 h 396555"/>
                  <a:gd name="connsiteX2" fmla="*/ 416680 w 416813"/>
                  <a:gd name="connsiteY2" fmla="*/ 396555 h 396555"/>
                  <a:gd name="connsiteX3" fmla="*/ 0 w 416813"/>
                  <a:gd name="connsiteY3" fmla="*/ 4981 h 396555"/>
                  <a:gd name="connsiteX4" fmla="*/ 100125 w 416813"/>
                  <a:gd name="connsiteY4" fmla="*/ 0 h 396555"/>
                  <a:gd name="connsiteX0" fmla="*/ 100125 w 416813"/>
                  <a:gd name="connsiteY0" fmla="*/ 0 h 396555"/>
                  <a:gd name="connsiteX1" fmla="*/ 416813 w 416813"/>
                  <a:gd name="connsiteY1" fmla="*/ 327424 h 396555"/>
                  <a:gd name="connsiteX2" fmla="*/ 416680 w 416813"/>
                  <a:gd name="connsiteY2" fmla="*/ 396555 h 396555"/>
                  <a:gd name="connsiteX3" fmla="*/ 0 w 416813"/>
                  <a:gd name="connsiteY3" fmla="*/ 4981 h 396555"/>
                  <a:gd name="connsiteX4" fmla="*/ 100125 w 416813"/>
                  <a:gd name="connsiteY4" fmla="*/ 0 h 396555"/>
                  <a:gd name="connsiteX0" fmla="*/ 100125 w 416813"/>
                  <a:gd name="connsiteY0" fmla="*/ 0 h 413518"/>
                  <a:gd name="connsiteX1" fmla="*/ 416813 w 416813"/>
                  <a:gd name="connsiteY1" fmla="*/ 344387 h 413518"/>
                  <a:gd name="connsiteX2" fmla="*/ 416680 w 416813"/>
                  <a:gd name="connsiteY2" fmla="*/ 413518 h 413518"/>
                  <a:gd name="connsiteX3" fmla="*/ 0 w 416813"/>
                  <a:gd name="connsiteY3" fmla="*/ 21944 h 413518"/>
                  <a:gd name="connsiteX4" fmla="*/ 100125 w 416813"/>
                  <a:gd name="connsiteY4" fmla="*/ 0 h 413518"/>
                  <a:gd name="connsiteX0" fmla="*/ 83570 w 416813"/>
                  <a:gd name="connsiteY0" fmla="*/ 0 h 403340"/>
                  <a:gd name="connsiteX1" fmla="*/ 416813 w 416813"/>
                  <a:gd name="connsiteY1" fmla="*/ 334209 h 403340"/>
                  <a:gd name="connsiteX2" fmla="*/ 416680 w 416813"/>
                  <a:gd name="connsiteY2" fmla="*/ 403340 h 403340"/>
                  <a:gd name="connsiteX3" fmla="*/ 0 w 416813"/>
                  <a:gd name="connsiteY3" fmla="*/ 11766 h 403340"/>
                  <a:gd name="connsiteX4" fmla="*/ 83570 w 416813"/>
                  <a:gd name="connsiteY4" fmla="*/ 0 h 403340"/>
                  <a:gd name="connsiteX0" fmla="*/ 86881 w 416813"/>
                  <a:gd name="connsiteY0" fmla="*/ 0 h 413517"/>
                  <a:gd name="connsiteX1" fmla="*/ 416813 w 416813"/>
                  <a:gd name="connsiteY1" fmla="*/ 344386 h 413517"/>
                  <a:gd name="connsiteX2" fmla="*/ 416680 w 416813"/>
                  <a:gd name="connsiteY2" fmla="*/ 413517 h 413517"/>
                  <a:gd name="connsiteX3" fmla="*/ 0 w 416813"/>
                  <a:gd name="connsiteY3" fmla="*/ 21943 h 413517"/>
                  <a:gd name="connsiteX4" fmla="*/ 86881 w 416813"/>
                  <a:gd name="connsiteY4" fmla="*/ 0 h 413517"/>
                  <a:gd name="connsiteX0" fmla="*/ 86881 w 416813"/>
                  <a:gd name="connsiteY0" fmla="*/ 0 h 413517"/>
                  <a:gd name="connsiteX1" fmla="*/ 416813 w 416813"/>
                  <a:gd name="connsiteY1" fmla="*/ 344386 h 413517"/>
                  <a:gd name="connsiteX2" fmla="*/ 416680 w 416813"/>
                  <a:gd name="connsiteY2" fmla="*/ 413517 h 413517"/>
                  <a:gd name="connsiteX3" fmla="*/ 0 w 416813"/>
                  <a:gd name="connsiteY3" fmla="*/ 21943 h 413517"/>
                  <a:gd name="connsiteX4" fmla="*/ 86881 w 416813"/>
                  <a:gd name="connsiteY4" fmla="*/ 0 h 413517"/>
                  <a:gd name="connsiteX0" fmla="*/ 93503 w 416813"/>
                  <a:gd name="connsiteY0" fmla="*/ 0 h 396554"/>
                  <a:gd name="connsiteX1" fmla="*/ 416813 w 416813"/>
                  <a:gd name="connsiteY1" fmla="*/ 327423 h 396554"/>
                  <a:gd name="connsiteX2" fmla="*/ 416680 w 416813"/>
                  <a:gd name="connsiteY2" fmla="*/ 396554 h 396554"/>
                  <a:gd name="connsiteX3" fmla="*/ 0 w 416813"/>
                  <a:gd name="connsiteY3" fmla="*/ 4980 h 396554"/>
                  <a:gd name="connsiteX4" fmla="*/ 93503 w 416813"/>
                  <a:gd name="connsiteY4" fmla="*/ 0 h 396554"/>
                  <a:gd name="connsiteX0" fmla="*/ 93503 w 416813"/>
                  <a:gd name="connsiteY0" fmla="*/ 0 h 393161"/>
                  <a:gd name="connsiteX1" fmla="*/ 416813 w 416813"/>
                  <a:gd name="connsiteY1" fmla="*/ 324030 h 393161"/>
                  <a:gd name="connsiteX2" fmla="*/ 416680 w 416813"/>
                  <a:gd name="connsiteY2" fmla="*/ 393161 h 393161"/>
                  <a:gd name="connsiteX3" fmla="*/ 0 w 416813"/>
                  <a:gd name="connsiteY3" fmla="*/ 1587 h 393161"/>
                  <a:gd name="connsiteX4" fmla="*/ 93503 w 416813"/>
                  <a:gd name="connsiteY4" fmla="*/ 0 h 393161"/>
                  <a:gd name="connsiteX0" fmla="*/ 93503 w 416813"/>
                  <a:gd name="connsiteY0" fmla="*/ 0 h 393161"/>
                  <a:gd name="connsiteX1" fmla="*/ 416813 w 416813"/>
                  <a:gd name="connsiteY1" fmla="*/ 324030 h 393161"/>
                  <a:gd name="connsiteX2" fmla="*/ 416680 w 416813"/>
                  <a:gd name="connsiteY2" fmla="*/ 393161 h 393161"/>
                  <a:gd name="connsiteX3" fmla="*/ 0 w 416813"/>
                  <a:gd name="connsiteY3" fmla="*/ 1587 h 393161"/>
                  <a:gd name="connsiteX4" fmla="*/ 93503 w 416813"/>
                  <a:gd name="connsiteY4" fmla="*/ 0 h 393161"/>
                  <a:gd name="connsiteX0" fmla="*/ 83571 w 416813"/>
                  <a:gd name="connsiteY0" fmla="*/ 1836 h 391605"/>
                  <a:gd name="connsiteX1" fmla="*/ 416813 w 416813"/>
                  <a:gd name="connsiteY1" fmla="*/ 322474 h 391605"/>
                  <a:gd name="connsiteX2" fmla="*/ 416680 w 416813"/>
                  <a:gd name="connsiteY2" fmla="*/ 391605 h 391605"/>
                  <a:gd name="connsiteX3" fmla="*/ 0 w 416813"/>
                  <a:gd name="connsiteY3" fmla="*/ 31 h 391605"/>
                  <a:gd name="connsiteX4" fmla="*/ 83571 w 416813"/>
                  <a:gd name="connsiteY4" fmla="*/ 1836 h 391605"/>
                  <a:gd name="connsiteX0" fmla="*/ 93504 w 416813"/>
                  <a:gd name="connsiteY0" fmla="*/ 1836 h 391605"/>
                  <a:gd name="connsiteX1" fmla="*/ 416813 w 416813"/>
                  <a:gd name="connsiteY1" fmla="*/ 322474 h 391605"/>
                  <a:gd name="connsiteX2" fmla="*/ 416680 w 416813"/>
                  <a:gd name="connsiteY2" fmla="*/ 391605 h 391605"/>
                  <a:gd name="connsiteX3" fmla="*/ 0 w 416813"/>
                  <a:gd name="connsiteY3" fmla="*/ 31 h 391605"/>
                  <a:gd name="connsiteX4" fmla="*/ 93504 w 416813"/>
                  <a:gd name="connsiteY4" fmla="*/ 1836 h 391605"/>
                  <a:gd name="connsiteX0" fmla="*/ 93504 w 416813"/>
                  <a:gd name="connsiteY0" fmla="*/ 1836 h 391605"/>
                  <a:gd name="connsiteX1" fmla="*/ 416813 w 416813"/>
                  <a:gd name="connsiteY1" fmla="*/ 315688 h 391605"/>
                  <a:gd name="connsiteX2" fmla="*/ 416680 w 416813"/>
                  <a:gd name="connsiteY2" fmla="*/ 391605 h 391605"/>
                  <a:gd name="connsiteX3" fmla="*/ 0 w 416813"/>
                  <a:gd name="connsiteY3" fmla="*/ 31 h 391605"/>
                  <a:gd name="connsiteX4" fmla="*/ 93504 w 416813"/>
                  <a:gd name="connsiteY4" fmla="*/ 1836 h 391605"/>
                  <a:gd name="connsiteX0" fmla="*/ 83571 w 416813"/>
                  <a:gd name="connsiteY0" fmla="*/ 0 h 393162"/>
                  <a:gd name="connsiteX1" fmla="*/ 416813 w 416813"/>
                  <a:gd name="connsiteY1" fmla="*/ 317245 h 393162"/>
                  <a:gd name="connsiteX2" fmla="*/ 416680 w 416813"/>
                  <a:gd name="connsiteY2" fmla="*/ 393162 h 393162"/>
                  <a:gd name="connsiteX3" fmla="*/ 0 w 416813"/>
                  <a:gd name="connsiteY3" fmla="*/ 1588 h 393162"/>
                  <a:gd name="connsiteX4" fmla="*/ 83571 w 416813"/>
                  <a:gd name="connsiteY4" fmla="*/ 0 h 393162"/>
                  <a:gd name="connsiteX0" fmla="*/ 90192 w 416813"/>
                  <a:gd name="connsiteY0" fmla="*/ 0 h 393162"/>
                  <a:gd name="connsiteX1" fmla="*/ 416813 w 416813"/>
                  <a:gd name="connsiteY1" fmla="*/ 317245 h 393162"/>
                  <a:gd name="connsiteX2" fmla="*/ 416680 w 416813"/>
                  <a:gd name="connsiteY2" fmla="*/ 393162 h 393162"/>
                  <a:gd name="connsiteX3" fmla="*/ 0 w 416813"/>
                  <a:gd name="connsiteY3" fmla="*/ 1588 h 393162"/>
                  <a:gd name="connsiteX4" fmla="*/ 90192 w 416813"/>
                  <a:gd name="connsiteY4" fmla="*/ 0 h 393162"/>
                  <a:gd name="connsiteX0" fmla="*/ 90192 w 416813"/>
                  <a:gd name="connsiteY0" fmla="*/ 1836 h 391605"/>
                  <a:gd name="connsiteX1" fmla="*/ 416813 w 416813"/>
                  <a:gd name="connsiteY1" fmla="*/ 315688 h 391605"/>
                  <a:gd name="connsiteX2" fmla="*/ 416680 w 416813"/>
                  <a:gd name="connsiteY2" fmla="*/ 391605 h 391605"/>
                  <a:gd name="connsiteX3" fmla="*/ 0 w 416813"/>
                  <a:gd name="connsiteY3" fmla="*/ 31 h 391605"/>
                  <a:gd name="connsiteX4" fmla="*/ 90192 w 416813"/>
                  <a:gd name="connsiteY4" fmla="*/ 1836 h 391605"/>
                  <a:gd name="connsiteX0" fmla="*/ 90192 w 416813"/>
                  <a:gd name="connsiteY0" fmla="*/ 1836 h 391605"/>
                  <a:gd name="connsiteX1" fmla="*/ 416813 w 416813"/>
                  <a:gd name="connsiteY1" fmla="*/ 315688 h 391605"/>
                  <a:gd name="connsiteX2" fmla="*/ 416680 w 416813"/>
                  <a:gd name="connsiteY2" fmla="*/ 391605 h 391605"/>
                  <a:gd name="connsiteX3" fmla="*/ 0 w 416813"/>
                  <a:gd name="connsiteY3" fmla="*/ 31 h 391605"/>
                  <a:gd name="connsiteX4" fmla="*/ 90192 w 416813"/>
                  <a:gd name="connsiteY4" fmla="*/ 1836 h 391605"/>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83571 w 416813"/>
                  <a:gd name="connsiteY0" fmla="*/ 0 h 393161"/>
                  <a:gd name="connsiteX1" fmla="*/ 416813 w 416813"/>
                  <a:gd name="connsiteY1" fmla="*/ 317244 h 393161"/>
                  <a:gd name="connsiteX2" fmla="*/ 416680 w 416813"/>
                  <a:gd name="connsiteY2" fmla="*/ 393161 h 393161"/>
                  <a:gd name="connsiteX3" fmla="*/ 0 w 416813"/>
                  <a:gd name="connsiteY3" fmla="*/ 1587 h 393161"/>
                  <a:gd name="connsiteX4" fmla="*/ 83571 w 416813"/>
                  <a:gd name="connsiteY4" fmla="*/ 0 h 393161"/>
                  <a:gd name="connsiteX0" fmla="*/ 91692 w 424934"/>
                  <a:gd name="connsiteY0" fmla="*/ 6804 h 399965"/>
                  <a:gd name="connsiteX1" fmla="*/ 424934 w 424934"/>
                  <a:gd name="connsiteY1" fmla="*/ 324048 h 399965"/>
                  <a:gd name="connsiteX2" fmla="*/ 424801 w 424934"/>
                  <a:gd name="connsiteY2" fmla="*/ 399965 h 399965"/>
                  <a:gd name="connsiteX3" fmla="*/ 0 w 424934"/>
                  <a:gd name="connsiteY3" fmla="*/ 17 h 399965"/>
                  <a:gd name="connsiteX4" fmla="*/ 91692 w 424934"/>
                  <a:gd name="connsiteY4" fmla="*/ 6804 h 399965"/>
                  <a:gd name="connsiteX0" fmla="*/ 91692 w 424934"/>
                  <a:gd name="connsiteY0" fmla="*/ 6804 h 399965"/>
                  <a:gd name="connsiteX1" fmla="*/ 424934 w 424934"/>
                  <a:gd name="connsiteY1" fmla="*/ 324048 h 399965"/>
                  <a:gd name="connsiteX2" fmla="*/ 424801 w 424934"/>
                  <a:gd name="connsiteY2" fmla="*/ 399965 h 399965"/>
                  <a:gd name="connsiteX3" fmla="*/ 0 w 424934"/>
                  <a:gd name="connsiteY3" fmla="*/ 17 h 399965"/>
                  <a:gd name="connsiteX4" fmla="*/ 91692 w 424934"/>
                  <a:gd name="connsiteY4" fmla="*/ 6804 h 399965"/>
                  <a:gd name="connsiteX0" fmla="*/ 91692 w 424934"/>
                  <a:gd name="connsiteY0" fmla="*/ 6804 h 399965"/>
                  <a:gd name="connsiteX1" fmla="*/ 424934 w 424934"/>
                  <a:gd name="connsiteY1" fmla="*/ 324048 h 399965"/>
                  <a:gd name="connsiteX2" fmla="*/ 424801 w 424934"/>
                  <a:gd name="connsiteY2" fmla="*/ 399965 h 399965"/>
                  <a:gd name="connsiteX3" fmla="*/ 0 w 424934"/>
                  <a:gd name="connsiteY3" fmla="*/ 17 h 399965"/>
                  <a:gd name="connsiteX4" fmla="*/ 91692 w 424934"/>
                  <a:gd name="connsiteY4" fmla="*/ 6804 h 399965"/>
                  <a:gd name="connsiteX0" fmla="*/ 87607 w 420849"/>
                  <a:gd name="connsiteY0" fmla="*/ 2601 h 395762"/>
                  <a:gd name="connsiteX1" fmla="*/ 420849 w 420849"/>
                  <a:gd name="connsiteY1" fmla="*/ 319845 h 395762"/>
                  <a:gd name="connsiteX2" fmla="*/ 420716 w 420849"/>
                  <a:gd name="connsiteY2" fmla="*/ 395762 h 395762"/>
                  <a:gd name="connsiteX3" fmla="*/ 0 w 420849"/>
                  <a:gd name="connsiteY3" fmla="*/ 28 h 395762"/>
                  <a:gd name="connsiteX4" fmla="*/ 87607 w 420849"/>
                  <a:gd name="connsiteY4" fmla="*/ 2601 h 395762"/>
                  <a:gd name="connsiteX0" fmla="*/ 87607 w 420849"/>
                  <a:gd name="connsiteY0" fmla="*/ 2601 h 395762"/>
                  <a:gd name="connsiteX1" fmla="*/ 420849 w 420849"/>
                  <a:gd name="connsiteY1" fmla="*/ 319845 h 395762"/>
                  <a:gd name="connsiteX2" fmla="*/ 420716 w 420849"/>
                  <a:gd name="connsiteY2" fmla="*/ 395762 h 395762"/>
                  <a:gd name="connsiteX3" fmla="*/ 0 w 420849"/>
                  <a:gd name="connsiteY3" fmla="*/ 28 h 395762"/>
                  <a:gd name="connsiteX4" fmla="*/ 87607 w 420849"/>
                  <a:gd name="connsiteY4" fmla="*/ 2601 h 395762"/>
                  <a:gd name="connsiteX0" fmla="*/ 96243 w 429485"/>
                  <a:gd name="connsiteY0" fmla="*/ 0 h 393161"/>
                  <a:gd name="connsiteX1" fmla="*/ 429485 w 429485"/>
                  <a:gd name="connsiteY1" fmla="*/ 317244 h 393161"/>
                  <a:gd name="connsiteX2" fmla="*/ 429352 w 429485"/>
                  <a:gd name="connsiteY2" fmla="*/ 393161 h 393161"/>
                  <a:gd name="connsiteX3" fmla="*/ 0 w 429485"/>
                  <a:gd name="connsiteY3" fmla="*/ 1834 h 393161"/>
                  <a:gd name="connsiteX4" fmla="*/ 96243 w 429485"/>
                  <a:gd name="connsiteY4" fmla="*/ 0 h 393161"/>
                  <a:gd name="connsiteX0" fmla="*/ 96243 w 431726"/>
                  <a:gd name="connsiteY0" fmla="*/ 0 h 395583"/>
                  <a:gd name="connsiteX1" fmla="*/ 429485 w 431726"/>
                  <a:gd name="connsiteY1" fmla="*/ 317244 h 395583"/>
                  <a:gd name="connsiteX2" fmla="*/ 431726 w 431726"/>
                  <a:gd name="connsiteY2" fmla="*/ 395583 h 395583"/>
                  <a:gd name="connsiteX3" fmla="*/ 0 w 431726"/>
                  <a:gd name="connsiteY3" fmla="*/ 1834 h 395583"/>
                  <a:gd name="connsiteX4" fmla="*/ 96243 w 431726"/>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 name="connsiteX0" fmla="*/ 96243 w 431859"/>
                  <a:gd name="connsiteY0" fmla="*/ 0 h 395583"/>
                  <a:gd name="connsiteX1" fmla="*/ 431859 w 431859"/>
                  <a:gd name="connsiteY1" fmla="*/ 314822 h 395583"/>
                  <a:gd name="connsiteX2" fmla="*/ 431726 w 431859"/>
                  <a:gd name="connsiteY2" fmla="*/ 395583 h 395583"/>
                  <a:gd name="connsiteX3" fmla="*/ 0 w 431859"/>
                  <a:gd name="connsiteY3" fmla="*/ 1834 h 395583"/>
                  <a:gd name="connsiteX4" fmla="*/ 96243 w 431859"/>
                  <a:gd name="connsiteY4" fmla="*/ 0 h 395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859" h="395583">
                    <a:moveTo>
                      <a:pt x="96243" y="0"/>
                    </a:moveTo>
                    <a:cubicBezTo>
                      <a:pt x="193368" y="131277"/>
                      <a:pt x="283037" y="198980"/>
                      <a:pt x="431859" y="314822"/>
                    </a:cubicBezTo>
                    <a:cubicBezTo>
                      <a:pt x="431821" y="352407"/>
                      <a:pt x="431731" y="355849"/>
                      <a:pt x="431726" y="395583"/>
                    </a:cubicBezTo>
                    <a:cubicBezTo>
                      <a:pt x="250391" y="319284"/>
                      <a:pt x="71010" y="167400"/>
                      <a:pt x="0" y="1834"/>
                    </a:cubicBezTo>
                    <a:lnTo>
                      <a:pt x="96243" y="0"/>
                    </a:lnTo>
                    <a:close/>
                  </a:path>
                </a:pathLst>
              </a:custGeom>
              <a:solidFill>
                <a:srgbClr val="000000">
                  <a:lumMod val="85000"/>
                  <a:lumOff val="15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16" name="Rectangle 2"/>
              <p:cNvSpPr/>
              <p:nvPr/>
            </p:nvSpPr>
            <p:spPr>
              <a:xfrm rot="2548786">
                <a:off x="2863879" y="3997869"/>
                <a:ext cx="194262" cy="563598"/>
              </a:xfrm>
              <a:custGeom>
                <a:avLst/>
                <a:gdLst>
                  <a:gd name="connsiteX0" fmla="*/ 0 w 254944"/>
                  <a:gd name="connsiteY0" fmla="*/ 0 h 554416"/>
                  <a:gd name="connsiteX1" fmla="*/ 254944 w 254944"/>
                  <a:gd name="connsiteY1" fmla="*/ 0 h 554416"/>
                  <a:gd name="connsiteX2" fmla="*/ 254944 w 254944"/>
                  <a:gd name="connsiteY2" fmla="*/ 554416 h 554416"/>
                  <a:gd name="connsiteX3" fmla="*/ 0 w 254944"/>
                  <a:gd name="connsiteY3" fmla="*/ 554416 h 554416"/>
                  <a:gd name="connsiteX4" fmla="*/ 0 w 254944"/>
                  <a:gd name="connsiteY4" fmla="*/ 0 h 554416"/>
                  <a:gd name="connsiteX0" fmla="*/ 98561 w 254944"/>
                  <a:gd name="connsiteY0" fmla="*/ 1932 h 554416"/>
                  <a:gd name="connsiteX1" fmla="*/ 254944 w 254944"/>
                  <a:gd name="connsiteY1" fmla="*/ 0 h 554416"/>
                  <a:gd name="connsiteX2" fmla="*/ 254944 w 254944"/>
                  <a:gd name="connsiteY2" fmla="*/ 554416 h 554416"/>
                  <a:gd name="connsiteX3" fmla="*/ 0 w 254944"/>
                  <a:gd name="connsiteY3" fmla="*/ 554416 h 554416"/>
                  <a:gd name="connsiteX4" fmla="*/ 98561 w 254944"/>
                  <a:gd name="connsiteY4" fmla="*/ 1932 h 554416"/>
                  <a:gd name="connsiteX0" fmla="*/ 21719 w 178102"/>
                  <a:gd name="connsiteY0" fmla="*/ 1932 h 557798"/>
                  <a:gd name="connsiteX1" fmla="*/ 178102 w 178102"/>
                  <a:gd name="connsiteY1" fmla="*/ 0 h 557798"/>
                  <a:gd name="connsiteX2" fmla="*/ 178102 w 178102"/>
                  <a:gd name="connsiteY2" fmla="*/ 554416 h 557798"/>
                  <a:gd name="connsiteX3" fmla="*/ 0 w 178102"/>
                  <a:gd name="connsiteY3" fmla="*/ 557798 h 557798"/>
                  <a:gd name="connsiteX4" fmla="*/ 21719 w 178102"/>
                  <a:gd name="connsiteY4" fmla="*/ 1932 h 557798"/>
                  <a:gd name="connsiteX0" fmla="*/ 16917 w 178102"/>
                  <a:gd name="connsiteY0" fmla="*/ 1720 h 557798"/>
                  <a:gd name="connsiteX1" fmla="*/ 178102 w 178102"/>
                  <a:gd name="connsiteY1" fmla="*/ 0 h 557798"/>
                  <a:gd name="connsiteX2" fmla="*/ 178102 w 178102"/>
                  <a:gd name="connsiteY2" fmla="*/ 554416 h 557798"/>
                  <a:gd name="connsiteX3" fmla="*/ 0 w 178102"/>
                  <a:gd name="connsiteY3" fmla="*/ 557798 h 557798"/>
                  <a:gd name="connsiteX4" fmla="*/ 16917 w 178102"/>
                  <a:gd name="connsiteY4" fmla="*/ 1720 h 557798"/>
                  <a:gd name="connsiteX0" fmla="*/ 14410 w 178102"/>
                  <a:gd name="connsiteY0" fmla="*/ 4016 h 557798"/>
                  <a:gd name="connsiteX1" fmla="*/ 178102 w 178102"/>
                  <a:gd name="connsiteY1" fmla="*/ 0 h 557798"/>
                  <a:gd name="connsiteX2" fmla="*/ 178102 w 178102"/>
                  <a:gd name="connsiteY2" fmla="*/ 554416 h 557798"/>
                  <a:gd name="connsiteX3" fmla="*/ 0 w 178102"/>
                  <a:gd name="connsiteY3" fmla="*/ 557798 h 557798"/>
                  <a:gd name="connsiteX4" fmla="*/ 14410 w 178102"/>
                  <a:gd name="connsiteY4" fmla="*/ 4016 h 557798"/>
                  <a:gd name="connsiteX0" fmla="*/ 19212 w 178102"/>
                  <a:gd name="connsiteY0" fmla="*/ 4227 h 557798"/>
                  <a:gd name="connsiteX1" fmla="*/ 178102 w 178102"/>
                  <a:gd name="connsiteY1" fmla="*/ 0 h 557798"/>
                  <a:gd name="connsiteX2" fmla="*/ 178102 w 178102"/>
                  <a:gd name="connsiteY2" fmla="*/ 554416 h 557798"/>
                  <a:gd name="connsiteX3" fmla="*/ 0 w 178102"/>
                  <a:gd name="connsiteY3" fmla="*/ 557798 h 557798"/>
                  <a:gd name="connsiteX4" fmla="*/ 19212 w 178102"/>
                  <a:gd name="connsiteY4" fmla="*/ 4227 h 557798"/>
                  <a:gd name="connsiteX0" fmla="*/ 24226 w 183116"/>
                  <a:gd name="connsiteY0" fmla="*/ 4227 h 562390"/>
                  <a:gd name="connsiteX1" fmla="*/ 183116 w 183116"/>
                  <a:gd name="connsiteY1" fmla="*/ 0 h 562390"/>
                  <a:gd name="connsiteX2" fmla="*/ 183116 w 183116"/>
                  <a:gd name="connsiteY2" fmla="*/ 554416 h 562390"/>
                  <a:gd name="connsiteX3" fmla="*/ 0 w 183116"/>
                  <a:gd name="connsiteY3" fmla="*/ 562390 h 562390"/>
                  <a:gd name="connsiteX4" fmla="*/ 24226 w 183116"/>
                  <a:gd name="connsiteY4" fmla="*/ 4227 h 562390"/>
                  <a:gd name="connsiteX0" fmla="*/ 16916 w 183116"/>
                  <a:gd name="connsiteY0" fmla="*/ 6311 h 562390"/>
                  <a:gd name="connsiteX1" fmla="*/ 183116 w 183116"/>
                  <a:gd name="connsiteY1" fmla="*/ 0 h 562390"/>
                  <a:gd name="connsiteX2" fmla="*/ 183116 w 183116"/>
                  <a:gd name="connsiteY2" fmla="*/ 554416 h 562390"/>
                  <a:gd name="connsiteX3" fmla="*/ 0 w 183116"/>
                  <a:gd name="connsiteY3" fmla="*/ 562390 h 562390"/>
                  <a:gd name="connsiteX4" fmla="*/ 16916 w 183116"/>
                  <a:gd name="connsiteY4" fmla="*/ 6311 h 562390"/>
                  <a:gd name="connsiteX0" fmla="*/ 11902 w 178102"/>
                  <a:gd name="connsiteY0" fmla="*/ 6311 h 557798"/>
                  <a:gd name="connsiteX1" fmla="*/ 178102 w 178102"/>
                  <a:gd name="connsiteY1" fmla="*/ 0 h 557798"/>
                  <a:gd name="connsiteX2" fmla="*/ 178102 w 178102"/>
                  <a:gd name="connsiteY2" fmla="*/ 554416 h 557798"/>
                  <a:gd name="connsiteX3" fmla="*/ 0 w 178102"/>
                  <a:gd name="connsiteY3" fmla="*/ 557798 h 557798"/>
                  <a:gd name="connsiteX4" fmla="*/ 11902 w 178102"/>
                  <a:gd name="connsiteY4" fmla="*/ 6311 h 557798"/>
                  <a:gd name="connsiteX0" fmla="*/ 11902 w 178102"/>
                  <a:gd name="connsiteY0" fmla="*/ 6311 h 557798"/>
                  <a:gd name="connsiteX1" fmla="*/ 178102 w 178102"/>
                  <a:gd name="connsiteY1" fmla="*/ 0 h 557798"/>
                  <a:gd name="connsiteX2" fmla="*/ 178102 w 178102"/>
                  <a:gd name="connsiteY2" fmla="*/ 554416 h 557798"/>
                  <a:gd name="connsiteX3" fmla="*/ 0 w 178102"/>
                  <a:gd name="connsiteY3" fmla="*/ 557798 h 557798"/>
                  <a:gd name="connsiteX4" fmla="*/ 11902 w 178102"/>
                  <a:gd name="connsiteY4" fmla="*/ 6311 h 557798"/>
                  <a:gd name="connsiteX0" fmla="*/ 14409 w 178102"/>
                  <a:gd name="connsiteY0" fmla="*/ 4014 h 557798"/>
                  <a:gd name="connsiteX1" fmla="*/ 178102 w 178102"/>
                  <a:gd name="connsiteY1" fmla="*/ 0 h 557798"/>
                  <a:gd name="connsiteX2" fmla="*/ 178102 w 178102"/>
                  <a:gd name="connsiteY2" fmla="*/ 554416 h 557798"/>
                  <a:gd name="connsiteX3" fmla="*/ 0 w 178102"/>
                  <a:gd name="connsiteY3" fmla="*/ 557798 h 557798"/>
                  <a:gd name="connsiteX4" fmla="*/ 14409 w 178102"/>
                  <a:gd name="connsiteY4" fmla="*/ 4014 h 557798"/>
                  <a:gd name="connsiteX0" fmla="*/ 12114 w 178102"/>
                  <a:gd name="connsiteY0" fmla="*/ 1508 h 557798"/>
                  <a:gd name="connsiteX1" fmla="*/ 178102 w 178102"/>
                  <a:gd name="connsiteY1" fmla="*/ 0 h 557798"/>
                  <a:gd name="connsiteX2" fmla="*/ 178102 w 178102"/>
                  <a:gd name="connsiteY2" fmla="*/ 554416 h 557798"/>
                  <a:gd name="connsiteX3" fmla="*/ 0 w 178102"/>
                  <a:gd name="connsiteY3" fmla="*/ 557798 h 557798"/>
                  <a:gd name="connsiteX4" fmla="*/ 12114 w 178102"/>
                  <a:gd name="connsiteY4" fmla="*/ 1508 h 557798"/>
                  <a:gd name="connsiteX0" fmla="*/ 9818 w 178102"/>
                  <a:gd name="connsiteY0" fmla="*/ 0 h 558797"/>
                  <a:gd name="connsiteX1" fmla="*/ 178102 w 178102"/>
                  <a:gd name="connsiteY1" fmla="*/ 999 h 558797"/>
                  <a:gd name="connsiteX2" fmla="*/ 178102 w 178102"/>
                  <a:gd name="connsiteY2" fmla="*/ 555415 h 558797"/>
                  <a:gd name="connsiteX3" fmla="*/ 0 w 178102"/>
                  <a:gd name="connsiteY3" fmla="*/ 558797 h 558797"/>
                  <a:gd name="connsiteX4" fmla="*/ 9818 w 178102"/>
                  <a:gd name="connsiteY4" fmla="*/ 0 h 558797"/>
                  <a:gd name="connsiteX0" fmla="*/ 9818 w 178102"/>
                  <a:gd name="connsiteY0" fmla="*/ 0 h 558798"/>
                  <a:gd name="connsiteX1" fmla="*/ 178102 w 178102"/>
                  <a:gd name="connsiteY1" fmla="*/ 1000 h 558798"/>
                  <a:gd name="connsiteX2" fmla="*/ 178102 w 178102"/>
                  <a:gd name="connsiteY2" fmla="*/ 555416 h 558798"/>
                  <a:gd name="connsiteX3" fmla="*/ 0 w 178102"/>
                  <a:gd name="connsiteY3" fmla="*/ 558798 h 558798"/>
                  <a:gd name="connsiteX4" fmla="*/ 9818 w 178102"/>
                  <a:gd name="connsiteY4" fmla="*/ 0 h 558798"/>
                  <a:gd name="connsiteX0" fmla="*/ 7311 w 175595"/>
                  <a:gd name="connsiteY0" fmla="*/ 0 h 556502"/>
                  <a:gd name="connsiteX1" fmla="*/ 175595 w 175595"/>
                  <a:gd name="connsiteY1" fmla="*/ 1000 h 556502"/>
                  <a:gd name="connsiteX2" fmla="*/ 175595 w 175595"/>
                  <a:gd name="connsiteY2" fmla="*/ 555416 h 556502"/>
                  <a:gd name="connsiteX3" fmla="*/ 0 w 175595"/>
                  <a:gd name="connsiteY3" fmla="*/ 556502 h 556502"/>
                  <a:gd name="connsiteX4" fmla="*/ 7311 w 175595"/>
                  <a:gd name="connsiteY4" fmla="*/ 0 h 556502"/>
                  <a:gd name="connsiteX0" fmla="*/ 19212 w 187496"/>
                  <a:gd name="connsiteY0" fmla="*/ 0 h 555416"/>
                  <a:gd name="connsiteX1" fmla="*/ 187496 w 187496"/>
                  <a:gd name="connsiteY1" fmla="*/ 1000 h 555416"/>
                  <a:gd name="connsiteX2" fmla="*/ 187496 w 187496"/>
                  <a:gd name="connsiteY2" fmla="*/ 555416 h 555416"/>
                  <a:gd name="connsiteX3" fmla="*/ 0 w 187496"/>
                  <a:gd name="connsiteY3" fmla="*/ 553572 h 555416"/>
                  <a:gd name="connsiteX4" fmla="*/ 19212 w 187496"/>
                  <a:gd name="connsiteY4" fmla="*/ 0 h 555416"/>
                  <a:gd name="connsiteX0" fmla="*/ 14198 w 182482"/>
                  <a:gd name="connsiteY0" fmla="*/ 0 h 555416"/>
                  <a:gd name="connsiteX1" fmla="*/ 182482 w 182482"/>
                  <a:gd name="connsiteY1" fmla="*/ 1000 h 555416"/>
                  <a:gd name="connsiteX2" fmla="*/ 182482 w 182482"/>
                  <a:gd name="connsiteY2" fmla="*/ 555416 h 555416"/>
                  <a:gd name="connsiteX3" fmla="*/ 0 w 182482"/>
                  <a:gd name="connsiteY3" fmla="*/ 548980 h 555416"/>
                  <a:gd name="connsiteX4" fmla="*/ 14198 w 182482"/>
                  <a:gd name="connsiteY4" fmla="*/ 0 h 555416"/>
                  <a:gd name="connsiteX0" fmla="*/ 9607 w 182482"/>
                  <a:gd name="connsiteY0" fmla="*/ 0 h 560430"/>
                  <a:gd name="connsiteX1" fmla="*/ 182482 w 182482"/>
                  <a:gd name="connsiteY1" fmla="*/ 6014 h 560430"/>
                  <a:gd name="connsiteX2" fmla="*/ 182482 w 182482"/>
                  <a:gd name="connsiteY2" fmla="*/ 560430 h 560430"/>
                  <a:gd name="connsiteX3" fmla="*/ 0 w 182482"/>
                  <a:gd name="connsiteY3" fmla="*/ 553994 h 560430"/>
                  <a:gd name="connsiteX4" fmla="*/ 9607 w 182482"/>
                  <a:gd name="connsiteY4" fmla="*/ 0 h 560430"/>
                  <a:gd name="connsiteX0" fmla="*/ 9607 w 182482"/>
                  <a:gd name="connsiteY0" fmla="*/ 0 h 560430"/>
                  <a:gd name="connsiteX1" fmla="*/ 182482 w 182482"/>
                  <a:gd name="connsiteY1" fmla="*/ 6014 h 560430"/>
                  <a:gd name="connsiteX2" fmla="*/ 182482 w 182482"/>
                  <a:gd name="connsiteY2" fmla="*/ 560430 h 560430"/>
                  <a:gd name="connsiteX3" fmla="*/ 0 w 182482"/>
                  <a:gd name="connsiteY3" fmla="*/ 553994 h 560430"/>
                  <a:gd name="connsiteX4" fmla="*/ 9607 w 182482"/>
                  <a:gd name="connsiteY4" fmla="*/ 0 h 560430"/>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4564 w 183059"/>
                  <a:gd name="connsiteY0" fmla="*/ 3803 h 554416"/>
                  <a:gd name="connsiteX1" fmla="*/ 183059 w 183059"/>
                  <a:gd name="connsiteY1" fmla="*/ 0 h 554416"/>
                  <a:gd name="connsiteX2" fmla="*/ 183059 w 183059"/>
                  <a:gd name="connsiteY2" fmla="*/ 554416 h 554416"/>
                  <a:gd name="connsiteX3" fmla="*/ 577 w 183059"/>
                  <a:gd name="connsiteY3" fmla="*/ 547980 h 554416"/>
                  <a:gd name="connsiteX4" fmla="*/ 240 w 183059"/>
                  <a:gd name="connsiteY4" fmla="*/ 513457 h 554416"/>
                  <a:gd name="connsiteX5" fmla="*/ 14564 w 183059"/>
                  <a:gd name="connsiteY5" fmla="*/ 3803 h 554416"/>
                  <a:gd name="connsiteX0" fmla="*/ 14564 w 183059"/>
                  <a:gd name="connsiteY0" fmla="*/ 3803 h 554416"/>
                  <a:gd name="connsiteX1" fmla="*/ 183059 w 183059"/>
                  <a:gd name="connsiteY1" fmla="*/ 0 h 554416"/>
                  <a:gd name="connsiteX2" fmla="*/ 183059 w 183059"/>
                  <a:gd name="connsiteY2" fmla="*/ 554416 h 554416"/>
                  <a:gd name="connsiteX3" fmla="*/ 577 w 183059"/>
                  <a:gd name="connsiteY3" fmla="*/ 547980 h 554416"/>
                  <a:gd name="connsiteX4" fmla="*/ 240 w 183059"/>
                  <a:gd name="connsiteY4" fmla="*/ 513457 h 554416"/>
                  <a:gd name="connsiteX5" fmla="*/ 14564 w 183059"/>
                  <a:gd name="connsiteY5" fmla="*/ 3803 h 554416"/>
                  <a:gd name="connsiteX0" fmla="*/ 29957 w 198452"/>
                  <a:gd name="connsiteY0" fmla="*/ 3803 h 554416"/>
                  <a:gd name="connsiteX1" fmla="*/ 198452 w 198452"/>
                  <a:gd name="connsiteY1" fmla="*/ 0 h 554416"/>
                  <a:gd name="connsiteX2" fmla="*/ 198452 w 198452"/>
                  <a:gd name="connsiteY2" fmla="*/ 554416 h 554416"/>
                  <a:gd name="connsiteX3" fmla="*/ 15970 w 198452"/>
                  <a:gd name="connsiteY3" fmla="*/ 547980 h 554416"/>
                  <a:gd name="connsiteX4" fmla="*/ 29957 w 198452"/>
                  <a:gd name="connsiteY4" fmla="*/ 3803 h 554416"/>
                  <a:gd name="connsiteX0" fmla="*/ 29957 w 198452"/>
                  <a:gd name="connsiteY0" fmla="*/ 3803 h 554416"/>
                  <a:gd name="connsiteX1" fmla="*/ 198452 w 198452"/>
                  <a:gd name="connsiteY1" fmla="*/ 0 h 554416"/>
                  <a:gd name="connsiteX2" fmla="*/ 198452 w 198452"/>
                  <a:gd name="connsiteY2" fmla="*/ 554416 h 554416"/>
                  <a:gd name="connsiteX3" fmla="*/ 15970 w 198452"/>
                  <a:gd name="connsiteY3" fmla="*/ 547980 h 554416"/>
                  <a:gd name="connsiteX4" fmla="*/ 29957 w 198452"/>
                  <a:gd name="connsiteY4" fmla="*/ 3803 h 554416"/>
                  <a:gd name="connsiteX0" fmla="*/ 15811 w 184306"/>
                  <a:gd name="connsiteY0" fmla="*/ 3803 h 554416"/>
                  <a:gd name="connsiteX1" fmla="*/ 184306 w 184306"/>
                  <a:gd name="connsiteY1" fmla="*/ 0 h 554416"/>
                  <a:gd name="connsiteX2" fmla="*/ 184306 w 184306"/>
                  <a:gd name="connsiteY2" fmla="*/ 554416 h 554416"/>
                  <a:gd name="connsiteX3" fmla="*/ 1824 w 184306"/>
                  <a:gd name="connsiteY3" fmla="*/ 547980 h 554416"/>
                  <a:gd name="connsiteX4" fmla="*/ 15811 w 184306"/>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82482"/>
                  <a:gd name="connsiteY0" fmla="*/ 3803 h 554416"/>
                  <a:gd name="connsiteX1" fmla="*/ 182482 w 182482"/>
                  <a:gd name="connsiteY1" fmla="*/ 0 h 554416"/>
                  <a:gd name="connsiteX2" fmla="*/ 182482 w 182482"/>
                  <a:gd name="connsiteY2" fmla="*/ 554416 h 554416"/>
                  <a:gd name="connsiteX3" fmla="*/ 0 w 182482"/>
                  <a:gd name="connsiteY3" fmla="*/ 547980 h 554416"/>
                  <a:gd name="connsiteX4" fmla="*/ 13987 w 182482"/>
                  <a:gd name="connsiteY4" fmla="*/ 3803 h 554416"/>
                  <a:gd name="connsiteX0" fmla="*/ 13987 w 197695"/>
                  <a:gd name="connsiteY0" fmla="*/ 3803 h 553400"/>
                  <a:gd name="connsiteX1" fmla="*/ 182482 w 197695"/>
                  <a:gd name="connsiteY1" fmla="*/ 0 h 553400"/>
                  <a:gd name="connsiteX2" fmla="*/ 197695 w 197695"/>
                  <a:gd name="connsiteY2" fmla="*/ 553400 h 553400"/>
                  <a:gd name="connsiteX3" fmla="*/ 0 w 197695"/>
                  <a:gd name="connsiteY3" fmla="*/ 547980 h 553400"/>
                  <a:gd name="connsiteX4" fmla="*/ 13987 w 197695"/>
                  <a:gd name="connsiteY4" fmla="*/ 3803 h 553400"/>
                  <a:gd name="connsiteX0" fmla="*/ 13987 w 197695"/>
                  <a:gd name="connsiteY0" fmla="*/ 3803 h 553400"/>
                  <a:gd name="connsiteX1" fmla="*/ 182482 w 197695"/>
                  <a:gd name="connsiteY1" fmla="*/ 0 h 553400"/>
                  <a:gd name="connsiteX2" fmla="*/ 197695 w 197695"/>
                  <a:gd name="connsiteY2" fmla="*/ 553400 h 553400"/>
                  <a:gd name="connsiteX3" fmla="*/ 0 w 197695"/>
                  <a:gd name="connsiteY3" fmla="*/ 547980 h 553400"/>
                  <a:gd name="connsiteX4" fmla="*/ 13987 w 197695"/>
                  <a:gd name="connsiteY4" fmla="*/ 3803 h 553400"/>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3987 w 197546"/>
                  <a:gd name="connsiteY0" fmla="*/ 3803 h 556764"/>
                  <a:gd name="connsiteX1" fmla="*/ 182482 w 197546"/>
                  <a:gd name="connsiteY1" fmla="*/ 0 h 556764"/>
                  <a:gd name="connsiteX2" fmla="*/ 197546 w 197546"/>
                  <a:gd name="connsiteY2" fmla="*/ 556764 h 556764"/>
                  <a:gd name="connsiteX3" fmla="*/ 0 w 197546"/>
                  <a:gd name="connsiteY3" fmla="*/ 547980 h 556764"/>
                  <a:gd name="connsiteX4" fmla="*/ 13987 w 197546"/>
                  <a:gd name="connsiteY4" fmla="*/ 3803 h 556764"/>
                  <a:gd name="connsiteX0" fmla="*/ 11623 w 195182"/>
                  <a:gd name="connsiteY0" fmla="*/ 3803 h 572055"/>
                  <a:gd name="connsiteX1" fmla="*/ 180118 w 195182"/>
                  <a:gd name="connsiteY1" fmla="*/ 0 h 572055"/>
                  <a:gd name="connsiteX2" fmla="*/ 195182 w 195182"/>
                  <a:gd name="connsiteY2" fmla="*/ 556764 h 572055"/>
                  <a:gd name="connsiteX3" fmla="*/ 0 w 195182"/>
                  <a:gd name="connsiteY3" fmla="*/ 572055 h 572055"/>
                  <a:gd name="connsiteX4" fmla="*/ 11623 w 195182"/>
                  <a:gd name="connsiteY4" fmla="*/ 3803 h 572055"/>
                  <a:gd name="connsiteX0" fmla="*/ 11623 w 190583"/>
                  <a:gd name="connsiteY0" fmla="*/ 3803 h 572055"/>
                  <a:gd name="connsiteX1" fmla="*/ 180118 w 190583"/>
                  <a:gd name="connsiteY1" fmla="*/ 0 h 572055"/>
                  <a:gd name="connsiteX2" fmla="*/ 190583 w 190583"/>
                  <a:gd name="connsiteY2" fmla="*/ 544575 h 572055"/>
                  <a:gd name="connsiteX3" fmla="*/ 0 w 190583"/>
                  <a:gd name="connsiteY3" fmla="*/ 572055 h 572055"/>
                  <a:gd name="connsiteX4" fmla="*/ 11623 w 190583"/>
                  <a:gd name="connsiteY4" fmla="*/ 3803 h 572055"/>
                  <a:gd name="connsiteX0" fmla="*/ 11623 w 190734"/>
                  <a:gd name="connsiteY0" fmla="*/ 3803 h 572055"/>
                  <a:gd name="connsiteX1" fmla="*/ 180118 w 190734"/>
                  <a:gd name="connsiteY1" fmla="*/ 0 h 572055"/>
                  <a:gd name="connsiteX2" fmla="*/ 190734 w 190734"/>
                  <a:gd name="connsiteY2" fmla="*/ 541157 h 572055"/>
                  <a:gd name="connsiteX3" fmla="*/ 0 w 190734"/>
                  <a:gd name="connsiteY3" fmla="*/ 572055 h 572055"/>
                  <a:gd name="connsiteX4" fmla="*/ 11623 w 190734"/>
                  <a:gd name="connsiteY4" fmla="*/ 3803 h 572055"/>
                  <a:gd name="connsiteX0" fmla="*/ 11623 w 194152"/>
                  <a:gd name="connsiteY0" fmla="*/ 3803 h 572055"/>
                  <a:gd name="connsiteX1" fmla="*/ 180118 w 194152"/>
                  <a:gd name="connsiteY1" fmla="*/ 0 h 572055"/>
                  <a:gd name="connsiteX2" fmla="*/ 194152 w 194152"/>
                  <a:gd name="connsiteY2" fmla="*/ 541308 h 572055"/>
                  <a:gd name="connsiteX3" fmla="*/ 0 w 194152"/>
                  <a:gd name="connsiteY3" fmla="*/ 572055 h 572055"/>
                  <a:gd name="connsiteX4" fmla="*/ 11623 w 194152"/>
                  <a:gd name="connsiteY4" fmla="*/ 3803 h 572055"/>
                  <a:gd name="connsiteX0" fmla="*/ 15077 w 194152"/>
                  <a:gd name="connsiteY0" fmla="*/ 559 h 572055"/>
                  <a:gd name="connsiteX1" fmla="*/ 180118 w 194152"/>
                  <a:gd name="connsiteY1" fmla="*/ 0 h 572055"/>
                  <a:gd name="connsiteX2" fmla="*/ 194152 w 194152"/>
                  <a:gd name="connsiteY2" fmla="*/ 541308 h 572055"/>
                  <a:gd name="connsiteX3" fmla="*/ 0 w 194152"/>
                  <a:gd name="connsiteY3" fmla="*/ 572055 h 572055"/>
                  <a:gd name="connsiteX4" fmla="*/ 15077 w 194152"/>
                  <a:gd name="connsiteY4" fmla="*/ 559 h 572055"/>
                  <a:gd name="connsiteX0" fmla="*/ 15077 w 194152"/>
                  <a:gd name="connsiteY0" fmla="*/ 559 h 572055"/>
                  <a:gd name="connsiteX1" fmla="*/ 180118 w 194152"/>
                  <a:gd name="connsiteY1" fmla="*/ 0 h 572055"/>
                  <a:gd name="connsiteX2" fmla="*/ 194152 w 194152"/>
                  <a:gd name="connsiteY2" fmla="*/ 541308 h 572055"/>
                  <a:gd name="connsiteX3" fmla="*/ 0 w 194152"/>
                  <a:gd name="connsiteY3" fmla="*/ 572055 h 572055"/>
                  <a:gd name="connsiteX4" fmla="*/ 15077 w 194152"/>
                  <a:gd name="connsiteY4" fmla="*/ 559 h 572055"/>
                  <a:gd name="connsiteX0" fmla="*/ 15077 w 194152"/>
                  <a:gd name="connsiteY0" fmla="*/ 559 h 572055"/>
                  <a:gd name="connsiteX1" fmla="*/ 180118 w 194152"/>
                  <a:gd name="connsiteY1" fmla="*/ 0 h 572055"/>
                  <a:gd name="connsiteX2" fmla="*/ 194152 w 194152"/>
                  <a:gd name="connsiteY2" fmla="*/ 541308 h 572055"/>
                  <a:gd name="connsiteX3" fmla="*/ 0 w 194152"/>
                  <a:gd name="connsiteY3" fmla="*/ 572055 h 572055"/>
                  <a:gd name="connsiteX4" fmla="*/ 15077 w 194152"/>
                  <a:gd name="connsiteY4" fmla="*/ 559 h 572055"/>
                  <a:gd name="connsiteX0" fmla="*/ 14058 w 193133"/>
                  <a:gd name="connsiteY0" fmla="*/ 559 h 548300"/>
                  <a:gd name="connsiteX1" fmla="*/ 179099 w 193133"/>
                  <a:gd name="connsiteY1" fmla="*/ 0 h 548300"/>
                  <a:gd name="connsiteX2" fmla="*/ 193133 w 193133"/>
                  <a:gd name="connsiteY2" fmla="*/ 541308 h 548300"/>
                  <a:gd name="connsiteX3" fmla="*/ 0 w 193133"/>
                  <a:gd name="connsiteY3" fmla="*/ 548300 h 548300"/>
                  <a:gd name="connsiteX4" fmla="*/ 14058 w 193133"/>
                  <a:gd name="connsiteY4" fmla="*/ 559 h 548300"/>
                  <a:gd name="connsiteX0" fmla="*/ 14058 w 193133"/>
                  <a:gd name="connsiteY0" fmla="*/ 559 h 548300"/>
                  <a:gd name="connsiteX1" fmla="*/ 179099 w 193133"/>
                  <a:gd name="connsiteY1" fmla="*/ 0 h 548300"/>
                  <a:gd name="connsiteX2" fmla="*/ 193133 w 193133"/>
                  <a:gd name="connsiteY2" fmla="*/ 541308 h 548300"/>
                  <a:gd name="connsiteX3" fmla="*/ 0 w 193133"/>
                  <a:gd name="connsiteY3" fmla="*/ 548300 h 548300"/>
                  <a:gd name="connsiteX4" fmla="*/ 14058 w 193133"/>
                  <a:gd name="connsiteY4" fmla="*/ 559 h 548300"/>
                  <a:gd name="connsiteX0" fmla="*/ 14058 w 193133"/>
                  <a:gd name="connsiteY0" fmla="*/ 559 h 548300"/>
                  <a:gd name="connsiteX1" fmla="*/ 179099 w 193133"/>
                  <a:gd name="connsiteY1" fmla="*/ 0 h 548300"/>
                  <a:gd name="connsiteX2" fmla="*/ 193133 w 193133"/>
                  <a:gd name="connsiteY2" fmla="*/ 541308 h 548300"/>
                  <a:gd name="connsiteX3" fmla="*/ 0 w 193133"/>
                  <a:gd name="connsiteY3" fmla="*/ 548300 h 548300"/>
                  <a:gd name="connsiteX4" fmla="*/ 14058 w 193133"/>
                  <a:gd name="connsiteY4" fmla="*/ 559 h 548300"/>
                  <a:gd name="connsiteX0" fmla="*/ 15987 w 195062"/>
                  <a:gd name="connsiteY0" fmla="*/ 559 h 553330"/>
                  <a:gd name="connsiteX1" fmla="*/ 181028 w 195062"/>
                  <a:gd name="connsiteY1" fmla="*/ 0 h 553330"/>
                  <a:gd name="connsiteX2" fmla="*/ 195062 w 195062"/>
                  <a:gd name="connsiteY2" fmla="*/ 541308 h 553330"/>
                  <a:gd name="connsiteX3" fmla="*/ 0 w 195062"/>
                  <a:gd name="connsiteY3" fmla="*/ 553330 h 553330"/>
                  <a:gd name="connsiteX4" fmla="*/ 15987 w 195062"/>
                  <a:gd name="connsiteY4" fmla="*/ 559 h 553330"/>
                  <a:gd name="connsiteX0" fmla="*/ 14209 w 193284"/>
                  <a:gd name="connsiteY0" fmla="*/ 559 h 551704"/>
                  <a:gd name="connsiteX1" fmla="*/ 179250 w 193284"/>
                  <a:gd name="connsiteY1" fmla="*/ 0 h 551704"/>
                  <a:gd name="connsiteX2" fmla="*/ 193284 w 193284"/>
                  <a:gd name="connsiteY2" fmla="*/ 541308 h 551704"/>
                  <a:gd name="connsiteX3" fmla="*/ 0 w 193284"/>
                  <a:gd name="connsiteY3" fmla="*/ 551704 h 551704"/>
                  <a:gd name="connsiteX4" fmla="*/ 14209 w 193284"/>
                  <a:gd name="connsiteY4" fmla="*/ 559 h 551704"/>
                  <a:gd name="connsiteX0" fmla="*/ 15987 w 195062"/>
                  <a:gd name="connsiteY0" fmla="*/ 559 h 553331"/>
                  <a:gd name="connsiteX1" fmla="*/ 181028 w 195062"/>
                  <a:gd name="connsiteY1" fmla="*/ 0 h 553331"/>
                  <a:gd name="connsiteX2" fmla="*/ 195062 w 195062"/>
                  <a:gd name="connsiteY2" fmla="*/ 541308 h 553331"/>
                  <a:gd name="connsiteX3" fmla="*/ 0 w 195062"/>
                  <a:gd name="connsiteY3" fmla="*/ 553331 h 553331"/>
                  <a:gd name="connsiteX4" fmla="*/ 15987 w 195062"/>
                  <a:gd name="connsiteY4" fmla="*/ 559 h 553331"/>
                  <a:gd name="connsiteX0" fmla="*/ 15987 w 195062"/>
                  <a:gd name="connsiteY0" fmla="*/ 559 h 555587"/>
                  <a:gd name="connsiteX1" fmla="*/ 181028 w 195062"/>
                  <a:gd name="connsiteY1" fmla="*/ 0 h 555587"/>
                  <a:gd name="connsiteX2" fmla="*/ 195062 w 195062"/>
                  <a:gd name="connsiteY2" fmla="*/ 541308 h 555587"/>
                  <a:gd name="connsiteX3" fmla="*/ 0 w 195062"/>
                  <a:gd name="connsiteY3" fmla="*/ 553331 h 555587"/>
                  <a:gd name="connsiteX4" fmla="*/ 15987 w 195062"/>
                  <a:gd name="connsiteY4" fmla="*/ 559 h 555587"/>
                  <a:gd name="connsiteX0" fmla="*/ 15987 w 195062"/>
                  <a:gd name="connsiteY0" fmla="*/ 559 h 557314"/>
                  <a:gd name="connsiteX1" fmla="*/ 181028 w 195062"/>
                  <a:gd name="connsiteY1" fmla="*/ 0 h 557314"/>
                  <a:gd name="connsiteX2" fmla="*/ 195062 w 195062"/>
                  <a:gd name="connsiteY2" fmla="*/ 541308 h 557314"/>
                  <a:gd name="connsiteX3" fmla="*/ 0 w 195062"/>
                  <a:gd name="connsiteY3" fmla="*/ 553331 h 557314"/>
                  <a:gd name="connsiteX4" fmla="*/ 15987 w 195062"/>
                  <a:gd name="connsiteY4" fmla="*/ 559 h 557314"/>
                  <a:gd name="connsiteX0" fmla="*/ 15987 w 195062"/>
                  <a:gd name="connsiteY0" fmla="*/ 559 h 557722"/>
                  <a:gd name="connsiteX1" fmla="*/ 181028 w 195062"/>
                  <a:gd name="connsiteY1" fmla="*/ 0 h 557722"/>
                  <a:gd name="connsiteX2" fmla="*/ 195062 w 195062"/>
                  <a:gd name="connsiteY2" fmla="*/ 541308 h 557722"/>
                  <a:gd name="connsiteX3" fmla="*/ 0 w 195062"/>
                  <a:gd name="connsiteY3" fmla="*/ 553331 h 557722"/>
                  <a:gd name="connsiteX4" fmla="*/ 15987 w 195062"/>
                  <a:gd name="connsiteY4" fmla="*/ 559 h 557722"/>
                  <a:gd name="connsiteX0" fmla="*/ 15987 w 195062"/>
                  <a:gd name="connsiteY0" fmla="*/ 559 h 557722"/>
                  <a:gd name="connsiteX1" fmla="*/ 181028 w 195062"/>
                  <a:gd name="connsiteY1" fmla="*/ 0 h 557722"/>
                  <a:gd name="connsiteX2" fmla="*/ 195062 w 195062"/>
                  <a:gd name="connsiteY2" fmla="*/ 541308 h 557722"/>
                  <a:gd name="connsiteX3" fmla="*/ 0 w 195062"/>
                  <a:gd name="connsiteY3" fmla="*/ 553331 h 557722"/>
                  <a:gd name="connsiteX4" fmla="*/ 15987 w 195062"/>
                  <a:gd name="connsiteY4" fmla="*/ 559 h 557722"/>
                  <a:gd name="connsiteX0" fmla="*/ 15987 w 195062"/>
                  <a:gd name="connsiteY0" fmla="*/ 559 h 556434"/>
                  <a:gd name="connsiteX1" fmla="*/ 181028 w 195062"/>
                  <a:gd name="connsiteY1" fmla="*/ 0 h 556434"/>
                  <a:gd name="connsiteX2" fmla="*/ 195062 w 195062"/>
                  <a:gd name="connsiteY2" fmla="*/ 541308 h 556434"/>
                  <a:gd name="connsiteX3" fmla="*/ 0 w 195062"/>
                  <a:gd name="connsiteY3" fmla="*/ 553331 h 556434"/>
                  <a:gd name="connsiteX4" fmla="*/ 15987 w 195062"/>
                  <a:gd name="connsiteY4" fmla="*/ 559 h 556434"/>
                  <a:gd name="connsiteX0" fmla="*/ 15987 w 195062"/>
                  <a:gd name="connsiteY0" fmla="*/ 559 h 555964"/>
                  <a:gd name="connsiteX1" fmla="*/ 181028 w 195062"/>
                  <a:gd name="connsiteY1" fmla="*/ 0 h 555964"/>
                  <a:gd name="connsiteX2" fmla="*/ 195062 w 195062"/>
                  <a:gd name="connsiteY2" fmla="*/ 541308 h 555964"/>
                  <a:gd name="connsiteX3" fmla="*/ 0 w 195062"/>
                  <a:gd name="connsiteY3" fmla="*/ 553331 h 555964"/>
                  <a:gd name="connsiteX4" fmla="*/ 15987 w 195062"/>
                  <a:gd name="connsiteY4" fmla="*/ 559 h 555964"/>
                  <a:gd name="connsiteX0" fmla="*/ 20340 w 199415"/>
                  <a:gd name="connsiteY0" fmla="*/ 559 h 586426"/>
                  <a:gd name="connsiteX1" fmla="*/ 185381 w 199415"/>
                  <a:gd name="connsiteY1" fmla="*/ 0 h 586426"/>
                  <a:gd name="connsiteX2" fmla="*/ 199415 w 199415"/>
                  <a:gd name="connsiteY2" fmla="*/ 541308 h 586426"/>
                  <a:gd name="connsiteX3" fmla="*/ -1 w 199415"/>
                  <a:gd name="connsiteY3" fmla="*/ 585443 h 586426"/>
                  <a:gd name="connsiteX4" fmla="*/ 20340 w 199415"/>
                  <a:gd name="connsiteY4" fmla="*/ 559 h 586426"/>
                  <a:gd name="connsiteX0" fmla="*/ 20341 w 214695"/>
                  <a:gd name="connsiteY0" fmla="*/ 559 h 597716"/>
                  <a:gd name="connsiteX1" fmla="*/ 185382 w 214695"/>
                  <a:gd name="connsiteY1" fmla="*/ 0 h 597716"/>
                  <a:gd name="connsiteX2" fmla="*/ 214695 w 214695"/>
                  <a:gd name="connsiteY2" fmla="*/ 594840 h 597716"/>
                  <a:gd name="connsiteX3" fmla="*/ 0 w 214695"/>
                  <a:gd name="connsiteY3" fmla="*/ 585443 h 597716"/>
                  <a:gd name="connsiteX4" fmla="*/ 20341 w 214695"/>
                  <a:gd name="connsiteY4" fmla="*/ 559 h 597716"/>
                  <a:gd name="connsiteX0" fmla="*/ 20341 w 214695"/>
                  <a:gd name="connsiteY0" fmla="*/ 559 h 597716"/>
                  <a:gd name="connsiteX1" fmla="*/ 185382 w 214695"/>
                  <a:gd name="connsiteY1" fmla="*/ 0 h 597716"/>
                  <a:gd name="connsiteX2" fmla="*/ 214695 w 214695"/>
                  <a:gd name="connsiteY2" fmla="*/ 594840 h 597716"/>
                  <a:gd name="connsiteX3" fmla="*/ 0 w 214695"/>
                  <a:gd name="connsiteY3" fmla="*/ 585443 h 597716"/>
                  <a:gd name="connsiteX4" fmla="*/ 20341 w 214695"/>
                  <a:gd name="connsiteY4" fmla="*/ 559 h 597716"/>
                  <a:gd name="connsiteX0" fmla="*/ 60643 w 214695"/>
                  <a:gd name="connsiteY0" fmla="*/ 19949 h 597716"/>
                  <a:gd name="connsiteX1" fmla="*/ 185382 w 214695"/>
                  <a:gd name="connsiteY1" fmla="*/ 0 h 597716"/>
                  <a:gd name="connsiteX2" fmla="*/ 214695 w 214695"/>
                  <a:gd name="connsiteY2" fmla="*/ 594840 h 597716"/>
                  <a:gd name="connsiteX3" fmla="*/ 0 w 214695"/>
                  <a:gd name="connsiteY3" fmla="*/ 585443 h 597716"/>
                  <a:gd name="connsiteX4" fmla="*/ 60643 w 214695"/>
                  <a:gd name="connsiteY4" fmla="*/ 19949 h 597716"/>
                  <a:gd name="connsiteX0" fmla="*/ 20342 w 214695"/>
                  <a:gd name="connsiteY0" fmla="*/ 557 h 597716"/>
                  <a:gd name="connsiteX1" fmla="*/ 185382 w 214695"/>
                  <a:gd name="connsiteY1" fmla="*/ 0 h 597716"/>
                  <a:gd name="connsiteX2" fmla="*/ 214695 w 214695"/>
                  <a:gd name="connsiteY2" fmla="*/ 594840 h 597716"/>
                  <a:gd name="connsiteX3" fmla="*/ 0 w 214695"/>
                  <a:gd name="connsiteY3" fmla="*/ 585443 h 597716"/>
                  <a:gd name="connsiteX4" fmla="*/ 20342 w 214695"/>
                  <a:gd name="connsiteY4" fmla="*/ 557 h 597716"/>
                  <a:gd name="connsiteX0" fmla="*/ 17537 w 214695"/>
                  <a:gd name="connsiteY0" fmla="*/ 0 h 600218"/>
                  <a:gd name="connsiteX1" fmla="*/ 185382 w 214695"/>
                  <a:gd name="connsiteY1" fmla="*/ 2502 h 600218"/>
                  <a:gd name="connsiteX2" fmla="*/ 214695 w 214695"/>
                  <a:gd name="connsiteY2" fmla="*/ 597342 h 600218"/>
                  <a:gd name="connsiteX3" fmla="*/ 0 w 214695"/>
                  <a:gd name="connsiteY3" fmla="*/ 587945 h 600218"/>
                  <a:gd name="connsiteX4" fmla="*/ 17537 w 214695"/>
                  <a:gd name="connsiteY4" fmla="*/ 0 h 600218"/>
                  <a:gd name="connsiteX0" fmla="*/ 17537 w 214695"/>
                  <a:gd name="connsiteY0" fmla="*/ 0 h 600218"/>
                  <a:gd name="connsiteX1" fmla="*/ 161135 w 214695"/>
                  <a:gd name="connsiteY1" fmla="*/ 19054 h 600218"/>
                  <a:gd name="connsiteX2" fmla="*/ 214695 w 214695"/>
                  <a:gd name="connsiteY2" fmla="*/ 597342 h 600218"/>
                  <a:gd name="connsiteX3" fmla="*/ 0 w 214695"/>
                  <a:gd name="connsiteY3" fmla="*/ 587945 h 600218"/>
                  <a:gd name="connsiteX4" fmla="*/ 17537 w 214695"/>
                  <a:gd name="connsiteY4" fmla="*/ 0 h 600218"/>
                  <a:gd name="connsiteX0" fmla="*/ 17537 w 214695"/>
                  <a:gd name="connsiteY0" fmla="*/ 0 h 600218"/>
                  <a:gd name="connsiteX1" fmla="*/ 199923 w 214695"/>
                  <a:gd name="connsiteY1" fmla="*/ 6077 h 600218"/>
                  <a:gd name="connsiteX2" fmla="*/ 214695 w 214695"/>
                  <a:gd name="connsiteY2" fmla="*/ 597342 h 600218"/>
                  <a:gd name="connsiteX3" fmla="*/ 0 w 214695"/>
                  <a:gd name="connsiteY3" fmla="*/ 587945 h 600218"/>
                  <a:gd name="connsiteX4" fmla="*/ 17537 w 214695"/>
                  <a:gd name="connsiteY4" fmla="*/ 0 h 600218"/>
                  <a:gd name="connsiteX0" fmla="*/ 17537 w 214695"/>
                  <a:gd name="connsiteY0" fmla="*/ 2588 h 602806"/>
                  <a:gd name="connsiteX1" fmla="*/ 203245 w 214695"/>
                  <a:gd name="connsiteY1" fmla="*/ 0 h 602806"/>
                  <a:gd name="connsiteX2" fmla="*/ 214695 w 214695"/>
                  <a:gd name="connsiteY2" fmla="*/ 599930 h 602806"/>
                  <a:gd name="connsiteX3" fmla="*/ 0 w 214695"/>
                  <a:gd name="connsiteY3" fmla="*/ 590533 h 602806"/>
                  <a:gd name="connsiteX4" fmla="*/ 17537 w 214695"/>
                  <a:gd name="connsiteY4" fmla="*/ 2588 h 602806"/>
                  <a:gd name="connsiteX0" fmla="*/ 18053 w 214695"/>
                  <a:gd name="connsiteY0" fmla="*/ 0 h 611944"/>
                  <a:gd name="connsiteX1" fmla="*/ 203245 w 214695"/>
                  <a:gd name="connsiteY1" fmla="*/ 9138 h 611944"/>
                  <a:gd name="connsiteX2" fmla="*/ 214695 w 214695"/>
                  <a:gd name="connsiteY2" fmla="*/ 609068 h 611944"/>
                  <a:gd name="connsiteX3" fmla="*/ 0 w 214695"/>
                  <a:gd name="connsiteY3" fmla="*/ 599671 h 611944"/>
                  <a:gd name="connsiteX4" fmla="*/ 18053 w 214695"/>
                  <a:gd name="connsiteY4" fmla="*/ 0 h 611944"/>
                  <a:gd name="connsiteX0" fmla="*/ 20858 w 214695"/>
                  <a:gd name="connsiteY0" fmla="*/ 0 h 608883"/>
                  <a:gd name="connsiteX1" fmla="*/ 203245 w 214695"/>
                  <a:gd name="connsiteY1" fmla="*/ 6077 h 608883"/>
                  <a:gd name="connsiteX2" fmla="*/ 214695 w 214695"/>
                  <a:gd name="connsiteY2" fmla="*/ 606007 h 608883"/>
                  <a:gd name="connsiteX3" fmla="*/ 0 w 214695"/>
                  <a:gd name="connsiteY3" fmla="*/ 596610 h 608883"/>
                  <a:gd name="connsiteX4" fmla="*/ 20858 w 214695"/>
                  <a:gd name="connsiteY4" fmla="*/ 0 h 608883"/>
                  <a:gd name="connsiteX0" fmla="*/ 20858 w 214695"/>
                  <a:gd name="connsiteY0" fmla="*/ 0 h 608883"/>
                  <a:gd name="connsiteX1" fmla="*/ 203245 w 214695"/>
                  <a:gd name="connsiteY1" fmla="*/ 6077 h 608883"/>
                  <a:gd name="connsiteX2" fmla="*/ 214695 w 214695"/>
                  <a:gd name="connsiteY2" fmla="*/ 606007 h 608883"/>
                  <a:gd name="connsiteX3" fmla="*/ 0 w 214695"/>
                  <a:gd name="connsiteY3" fmla="*/ 596610 h 608883"/>
                  <a:gd name="connsiteX4" fmla="*/ 20858 w 214695"/>
                  <a:gd name="connsiteY4" fmla="*/ 0 h 608883"/>
                  <a:gd name="connsiteX0" fmla="*/ 20858 w 214695"/>
                  <a:gd name="connsiteY0" fmla="*/ 0 h 608883"/>
                  <a:gd name="connsiteX1" fmla="*/ 203245 w 214695"/>
                  <a:gd name="connsiteY1" fmla="*/ 6077 h 608883"/>
                  <a:gd name="connsiteX2" fmla="*/ 214695 w 214695"/>
                  <a:gd name="connsiteY2" fmla="*/ 606007 h 608883"/>
                  <a:gd name="connsiteX3" fmla="*/ 0 w 214695"/>
                  <a:gd name="connsiteY3" fmla="*/ 596610 h 608883"/>
                  <a:gd name="connsiteX4" fmla="*/ 20858 w 214695"/>
                  <a:gd name="connsiteY4" fmla="*/ 0 h 608883"/>
                  <a:gd name="connsiteX0" fmla="*/ 20858 w 215212"/>
                  <a:gd name="connsiteY0" fmla="*/ 0 h 601488"/>
                  <a:gd name="connsiteX1" fmla="*/ 203245 w 215212"/>
                  <a:gd name="connsiteY1" fmla="*/ 6077 h 601488"/>
                  <a:gd name="connsiteX2" fmla="*/ 215212 w 215212"/>
                  <a:gd name="connsiteY2" fmla="*/ 594282 h 601488"/>
                  <a:gd name="connsiteX3" fmla="*/ 0 w 215212"/>
                  <a:gd name="connsiteY3" fmla="*/ 596610 h 601488"/>
                  <a:gd name="connsiteX4" fmla="*/ 20858 w 215212"/>
                  <a:gd name="connsiteY4" fmla="*/ 0 h 601488"/>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20858 w 209085"/>
                  <a:gd name="connsiteY0" fmla="*/ 0 h 604341"/>
                  <a:gd name="connsiteX1" fmla="*/ 203245 w 209085"/>
                  <a:gd name="connsiteY1" fmla="*/ 6077 h 604341"/>
                  <a:gd name="connsiteX2" fmla="*/ 209085 w 209085"/>
                  <a:gd name="connsiteY2" fmla="*/ 599886 h 604341"/>
                  <a:gd name="connsiteX3" fmla="*/ 0 w 209085"/>
                  <a:gd name="connsiteY3" fmla="*/ 596610 h 604341"/>
                  <a:gd name="connsiteX4" fmla="*/ 20858 w 209085"/>
                  <a:gd name="connsiteY4" fmla="*/ 0 h 604341"/>
                  <a:gd name="connsiteX0" fmla="*/ 18033 w 206260"/>
                  <a:gd name="connsiteY0" fmla="*/ 0 h 610095"/>
                  <a:gd name="connsiteX1" fmla="*/ 200420 w 206260"/>
                  <a:gd name="connsiteY1" fmla="*/ 6077 h 610095"/>
                  <a:gd name="connsiteX2" fmla="*/ 206260 w 206260"/>
                  <a:gd name="connsiteY2" fmla="*/ 599886 h 610095"/>
                  <a:gd name="connsiteX3" fmla="*/ 0 w 206260"/>
                  <a:gd name="connsiteY3" fmla="*/ 606506 h 610095"/>
                  <a:gd name="connsiteX4" fmla="*/ 18033 w 206260"/>
                  <a:gd name="connsiteY4" fmla="*/ 0 h 610095"/>
                  <a:gd name="connsiteX0" fmla="*/ 21717 w 209944"/>
                  <a:gd name="connsiteY0" fmla="*/ 0 h 618504"/>
                  <a:gd name="connsiteX1" fmla="*/ 204104 w 209944"/>
                  <a:gd name="connsiteY1" fmla="*/ 6077 h 618504"/>
                  <a:gd name="connsiteX2" fmla="*/ 209944 w 209944"/>
                  <a:gd name="connsiteY2" fmla="*/ 599886 h 618504"/>
                  <a:gd name="connsiteX3" fmla="*/ 0 w 209944"/>
                  <a:gd name="connsiteY3" fmla="*/ 616358 h 618504"/>
                  <a:gd name="connsiteX4" fmla="*/ 21717 w 209944"/>
                  <a:gd name="connsiteY4" fmla="*/ 0 h 618504"/>
                  <a:gd name="connsiteX0" fmla="*/ 21716 w 209944"/>
                  <a:gd name="connsiteY0" fmla="*/ 0 h 618504"/>
                  <a:gd name="connsiteX1" fmla="*/ 204104 w 209944"/>
                  <a:gd name="connsiteY1" fmla="*/ 6077 h 618504"/>
                  <a:gd name="connsiteX2" fmla="*/ 209944 w 209944"/>
                  <a:gd name="connsiteY2" fmla="*/ 599886 h 618504"/>
                  <a:gd name="connsiteX3" fmla="*/ 0 w 209944"/>
                  <a:gd name="connsiteY3" fmla="*/ 616358 h 618504"/>
                  <a:gd name="connsiteX4" fmla="*/ 21716 w 209944"/>
                  <a:gd name="connsiteY4" fmla="*/ 0 h 618504"/>
                  <a:gd name="connsiteX0" fmla="*/ 18318 w 206546"/>
                  <a:gd name="connsiteY0" fmla="*/ 0 h 615646"/>
                  <a:gd name="connsiteX1" fmla="*/ 200706 w 206546"/>
                  <a:gd name="connsiteY1" fmla="*/ 6077 h 615646"/>
                  <a:gd name="connsiteX2" fmla="*/ 206546 w 206546"/>
                  <a:gd name="connsiteY2" fmla="*/ 599886 h 615646"/>
                  <a:gd name="connsiteX3" fmla="*/ 0 w 206546"/>
                  <a:gd name="connsiteY3" fmla="*/ 613171 h 615646"/>
                  <a:gd name="connsiteX4" fmla="*/ 18318 w 206546"/>
                  <a:gd name="connsiteY4" fmla="*/ 0 h 615646"/>
                  <a:gd name="connsiteX0" fmla="*/ 21428 w 209656"/>
                  <a:gd name="connsiteY0" fmla="*/ 0 h 612653"/>
                  <a:gd name="connsiteX1" fmla="*/ 203816 w 209656"/>
                  <a:gd name="connsiteY1" fmla="*/ 6077 h 612653"/>
                  <a:gd name="connsiteX2" fmla="*/ 209656 w 209656"/>
                  <a:gd name="connsiteY2" fmla="*/ 599886 h 612653"/>
                  <a:gd name="connsiteX3" fmla="*/ 0 w 209656"/>
                  <a:gd name="connsiteY3" fmla="*/ 609691 h 612653"/>
                  <a:gd name="connsiteX4" fmla="*/ 21428 w 209656"/>
                  <a:gd name="connsiteY4" fmla="*/ 0 h 612653"/>
                  <a:gd name="connsiteX0" fmla="*/ 21428 w 209656"/>
                  <a:gd name="connsiteY0" fmla="*/ 0 h 612654"/>
                  <a:gd name="connsiteX1" fmla="*/ 203816 w 209656"/>
                  <a:gd name="connsiteY1" fmla="*/ 6077 h 612654"/>
                  <a:gd name="connsiteX2" fmla="*/ 209656 w 209656"/>
                  <a:gd name="connsiteY2" fmla="*/ 599886 h 612654"/>
                  <a:gd name="connsiteX3" fmla="*/ 0 w 209656"/>
                  <a:gd name="connsiteY3" fmla="*/ 609692 h 612654"/>
                  <a:gd name="connsiteX4" fmla="*/ 21428 w 209656"/>
                  <a:gd name="connsiteY4" fmla="*/ 0 h 612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56" h="612654">
                    <a:moveTo>
                      <a:pt x="21428" y="0"/>
                    </a:moveTo>
                    <a:lnTo>
                      <a:pt x="203816" y="6077"/>
                    </a:lnTo>
                    <a:cubicBezTo>
                      <a:pt x="180269" y="262792"/>
                      <a:pt x="189718" y="408585"/>
                      <a:pt x="209656" y="599886"/>
                    </a:cubicBezTo>
                    <a:cubicBezTo>
                      <a:pt x="147892" y="607447"/>
                      <a:pt x="69605" y="617820"/>
                      <a:pt x="0" y="609692"/>
                    </a:cubicBezTo>
                    <a:cubicBezTo>
                      <a:pt x="7651" y="411097"/>
                      <a:pt x="15055" y="188866"/>
                      <a:pt x="21428" y="0"/>
                    </a:cubicBezTo>
                    <a:close/>
                  </a:path>
                </a:pathLst>
              </a:custGeom>
              <a:gradFill>
                <a:gsLst>
                  <a:gs pos="0">
                    <a:srgbClr val="000000">
                      <a:lumMod val="75000"/>
                      <a:lumOff val="25000"/>
                    </a:srgbClr>
                  </a:gs>
                  <a:gs pos="100000">
                    <a:srgbClr val="000000"/>
                  </a:gs>
                </a:gsLst>
                <a:lin ang="540000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17" name="Rectangle 3"/>
              <p:cNvSpPr/>
              <p:nvPr/>
            </p:nvSpPr>
            <p:spPr>
              <a:xfrm rot="2848394">
                <a:off x="2763296" y="3820050"/>
                <a:ext cx="48586" cy="558502"/>
              </a:xfrm>
              <a:custGeom>
                <a:avLst/>
                <a:gdLst>
                  <a:gd name="connsiteX0" fmla="*/ 0 w 55561"/>
                  <a:gd name="connsiteY0" fmla="*/ 0 h 529268"/>
                  <a:gd name="connsiteX1" fmla="*/ 55561 w 55561"/>
                  <a:gd name="connsiteY1" fmla="*/ 0 h 529268"/>
                  <a:gd name="connsiteX2" fmla="*/ 55561 w 55561"/>
                  <a:gd name="connsiteY2" fmla="*/ 529268 h 529268"/>
                  <a:gd name="connsiteX3" fmla="*/ 0 w 55561"/>
                  <a:gd name="connsiteY3" fmla="*/ 529268 h 529268"/>
                  <a:gd name="connsiteX4" fmla="*/ 0 w 55561"/>
                  <a:gd name="connsiteY4" fmla="*/ 0 h 529268"/>
                  <a:gd name="connsiteX0" fmla="*/ 0 w 79633"/>
                  <a:gd name="connsiteY0" fmla="*/ 0 h 531653"/>
                  <a:gd name="connsiteX1" fmla="*/ 79633 w 79633"/>
                  <a:gd name="connsiteY1" fmla="*/ 2385 h 531653"/>
                  <a:gd name="connsiteX2" fmla="*/ 79633 w 79633"/>
                  <a:gd name="connsiteY2" fmla="*/ 531653 h 531653"/>
                  <a:gd name="connsiteX3" fmla="*/ 24072 w 79633"/>
                  <a:gd name="connsiteY3" fmla="*/ 531653 h 531653"/>
                  <a:gd name="connsiteX4" fmla="*/ 0 w 79633"/>
                  <a:gd name="connsiteY4" fmla="*/ 0 h 531653"/>
                  <a:gd name="connsiteX0" fmla="*/ 0 w 77998"/>
                  <a:gd name="connsiteY0" fmla="*/ 0 h 533436"/>
                  <a:gd name="connsiteX1" fmla="*/ 77998 w 77998"/>
                  <a:gd name="connsiteY1" fmla="*/ 4168 h 533436"/>
                  <a:gd name="connsiteX2" fmla="*/ 77998 w 77998"/>
                  <a:gd name="connsiteY2" fmla="*/ 533436 h 533436"/>
                  <a:gd name="connsiteX3" fmla="*/ 22437 w 77998"/>
                  <a:gd name="connsiteY3" fmla="*/ 533436 h 533436"/>
                  <a:gd name="connsiteX4" fmla="*/ 0 w 77998"/>
                  <a:gd name="connsiteY4" fmla="*/ 0 h 533436"/>
                  <a:gd name="connsiteX0" fmla="*/ 0 w 88104"/>
                  <a:gd name="connsiteY0" fmla="*/ 0 h 533436"/>
                  <a:gd name="connsiteX1" fmla="*/ 88104 w 88104"/>
                  <a:gd name="connsiteY1" fmla="*/ 307 h 533436"/>
                  <a:gd name="connsiteX2" fmla="*/ 77998 w 88104"/>
                  <a:gd name="connsiteY2" fmla="*/ 533436 h 533436"/>
                  <a:gd name="connsiteX3" fmla="*/ 22437 w 88104"/>
                  <a:gd name="connsiteY3" fmla="*/ 533436 h 533436"/>
                  <a:gd name="connsiteX4" fmla="*/ 0 w 88104"/>
                  <a:gd name="connsiteY4" fmla="*/ 0 h 533436"/>
                  <a:gd name="connsiteX0" fmla="*/ 0 w 94609"/>
                  <a:gd name="connsiteY0" fmla="*/ 0 h 533436"/>
                  <a:gd name="connsiteX1" fmla="*/ 88104 w 94609"/>
                  <a:gd name="connsiteY1" fmla="*/ 307 h 533436"/>
                  <a:gd name="connsiteX2" fmla="*/ 77998 w 94609"/>
                  <a:gd name="connsiteY2" fmla="*/ 533436 h 533436"/>
                  <a:gd name="connsiteX3" fmla="*/ 22437 w 94609"/>
                  <a:gd name="connsiteY3" fmla="*/ 533436 h 533436"/>
                  <a:gd name="connsiteX4" fmla="*/ 0 w 94609"/>
                  <a:gd name="connsiteY4" fmla="*/ 0 h 533436"/>
                  <a:gd name="connsiteX0" fmla="*/ 0 w 97044"/>
                  <a:gd name="connsiteY0" fmla="*/ 0 h 533436"/>
                  <a:gd name="connsiteX1" fmla="*/ 88104 w 97044"/>
                  <a:gd name="connsiteY1" fmla="*/ 307 h 533436"/>
                  <a:gd name="connsiteX2" fmla="*/ 77998 w 97044"/>
                  <a:gd name="connsiteY2" fmla="*/ 533436 h 533436"/>
                  <a:gd name="connsiteX3" fmla="*/ 22437 w 97044"/>
                  <a:gd name="connsiteY3" fmla="*/ 533436 h 533436"/>
                  <a:gd name="connsiteX4" fmla="*/ 0 w 97044"/>
                  <a:gd name="connsiteY4" fmla="*/ 0 h 533436"/>
                  <a:gd name="connsiteX0" fmla="*/ 0 w 96525"/>
                  <a:gd name="connsiteY0" fmla="*/ 0 h 533436"/>
                  <a:gd name="connsiteX1" fmla="*/ 88104 w 96525"/>
                  <a:gd name="connsiteY1" fmla="*/ 307 h 533436"/>
                  <a:gd name="connsiteX2" fmla="*/ 77998 w 96525"/>
                  <a:gd name="connsiteY2" fmla="*/ 533436 h 533436"/>
                  <a:gd name="connsiteX3" fmla="*/ 22437 w 96525"/>
                  <a:gd name="connsiteY3" fmla="*/ 533436 h 533436"/>
                  <a:gd name="connsiteX4" fmla="*/ 0 w 96525"/>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6870"/>
                  <a:gd name="connsiteY0" fmla="*/ 0 h 533436"/>
                  <a:gd name="connsiteX1" fmla="*/ 88104 w 96870"/>
                  <a:gd name="connsiteY1" fmla="*/ 307 h 533436"/>
                  <a:gd name="connsiteX2" fmla="*/ 77998 w 96870"/>
                  <a:gd name="connsiteY2" fmla="*/ 533436 h 533436"/>
                  <a:gd name="connsiteX3" fmla="*/ 22437 w 96870"/>
                  <a:gd name="connsiteY3" fmla="*/ 533436 h 533436"/>
                  <a:gd name="connsiteX4" fmla="*/ 0 w 96870"/>
                  <a:gd name="connsiteY4" fmla="*/ 0 h 533436"/>
                  <a:gd name="connsiteX0" fmla="*/ 0 w 98499"/>
                  <a:gd name="connsiteY0" fmla="*/ 0 h 533436"/>
                  <a:gd name="connsiteX1" fmla="*/ 88104 w 98499"/>
                  <a:gd name="connsiteY1" fmla="*/ 307 h 533436"/>
                  <a:gd name="connsiteX2" fmla="*/ 95665 w 98499"/>
                  <a:gd name="connsiteY2" fmla="*/ 285307 h 533436"/>
                  <a:gd name="connsiteX3" fmla="*/ 77998 w 98499"/>
                  <a:gd name="connsiteY3" fmla="*/ 533436 h 533436"/>
                  <a:gd name="connsiteX4" fmla="*/ 22437 w 98499"/>
                  <a:gd name="connsiteY4" fmla="*/ 533436 h 533436"/>
                  <a:gd name="connsiteX5" fmla="*/ 0 w 98499"/>
                  <a:gd name="connsiteY5" fmla="*/ 0 h 533436"/>
                  <a:gd name="connsiteX0" fmla="*/ 0 w 96115"/>
                  <a:gd name="connsiteY0" fmla="*/ 0 h 533436"/>
                  <a:gd name="connsiteX1" fmla="*/ 88104 w 96115"/>
                  <a:gd name="connsiteY1" fmla="*/ 307 h 533436"/>
                  <a:gd name="connsiteX2" fmla="*/ 89874 w 96115"/>
                  <a:gd name="connsiteY2" fmla="*/ 270148 h 533436"/>
                  <a:gd name="connsiteX3" fmla="*/ 77998 w 96115"/>
                  <a:gd name="connsiteY3" fmla="*/ 533436 h 533436"/>
                  <a:gd name="connsiteX4" fmla="*/ 22437 w 96115"/>
                  <a:gd name="connsiteY4" fmla="*/ 533436 h 533436"/>
                  <a:gd name="connsiteX5" fmla="*/ 0 w 96115"/>
                  <a:gd name="connsiteY5" fmla="*/ 0 h 533436"/>
                  <a:gd name="connsiteX0" fmla="*/ 0 w 96115"/>
                  <a:gd name="connsiteY0" fmla="*/ 0 h 533436"/>
                  <a:gd name="connsiteX1" fmla="*/ 88104 w 96115"/>
                  <a:gd name="connsiteY1" fmla="*/ 307 h 533436"/>
                  <a:gd name="connsiteX2" fmla="*/ 89874 w 96115"/>
                  <a:gd name="connsiteY2" fmla="*/ 270148 h 533436"/>
                  <a:gd name="connsiteX3" fmla="*/ 77998 w 96115"/>
                  <a:gd name="connsiteY3" fmla="*/ 533436 h 533436"/>
                  <a:gd name="connsiteX4" fmla="*/ 22437 w 96115"/>
                  <a:gd name="connsiteY4" fmla="*/ 533436 h 533436"/>
                  <a:gd name="connsiteX5" fmla="*/ 0 w 96115"/>
                  <a:gd name="connsiteY5" fmla="*/ 0 h 533436"/>
                  <a:gd name="connsiteX0" fmla="*/ 0 w 105074"/>
                  <a:gd name="connsiteY0" fmla="*/ 0 h 533436"/>
                  <a:gd name="connsiteX1" fmla="*/ 88104 w 105074"/>
                  <a:gd name="connsiteY1" fmla="*/ 307 h 533436"/>
                  <a:gd name="connsiteX2" fmla="*/ 89874 w 105074"/>
                  <a:gd name="connsiteY2" fmla="*/ 270148 h 533436"/>
                  <a:gd name="connsiteX3" fmla="*/ 77998 w 105074"/>
                  <a:gd name="connsiteY3" fmla="*/ 533436 h 533436"/>
                  <a:gd name="connsiteX4" fmla="*/ 22437 w 105074"/>
                  <a:gd name="connsiteY4" fmla="*/ 533436 h 533436"/>
                  <a:gd name="connsiteX5" fmla="*/ 0 w 105074"/>
                  <a:gd name="connsiteY5" fmla="*/ 0 h 533436"/>
                  <a:gd name="connsiteX0" fmla="*/ 0 w 102861"/>
                  <a:gd name="connsiteY0" fmla="*/ 0 h 533436"/>
                  <a:gd name="connsiteX1" fmla="*/ 88104 w 102861"/>
                  <a:gd name="connsiteY1" fmla="*/ 307 h 533436"/>
                  <a:gd name="connsiteX2" fmla="*/ 89874 w 102861"/>
                  <a:gd name="connsiteY2" fmla="*/ 270148 h 533436"/>
                  <a:gd name="connsiteX3" fmla="*/ 77998 w 102861"/>
                  <a:gd name="connsiteY3" fmla="*/ 533436 h 533436"/>
                  <a:gd name="connsiteX4" fmla="*/ 22437 w 102861"/>
                  <a:gd name="connsiteY4" fmla="*/ 533436 h 533436"/>
                  <a:gd name="connsiteX5" fmla="*/ 0 w 102861"/>
                  <a:gd name="connsiteY5" fmla="*/ 0 h 533436"/>
                  <a:gd name="connsiteX0" fmla="*/ 0 w 103212"/>
                  <a:gd name="connsiteY0" fmla="*/ 0 h 533436"/>
                  <a:gd name="connsiteX1" fmla="*/ 88104 w 103212"/>
                  <a:gd name="connsiteY1" fmla="*/ 307 h 533436"/>
                  <a:gd name="connsiteX2" fmla="*/ 89874 w 103212"/>
                  <a:gd name="connsiteY2" fmla="*/ 270148 h 533436"/>
                  <a:gd name="connsiteX3" fmla="*/ 77998 w 103212"/>
                  <a:gd name="connsiteY3" fmla="*/ 533436 h 533436"/>
                  <a:gd name="connsiteX4" fmla="*/ 22437 w 103212"/>
                  <a:gd name="connsiteY4" fmla="*/ 533436 h 533436"/>
                  <a:gd name="connsiteX5" fmla="*/ 0 w 103212"/>
                  <a:gd name="connsiteY5" fmla="*/ 0 h 533436"/>
                  <a:gd name="connsiteX0" fmla="*/ 0 w 102691"/>
                  <a:gd name="connsiteY0" fmla="*/ 0 h 533436"/>
                  <a:gd name="connsiteX1" fmla="*/ 88104 w 102691"/>
                  <a:gd name="connsiteY1" fmla="*/ 307 h 533436"/>
                  <a:gd name="connsiteX2" fmla="*/ 89874 w 102691"/>
                  <a:gd name="connsiteY2" fmla="*/ 270148 h 533436"/>
                  <a:gd name="connsiteX3" fmla="*/ 77998 w 102691"/>
                  <a:gd name="connsiteY3" fmla="*/ 533436 h 533436"/>
                  <a:gd name="connsiteX4" fmla="*/ 22437 w 102691"/>
                  <a:gd name="connsiteY4" fmla="*/ 533436 h 533436"/>
                  <a:gd name="connsiteX5" fmla="*/ 0 w 102691"/>
                  <a:gd name="connsiteY5" fmla="*/ 0 h 533436"/>
                  <a:gd name="connsiteX0" fmla="*/ 0 w 112847"/>
                  <a:gd name="connsiteY0" fmla="*/ 0 h 533436"/>
                  <a:gd name="connsiteX1" fmla="*/ 88104 w 112847"/>
                  <a:gd name="connsiteY1" fmla="*/ 307 h 533436"/>
                  <a:gd name="connsiteX2" fmla="*/ 103397 w 112847"/>
                  <a:gd name="connsiteY2" fmla="*/ 266140 h 533436"/>
                  <a:gd name="connsiteX3" fmla="*/ 77998 w 112847"/>
                  <a:gd name="connsiteY3" fmla="*/ 533436 h 533436"/>
                  <a:gd name="connsiteX4" fmla="*/ 22437 w 112847"/>
                  <a:gd name="connsiteY4" fmla="*/ 533436 h 533436"/>
                  <a:gd name="connsiteX5" fmla="*/ 0 w 112847"/>
                  <a:gd name="connsiteY5" fmla="*/ 0 h 533436"/>
                  <a:gd name="connsiteX0" fmla="*/ 0 w 109139"/>
                  <a:gd name="connsiteY0" fmla="*/ 0 h 533436"/>
                  <a:gd name="connsiteX1" fmla="*/ 88104 w 109139"/>
                  <a:gd name="connsiteY1" fmla="*/ 307 h 533436"/>
                  <a:gd name="connsiteX2" fmla="*/ 103397 w 109139"/>
                  <a:gd name="connsiteY2" fmla="*/ 266140 h 533436"/>
                  <a:gd name="connsiteX3" fmla="*/ 77998 w 109139"/>
                  <a:gd name="connsiteY3" fmla="*/ 533436 h 533436"/>
                  <a:gd name="connsiteX4" fmla="*/ 22437 w 109139"/>
                  <a:gd name="connsiteY4" fmla="*/ 533436 h 533436"/>
                  <a:gd name="connsiteX5" fmla="*/ 0 w 109139"/>
                  <a:gd name="connsiteY5" fmla="*/ 0 h 533436"/>
                  <a:gd name="connsiteX0" fmla="*/ 0 w 106902"/>
                  <a:gd name="connsiteY0" fmla="*/ 0 h 533436"/>
                  <a:gd name="connsiteX1" fmla="*/ 88104 w 106902"/>
                  <a:gd name="connsiteY1" fmla="*/ 307 h 533436"/>
                  <a:gd name="connsiteX2" fmla="*/ 103397 w 106902"/>
                  <a:gd name="connsiteY2" fmla="*/ 266140 h 533436"/>
                  <a:gd name="connsiteX3" fmla="*/ 77998 w 106902"/>
                  <a:gd name="connsiteY3" fmla="*/ 533436 h 533436"/>
                  <a:gd name="connsiteX4" fmla="*/ 22437 w 106902"/>
                  <a:gd name="connsiteY4" fmla="*/ 533436 h 533436"/>
                  <a:gd name="connsiteX5" fmla="*/ 0 w 106902"/>
                  <a:gd name="connsiteY5" fmla="*/ 0 h 533436"/>
                  <a:gd name="connsiteX0" fmla="*/ 0 w 106902"/>
                  <a:gd name="connsiteY0" fmla="*/ 0 h 533436"/>
                  <a:gd name="connsiteX1" fmla="*/ 88104 w 106902"/>
                  <a:gd name="connsiteY1" fmla="*/ 307 h 533436"/>
                  <a:gd name="connsiteX2" fmla="*/ 103397 w 106902"/>
                  <a:gd name="connsiteY2" fmla="*/ 266140 h 533436"/>
                  <a:gd name="connsiteX3" fmla="*/ 77998 w 106902"/>
                  <a:gd name="connsiteY3" fmla="*/ 533436 h 533436"/>
                  <a:gd name="connsiteX4" fmla="*/ 22437 w 106902"/>
                  <a:gd name="connsiteY4" fmla="*/ 533436 h 533436"/>
                  <a:gd name="connsiteX5" fmla="*/ 0 w 106902"/>
                  <a:gd name="connsiteY5" fmla="*/ 0 h 533436"/>
                  <a:gd name="connsiteX0" fmla="*/ 0 w 114095"/>
                  <a:gd name="connsiteY0" fmla="*/ 0 h 533436"/>
                  <a:gd name="connsiteX1" fmla="*/ 88104 w 114095"/>
                  <a:gd name="connsiteY1" fmla="*/ 307 h 533436"/>
                  <a:gd name="connsiteX2" fmla="*/ 111426 w 114095"/>
                  <a:gd name="connsiteY2" fmla="*/ 253808 h 533436"/>
                  <a:gd name="connsiteX3" fmla="*/ 77998 w 114095"/>
                  <a:gd name="connsiteY3" fmla="*/ 533436 h 533436"/>
                  <a:gd name="connsiteX4" fmla="*/ 22437 w 114095"/>
                  <a:gd name="connsiteY4" fmla="*/ 533436 h 533436"/>
                  <a:gd name="connsiteX5" fmla="*/ 0 w 114095"/>
                  <a:gd name="connsiteY5" fmla="*/ 0 h 533436"/>
                  <a:gd name="connsiteX0" fmla="*/ 0 w 111782"/>
                  <a:gd name="connsiteY0" fmla="*/ 0 h 533436"/>
                  <a:gd name="connsiteX1" fmla="*/ 88104 w 111782"/>
                  <a:gd name="connsiteY1" fmla="*/ 307 h 533436"/>
                  <a:gd name="connsiteX2" fmla="*/ 111426 w 111782"/>
                  <a:gd name="connsiteY2" fmla="*/ 253808 h 533436"/>
                  <a:gd name="connsiteX3" fmla="*/ 77998 w 111782"/>
                  <a:gd name="connsiteY3" fmla="*/ 533436 h 533436"/>
                  <a:gd name="connsiteX4" fmla="*/ 22437 w 111782"/>
                  <a:gd name="connsiteY4" fmla="*/ 533436 h 533436"/>
                  <a:gd name="connsiteX5" fmla="*/ 0 w 111782"/>
                  <a:gd name="connsiteY5" fmla="*/ 0 h 533436"/>
                  <a:gd name="connsiteX0" fmla="*/ 0 w 111782"/>
                  <a:gd name="connsiteY0" fmla="*/ 0 h 533436"/>
                  <a:gd name="connsiteX1" fmla="*/ 88104 w 111782"/>
                  <a:gd name="connsiteY1" fmla="*/ 307 h 533436"/>
                  <a:gd name="connsiteX2" fmla="*/ 111426 w 111782"/>
                  <a:gd name="connsiteY2" fmla="*/ 253808 h 533436"/>
                  <a:gd name="connsiteX3" fmla="*/ 77998 w 111782"/>
                  <a:gd name="connsiteY3" fmla="*/ 533436 h 533436"/>
                  <a:gd name="connsiteX4" fmla="*/ 22437 w 111782"/>
                  <a:gd name="connsiteY4" fmla="*/ 533436 h 533436"/>
                  <a:gd name="connsiteX5" fmla="*/ 0 w 111782"/>
                  <a:gd name="connsiteY5" fmla="*/ 0 h 533436"/>
                  <a:gd name="connsiteX0" fmla="*/ 0 w 111782"/>
                  <a:gd name="connsiteY0" fmla="*/ 0 h 533436"/>
                  <a:gd name="connsiteX1" fmla="*/ 88104 w 111782"/>
                  <a:gd name="connsiteY1" fmla="*/ 307 h 533436"/>
                  <a:gd name="connsiteX2" fmla="*/ 111426 w 111782"/>
                  <a:gd name="connsiteY2" fmla="*/ 253808 h 533436"/>
                  <a:gd name="connsiteX3" fmla="*/ 77998 w 111782"/>
                  <a:gd name="connsiteY3" fmla="*/ 533436 h 533436"/>
                  <a:gd name="connsiteX4" fmla="*/ 22437 w 111782"/>
                  <a:gd name="connsiteY4" fmla="*/ 533436 h 533436"/>
                  <a:gd name="connsiteX5" fmla="*/ 0 w 111782"/>
                  <a:gd name="connsiteY5" fmla="*/ 0 h 533436"/>
                  <a:gd name="connsiteX0" fmla="*/ 0 w 111782"/>
                  <a:gd name="connsiteY0" fmla="*/ 0 h 533436"/>
                  <a:gd name="connsiteX1" fmla="*/ 88104 w 111782"/>
                  <a:gd name="connsiteY1" fmla="*/ 307 h 533436"/>
                  <a:gd name="connsiteX2" fmla="*/ 111426 w 111782"/>
                  <a:gd name="connsiteY2" fmla="*/ 253808 h 533436"/>
                  <a:gd name="connsiteX3" fmla="*/ 77998 w 111782"/>
                  <a:gd name="connsiteY3" fmla="*/ 533436 h 533436"/>
                  <a:gd name="connsiteX4" fmla="*/ 22437 w 111782"/>
                  <a:gd name="connsiteY4" fmla="*/ 533436 h 533436"/>
                  <a:gd name="connsiteX5" fmla="*/ 0 w 111782"/>
                  <a:gd name="connsiteY5" fmla="*/ 0 h 533436"/>
                  <a:gd name="connsiteX0" fmla="*/ 0 w 112379"/>
                  <a:gd name="connsiteY0" fmla="*/ 0 h 533436"/>
                  <a:gd name="connsiteX1" fmla="*/ 88104 w 112379"/>
                  <a:gd name="connsiteY1" fmla="*/ 307 h 533436"/>
                  <a:gd name="connsiteX2" fmla="*/ 111426 w 112379"/>
                  <a:gd name="connsiteY2" fmla="*/ 253808 h 533436"/>
                  <a:gd name="connsiteX3" fmla="*/ 77998 w 112379"/>
                  <a:gd name="connsiteY3" fmla="*/ 533436 h 533436"/>
                  <a:gd name="connsiteX4" fmla="*/ 22437 w 112379"/>
                  <a:gd name="connsiteY4" fmla="*/ 533436 h 533436"/>
                  <a:gd name="connsiteX5" fmla="*/ 0 w 112379"/>
                  <a:gd name="connsiteY5" fmla="*/ 0 h 533436"/>
                  <a:gd name="connsiteX0" fmla="*/ 0 w 113226"/>
                  <a:gd name="connsiteY0" fmla="*/ 0 h 533436"/>
                  <a:gd name="connsiteX1" fmla="*/ 88104 w 113226"/>
                  <a:gd name="connsiteY1" fmla="*/ 307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6"/>
                  <a:gd name="connsiteX1" fmla="*/ 88104 w 113226"/>
                  <a:gd name="connsiteY1" fmla="*/ 307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6"/>
                  <a:gd name="connsiteX1" fmla="*/ 88104 w 113226"/>
                  <a:gd name="connsiteY1" fmla="*/ 307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6"/>
                  <a:gd name="connsiteX1" fmla="*/ 88104 w 113226"/>
                  <a:gd name="connsiteY1" fmla="*/ 306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6"/>
                  <a:gd name="connsiteX1" fmla="*/ 88104 w 113226"/>
                  <a:gd name="connsiteY1" fmla="*/ 306 h 533436"/>
                  <a:gd name="connsiteX2" fmla="*/ 111426 w 113226"/>
                  <a:gd name="connsiteY2" fmla="*/ 253808 h 533436"/>
                  <a:gd name="connsiteX3" fmla="*/ 77998 w 113226"/>
                  <a:gd name="connsiteY3" fmla="*/ 533436 h 533436"/>
                  <a:gd name="connsiteX4" fmla="*/ 22437 w 113226"/>
                  <a:gd name="connsiteY4" fmla="*/ 533436 h 533436"/>
                  <a:gd name="connsiteX5" fmla="*/ 0 w 113226"/>
                  <a:gd name="connsiteY5" fmla="*/ 0 h 533436"/>
                  <a:gd name="connsiteX0" fmla="*/ 0 w 113226"/>
                  <a:gd name="connsiteY0" fmla="*/ 0 h 533437"/>
                  <a:gd name="connsiteX1" fmla="*/ 88104 w 113226"/>
                  <a:gd name="connsiteY1" fmla="*/ 306 h 533437"/>
                  <a:gd name="connsiteX2" fmla="*/ 111426 w 113226"/>
                  <a:gd name="connsiteY2" fmla="*/ 253808 h 533437"/>
                  <a:gd name="connsiteX3" fmla="*/ 77998 w 113226"/>
                  <a:gd name="connsiteY3" fmla="*/ 533436 h 533437"/>
                  <a:gd name="connsiteX4" fmla="*/ 22437 w 113226"/>
                  <a:gd name="connsiteY4" fmla="*/ 533437 h 533437"/>
                  <a:gd name="connsiteX5" fmla="*/ 0 w 113226"/>
                  <a:gd name="connsiteY5" fmla="*/ 0 h 533437"/>
                  <a:gd name="connsiteX0" fmla="*/ 0 w 113226"/>
                  <a:gd name="connsiteY0" fmla="*/ 0 h 533437"/>
                  <a:gd name="connsiteX1" fmla="*/ 88104 w 113226"/>
                  <a:gd name="connsiteY1" fmla="*/ 306 h 533437"/>
                  <a:gd name="connsiteX2" fmla="*/ 111426 w 113226"/>
                  <a:gd name="connsiteY2" fmla="*/ 253808 h 533437"/>
                  <a:gd name="connsiteX3" fmla="*/ 77998 w 113226"/>
                  <a:gd name="connsiteY3" fmla="*/ 533436 h 533437"/>
                  <a:gd name="connsiteX4" fmla="*/ 22437 w 113226"/>
                  <a:gd name="connsiteY4" fmla="*/ 533437 h 533437"/>
                  <a:gd name="connsiteX5" fmla="*/ 0 w 113226"/>
                  <a:gd name="connsiteY5" fmla="*/ 0 h 533437"/>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884 w 114068"/>
                  <a:gd name="connsiteY0" fmla="*/ 0 h 548890"/>
                  <a:gd name="connsiteX1" fmla="*/ 88988 w 114068"/>
                  <a:gd name="connsiteY1" fmla="*/ 306 h 548890"/>
                  <a:gd name="connsiteX2" fmla="*/ 112310 w 114068"/>
                  <a:gd name="connsiteY2" fmla="*/ 253808 h 548890"/>
                  <a:gd name="connsiteX3" fmla="*/ 77837 w 114068"/>
                  <a:gd name="connsiteY3" fmla="*/ 548890 h 548890"/>
                  <a:gd name="connsiteX4" fmla="*/ 23321 w 114068"/>
                  <a:gd name="connsiteY4" fmla="*/ 533437 h 548890"/>
                  <a:gd name="connsiteX5" fmla="*/ 884 w 114068"/>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0 w 113184"/>
                  <a:gd name="connsiteY5" fmla="*/ 0 h 548890"/>
                  <a:gd name="connsiteX0" fmla="*/ 7053 w 120237"/>
                  <a:gd name="connsiteY0" fmla="*/ 0 h 548890"/>
                  <a:gd name="connsiteX1" fmla="*/ 95157 w 120237"/>
                  <a:gd name="connsiteY1" fmla="*/ 306 h 548890"/>
                  <a:gd name="connsiteX2" fmla="*/ 118479 w 120237"/>
                  <a:gd name="connsiteY2" fmla="*/ 253808 h 548890"/>
                  <a:gd name="connsiteX3" fmla="*/ 84006 w 120237"/>
                  <a:gd name="connsiteY3" fmla="*/ 548890 h 548890"/>
                  <a:gd name="connsiteX4" fmla="*/ 29490 w 120237"/>
                  <a:gd name="connsiteY4" fmla="*/ 533437 h 548890"/>
                  <a:gd name="connsiteX5" fmla="*/ 8063 w 120237"/>
                  <a:gd name="connsiteY5" fmla="*/ 273988 h 548890"/>
                  <a:gd name="connsiteX6" fmla="*/ 7053 w 120237"/>
                  <a:gd name="connsiteY6" fmla="*/ 0 h 548890"/>
                  <a:gd name="connsiteX0" fmla="*/ 3399 w 116583"/>
                  <a:gd name="connsiteY0" fmla="*/ 0 h 548890"/>
                  <a:gd name="connsiteX1" fmla="*/ 91503 w 116583"/>
                  <a:gd name="connsiteY1" fmla="*/ 306 h 548890"/>
                  <a:gd name="connsiteX2" fmla="*/ 114825 w 116583"/>
                  <a:gd name="connsiteY2" fmla="*/ 253808 h 548890"/>
                  <a:gd name="connsiteX3" fmla="*/ 80352 w 116583"/>
                  <a:gd name="connsiteY3" fmla="*/ 548890 h 548890"/>
                  <a:gd name="connsiteX4" fmla="*/ 25836 w 116583"/>
                  <a:gd name="connsiteY4" fmla="*/ 533437 h 548890"/>
                  <a:gd name="connsiteX5" fmla="*/ 29072 w 116583"/>
                  <a:gd name="connsiteY5" fmla="*/ 290044 h 548890"/>
                  <a:gd name="connsiteX6" fmla="*/ 3399 w 116583"/>
                  <a:gd name="connsiteY6" fmla="*/ 0 h 548890"/>
                  <a:gd name="connsiteX0" fmla="*/ 3399 w 116583"/>
                  <a:gd name="connsiteY0" fmla="*/ 0 h 548890"/>
                  <a:gd name="connsiteX1" fmla="*/ 91503 w 116583"/>
                  <a:gd name="connsiteY1" fmla="*/ 306 h 548890"/>
                  <a:gd name="connsiteX2" fmla="*/ 114825 w 116583"/>
                  <a:gd name="connsiteY2" fmla="*/ 253808 h 548890"/>
                  <a:gd name="connsiteX3" fmla="*/ 80352 w 116583"/>
                  <a:gd name="connsiteY3" fmla="*/ 548890 h 548890"/>
                  <a:gd name="connsiteX4" fmla="*/ 25836 w 116583"/>
                  <a:gd name="connsiteY4" fmla="*/ 533437 h 548890"/>
                  <a:gd name="connsiteX5" fmla="*/ 29072 w 116583"/>
                  <a:gd name="connsiteY5" fmla="*/ 290044 h 548890"/>
                  <a:gd name="connsiteX6" fmla="*/ 3399 w 116583"/>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4786 w 117970"/>
                  <a:gd name="connsiteY0" fmla="*/ 0 h 548890"/>
                  <a:gd name="connsiteX1" fmla="*/ 92890 w 117970"/>
                  <a:gd name="connsiteY1" fmla="*/ 306 h 548890"/>
                  <a:gd name="connsiteX2" fmla="*/ 116212 w 117970"/>
                  <a:gd name="connsiteY2" fmla="*/ 253808 h 548890"/>
                  <a:gd name="connsiteX3" fmla="*/ 81739 w 117970"/>
                  <a:gd name="connsiteY3" fmla="*/ 548890 h 548890"/>
                  <a:gd name="connsiteX4" fmla="*/ 27223 w 117970"/>
                  <a:gd name="connsiteY4" fmla="*/ 533437 h 548890"/>
                  <a:gd name="connsiteX5" fmla="*/ 16788 w 117970"/>
                  <a:gd name="connsiteY5" fmla="*/ 290635 h 548890"/>
                  <a:gd name="connsiteX6" fmla="*/ 4786 w 117970"/>
                  <a:gd name="connsiteY6" fmla="*/ 0 h 548890"/>
                  <a:gd name="connsiteX0" fmla="*/ 6346 w 119530"/>
                  <a:gd name="connsiteY0" fmla="*/ 0 h 548890"/>
                  <a:gd name="connsiteX1" fmla="*/ 94450 w 119530"/>
                  <a:gd name="connsiteY1" fmla="*/ 306 h 548890"/>
                  <a:gd name="connsiteX2" fmla="*/ 117772 w 119530"/>
                  <a:gd name="connsiteY2" fmla="*/ 253808 h 548890"/>
                  <a:gd name="connsiteX3" fmla="*/ 83299 w 119530"/>
                  <a:gd name="connsiteY3" fmla="*/ 548890 h 548890"/>
                  <a:gd name="connsiteX4" fmla="*/ 28783 w 119530"/>
                  <a:gd name="connsiteY4" fmla="*/ 533437 h 548890"/>
                  <a:gd name="connsiteX5" fmla="*/ 18348 w 119530"/>
                  <a:gd name="connsiteY5" fmla="*/ 290635 h 548890"/>
                  <a:gd name="connsiteX6" fmla="*/ 6346 w 119530"/>
                  <a:gd name="connsiteY6" fmla="*/ 0 h 548890"/>
                  <a:gd name="connsiteX0" fmla="*/ 6032 w 119216"/>
                  <a:gd name="connsiteY0" fmla="*/ 0 h 548890"/>
                  <a:gd name="connsiteX1" fmla="*/ 94136 w 119216"/>
                  <a:gd name="connsiteY1" fmla="*/ 306 h 548890"/>
                  <a:gd name="connsiteX2" fmla="*/ 117458 w 119216"/>
                  <a:gd name="connsiteY2" fmla="*/ 253808 h 548890"/>
                  <a:gd name="connsiteX3" fmla="*/ 82985 w 119216"/>
                  <a:gd name="connsiteY3" fmla="*/ 548890 h 548890"/>
                  <a:gd name="connsiteX4" fmla="*/ 28469 w 119216"/>
                  <a:gd name="connsiteY4" fmla="*/ 533437 h 548890"/>
                  <a:gd name="connsiteX5" fmla="*/ 18034 w 119216"/>
                  <a:gd name="connsiteY5" fmla="*/ 290635 h 548890"/>
                  <a:gd name="connsiteX6" fmla="*/ 6032 w 119216"/>
                  <a:gd name="connsiteY6" fmla="*/ 0 h 548890"/>
                  <a:gd name="connsiteX0" fmla="*/ 3041 w 116225"/>
                  <a:gd name="connsiteY0" fmla="*/ 0 h 548890"/>
                  <a:gd name="connsiteX1" fmla="*/ 91145 w 116225"/>
                  <a:gd name="connsiteY1" fmla="*/ 306 h 548890"/>
                  <a:gd name="connsiteX2" fmla="*/ 114467 w 116225"/>
                  <a:gd name="connsiteY2" fmla="*/ 253808 h 548890"/>
                  <a:gd name="connsiteX3" fmla="*/ 79994 w 116225"/>
                  <a:gd name="connsiteY3" fmla="*/ 548890 h 548890"/>
                  <a:gd name="connsiteX4" fmla="*/ 25478 w 116225"/>
                  <a:gd name="connsiteY4" fmla="*/ 533437 h 548890"/>
                  <a:gd name="connsiteX5" fmla="*/ 15043 w 116225"/>
                  <a:gd name="connsiteY5" fmla="*/ 290635 h 548890"/>
                  <a:gd name="connsiteX6" fmla="*/ 3041 w 116225"/>
                  <a:gd name="connsiteY6" fmla="*/ 0 h 548890"/>
                  <a:gd name="connsiteX0" fmla="*/ 960 w 114144"/>
                  <a:gd name="connsiteY0" fmla="*/ 0 h 548890"/>
                  <a:gd name="connsiteX1" fmla="*/ 89064 w 114144"/>
                  <a:gd name="connsiteY1" fmla="*/ 306 h 548890"/>
                  <a:gd name="connsiteX2" fmla="*/ 112386 w 114144"/>
                  <a:gd name="connsiteY2" fmla="*/ 253808 h 548890"/>
                  <a:gd name="connsiteX3" fmla="*/ 77913 w 114144"/>
                  <a:gd name="connsiteY3" fmla="*/ 548890 h 548890"/>
                  <a:gd name="connsiteX4" fmla="*/ 23397 w 114144"/>
                  <a:gd name="connsiteY4" fmla="*/ 533437 h 548890"/>
                  <a:gd name="connsiteX5" fmla="*/ 12962 w 114144"/>
                  <a:gd name="connsiteY5" fmla="*/ 290635 h 548890"/>
                  <a:gd name="connsiteX6" fmla="*/ 960 w 114144"/>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605 w 113789"/>
                  <a:gd name="connsiteY0" fmla="*/ 0 h 548890"/>
                  <a:gd name="connsiteX1" fmla="*/ 88709 w 113789"/>
                  <a:gd name="connsiteY1" fmla="*/ 306 h 548890"/>
                  <a:gd name="connsiteX2" fmla="*/ 112031 w 113789"/>
                  <a:gd name="connsiteY2" fmla="*/ 253808 h 548890"/>
                  <a:gd name="connsiteX3" fmla="*/ 77558 w 113789"/>
                  <a:gd name="connsiteY3" fmla="*/ 548890 h 548890"/>
                  <a:gd name="connsiteX4" fmla="*/ 23042 w 113789"/>
                  <a:gd name="connsiteY4" fmla="*/ 533437 h 548890"/>
                  <a:gd name="connsiteX5" fmla="*/ 12607 w 113789"/>
                  <a:gd name="connsiteY5" fmla="*/ 290635 h 548890"/>
                  <a:gd name="connsiteX6" fmla="*/ 605 w 113789"/>
                  <a:gd name="connsiteY6" fmla="*/ 0 h 548890"/>
                  <a:gd name="connsiteX0" fmla="*/ 0 w 113184"/>
                  <a:gd name="connsiteY0" fmla="*/ 0 h 548890"/>
                  <a:gd name="connsiteX1" fmla="*/ 88104 w 113184"/>
                  <a:gd name="connsiteY1" fmla="*/ 306 h 548890"/>
                  <a:gd name="connsiteX2" fmla="*/ 111426 w 113184"/>
                  <a:gd name="connsiteY2" fmla="*/ 253808 h 548890"/>
                  <a:gd name="connsiteX3" fmla="*/ 76953 w 113184"/>
                  <a:gd name="connsiteY3" fmla="*/ 548890 h 548890"/>
                  <a:gd name="connsiteX4" fmla="*/ 22437 w 113184"/>
                  <a:gd name="connsiteY4" fmla="*/ 533437 h 548890"/>
                  <a:gd name="connsiteX5" fmla="*/ 12002 w 113184"/>
                  <a:gd name="connsiteY5" fmla="*/ 290635 h 548890"/>
                  <a:gd name="connsiteX6" fmla="*/ 0 w 113184"/>
                  <a:gd name="connsiteY6" fmla="*/ 0 h 548890"/>
                  <a:gd name="connsiteX0" fmla="*/ 549 w 113733"/>
                  <a:gd name="connsiteY0" fmla="*/ 0 h 548890"/>
                  <a:gd name="connsiteX1" fmla="*/ 88653 w 113733"/>
                  <a:gd name="connsiteY1" fmla="*/ 306 h 548890"/>
                  <a:gd name="connsiteX2" fmla="*/ 111975 w 113733"/>
                  <a:gd name="connsiteY2" fmla="*/ 253808 h 548890"/>
                  <a:gd name="connsiteX3" fmla="*/ 77502 w 113733"/>
                  <a:gd name="connsiteY3" fmla="*/ 548890 h 548890"/>
                  <a:gd name="connsiteX4" fmla="*/ 22986 w 113733"/>
                  <a:gd name="connsiteY4" fmla="*/ 533437 h 548890"/>
                  <a:gd name="connsiteX5" fmla="*/ 12551 w 113733"/>
                  <a:gd name="connsiteY5" fmla="*/ 290635 h 548890"/>
                  <a:gd name="connsiteX6" fmla="*/ 549 w 113733"/>
                  <a:gd name="connsiteY6" fmla="*/ 0 h 548890"/>
                  <a:gd name="connsiteX0" fmla="*/ 333 w 113517"/>
                  <a:gd name="connsiteY0" fmla="*/ 0 h 548890"/>
                  <a:gd name="connsiteX1" fmla="*/ 88437 w 113517"/>
                  <a:gd name="connsiteY1" fmla="*/ 306 h 548890"/>
                  <a:gd name="connsiteX2" fmla="*/ 111759 w 113517"/>
                  <a:gd name="connsiteY2" fmla="*/ 253808 h 548890"/>
                  <a:gd name="connsiteX3" fmla="*/ 77286 w 113517"/>
                  <a:gd name="connsiteY3" fmla="*/ 548890 h 548890"/>
                  <a:gd name="connsiteX4" fmla="*/ 22770 w 113517"/>
                  <a:gd name="connsiteY4" fmla="*/ 533437 h 548890"/>
                  <a:gd name="connsiteX5" fmla="*/ 12335 w 113517"/>
                  <a:gd name="connsiteY5" fmla="*/ 290635 h 548890"/>
                  <a:gd name="connsiteX6" fmla="*/ 333 w 113517"/>
                  <a:gd name="connsiteY6" fmla="*/ 0 h 548890"/>
                  <a:gd name="connsiteX0" fmla="*/ 770 w 113954"/>
                  <a:gd name="connsiteY0" fmla="*/ 0 h 548890"/>
                  <a:gd name="connsiteX1" fmla="*/ 88874 w 113954"/>
                  <a:gd name="connsiteY1" fmla="*/ 306 h 548890"/>
                  <a:gd name="connsiteX2" fmla="*/ 112196 w 113954"/>
                  <a:gd name="connsiteY2" fmla="*/ 253808 h 548890"/>
                  <a:gd name="connsiteX3" fmla="*/ 77723 w 113954"/>
                  <a:gd name="connsiteY3" fmla="*/ 548890 h 548890"/>
                  <a:gd name="connsiteX4" fmla="*/ 23207 w 113954"/>
                  <a:gd name="connsiteY4" fmla="*/ 533437 h 548890"/>
                  <a:gd name="connsiteX5" fmla="*/ 12772 w 113954"/>
                  <a:gd name="connsiteY5" fmla="*/ 290635 h 548890"/>
                  <a:gd name="connsiteX6" fmla="*/ 770 w 113954"/>
                  <a:gd name="connsiteY6" fmla="*/ 0 h 548890"/>
                  <a:gd name="connsiteX0" fmla="*/ 770 w 113954"/>
                  <a:gd name="connsiteY0" fmla="*/ 0 h 548890"/>
                  <a:gd name="connsiteX1" fmla="*/ 88874 w 113954"/>
                  <a:gd name="connsiteY1" fmla="*/ 306 h 548890"/>
                  <a:gd name="connsiteX2" fmla="*/ 112196 w 113954"/>
                  <a:gd name="connsiteY2" fmla="*/ 253808 h 548890"/>
                  <a:gd name="connsiteX3" fmla="*/ 77723 w 113954"/>
                  <a:gd name="connsiteY3" fmla="*/ 548890 h 548890"/>
                  <a:gd name="connsiteX4" fmla="*/ 23207 w 113954"/>
                  <a:gd name="connsiteY4" fmla="*/ 533437 h 548890"/>
                  <a:gd name="connsiteX5" fmla="*/ 12772 w 113954"/>
                  <a:gd name="connsiteY5" fmla="*/ 290635 h 548890"/>
                  <a:gd name="connsiteX6" fmla="*/ 770 w 113954"/>
                  <a:gd name="connsiteY6" fmla="*/ 0 h 548890"/>
                  <a:gd name="connsiteX0" fmla="*/ 770 w 114078"/>
                  <a:gd name="connsiteY0" fmla="*/ 0 h 538489"/>
                  <a:gd name="connsiteX1" fmla="*/ 88874 w 114078"/>
                  <a:gd name="connsiteY1" fmla="*/ 306 h 538489"/>
                  <a:gd name="connsiteX2" fmla="*/ 112196 w 114078"/>
                  <a:gd name="connsiteY2" fmla="*/ 253808 h 538489"/>
                  <a:gd name="connsiteX3" fmla="*/ 80698 w 114078"/>
                  <a:gd name="connsiteY3" fmla="*/ 538489 h 538489"/>
                  <a:gd name="connsiteX4" fmla="*/ 23207 w 114078"/>
                  <a:gd name="connsiteY4" fmla="*/ 533437 h 538489"/>
                  <a:gd name="connsiteX5" fmla="*/ 12772 w 114078"/>
                  <a:gd name="connsiteY5" fmla="*/ 290635 h 538489"/>
                  <a:gd name="connsiteX6" fmla="*/ 770 w 114078"/>
                  <a:gd name="connsiteY6" fmla="*/ 0 h 538489"/>
                  <a:gd name="connsiteX0" fmla="*/ 770 w 114078"/>
                  <a:gd name="connsiteY0" fmla="*/ 0 h 538638"/>
                  <a:gd name="connsiteX1" fmla="*/ 88874 w 114078"/>
                  <a:gd name="connsiteY1" fmla="*/ 306 h 538638"/>
                  <a:gd name="connsiteX2" fmla="*/ 112196 w 114078"/>
                  <a:gd name="connsiteY2" fmla="*/ 253808 h 538638"/>
                  <a:gd name="connsiteX3" fmla="*/ 80698 w 114078"/>
                  <a:gd name="connsiteY3" fmla="*/ 538489 h 538638"/>
                  <a:gd name="connsiteX4" fmla="*/ 21718 w 114078"/>
                  <a:gd name="connsiteY4" fmla="*/ 538638 h 538638"/>
                  <a:gd name="connsiteX5" fmla="*/ 12772 w 114078"/>
                  <a:gd name="connsiteY5" fmla="*/ 290635 h 538638"/>
                  <a:gd name="connsiteX6" fmla="*/ 770 w 114078"/>
                  <a:gd name="connsiteY6" fmla="*/ 0 h 538638"/>
                  <a:gd name="connsiteX0" fmla="*/ 770 w 114078"/>
                  <a:gd name="connsiteY0" fmla="*/ 0 h 540273"/>
                  <a:gd name="connsiteX1" fmla="*/ 88874 w 114078"/>
                  <a:gd name="connsiteY1" fmla="*/ 306 h 540273"/>
                  <a:gd name="connsiteX2" fmla="*/ 112196 w 114078"/>
                  <a:gd name="connsiteY2" fmla="*/ 253808 h 540273"/>
                  <a:gd name="connsiteX3" fmla="*/ 80698 w 114078"/>
                  <a:gd name="connsiteY3" fmla="*/ 538489 h 540273"/>
                  <a:gd name="connsiteX4" fmla="*/ 23501 w 114078"/>
                  <a:gd name="connsiteY4" fmla="*/ 540273 h 540273"/>
                  <a:gd name="connsiteX5" fmla="*/ 12772 w 114078"/>
                  <a:gd name="connsiteY5" fmla="*/ 290635 h 540273"/>
                  <a:gd name="connsiteX6" fmla="*/ 770 w 114078"/>
                  <a:gd name="connsiteY6" fmla="*/ 0 h 540273"/>
                  <a:gd name="connsiteX0" fmla="*/ 770 w 114002"/>
                  <a:gd name="connsiteY0" fmla="*/ 0 h 540273"/>
                  <a:gd name="connsiteX1" fmla="*/ 88874 w 114002"/>
                  <a:gd name="connsiteY1" fmla="*/ 306 h 540273"/>
                  <a:gd name="connsiteX2" fmla="*/ 112196 w 114002"/>
                  <a:gd name="connsiteY2" fmla="*/ 253808 h 540273"/>
                  <a:gd name="connsiteX3" fmla="*/ 78915 w 114002"/>
                  <a:gd name="connsiteY3" fmla="*/ 536854 h 540273"/>
                  <a:gd name="connsiteX4" fmla="*/ 23501 w 114002"/>
                  <a:gd name="connsiteY4" fmla="*/ 540273 h 540273"/>
                  <a:gd name="connsiteX5" fmla="*/ 12772 w 114002"/>
                  <a:gd name="connsiteY5" fmla="*/ 290635 h 540273"/>
                  <a:gd name="connsiteX6" fmla="*/ 770 w 114002"/>
                  <a:gd name="connsiteY6" fmla="*/ 0 h 540273"/>
                  <a:gd name="connsiteX0" fmla="*/ 770 w 113876"/>
                  <a:gd name="connsiteY0" fmla="*/ 0 h 540419"/>
                  <a:gd name="connsiteX1" fmla="*/ 88874 w 113876"/>
                  <a:gd name="connsiteY1" fmla="*/ 306 h 540419"/>
                  <a:gd name="connsiteX2" fmla="*/ 112196 w 113876"/>
                  <a:gd name="connsiteY2" fmla="*/ 253808 h 540419"/>
                  <a:gd name="connsiteX3" fmla="*/ 75645 w 113876"/>
                  <a:gd name="connsiteY3" fmla="*/ 540419 h 540419"/>
                  <a:gd name="connsiteX4" fmla="*/ 23501 w 113876"/>
                  <a:gd name="connsiteY4" fmla="*/ 540273 h 540419"/>
                  <a:gd name="connsiteX5" fmla="*/ 12772 w 113876"/>
                  <a:gd name="connsiteY5" fmla="*/ 290635 h 540419"/>
                  <a:gd name="connsiteX6" fmla="*/ 770 w 113876"/>
                  <a:gd name="connsiteY6" fmla="*/ 0 h 540419"/>
                  <a:gd name="connsiteX0" fmla="*/ 770 w 113876"/>
                  <a:gd name="connsiteY0" fmla="*/ 0 h 540419"/>
                  <a:gd name="connsiteX1" fmla="*/ 88874 w 113876"/>
                  <a:gd name="connsiteY1" fmla="*/ 306 h 540419"/>
                  <a:gd name="connsiteX2" fmla="*/ 112196 w 113876"/>
                  <a:gd name="connsiteY2" fmla="*/ 253808 h 540419"/>
                  <a:gd name="connsiteX3" fmla="*/ 75645 w 113876"/>
                  <a:gd name="connsiteY3" fmla="*/ 540419 h 540419"/>
                  <a:gd name="connsiteX4" fmla="*/ 23501 w 113876"/>
                  <a:gd name="connsiteY4" fmla="*/ 540273 h 540419"/>
                  <a:gd name="connsiteX5" fmla="*/ 12772 w 113876"/>
                  <a:gd name="connsiteY5" fmla="*/ 290635 h 540419"/>
                  <a:gd name="connsiteX6" fmla="*/ 770 w 113876"/>
                  <a:gd name="connsiteY6" fmla="*/ 0 h 540419"/>
                  <a:gd name="connsiteX0" fmla="*/ 770 w 113876"/>
                  <a:gd name="connsiteY0" fmla="*/ 0 h 540419"/>
                  <a:gd name="connsiteX1" fmla="*/ 88874 w 113876"/>
                  <a:gd name="connsiteY1" fmla="*/ 306 h 540419"/>
                  <a:gd name="connsiteX2" fmla="*/ 112196 w 113876"/>
                  <a:gd name="connsiteY2" fmla="*/ 253808 h 540419"/>
                  <a:gd name="connsiteX3" fmla="*/ 75645 w 113876"/>
                  <a:gd name="connsiteY3" fmla="*/ 540419 h 540419"/>
                  <a:gd name="connsiteX4" fmla="*/ 23501 w 113876"/>
                  <a:gd name="connsiteY4" fmla="*/ 540273 h 540419"/>
                  <a:gd name="connsiteX5" fmla="*/ 12772 w 113876"/>
                  <a:gd name="connsiteY5" fmla="*/ 290635 h 540419"/>
                  <a:gd name="connsiteX6" fmla="*/ 770 w 113876"/>
                  <a:gd name="connsiteY6" fmla="*/ 0 h 540419"/>
                  <a:gd name="connsiteX0" fmla="*/ 770 w 124828"/>
                  <a:gd name="connsiteY0" fmla="*/ 0 h 540419"/>
                  <a:gd name="connsiteX1" fmla="*/ 88874 w 124828"/>
                  <a:gd name="connsiteY1" fmla="*/ 306 h 540419"/>
                  <a:gd name="connsiteX2" fmla="*/ 123473 w 124828"/>
                  <a:gd name="connsiteY2" fmla="*/ 280580 h 540419"/>
                  <a:gd name="connsiteX3" fmla="*/ 75645 w 124828"/>
                  <a:gd name="connsiteY3" fmla="*/ 540419 h 540419"/>
                  <a:gd name="connsiteX4" fmla="*/ 23501 w 124828"/>
                  <a:gd name="connsiteY4" fmla="*/ 540273 h 540419"/>
                  <a:gd name="connsiteX5" fmla="*/ 12772 w 124828"/>
                  <a:gd name="connsiteY5" fmla="*/ 290635 h 540419"/>
                  <a:gd name="connsiteX6" fmla="*/ 770 w 124828"/>
                  <a:gd name="connsiteY6" fmla="*/ 0 h 540419"/>
                  <a:gd name="connsiteX0" fmla="*/ 770 w 140572"/>
                  <a:gd name="connsiteY0" fmla="*/ 0 h 540419"/>
                  <a:gd name="connsiteX1" fmla="*/ 88874 w 140572"/>
                  <a:gd name="connsiteY1" fmla="*/ 306 h 540419"/>
                  <a:gd name="connsiteX2" fmla="*/ 139511 w 140572"/>
                  <a:gd name="connsiteY2" fmla="*/ 273561 h 540419"/>
                  <a:gd name="connsiteX3" fmla="*/ 75645 w 140572"/>
                  <a:gd name="connsiteY3" fmla="*/ 540419 h 540419"/>
                  <a:gd name="connsiteX4" fmla="*/ 23501 w 140572"/>
                  <a:gd name="connsiteY4" fmla="*/ 540273 h 540419"/>
                  <a:gd name="connsiteX5" fmla="*/ 12772 w 140572"/>
                  <a:gd name="connsiteY5" fmla="*/ 290635 h 540419"/>
                  <a:gd name="connsiteX6" fmla="*/ 770 w 140572"/>
                  <a:gd name="connsiteY6" fmla="*/ 0 h 540419"/>
                  <a:gd name="connsiteX0" fmla="*/ 770 w 93626"/>
                  <a:gd name="connsiteY0" fmla="*/ 0 h 540419"/>
                  <a:gd name="connsiteX1" fmla="*/ 88874 w 93626"/>
                  <a:gd name="connsiteY1" fmla="*/ 306 h 540419"/>
                  <a:gd name="connsiteX2" fmla="*/ 75645 w 93626"/>
                  <a:gd name="connsiteY2" fmla="*/ 540419 h 540419"/>
                  <a:gd name="connsiteX3" fmla="*/ 23501 w 93626"/>
                  <a:gd name="connsiteY3" fmla="*/ 540273 h 540419"/>
                  <a:gd name="connsiteX4" fmla="*/ 12772 w 93626"/>
                  <a:gd name="connsiteY4" fmla="*/ 290635 h 540419"/>
                  <a:gd name="connsiteX5" fmla="*/ 770 w 93626"/>
                  <a:gd name="connsiteY5" fmla="*/ 0 h 540419"/>
                  <a:gd name="connsiteX0" fmla="*/ 770 w 107522"/>
                  <a:gd name="connsiteY0" fmla="*/ 0 h 540419"/>
                  <a:gd name="connsiteX1" fmla="*/ 88874 w 107522"/>
                  <a:gd name="connsiteY1" fmla="*/ 306 h 540419"/>
                  <a:gd name="connsiteX2" fmla="*/ 75645 w 107522"/>
                  <a:gd name="connsiteY2" fmla="*/ 540419 h 540419"/>
                  <a:gd name="connsiteX3" fmla="*/ 23501 w 107522"/>
                  <a:gd name="connsiteY3" fmla="*/ 540273 h 540419"/>
                  <a:gd name="connsiteX4" fmla="*/ 12772 w 107522"/>
                  <a:gd name="connsiteY4" fmla="*/ 290635 h 540419"/>
                  <a:gd name="connsiteX5" fmla="*/ 770 w 107522"/>
                  <a:gd name="connsiteY5" fmla="*/ 0 h 540419"/>
                  <a:gd name="connsiteX0" fmla="*/ 770 w 127887"/>
                  <a:gd name="connsiteY0" fmla="*/ 0 h 540419"/>
                  <a:gd name="connsiteX1" fmla="*/ 88874 w 127887"/>
                  <a:gd name="connsiteY1" fmla="*/ 306 h 540419"/>
                  <a:gd name="connsiteX2" fmla="*/ 75645 w 127887"/>
                  <a:gd name="connsiteY2" fmla="*/ 540419 h 540419"/>
                  <a:gd name="connsiteX3" fmla="*/ 23501 w 127887"/>
                  <a:gd name="connsiteY3" fmla="*/ 540273 h 540419"/>
                  <a:gd name="connsiteX4" fmla="*/ 12772 w 127887"/>
                  <a:gd name="connsiteY4" fmla="*/ 290635 h 540419"/>
                  <a:gd name="connsiteX5" fmla="*/ 770 w 127887"/>
                  <a:gd name="connsiteY5" fmla="*/ 0 h 540419"/>
                  <a:gd name="connsiteX0" fmla="*/ 770 w 122863"/>
                  <a:gd name="connsiteY0" fmla="*/ 0 h 540419"/>
                  <a:gd name="connsiteX1" fmla="*/ 88874 w 122863"/>
                  <a:gd name="connsiteY1" fmla="*/ 306 h 540419"/>
                  <a:gd name="connsiteX2" fmla="*/ 75645 w 122863"/>
                  <a:gd name="connsiteY2" fmla="*/ 540419 h 540419"/>
                  <a:gd name="connsiteX3" fmla="*/ 23501 w 122863"/>
                  <a:gd name="connsiteY3" fmla="*/ 540273 h 540419"/>
                  <a:gd name="connsiteX4" fmla="*/ 12772 w 122863"/>
                  <a:gd name="connsiteY4" fmla="*/ 290635 h 540419"/>
                  <a:gd name="connsiteX5" fmla="*/ 770 w 122863"/>
                  <a:gd name="connsiteY5" fmla="*/ 0 h 540419"/>
                  <a:gd name="connsiteX0" fmla="*/ 770 w 128913"/>
                  <a:gd name="connsiteY0" fmla="*/ 0 h 540419"/>
                  <a:gd name="connsiteX1" fmla="*/ 88874 w 128913"/>
                  <a:gd name="connsiteY1" fmla="*/ 306 h 540419"/>
                  <a:gd name="connsiteX2" fmla="*/ 75645 w 128913"/>
                  <a:gd name="connsiteY2" fmla="*/ 540419 h 540419"/>
                  <a:gd name="connsiteX3" fmla="*/ 23501 w 128913"/>
                  <a:gd name="connsiteY3" fmla="*/ 540273 h 540419"/>
                  <a:gd name="connsiteX4" fmla="*/ 12772 w 128913"/>
                  <a:gd name="connsiteY4" fmla="*/ 290635 h 540419"/>
                  <a:gd name="connsiteX5" fmla="*/ 770 w 128913"/>
                  <a:gd name="connsiteY5" fmla="*/ 0 h 540419"/>
                  <a:gd name="connsiteX0" fmla="*/ 770 w 119391"/>
                  <a:gd name="connsiteY0" fmla="*/ 0 h 540419"/>
                  <a:gd name="connsiteX1" fmla="*/ 88874 w 119391"/>
                  <a:gd name="connsiteY1" fmla="*/ 306 h 540419"/>
                  <a:gd name="connsiteX2" fmla="*/ 75645 w 119391"/>
                  <a:gd name="connsiteY2" fmla="*/ 540419 h 540419"/>
                  <a:gd name="connsiteX3" fmla="*/ 23501 w 119391"/>
                  <a:gd name="connsiteY3" fmla="*/ 540273 h 540419"/>
                  <a:gd name="connsiteX4" fmla="*/ 12772 w 119391"/>
                  <a:gd name="connsiteY4" fmla="*/ 290635 h 540419"/>
                  <a:gd name="connsiteX5" fmla="*/ 770 w 119391"/>
                  <a:gd name="connsiteY5" fmla="*/ 0 h 540419"/>
                  <a:gd name="connsiteX0" fmla="*/ 415 w 127283"/>
                  <a:gd name="connsiteY0" fmla="*/ 0 h 543457"/>
                  <a:gd name="connsiteX1" fmla="*/ 96766 w 127283"/>
                  <a:gd name="connsiteY1" fmla="*/ 3344 h 543457"/>
                  <a:gd name="connsiteX2" fmla="*/ 83537 w 127283"/>
                  <a:gd name="connsiteY2" fmla="*/ 543457 h 543457"/>
                  <a:gd name="connsiteX3" fmla="*/ 31393 w 127283"/>
                  <a:gd name="connsiteY3" fmla="*/ 543311 h 543457"/>
                  <a:gd name="connsiteX4" fmla="*/ 20664 w 127283"/>
                  <a:gd name="connsiteY4" fmla="*/ 293673 h 543457"/>
                  <a:gd name="connsiteX5" fmla="*/ 415 w 127283"/>
                  <a:gd name="connsiteY5" fmla="*/ 0 h 543457"/>
                  <a:gd name="connsiteX0" fmla="*/ 219 w 142456"/>
                  <a:gd name="connsiteY0" fmla="*/ 0 h 543215"/>
                  <a:gd name="connsiteX1" fmla="*/ 111939 w 142456"/>
                  <a:gd name="connsiteY1" fmla="*/ 3102 h 543215"/>
                  <a:gd name="connsiteX2" fmla="*/ 98710 w 142456"/>
                  <a:gd name="connsiteY2" fmla="*/ 543215 h 543215"/>
                  <a:gd name="connsiteX3" fmla="*/ 46566 w 142456"/>
                  <a:gd name="connsiteY3" fmla="*/ 543069 h 543215"/>
                  <a:gd name="connsiteX4" fmla="*/ 35837 w 142456"/>
                  <a:gd name="connsiteY4" fmla="*/ 293431 h 543215"/>
                  <a:gd name="connsiteX5" fmla="*/ 219 w 142456"/>
                  <a:gd name="connsiteY5" fmla="*/ 0 h 543215"/>
                  <a:gd name="connsiteX0" fmla="*/ 219 w 142456"/>
                  <a:gd name="connsiteY0" fmla="*/ 0 h 554466"/>
                  <a:gd name="connsiteX1" fmla="*/ 111939 w 142456"/>
                  <a:gd name="connsiteY1" fmla="*/ 3102 h 554466"/>
                  <a:gd name="connsiteX2" fmla="*/ 98710 w 142456"/>
                  <a:gd name="connsiteY2" fmla="*/ 543215 h 554466"/>
                  <a:gd name="connsiteX3" fmla="*/ 32519 w 142456"/>
                  <a:gd name="connsiteY3" fmla="*/ 554466 h 554466"/>
                  <a:gd name="connsiteX4" fmla="*/ 35837 w 142456"/>
                  <a:gd name="connsiteY4" fmla="*/ 293431 h 554466"/>
                  <a:gd name="connsiteX5" fmla="*/ 219 w 142456"/>
                  <a:gd name="connsiteY5" fmla="*/ 0 h 554466"/>
                  <a:gd name="connsiteX0" fmla="*/ 219 w 137729"/>
                  <a:gd name="connsiteY0" fmla="*/ 0 h 554466"/>
                  <a:gd name="connsiteX1" fmla="*/ 111939 w 137729"/>
                  <a:gd name="connsiteY1" fmla="*/ 3102 h 554466"/>
                  <a:gd name="connsiteX2" fmla="*/ 84006 w 137729"/>
                  <a:gd name="connsiteY2" fmla="*/ 549033 h 554466"/>
                  <a:gd name="connsiteX3" fmla="*/ 32519 w 137729"/>
                  <a:gd name="connsiteY3" fmla="*/ 554466 h 554466"/>
                  <a:gd name="connsiteX4" fmla="*/ 35837 w 137729"/>
                  <a:gd name="connsiteY4" fmla="*/ 293431 h 554466"/>
                  <a:gd name="connsiteX5" fmla="*/ 219 w 137729"/>
                  <a:gd name="connsiteY5" fmla="*/ 0 h 554466"/>
                  <a:gd name="connsiteX0" fmla="*/ 219 w 137729"/>
                  <a:gd name="connsiteY0" fmla="*/ 0 h 568530"/>
                  <a:gd name="connsiteX1" fmla="*/ 111939 w 137729"/>
                  <a:gd name="connsiteY1" fmla="*/ 3102 h 568530"/>
                  <a:gd name="connsiteX2" fmla="*/ 84006 w 137729"/>
                  <a:gd name="connsiteY2" fmla="*/ 549033 h 568530"/>
                  <a:gd name="connsiteX3" fmla="*/ 26495 w 137729"/>
                  <a:gd name="connsiteY3" fmla="*/ 568530 h 568530"/>
                  <a:gd name="connsiteX4" fmla="*/ 35837 w 137729"/>
                  <a:gd name="connsiteY4" fmla="*/ 293431 h 568530"/>
                  <a:gd name="connsiteX5" fmla="*/ 219 w 137729"/>
                  <a:gd name="connsiteY5" fmla="*/ 0 h 568530"/>
                  <a:gd name="connsiteX0" fmla="*/ 219 w 138297"/>
                  <a:gd name="connsiteY0" fmla="*/ 0 h 568530"/>
                  <a:gd name="connsiteX1" fmla="*/ 111939 w 138297"/>
                  <a:gd name="connsiteY1" fmla="*/ 3102 h 568530"/>
                  <a:gd name="connsiteX2" fmla="*/ 85997 w 138297"/>
                  <a:gd name="connsiteY2" fmla="*/ 565766 h 568530"/>
                  <a:gd name="connsiteX3" fmla="*/ 26495 w 138297"/>
                  <a:gd name="connsiteY3" fmla="*/ 568530 h 568530"/>
                  <a:gd name="connsiteX4" fmla="*/ 35837 w 138297"/>
                  <a:gd name="connsiteY4" fmla="*/ 293431 h 568530"/>
                  <a:gd name="connsiteX5" fmla="*/ 219 w 138297"/>
                  <a:gd name="connsiteY5" fmla="*/ 0 h 568530"/>
                  <a:gd name="connsiteX0" fmla="*/ 219 w 143453"/>
                  <a:gd name="connsiteY0" fmla="*/ 0 h 568530"/>
                  <a:gd name="connsiteX1" fmla="*/ 111939 w 143453"/>
                  <a:gd name="connsiteY1" fmla="*/ 3102 h 568530"/>
                  <a:gd name="connsiteX2" fmla="*/ 101370 w 143453"/>
                  <a:gd name="connsiteY2" fmla="*/ 565525 h 568530"/>
                  <a:gd name="connsiteX3" fmla="*/ 26495 w 143453"/>
                  <a:gd name="connsiteY3" fmla="*/ 568530 h 568530"/>
                  <a:gd name="connsiteX4" fmla="*/ 35837 w 143453"/>
                  <a:gd name="connsiteY4" fmla="*/ 293431 h 568530"/>
                  <a:gd name="connsiteX5" fmla="*/ 219 w 143453"/>
                  <a:gd name="connsiteY5" fmla="*/ 0 h 568530"/>
                  <a:gd name="connsiteX0" fmla="*/ 380 w 143614"/>
                  <a:gd name="connsiteY0" fmla="*/ 0 h 568530"/>
                  <a:gd name="connsiteX1" fmla="*/ 112100 w 143614"/>
                  <a:gd name="connsiteY1" fmla="*/ 3102 h 568530"/>
                  <a:gd name="connsiteX2" fmla="*/ 101531 w 143614"/>
                  <a:gd name="connsiteY2" fmla="*/ 565525 h 568530"/>
                  <a:gd name="connsiteX3" fmla="*/ 26656 w 143614"/>
                  <a:gd name="connsiteY3" fmla="*/ 568530 h 568530"/>
                  <a:gd name="connsiteX4" fmla="*/ 22151 w 143614"/>
                  <a:gd name="connsiteY4" fmla="*/ 295350 h 568530"/>
                  <a:gd name="connsiteX5" fmla="*/ 380 w 143614"/>
                  <a:gd name="connsiteY5" fmla="*/ 0 h 5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614" h="568530">
                    <a:moveTo>
                      <a:pt x="380" y="0"/>
                    </a:moveTo>
                    <a:cubicBezTo>
                      <a:pt x="29748" y="102"/>
                      <a:pt x="82732" y="3000"/>
                      <a:pt x="112100" y="3102"/>
                    </a:cubicBezTo>
                    <a:cubicBezTo>
                      <a:pt x="164837" y="350335"/>
                      <a:pt x="144500" y="461494"/>
                      <a:pt x="101531" y="565525"/>
                    </a:cubicBezTo>
                    <a:lnTo>
                      <a:pt x="26656" y="568530"/>
                    </a:lnTo>
                    <a:cubicBezTo>
                      <a:pt x="-19430" y="501899"/>
                      <a:pt x="67211" y="349941"/>
                      <a:pt x="22151" y="295350"/>
                    </a:cubicBezTo>
                    <a:cubicBezTo>
                      <a:pt x="13665" y="175833"/>
                      <a:pt x="-2701" y="72512"/>
                      <a:pt x="380" y="0"/>
                    </a:cubicBezTo>
                    <a:close/>
                  </a:path>
                </a:pathLst>
              </a:custGeom>
              <a:gradFill flip="none" rotWithShape="1">
                <a:gsLst>
                  <a:gs pos="0">
                    <a:sysClr val="window" lastClr="FFFFFF">
                      <a:lumMod val="65000"/>
                    </a:sysClr>
                  </a:gs>
                  <a:gs pos="100000">
                    <a:sysClr val="windowText" lastClr="000000">
                      <a:lumMod val="65000"/>
                      <a:lumOff val="35000"/>
                    </a:sysClr>
                  </a:gs>
                </a:gsLst>
                <a:lin ang="1080000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18" name="Rectangle 4"/>
              <p:cNvSpPr/>
              <p:nvPr/>
            </p:nvSpPr>
            <p:spPr>
              <a:xfrm rot="2761914">
                <a:off x="2772338" y="3848542"/>
                <a:ext cx="92314" cy="563359"/>
              </a:xfrm>
              <a:custGeom>
                <a:avLst/>
                <a:gdLst>
                  <a:gd name="connsiteX0" fmla="*/ 0 w 120693"/>
                  <a:gd name="connsiteY0" fmla="*/ 0 h 543476"/>
                  <a:gd name="connsiteX1" fmla="*/ 120693 w 120693"/>
                  <a:gd name="connsiteY1" fmla="*/ 0 h 543476"/>
                  <a:gd name="connsiteX2" fmla="*/ 120693 w 120693"/>
                  <a:gd name="connsiteY2" fmla="*/ 543476 h 543476"/>
                  <a:gd name="connsiteX3" fmla="*/ 0 w 120693"/>
                  <a:gd name="connsiteY3" fmla="*/ 543476 h 543476"/>
                  <a:gd name="connsiteX4" fmla="*/ 0 w 120693"/>
                  <a:gd name="connsiteY4" fmla="*/ 0 h 543476"/>
                  <a:gd name="connsiteX0" fmla="*/ 0 w 120693"/>
                  <a:gd name="connsiteY0" fmla="*/ 0 h 543476"/>
                  <a:gd name="connsiteX1" fmla="*/ 53352 w 120693"/>
                  <a:gd name="connsiteY1" fmla="*/ 1213 h 543476"/>
                  <a:gd name="connsiteX2" fmla="*/ 120693 w 120693"/>
                  <a:gd name="connsiteY2" fmla="*/ 543476 h 543476"/>
                  <a:gd name="connsiteX3" fmla="*/ 0 w 120693"/>
                  <a:gd name="connsiteY3" fmla="*/ 543476 h 543476"/>
                  <a:gd name="connsiteX4" fmla="*/ 0 w 120693"/>
                  <a:gd name="connsiteY4" fmla="*/ 0 h 543476"/>
                  <a:gd name="connsiteX0" fmla="*/ 0 w 53352"/>
                  <a:gd name="connsiteY0" fmla="*/ 0 h 543476"/>
                  <a:gd name="connsiteX1" fmla="*/ 53352 w 53352"/>
                  <a:gd name="connsiteY1" fmla="*/ 1213 h 543476"/>
                  <a:gd name="connsiteX2" fmla="*/ 31376 w 53352"/>
                  <a:gd name="connsiteY2" fmla="*/ 540032 h 543476"/>
                  <a:gd name="connsiteX3" fmla="*/ 0 w 53352"/>
                  <a:gd name="connsiteY3" fmla="*/ 543476 h 543476"/>
                  <a:gd name="connsiteX4" fmla="*/ 0 w 53352"/>
                  <a:gd name="connsiteY4" fmla="*/ 0 h 543476"/>
                  <a:gd name="connsiteX0" fmla="*/ 18428 w 71780"/>
                  <a:gd name="connsiteY0" fmla="*/ 0 h 548860"/>
                  <a:gd name="connsiteX1" fmla="*/ 71780 w 71780"/>
                  <a:gd name="connsiteY1" fmla="*/ 1213 h 548860"/>
                  <a:gd name="connsiteX2" fmla="*/ 49804 w 71780"/>
                  <a:gd name="connsiteY2" fmla="*/ 540032 h 548860"/>
                  <a:gd name="connsiteX3" fmla="*/ 0 w 71780"/>
                  <a:gd name="connsiteY3" fmla="*/ 548860 h 548860"/>
                  <a:gd name="connsiteX4" fmla="*/ 18428 w 71780"/>
                  <a:gd name="connsiteY4" fmla="*/ 0 h 548860"/>
                  <a:gd name="connsiteX0" fmla="*/ 18550 w 71902"/>
                  <a:gd name="connsiteY0" fmla="*/ 0 h 542125"/>
                  <a:gd name="connsiteX1" fmla="*/ 71902 w 71902"/>
                  <a:gd name="connsiteY1" fmla="*/ 1213 h 542125"/>
                  <a:gd name="connsiteX2" fmla="*/ 49926 w 71902"/>
                  <a:gd name="connsiteY2" fmla="*/ 540032 h 542125"/>
                  <a:gd name="connsiteX3" fmla="*/ 0 w 71902"/>
                  <a:gd name="connsiteY3" fmla="*/ 542125 h 542125"/>
                  <a:gd name="connsiteX4" fmla="*/ 18550 w 71902"/>
                  <a:gd name="connsiteY4" fmla="*/ 0 h 542125"/>
                  <a:gd name="connsiteX0" fmla="*/ 18733 w 72085"/>
                  <a:gd name="connsiteY0" fmla="*/ 0 h 540032"/>
                  <a:gd name="connsiteX1" fmla="*/ 72085 w 72085"/>
                  <a:gd name="connsiteY1" fmla="*/ 1213 h 540032"/>
                  <a:gd name="connsiteX2" fmla="*/ 50109 w 72085"/>
                  <a:gd name="connsiteY2" fmla="*/ 540032 h 540032"/>
                  <a:gd name="connsiteX3" fmla="*/ 0 w 72085"/>
                  <a:gd name="connsiteY3" fmla="*/ 532024 h 540032"/>
                  <a:gd name="connsiteX4" fmla="*/ 18733 w 72085"/>
                  <a:gd name="connsiteY4" fmla="*/ 0 h 540032"/>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73617"/>
                  <a:gd name="connsiteY0" fmla="*/ 0 h 540471"/>
                  <a:gd name="connsiteX1" fmla="*/ 73617 w 73617"/>
                  <a:gd name="connsiteY1" fmla="*/ 1213 h 540471"/>
                  <a:gd name="connsiteX2" fmla="*/ 51641 w 73617"/>
                  <a:gd name="connsiteY2" fmla="*/ 540032 h 540471"/>
                  <a:gd name="connsiteX3" fmla="*/ 0 w 73617"/>
                  <a:gd name="connsiteY3" fmla="*/ 540471 h 540471"/>
                  <a:gd name="connsiteX4" fmla="*/ 20265 w 73617"/>
                  <a:gd name="connsiteY4" fmla="*/ 0 h 540471"/>
                  <a:gd name="connsiteX0" fmla="*/ 20265 w 81456"/>
                  <a:gd name="connsiteY0" fmla="*/ 0 h 540471"/>
                  <a:gd name="connsiteX1" fmla="*/ 73617 w 81456"/>
                  <a:gd name="connsiteY1" fmla="*/ 1213 h 540471"/>
                  <a:gd name="connsiteX2" fmla="*/ 51641 w 81456"/>
                  <a:gd name="connsiteY2" fmla="*/ 540032 h 540471"/>
                  <a:gd name="connsiteX3" fmla="*/ 0 w 81456"/>
                  <a:gd name="connsiteY3" fmla="*/ 540471 h 540471"/>
                  <a:gd name="connsiteX4" fmla="*/ 20265 w 81456"/>
                  <a:gd name="connsiteY4" fmla="*/ 0 h 540471"/>
                  <a:gd name="connsiteX0" fmla="*/ 20265 w 88021"/>
                  <a:gd name="connsiteY0" fmla="*/ 0 h 540471"/>
                  <a:gd name="connsiteX1" fmla="*/ 73617 w 88021"/>
                  <a:gd name="connsiteY1" fmla="*/ 1213 h 540471"/>
                  <a:gd name="connsiteX2" fmla="*/ 51641 w 88021"/>
                  <a:gd name="connsiteY2" fmla="*/ 540032 h 540471"/>
                  <a:gd name="connsiteX3" fmla="*/ 0 w 88021"/>
                  <a:gd name="connsiteY3" fmla="*/ 540471 h 540471"/>
                  <a:gd name="connsiteX4" fmla="*/ 20265 w 88021"/>
                  <a:gd name="connsiteY4" fmla="*/ 0 h 540471"/>
                  <a:gd name="connsiteX0" fmla="*/ 20265 w 85101"/>
                  <a:gd name="connsiteY0" fmla="*/ 0 h 540471"/>
                  <a:gd name="connsiteX1" fmla="*/ 73617 w 85101"/>
                  <a:gd name="connsiteY1" fmla="*/ 1213 h 540471"/>
                  <a:gd name="connsiteX2" fmla="*/ 51641 w 85101"/>
                  <a:gd name="connsiteY2" fmla="*/ 540032 h 540471"/>
                  <a:gd name="connsiteX3" fmla="*/ 0 w 85101"/>
                  <a:gd name="connsiteY3" fmla="*/ 540471 h 540471"/>
                  <a:gd name="connsiteX4" fmla="*/ 20265 w 85101"/>
                  <a:gd name="connsiteY4" fmla="*/ 0 h 540471"/>
                  <a:gd name="connsiteX0" fmla="*/ 20265 w 92707"/>
                  <a:gd name="connsiteY0" fmla="*/ 0 h 540471"/>
                  <a:gd name="connsiteX1" fmla="*/ 73617 w 92707"/>
                  <a:gd name="connsiteY1" fmla="*/ 1213 h 540471"/>
                  <a:gd name="connsiteX2" fmla="*/ 51641 w 92707"/>
                  <a:gd name="connsiteY2" fmla="*/ 540032 h 540471"/>
                  <a:gd name="connsiteX3" fmla="*/ 0 w 92707"/>
                  <a:gd name="connsiteY3" fmla="*/ 540471 h 540471"/>
                  <a:gd name="connsiteX4" fmla="*/ 20265 w 92707"/>
                  <a:gd name="connsiteY4" fmla="*/ 0 h 540471"/>
                  <a:gd name="connsiteX0" fmla="*/ 20265 w 92562"/>
                  <a:gd name="connsiteY0" fmla="*/ 0 h 540471"/>
                  <a:gd name="connsiteX1" fmla="*/ 73617 w 92562"/>
                  <a:gd name="connsiteY1" fmla="*/ 1213 h 540471"/>
                  <a:gd name="connsiteX2" fmla="*/ 51641 w 92562"/>
                  <a:gd name="connsiteY2" fmla="*/ 540032 h 540471"/>
                  <a:gd name="connsiteX3" fmla="*/ 0 w 92562"/>
                  <a:gd name="connsiteY3" fmla="*/ 540471 h 540471"/>
                  <a:gd name="connsiteX4" fmla="*/ 20265 w 92562"/>
                  <a:gd name="connsiteY4" fmla="*/ 0 h 540471"/>
                  <a:gd name="connsiteX0" fmla="*/ 20265 w 117981"/>
                  <a:gd name="connsiteY0" fmla="*/ 0 h 540471"/>
                  <a:gd name="connsiteX1" fmla="*/ 73617 w 117981"/>
                  <a:gd name="connsiteY1" fmla="*/ 1213 h 540471"/>
                  <a:gd name="connsiteX2" fmla="*/ 51641 w 117981"/>
                  <a:gd name="connsiteY2" fmla="*/ 540032 h 540471"/>
                  <a:gd name="connsiteX3" fmla="*/ 0 w 117981"/>
                  <a:gd name="connsiteY3" fmla="*/ 540471 h 540471"/>
                  <a:gd name="connsiteX4" fmla="*/ 20265 w 117981"/>
                  <a:gd name="connsiteY4" fmla="*/ 0 h 540471"/>
                  <a:gd name="connsiteX0" fmla="*/ 20265 w 89569"/>
                  <a:gd name="connsiteY0" fmla="*/ 0 h 540471"/>
                  <a:gd name="connsiteX1" fmla="*/ 73617 w 89569"/>
                  <a:gd name="connsiteY1" fmla="*/ 1213 h 540471"/>
                  <a:gd name="connsiteX2" fmla="*/ 51641 w 89569"/>
                  <a:gd name="connsiteY2" fmla="*/ 540032 h 540471"/>
                  <a:gd name="connsiteX3" fmla="*/ 0 w 89569"/>
                  <a:gd name="connsiteY3" fmla="*/ 540471 h 540471"/>
                  <a:gd name="connsiteX4" fmla="*/ 20265 w 89569"/>
                  <a:gd name="connsiteY4" fmla="*/ 0 h 540471"/>
                  <a:gd name="connsiteX0" fmla="*/ 20265 w 91294"/>
                  <a:gd name="connsiteY0" fmla="*/ 0 h 540471"/>
                  <a:gd name="connsiteX1" fmla="*/ 73617 w 91294"/>
                  <a:gd name="connsiteY1" fmla="*/ 1213 h 540471"/>
                  <a:gd name="connsiteX2" fmla="*/ 51641 w 91294"/>
                  <a:gd name="connsiteY2" fmla="*/ 540032 h 540471"/>
                  <a:gd name="connsiteX3" fmla="*/ 0 w 91294"/>
                  <a:gd name="connsiteY3" fmla="*/ 540471 h 540471"/>
                  <a:gd name="connsiteX4" fmla="*/ 20265 w 91294"/>
                  <a:gd name="connsiteY4" fmla="*/ 0 h 540471"/>
                  <a:gd name="connsiteX0" fmla="*/ 20265 w 91294"/>
                  <a:gd name="connsiteY0" fmla="*/ 0 h 540471"/>
                  <a:gd name="connsiteX1" fmla="*/ 73617 w 91294"/>
                  <a:gd name="connsiteY1" fmla="*/ 1213 h 540471"/>
                  <a:gd name="connsiteX2" fmla="*/ 51641 w 91294"/>
                  <a:gd name="connsiteY2" fmla="*/ 540032 h 540471"/>
                  <a:gd name="connsiteX3" fmla="*/ 0 w 91294"/>
                  <a:gd name="connsiteY3" fmla="*/ 540471 h 540471"/>
                  <a:gd name="connsiteX4" fmla="*/ 20265 w 91294"/>
                  <a:gd name="connsiteY4" fmla="*/ 0 h 540471"/>
                  <a:gd name="connsiteX0" fmla="*/ 20265 w 91871"/>
                  <a:gd name="connsiteY0" fmla="*/ 0 h 540471"/>
                  <a:gd name="connsiteX1" fmla="*/ 73617 w 91871"/>
                  <a:gd name="connsiteY1" fmla="*/ 1213 h 540471"/>
                  <a:gd name="connsiteX2" fmla="*/ 51641 w 91871"/>
                  <a:gd name="connsiteY2" fmla="*/ 540032 h 540471"/>
                  <a:gd name="connsiteX3" fmla="*/ 0 w 91871"/>
                  <a:gd name="connsiteY3" fmla="*/ 540471 h 540471"/>
                  <a:gd name="connsiteX4" fmla="*/ 20265 w 91871"/>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4043"/>
                  <a:gd name="connsiteY0" fmla="*/ 0 h 540471"/>
                  <a:gd name="connsiteX1" fmla="*/ 73617 w 94043"/>
                  <a:gd name="connsiteY1" fmla="*/ 1213 h 540471"/>
                  <a:gd name="connsiteX2" fmla="*/ 51641 w 94043"/>
                  <a:gd name="connsiteY2" fmla="*/ 540032 h 540471"/>
                  <a:gd name="connsiteX3" fmla="*/ 0 w 94043"/>
                  <a:gd name="connsiteY3" fmla="*/ 540471 h 540471"/>
                  <a:gd name="connsiteX4" fmla="*/ 20265 w 94043"/>
                  <a:gd name="connsiteY4" fmla="*/ 0 h 540471"/>
                  <a:gd name="connsiteX0" fmla="*/ 20265 w 91494"/>
                  <a:gd name="connsiteY0" fmla="*/ 0 h 557371"/>
                  <a:gd name="connsiteX1" fmla="*/ 73617 w 91494"/>
                  <a:gd name="connsiteY1" fmla="*/ 1213 h 557371"/>
                  <a:gd name="connsiteX2" fmla="*/ 44577 w 91494"/>
                  <a:gd name="connsiteY2" fmla="*/ 557371 h 557371"/>
                  <a:gd name="connsiteX3" fmla="*/ 0 w 91494"/>
                  <a:gd name="connsiteY3" fmla="*/ 540471 h 557371"/>
                  <a:gd name="connsiteX4" fmla="*/ 20265 w 91494"/>
                  <a:gd name="connsiteY4" fmla="*/ 0 h 557371"/>
                  <a:gd name="connsiteX0" fmla="*/ 20265 w 92286"/>
                  <a:gd name="connsiteY0" fmla="*/ 0 h 549953"/>
                  <a:gd name="connsiteX1" fmla="*/ 73617 w 92286"/>
                  <a:gd name="connsiteY1" fmla="*/ 1213 h 549953"/>
                  <a:gd name="connsiteX2" fmla="*/ 46903 w 92286"/>
                  <a:gd name="connsiteY2" fmla="*/ 549952 h 549953"/>
                  <a:gd name="connsiteX3" fmla="*/ 0 w 92286"/>
                  <a:gd name="connsiteY3" fmla="*/ 540471 h 549953"/>
                  <a:gd name="connsiteX4" fmla="*/ 20265 w 92286"/>
                  <a:gd name="connsiteY4" fmla="*/ 0 h 549953"/>
                  <a:gd name="connsiteX0" fmla="*/ 11397 w 83418"/>
                  <a:gd name="connsiteY0" fmla="*/ 0 h 549961"/>
                  <a:gd name="connsiteX1" fmla="*/ 64749 w 83418"/>
                  <a:gd name="connsiteY1" fmla="*/ 1213 h 549961"/>
                  <a:gd name="connsiteX2" fmla="*/ 38035 w 83418"/>
                  <a:gd name="connsiteY2" fmla="*/ 549952 h 549961"/>
                  <a:gd name="connsiteX3" fmla="*/ 0 w 83418"/>
                  <a:gd name="connsiteY3" fmla="*/ 548706 h 549961"/>
                  <a:gd name="connsiteX4" fmla="*/ 11397 w 83418"/>
                  <a:gd name="connsiteY4" fmla="*/ 0 h 549961"/>
                  <a:gd name="connsiteX0" fmla="*/ 11397 w 83418"/>
                  <a:gd name="connsiteY0" fmla="*/ 0 h 549961"/>
                  <a:gd name="connsiteX1" fmla="*/ 64749 w 83418"/>
                  <a:gd name="connsiteY1" fmla="*/ 1213 h 549961"/>
                  <a:gd name="connsiteX2" fmla="*/ 38035 w 83418"/>
                  <a:gd name="connsiteY2" fmla="*/ 549952 h 549961"/>
                  <a:gd name="connsiteX3" fmla="*/ 0 w 83418"/>
                  <a:gd name="connsiteY3" fmla="*/ 548706 h 549961"/>
                  <a:gd name="connsiteX4" fmla="*/ 11397 w 83418"/>
                  <a:gd name="connsiteY4" fmla="*/ 0 h 549961"/>
                  <a:gd name="connsiteX0" fmla="*/ 11397 w 83418"/>
                  <a:gd name="connsiteY0" fmla="*/ 0 h 549961"/>
                  <a:gd name="connsiteX1" fmla="*/ 64749 w 83418"/>
                  <a:gd name="connsiteY1" fmla="*/ 1213 h 549961"/>
                  <a:gd name="connsiteX2" fmla="*/ 38035 w 83418"/>
                  <a:gd name="connsiteY2" fmla="*/ 549952 h 549961"/>
                  <a:gd name="connsiteX3" fmla="*/ 0 w 83418"/>
                  <a:gd name="connsiteY3" fmla="*/ 548706 h 549961"/>
                  <a:gd name="connsiteX4" fmla="*/ 11397 w 83418"/>
                  <a:gd name="connsiteY4" fmla="*/ 0 h 549961"/>
                  <a:gd name="connsiteX0" fmla="*/ 14250 w 86271"/>
                  <a:gd name="connsiteY0" fmla="*/ 0 h 551551"/>
                  <a:gd name="connsiteX1" fmla="*/ 67602 w 86271"/>
                  <a:gd name="connsiteY1" fmla="*/ 1213 h 551551"/>
                  <a:gd name="connsiteX2" fmla="*/ 40888 w 86271"/>
                  <a:gd name="connsiteY2" fmla="*/ 549952 h 551551"/>
                  <a:gd name="connsiteX3" fmla="*/ 0 w 86271"/>
                  <a:gd name="connsiteY3" fmla="*/ 551551 h 551551"/>
                  <a:gd name="connsiteX4" fmla="*/ 14250 w 86271"/>
                  <a:gd name="connsiteY4" fmla="*/ 0 h 551551"/>
                  <a:gd name="connsiteX0" fmla="*/ 14250 w 86271"/>
                  <a:gd name="connsiteY0" fmla="*/ 0 h 551551"/>
                  <a:gd name="connsiteX1" fmla="*/ 67602 w 86271"/>
                  <a:gd name="connsiteY1" fmla="*/ 1213 h 551551"/>
                  <a:gd name="connsiteX2" fmla="*/ 40888 w 86271"/>
                  <a:gd name="connsiteY2" fmla="*/ 549952 h 551551"/>
                  <a:gd name="connsiteX3" fmla="*/ 0 w 86271"/>
                  <a:gd name="connsiteY3" fmla="*/ 551551 h 551551"/>
                  <a:gd name="connsiteX4" fmla="*/ 14250 w 86271"/>
                  <a:gd name="connsiteY4" fmla="*/ 0 h 551551"/>
                  <a:gd name="connsiteX0" fmla="*/ 14250 w 89809"/>
                  <a:gd name="connsiteY0" fmla="*/ 0 h 551551"/>
                  <a:gd name="connsiteX1" fmla="*/ 67602 w 89809"/>
                  <a:gd name="connsiteY1" fmla="*/ 1213 h 551551"/>
                  <a:gd name="connsiteX2" fmla="*/ 40888 w 89809"/>
                  <a:gd name="connsiteY2" fmla="*/ 549952 h 551551"/>
                  <a:gd name="connsiteX3" fmla="*/ 0 w 89809"/>
                  <a:gd name="connsiteY3" fmla="*/ 551551 h 551551"/>
                  <a:gd name="connsiteX4" fmla="*/ 14250 w 89809"/>
                  <a:gd name="connsiteY4" fmla="*/ 0 h 551551"/>
                  <a:gd name="connsiteX0" fmla="*/ 14250 w 94407"/>
                  <a:gd name="connsiteY0" fmla="*/ 0 h 551551"/>
                  <a:gd name="connsiteX1" fmla="*/ 67602 w 94407"/>
                  <a:gd name="connsiteY1" fmla="*/ 1213 h 551551"/>
                  <a:gd name="connsiteX2" fmla="*/ 40888 w 94407"/>
                  <a:gd name="connsiteY2" fmla="*/ 549952 h 551551"/>
                  <a:gd name="connsiteX3" fmla="*/ 0 w 94407"/>
                  <a:gd name="connsiteY3" fmla="*/ 551551 h 551551"/>
                  <a:gd name="connsiteX4" fmla="*/ 14250 w 94407"/>
                  <a:gd name="connsiteY4" fmla="*/ 0 h 551551"/>
                  <a:gd name="connsiteX0" fmla="*/ 14144 w 94301"/>
                  <a:gd name="connsiteY0" fmla="*/ 0 h 557140"/>
                  <a:gd name="connsiteX1" fmla="*/ 67496 w 94301"/>
                  <a:gd name="connsiteY1" fmla="*/ 1213 h 557140"/>
                  <a:gd name="connsiteX2" fmla="*/ 40782 w 94301"/>
                  <a:gd name="connsiteY2" fmla="*/ 549952 h 557140"/>
                  <a:gd name="connsiteX3" fmla="*/ 0 w 94301"/>
                  <a:gd name="connsiteY3" fmla="*/ 557140 h 557140"/>
                  <a:gd name="connsiteX4" fmla="*/ 14144 w 94301"/>
                  <a:gd name="connsiteY4" fmla="*/ 0 h 557140"/>
                  <a:gd name="connsiteX0" fmla="*/ 14144 w 94422"/>
                  <a:gd name="connsiteY0" fmla="*/ 0 h 566725"/>
                  <a:gd name="connsiteX1" fmla="*/ 67496 w 94422"/>
                  <a:gd name="connsiteY1" fmla="*/ 1213 h 566725"/>
                  <a:gd name="connsiteX2" fmla="*/ 41095 w 94422"/>
                  <a:gd name="connsiteY2" fmla="*/ 566724 h 566725"/>
                  <a:gd name="connsiteX3" fmla="*/ 0 w 94422"/>
                  <a:gd name="connsiteY3" fmla="*/ 557140 h 566725"/>
                  <a:gd name="connsiteX4" fmla="*/ 14144 w 94422"/>
                  <a:gd name="connsiteY4" fmla="*/ 0 h 566725"/>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4144 w 93273"/>
                  <a:gd name="connsiteY0" fmla="*/ 0 h 558397"/>
                  <a:gd name="connsiteX1" fmla="*/ 67496 w 93273"/>
                  <a:gd name="connsiteY1" fmla="*/ 1213 h 558397"/>
                  <a:gd name="connsiteX2" fmla="*/ 38035 w 93273"/>
                  <a:gd name="connsiteY2" fmla="*/ 558388 h 558397"/>
                  <a:gd name="connsiteX3" fmla="*/ 0 w 93273"/>
                  <a:gd name="connsiteY3" fmla="*/ 557140 h 558397"/>
                  <a:gd name="connsiteX4" fmla="*/ 14144 w 93273"/>
                  <a:gd name="connsiteY4" fmla="*/ 0 h 558397"/>
                  <a:gd name="connsiteX0" fmla="*/ 17422 w 96551"/>
                  <a:gd name="connsiteY0" fmla="*/ 0 h 558391"/>
                  <a:gd name="connsiteX1" fmla="*/ 70774 w 96551"/>
                  <a:gd name="connsiteY1" fmla="*/ 1213 h 558391"/>
                  <a:gd name="connsiteX2" fmla="*/ 41313 w 96551"/>
                  <a:gd name="connsiteY2" fmla="*/ 558388 h 558391"/>
                  <a:gd name="connsiteX3" fmla="*/ 0 w 96551"/>
                  <a:gd name="connsiteY3" fmla="*/ 554096 h 558391"/>
                  <a:gd name="connsiteX4" fmla="*/ 17422 w 96551"/>
                  <a:gd name="connsiteY4" fmla="*/ 0 h 558391"/>
                  <a:gd name="connsiteX0" fmla="*/ 17422 w 94821"/>
                  <a:gd name="connsiteY0" fmla="*/ 0 h 563340"/>
                  <a:gd name="connsiteX1" fmla="*/ 70774 w 94821"/>
                  <a:gd name="connsiteY1" fmla="*/ 1213 h 563340"/>
                  <a:gd name="connsiteX2" fmla="*/ 36353 w 94821"/>
                  <a:gd name="connsiteY2" fmla="*/ 563339 h 563340"/>
                  <a:gd name="connsiteX3" fmla="*/ 0 w 94821"/>
                  <a:gd name="connsiteY3" fmla="*/ 554096 h 563340"/>
                  <a:gd name="connsiteX4" fmla="*/ 17422 w 94821"/>
                  <a:gd name="connsiteY4" fmla="*/ 0 h 563340"/>
                  <a:gd name="connsiteX0" fmla="*/ 17422 w 95697"/>
                  <a:gd name="connsiteY0" fmla="*/ 0 h 565728"/>
                  <a:gd name="connsiteX1" fmla="*/ 70774 w 95697"/>
                  <a:gd name="connsiteY1" fmla="*/ 1213 h 565728"/>
                  <a:gd name="connsiteX2" fmla="*/ 38924 w 95697"/>
                  <a:gd name="connsiteY2" fmla="*/ 565727 h 565728"/>
                  <a:gd name="connsiteX3" fmla="*/ 0 w 95697"/>
                  <a:gd name="connsiteY3" fmla="*/ 554096 h 565728"/>
                  <a:gd name="connsiteX4" fmla="*/ 17422 w 95697"/>
                  <a:gd name="connsiteY4" fmla="*/ 0 h 565728"/>
                  <a:gd name="connsiteX0" fmla="*/ 17422 w 95697"/>
                  <a:gd name="connsiteY0" fmla="*/ 0 h 565728"/>
                  <a:gd name="connsiteX1" fmla="*/ 70774 w 95697"/>
                  <a:gd name="connsiteY1" fmla="*/ 1213 h 565728"/>
                  <a:gd name="connsiteX2" fmla="*/ 38923 w 95697"/>
                  <a:gd name="connsiteY2" fmla="*/ 565727 h 565728"/>
                  <a:gd name="connsiteX3" fmla="*/ 0 w 95697"/>
                  <a:gd name="connsiteY3" fmla="*/ 554096 h 565728"/>
                  <a:gd name="connsiteX4" fmla="*/ 17422 w 95697"/>
                  <a:gd name="connsiteY4" fmla="*/ 0 h 565728"/>
                  <a:gd name="connsiteX0" fmla="*/ 19629 w 97904"/>
                  <a:gd name="connsiteY0" fmla="*/ 0 h 571160"/>
                  <a:gd name="connsiteX1" fmla="*/ 72981 w 97904"/>
                  <a:gd name="connsiteY1" fmla="*/ 1213 h 571160"/>
                  <a:gd name="connsiteX2" fmla="*/ 41130 w 97904"/>
                  <a:gd name="connsiteY2" fmla="*/ 565727 h 571160"/>
                  <a:gd name="connsiteX3" fmla="*/ 0 w 97904"/>
                  <a:gd name="connsiteY3" fmla="*/ 571160 h 571160"/>
                  <a:gd name="connsiteX4" fmla="*/ 19629 w 97904"/>
                  <a:gd name="connsiteY4" fmla="*/ 0 h 571160"/>
                  <a:gd name="connsiteX0" fmla="*/ 19629 w 97904"/>
                  <a:gd name="connsiteY0" fmla="*/ 0 h 571160"/>
                  <a:gd name="connsiteX1" fmla="*/ 72981 w 97904"/>
                  <a:gd name="connsiteY1" fmla="*/ 1213 h 571160"/>
                  <a:gd name="connsiteX2" fmla="*/ 41130 w 97904"/>
                  <a:gd name="connsiteY2" fmla="*/ 565727 h 571160"/>
                  <a:gd name="connsiteX3" fmla="*/ 0 w 97904"/>
                  <a:gd name="connsiteY3" fmla="*/ 571160 h 571160"/>
                  <a:gd name="connsiteX4" fmla="*/ 19629 w 97904"/>
                  <a:gd name="connsiteY4" fmla="*/ 0 h 571160"/>
                  <a:gd name="connsiteX0" fmla="*/ 19629 w 97904"/>
                  <a:gd name="connsiteY0" fmla="*/ 0 h 571160"/>
                  <a:gd name="connsiteX1" fmla="*/ 72981 w 97904"/>
                  <a:gd name="connsiteY1" fmla="*/ 1213 h 571160"/>
                  <a:gd name="connsiteX2" fmla="*/ 41130 w 97904"/>
                  <a:gd name="connsiteY2" fmla="*/ 565727 h 571160"/>
                  <a:gd name="connsiteX3" fmla="*/ 0 w 97904"/>
                  <a:gd name="connsiteY3" fmla="*/ 571160 h 571160"/>
                  <a:gd name="connsiteX4" fmla="*/ 19629 w 97904"/>
                  <a:gd name="connsiteY4" fmla="*/ 0 h 571160"/>
                  <a:gd name="connsiteX0" fmla="*/ 19629 w 97904"/>
                  <a:gd name="connsiteY0" fmla="*/ 0 h 571160"/>
                  <a:gd name="connsiteX1" fmla="*/ 72981 w 97904"/>
                  <a:gd name="connsiteY1" fmla="*/ 1213 h 571160"/>
                  <a:gd name="connsiteX2" fmla="*/ 41130 w 97904"/>
                  <a:gd name="connsiteY2" fmla="*/ 565727 h 571160"/>
                  <a:gd name="connsiteX3" fmla="*/ 0 w 97904"/>
                  <a:gd name="connsiteY3" fmla="*/ 571160 h 571160"/>
                  <a:gd name="connsiteX4" fmla="*/ 19629 w 97904"/>
                  <a:gd name="connsiteY4" fmla="*/ 0 h 571160"/>
                  <a:gd name="connsiteX0" fmla="*/ 19629 w 98544"/>
                  <a:gd name="connsiteY0" fmla="*/ 0 h 571160"/>
                  <a:gd name="connsiteX1" fmla="*/ 72981 w 98544"/>
                  <a:gd name="connsiteY1" fmla="*/ 1213 h 571160"/>
                  <a:gd name="connsiteX2" fmla="*/ 42932 w 98544"/>
                  <a:gd name="connsiteY2" fmla="*/ 567400 h 571160"/>
                  <a:gd name="connsiteX3" fmla="*/ 0 w 98544"/>
                  <a:gd name="connsiteY3" fmla="*/ 571160 h 571160"/>
                  <a:gd name="connsiteX4" fmla="*/ 19629 w 98544"/>
                  <a:gd name="connsiteY4" fmla="*/ 0 h 57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44" h="571160">
                    <a:moveTo>
                      <a:pt x="19629" y="0"/>
                    </a:moveTo>
                    <a:lnTo>
                      <a:pt x="72981" y="1213"/>
                    </a:lnTo>
                    <a:cubicBezTo>
                      <a:pt x="114757" y="299638"/>
                      <a:pt x="105735" y="298692"/>
                      <a:pt x="42932" y="567400"/>
                    </a:cubicBezTo>
                    <a:cubicBezTo>
                      <a:pt x="25718" y="567546"/>
                      <a:pt x="17214" y="571014"/>
                      <a:pt x="0" y="571160"/>
                    </a:cubicBezTo>
                    <a:cubicBezTo>
                      <a:pt x="26174" y="363737"/>
                      <a:pt x="26517" y="214037"/>
                      <a:pt x="19629" y="0"/>
                    </a:cubicBezTo>
                    <a:close/>
                  </a:path>
                </a:pathLst>
              </a:custGeom>
              <a:gradFill>
                <a:gsLst>
                  <a:gs pos="0">
                    <a:srgbClr val="000000">
                      <a:lumMod val="75000"/>
                      <a:lumOff val="25000"/>
                    </a:srgbClr>
                  </a:gs>
                  <a:gs pos="100000">
                    <a:srgbClr val="000000"/>
                  </a:gs>
                </a:gsLst>
                <a:lin ang="540000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19" name="Rectangle 9"/>
              <p:cNvSpPr/>
              <p:nvPr/>
            </p:nvSpPr>
            <p:spPr>
              <a:xfrm rot="2456433">
                <a:off x="3004663" y="4081953"/>
                <a:ext cx="94702" cy="546594"/>
              </a:xfrm>
              <a:custGeom>
                <a:avLst/>
                <a:gdLst>
                  <a:gd name="connsiteX0" fmla="*/ 0 w 145256"/>
                  <a:gd name="connsiteY0" fmla="*/ 0 h 526354"/>
                  <a:gd name="connsiteX1" fmla="*/ 145256 w 145256"/>
                  <a:gd name="connsiteY1" fmla="*/ 0 h 526354"/>
                  <a:gd name="connsiteX2" fmla="*/ 145256 w 145256"/>
                  <a:gd name="connsiteY2" fmla="*/ 526354 h 526354"/>
                  <a:gd name="connsiteX3" fmla="*/ 0 w 145256"/>
                  <a:gd name="connsiteY3" fmla="*/ 526354 h 526354"/>
                  <a:gd name="connsiteX4" fmla="*/ 0 w 145256"/>
                  <a:gd name="connsiteY4" fmla="*/ 0 h 526354"/>
                  <a:gd name="connsiteX0" fmla="*/ 14448 w 159704"/>
                  <a:gd name="connsiteY0" fmla="*/ 0 h 526354"/>
                  <a:gd name="connsiteX1" fmla="*/ 159704 w 159704"/>
                  <a:gd name="connsiteY1" fmla="*/ 0 h 526354"/>
                  <a:gd name="connsiteX2" fmla="*/ 159704 w 159704"/>
                  <a:gd name="connsiteY2" fmla="*/ 526354 h 526354"/>
                  <a:gd name="connsiteX3" fmla="*/ 14448 w 159704"/>
                  <a:gd name="connsiteY3" fmla="*/ 526354 h 526354"/>
                  <a:gd name="connsiteX4" fmla="*/ 14448 w 159704"/>
                  <a:gd name="connsiteY4" fmla="*/ 0 h 526354"/>
                  <a:gd name="connsiteX0" fmla="*/ 13755 w 159011"/>
                  <a:gd name="connsiteY0" fmla="*/ 0 h 526354"/>
                  <a:gd name="connsiteX1" fmla="*/ 159011 w 159011"/>
                  <a:gd name="connsiteY1" fmla="*/ 0 h 526354"/>
                  <a:gd name="connsiteX2" fmla="*/ 159011 w 159011"/>
                  <a:gd name="connsiteY2" fmla="*/ 526354 h 526354"/>
                  <a:gd name="connsiteX3" fmla="*/ 13755 w 159011"/>
                  <a:gd name="connsiteY3" fmla="*/ 526354 h 526354"/>
                  <a:gd name="connsiteX4" fmla="*/ 13755 w 159011"/>
                  <a:gd name="connsiteY4" fmla="*/ 0 h 526354"/>
                  <a:gd name="connsiteX0" fmla="*/ 18464 w 163720"/>
                  <a:gd name="connsiteY0" fmla="*/ 0 h 526354"/>
                  <a:gd name="connsiteX1" fmla="*/ 163720 w 163720"/>
                  <a:gd name="connsiteY1" fmla="*/ 0 h 526354"/>
                  <a:gd name="connsiteX2" fmla="*/ 163720 w 163720"/>
                  <a:gd name="connsiteY2" fmla="*/ 526354 h 526354"/>
                  <a:gd name="connsiteX3" fmla="*/ 18464 w 163720"/>
                  <a:gd name="connsiteY3" fmla="*/ 526354 h 526354"/>
                  <a:gd name="connsiteX4" fmla="*/ 18464 w 163720"/>
                  <a:gd name="connsiteY4" fmla="*/ 0 h 526354"/>
                  <a:gd name="connsiteX0" fmla="*/ 21057 w 166313"/>
                  <a:gd name="connsiteY0" fmla="*/ 0 h 526354"/>
                  <a:gd name="connsiteX1" fmla="*/ 166313 w 166313"/>
                  <a:gd name="connsiteY1" fmla="*/ 0 h 526354"/>
                  <a:gd name="connsiteX2" fmla="*/ 166313 w 166313"/>
                  <a:gd name="connsiteY2" fmla="*/ 526354 h 526354"/>
                  <a:gd name="connsiteX3" fmla="*/ 21057 w 166313"/>
                  <a:gd name="connsiteY3" fmla="*/ 526354 h 526354"/>
                  <a:gd name="connsiteX4" fmla="*/ 21057 w 166313"/>
                  <a:gd name="connsiteY4" fmla="*/ 0 h 526354"/>
                  <a:gd name="connsiteX0" fmla="*/ 10873 w 156129"/>
                  <a:gd name="connsiteY0" fmla="*/ 0 h 526354"/>
                  <a:gd name="connsiteX1" fmla="*/ 156129 w 156129"/>
                  <a:gd name="connsiteY1" fmla="*/ 0 h 526354"/>
                  <a:gd name="connsiteX2" fmla="*/ 156129 w 156129"/>
                  <a:gd name="connsiteY2" fmla="*/ 526354 h 526354"/>
                  <a:gd name="connsiteX3" fmla="*/ 10873 w 156129"/>
                  <a:gd name="connsiteY3" fmla="*/ 526354 h 526354"/>
                  <a:gd name="connsiteX4" fmla="*/ 10873 w 156129"/>
                  <a:gd name="connsiteY4" fmla="*/ 0 h 526354"/>
                  <a:gd name="connsiteX0" fmla="*/ 11923 w 157179"/>
                  <a:gd name="connsiteY0" fmla="*/ 0 h 526354"/>
                  <a:gd name="connsiteX1" fmla="*/ 157179 w 157179"/>
                  <a:gd name="connsiteY1" fmla="*/ 0 h 526354"/>
                  <a:gd name="connsiteX2" fmla="*/ 157179 w 157179"/>
                  <a:gd name="connsiteY2" fmla="*/ 526354 h 526354"/>
                  <a:gd name="connsiteX3" fmla="*/ 11923 w 157179"/>
                  <a:gd name="connsiteY3" fmla="*/ 526354 h 526354"/>
                  <a:gd name="connsiteX4" fmla="*/ 11923 w 157179"/>
                  <a:gd name="connsiteY4" fmla="*/ 0 h 526354"/>
                  <a:gd name="connsiteX0" fmla="*/ 11669 w 156925"/>
                  <a:gd name="connsiteY0" fmla="*/ 0 h 526354"/>
                  <a:gd name="connsiteX1" fmla="*/ 156925 w 156925"/>
                  <a:gd name="connsiteY1" fmla="*/ 0 h 526354"/>
                  <a:gd name="connsiteX2" fmla="*/ 156925 w 156925"/>
                  <a:gd name="connsiteY2" fmla="*/ 526354 h 526354"/>
                  <a:gd name="connsiteX3" fmla="*/ 11669 w 156925"/>
                  <a:gd name="connsiteY3" fmla="*/ 526354 h 526354"/>
                  <a:gd name="connsiteX4" fmla="*/ 11669 w 156925"/>
                  <a:gd name="connsiteY4" fmla="*/ 0 h 526354"/>
                  <a:gd name="connsiteX0" fmla="*/ 10909 w 156165"/>
                  <a:gd name="connsiteY0" fmla="*/ 0 h 526354"/>
                  <a:gd name="connsiteX1" fmla="*/ 156165 w 156165"/>
                  <a:gd name="connsiteY1" fmla="*/ 0 h 526354"/>
                  <a:gd name="connsiteX2" fmla="*/ 156165 w 156165"/>
                  <a:gd name="connsiteY2" fmla="*/ 526354 h 526354"/>
                  <a:gd name="connsiteX3" fmla="*/ 10909 w 156165"/>
                  <a:gd name="connsiteY3" fmla="*/ 526354 h 526354"/>
                  <a:gd name="connsiteX4" fmla="*/ 10909 w 156165"/>
                  <a:gd name="connsiteY4" fmla="*/ 0 h 526354"/>
                  <a:gd name="connsiteX0" fmla="*/ 18259 w 163515"/>
                  <a:gd name="connsiteY0" fmla="*/ 0 h 526354"/>
                  <a:gd name="connsiteX1" fmla="*/ 163515 w 163515"/>
                  <a:gd name="connsiteY1" fmla="*/ 0 h 526354"/>
                  <a:gd name="connsiteX2" fmla="*/ 163515 w 163515"/>
                  <a:gd name="connsiteY2" fmla="*/ 526354 h 526354"/>
                  <a:gd name="connsiteX3" fmla="*/ 18259 w 163515"/>
                  <a:gd name="connsiteY3" fmla="*/ 526354 h 526354"/>
                  <a:gd name="connsiteX4" fmla="*/ 18259 w 163515"/>
                  <a:gd name="connsiteY4" fmla="*/ 0 h 526354"/>
                  <a:gd name="connsiteX0" fmla="*/ 7842 w 153098"/>
                  <a:gd name="connsiteY0" fmla="*/ 0 h 526354"/>
                  <a:gd name="connsiteX1" fmla="*/ 153098 w 153098"/>
                  <a:gd name="connsiteY1" fmla="*/ 0 h 526354"/>
                  <a:gd name="connsiteX2" fmla="*/ 153098 w 153098"/>
                  <a:gd name="connsiteY2" fmla="*/ 526354 h 526354"/>
                  <a:gd name="connsiteX3" fmla="*/ 7842 w 153098"/>
                  <a:gd name="connsiteY3" fmla="*/ 526354 h 526354"/>
                  <a:gd name="connsiteX4" fmla="*/ 7842 w 153098"/>
                  <a:gd name="connsiteY4" fmla="*/ 0 h 526354"/>
                  <a:gd name="connsiteX0" fmla="*/ 14996 w 160252"/>
                  <a:gd name="connsiteY0" fmla="*/ 0 h 526354"/>
                  <a:gd name="connsiteX1" fmla="*/ 160252 w 160252"/>
                  <a:gd name="connsiteY1" fmla="*/ 0 h 526354"/>
                  <a:gd name="connsiteX2" fmla="*/ 160252 w 160252"/>
                  <a:gd name="connsiteY2" fmla="*/ 526354 h 526354"/>
                  <a:gd name="connsiteX3" fmla="*/ 14996 w 160252"/>
                  <a:gd name="connsiteY3" fmla="*/ 526354 h 526354"/>
                  <a:gd name="connsiteX4" fmla="*/ 14996 w 160252"/>
                  <a:gd name="connsiteY4" fmla="*/ 0 h 526354"/>
                  <a:gd name="connsiteX0" fmla="*/ 16887 w 162143"/>
                  <a:gd name="connsiteY0" fmla="*/ 0 h 529236"/>
                  <a:gd name="connsiteX1" fmla="*/ 162143 w 162143"/>
                  <a:gd name="connsiteY1" fmla="*/ 0 h 529236"/>
                  <a:gd name="connsiteX2" fmla="*/ 162143 w 162143"/>
                  <a:gd name="connsiteY2" fmla="*/ 526354 h 529236"/>
                  <a:gd name="connsiteX3" fmla="*/ 9930 w 162143"/>
                  <a:gd name="connsiteY3" fmla="*/ 529236 h 529236"/>
                  <a:gd name="connsiteX4" fmla="*/ 16887 w 162143"/>
                  <a:gd name="connsiteY4" fmla="*/ 0 h 529236"/>
                  <a:gd name="connsiteX0" fmla="*/ 17947 w 163203"/>
                  <a:gd name="connsiteY0" fmla="*/ 0 h 529236"/>
                  <a:gd name="connsiteX1" fmla="*/ 163203 w 163203"/>
                  <a:gd name="connsiteY1" fmla="*/ 0 h 529236"/>
                  <a:gd name="connsiteX2" fmla="*/ 163203 w 163203"/>
                  <a:gd name="connsiteY2" fmla="*/ 526354 h 529236"/>
                  <a:gd name="connsiteX3" fmla="*/ 10990 w 163203"/>
                  <a:gd name="connsiteY3" fmla="*/ 529236 h 529236"/>
                  <a:gd name="connsiteX4" fmla="*/ 17947 w 163203"/>
                  <a:gd name="connsiteY4" fmla="*/ 0 h 529236"/>
                  <a:gd name="connsiteX0" fmla="*/ 20521 w 165777"/>
                  <a:gd name="connsiteY0" fmla="*/ 0 h 529236"/>
                  <a:gd name="connsiteX1" fmla="*/ 165777 w 165777"/>
                  <a:gd name="connsiteY1" fmla="*/ 0 h 529236"/>
                  <a:gd name="connsiteX2" fmla="*/ 165777 w 165777"/>
                  <a:gd name="connsiteY2" fmla="*/ 526354 h 529236"/>
                  <a:gd name="connsiteX3" fmla="*/ 13564 w 165777"/>
                  <a:gd name="connsiteY3" fmla="*/ 529236 h 529236"/>
                  <a:gd name="connsiteX4" fmla="*/ 20521 w 165777"/>
                  <a:gd name="connsiteY4" fmla="*/ 0 h 529236"/>
                  <a:gd name="connsiteX0" fmla="*/ 7695 w 152951"/>
                  <a:gd name="connsiteY0" fmla="*/ 0 h 529236"/>
                  <a:gd name="connsiteX1" fmla="*/ 152951 w 152951"/>
                  <a:gd name="connsiteY1" fmla="*/ 0 h 529236"/>
                  <a:gd name="connsiteX2" fmla="*/ 152951 w 152951"/>
                  <a:gd name="connsiteY2" fmla="*/ 526354 h 529236"/>
                  <a:gd name="connsiteX3" fmla="*/ 738 w 152951"/>
                  <a:gd name="connsiteY3" fmla="*/ 529236 h 529236"/>
                  <a:gd name="connsiteX4" fmla="*/ 7695 w 152951"/>
                  <a:gd name="connsiteY4" fmla="*/ 0 h 529236"/>
                  <a:gd name="connsiteX0" fmla="*/ 15839 w 161095"/>
                  <a:gd name="connsiteY0" fmla="*/ 0 h 529236"/>
                  <a:gd name="connsiteX1" fmla="*/ 161095 w 161095"/>
                  <a:gd name="connsiteY1" fmla="*/ 0 h 529236"/>
                  <a:gd name="connsiteX2" fmla="*/ 161095 w 161095"/>
                  <a:gd name="connsiteY2" fmla="*/ 526354 h 529236"/>
                  <a:gd name="connsiteX3" fmla="*/ 8882 w 161095"/>
                  <a:gd name="connsiteY3" fmla="*/ 529236 h 529236"/>
                  <a:gd name="connsiteX4" fmla="*/ 15839 w 161095"/>
                  <a:gd name="connsiteY4" fmla="*/ 0 h 529236"/>
                  <a:gd name="connsiteX0" fmla="*/ 20567 w 165823"/>
                  <a:gd name="connsiteY0" fmla="*/ 0 h 529236"/>
                  <a:gd name="connsiteX1" fmla="*/ 165823 w 165823"/>
                  <a:gd name="connsiteY1" fmla="*/ 0 h 529236"/>
                  <a:gd name="connsiteX2" fmla="*/ 165823 w 165823"/>
                  <a:gd name="connsiteY2" fmla="*/ 526354 h 529236"/>
                  <a:gd name="connsiteX3" fmla="*/ 13610 w 165823"/>
                  <a:gd name="connsiteY3" fmla="*/ 529236 h 529236"/>
                  <a:gd name="connsiteX4" fmla="*/ 20567 w 165823"/>
                  <a:gd name="connsiteY4" fmla="*/ 0 h 529236"/>
                  <a:gd name="connsiteX0" fmla="*/ 18364 w 163620"/>
                  <a:gd name="connsiteY0" fmla="*/ 0 h 529236"/>
                  <a:gd name="connsiteX1" fmla="*/ 163620 w 163620"/>
                  <a:gd name="connsiteY1" fmla="*/ 0 h 529236"/>
                  <a:gd name="connsiteX2" fmla="*/ 163620 w 163620"/>
                  <a:gd name="connsiteY2" fmla="*/ 526354 h 529236"/>
                  <a:gd name="connsiteX3" fmla="*/ 11407 w 163620"/>
                  <a:gd name="connsiteY3" fmla="*/ 529236 h 529236"/>
                  <a:gd name="connsiteX4" fmla="*/ 18364 w 163620"/>
                  <a:gd name="connsiteY4" fmla="*/ 0 h 529236"/>
                  <a:gd name="connsiteX0" fmla="*/ 14602 w 170175"/>
                  <a:gd name="connsiteY0" fmla="*/ 2643 h 529236"/>
                  <a:gd name="connsiteX1" fmla="*/ 170175 w 170175"/>
                  <a:gd name="connsiteY1" fmla="*/ 0 h 529236"/>
                  <a:gd name="connsiteX2" fmla="*/ 170175 w 170175"/>
                  <a:gd name="connsiteY2" fmla="*/ 526354 h 529236"/>
                  <a:gd name="connsiteX3" fmla="*/ 17962 w 170175"/>
                  <a:gd name="connsiteY3" fmla="*/ 529236 h 529236"/>
                  <a:gd name="connsiteX4" fmla="*/ 14602 w 170175"/>
                  <a:gd name="connsiteY4" fmla="*/ 2643 h 529236"/>
                  <a:gd name="connsiteX0" fmla="*/ 13916 w 171895"/>
                  <a:gd name="connsiteY0" fmla="*/ 0 h 540268"/>
                  <a:gd name="connsiteX1" fmla="*/ 171895 w 171895"/>
                  <a:gd name="connsiteY1" fmla="*/ 11032 h 540268"/>
                  <a:gd name="connsiteX2" fmla="*/ 171895 w 171895"/>
                  <a:gd name="connsiteY2" fmla="*/ 537386 h 540268"/>
                  <a:gd name="connsiteX3" fmla="*/ 19682 w 171895"/>
                  <a:gd name="connsiteY3" fmla="*/ 540268 h 540268"/>
                  <a:gd name="connsiteX4" fmla="*/ 13916 w 171895"/>
                  <a:gd name="connsiteY4" fmla="*/ 0 h 540268"/>
                  <a:gd name="connsiteX0" fmla="*/ 13916 w 171895"/>
                  <a:gd name="connsiteY0" fmla="*/ 0 h 540268"/>
                  <a:gd name="connsiteX1" fmla="*/ 94872 w 171895"/>
                  <a:gd name="connsiteY1" fmla="*/ 2190 h 540268"/>
                  <a:gd name="connsiteX2" fmla="*/ 171895 w 171895"/>
                  <a:gd name="connsiteY2" fmla="*/ 537386 h 540268"/>
                  <a:gd name="connsiteX3" fmla="*/ 19682 w 171895"/>
                  <a:gd name="connsiteY3" fmla="*/ 540268 h 540268"/>
                  <a:gd name="connsiteX4" fmla="*/ 13916 w 171895"/>
                  <a:gd name="connsiteY4" fmla="*/ 0 h 540268"/>
                  <a:gd name="connsiteX0" fmla="*/ 13916 w 94872"/>
                  <a:gd name="connsiteY0" fmla="*/ 0 h 545468"/>
                  <a:gd name="connsiteX1" fmla="*/ 94872 w 94872"/>
                  <a:gd name="connsiteY1" fmla="*/ 2190 h 545468"/>
                  <a:gd name="connsiteX2" fmla="*/ 71728 w 94872"/>
                  <a:gd name="connsiteY2" fmla="*/ 545468 h 545468"/>
                  <a:gd name="connsiteX3" fmla="*/ 19682 w 94872"/>
                  <a:gd name="connsiteY3" fmla="*/ 540268 h 545468"/>
                  <a:gd name="connsiteX4" fmla="*/ 13916 w 94872"/>
                  <a:gd name="connsiteY4" fmla="*/ 0 h 545468"/>
                  <a:gd name="connsiteX0" fmla="*/ 13916 w 94872"/>
                  <a:gd name="connsiteY0" fmla="*/ 0 h 545468"/>
                  <a:gd name="connsiteX1" fmla="*/ 94872 w 94872"/>
                  <a:gd name="connsiteY1" fmla="*/ 2190 h 545468"/>
                  <a:gd name="connsiteX2" fmla="*/ 71728 w 94872"/>
                  <a:gd name="connsiteY2" fmla="*/ 545468 h 545468"/>
                  <a:gd name="connsiteX3" fmla="*/ 19682 w 94872"/>
                  <a:gd name="connsiteY3" fmla="*/ 540268 h 545468"/>
                  <a:gd name="connsiteX4" fmla="*/ 13916 w 94872"/>
                  <a:gd name="connsiteY4" fmla="*/ 0 h 545468"/>
                  <a:gd name="connsiteX0" fmla="*/ 13916 w 94872"/>
                  <a:gd name="connsiteY0" fmla="*/ 0 h 545468"/>
                  <a:gd name="connsiteX1" fmla="*/ 94872 w 94872"/>
                  <a:gd name="connsiteY1" fmla="*/ 2190 h 545468"/>
                  <a:gd name="connsiteX2" fmla="*/ 71728 w 94872"/>
                  <a:gd name="connsiteY2" fmla="*/ 545468 h 545468"/>
                  <a:gd name="connsiteX3" fmla="*/ 19682 w 94872"/>
                  <a:gd name="connsiteY3" fmla="*/ 540268 h 545468"/>
                  <a:gd name="connsiteX4" fmla="*/ 13916 w 94872"/>
                  <a:gd name="connsiteY4" fmla="*/ 0 h 545468"/>
                  <a:gd name="connsiteX0" fmla="*/ 13916 w 94872"/>
                  <a:gd name="connsiteY0" fmla="*/ 0 h 543908"/>
                  <a:gd name="connsiteX1" fmla="*/ 94872 w 94872"/>
                  <a:gd name="connsiteY1" fmla="*/ 2190 h 543908"/>
                  <a:gd name="connsiteX2" fmla="*/ 73526 w 94872"/>
                  <a:gd name="connsiteY2" fmla="*/ 543908 h 543908"/>
                  <a:gd name="connsiteX3" fmla="*/ 19682 w 94872"/>
                  <a:gd name="connsiteY3" fmla="*/ 540268 h 543908"/>
                  <a:gd name="connsiteX4" fmla="*/ 13916 w 94872"/>
                  <a:gd name="connsiteY4" fmla="*/ 0 h 543908"/>
                  <a:gd name="connsiteX0" fmla="*/ 8327 w 89283"/>
                  <a:gd name="connsiteY0" fmla="*/ 0 h 543908"/>
                  <a:gd name="connsiteX1" fmla="*/ 89283 w 89283"/>
                  <a:gd name="connsiteY1" fmla="*/ 2190 h 543908"/>
                  <a:gd name="connsiteX2" fmla="*/ 67937 w 89283"/>
                  <a:gd name="connsiteY2" fmla="*/ 543908 h 543908"/>
                  <a:gd name="connsiteX3" fmla="*/ 14093 w 89283"/>
                  <a:gd name="connsiteY3" fmla="*/ 540268 h 543908"/>
                  <a:gd name="connsiteX4" fmla="*/ 8327 w 89283"/>
                  <a:gd name="connsiteY4" fmla="*/ 0 h 543908"/>
                  <a:gd name="connsiteX0" fmla="*/ 4928 w 85884"/>
                  <a:gd name="connsiteY0" fmla="*/ 0 h 543908"/>
                  <a:gd name="connsiteX1" fmla="*/ 85884 w 85884"/>
                  <a:gd name="connsiteY1" fmla="*/ 2190 h 543908"/>
                  <a:gd name="connsiteX2" fmla="*/ 64538 w 85884"/>
                  <a:gd name="connsiteY2" fmla="*/ 543908 h 543908"/>
                  <a:gd name="connsiteX3" fmla="*/ 10694 w 85884"/>
                  <a:gd name="connsiteY3" fmla="*/ 540268 h 543908"/>
                  <a:gd name="connsiteX4" fmla="*/ 4928 w 85884"/>
                  <a:gd name="connsiteY4" fmla="*/ 0 h 543908"/>
                  <a:gd name="connsiteX0" fmla="*/ 2447 w 83403"/>
                  <a:gd name="connsiteY0" fmla="*/ 0 h 543908"/>
                  <a:gd name="connsiteX1" fmla="*/ 83403 w 83403"/>
                  <a:gd name="connsiteY1" fmla="*/ 2190 h 543908"/>
                  <a:gd name="connsiteX2" fmla="*/ 62057 w 83403"/>
                  <a:gd name="connsiteY2" fmla="*/ 543908 h 543908"/>
                  <a:gd name="connsiteX3" fmla="*/ 8213 w 83403"/>
                  <a:gd name="connsiteY3" fmla="*/ 540268 h 543908"/>
                  <a:gd name="connsiteX4" fmla="*/ 2447 w 83403"/>
                  <a:gd name="connsiteY4" fmla="*/ 0 h 543908"/>
                  <a:gd name="connsiteX0" fmla="*/ 5406 w 86362"/>
                  <a:gd name="connsiteY0" fmla="*/ 0 h 543908"/>
                  <a:gd name="connsiteX1" fmla="*/ 86362 w 86362"/>
                  <a:gd name="connsiteY1" fmla="*/ 2190 h 543908"/>
                  <a:gd name="connsiteX2" fmla="*/ 65016 w 86362"/>
                  <a:gd name="connsiteY2" fmla="*/ 543908 h 543908"/>
                  <a:gd name="connsiteX3" fmla="*/ 11172 w 86362"/>
                  <a:gd name="connsiteY3" fmla="*/ 540268 h 543908"/>
                  <a:gd name="connsiteX4" fmla="*/ 5406 w 86362"/>
                  <a:gd name="connsiteY4" fmla="*/ 0 h 543908"/>
                  <a:gd name="connsiteX0" fmla="*/ 4611 w 85567"/>
                  <a:gd name="connsiteY0" fmla="*/ 0 h 543908"/>
                  <a:gd name="connsiteX1" fmla="*/ 85567 w 85567"/>
                  <a:gd name="connsiteY1" fmla="*/ 2190 h 543908"/>
                  <a:gd name="connsiteX2" fmla="*/ 64221 w 85567"/>
                  <a:gd name="connsiteY2" fmla="*/ 543908 h 543908"/>
                  <a:gd name="connsiteX3" fmla="*/ 10377 w 85567"/>
                  <a:gd name="connsiteY3" fmla="*/ 540268 h 543908"/>
                  <a:gd name="connsiteX4" fmla="*/ 4611 w 85567"/>
                  <a:gd name="connsiteY4" fmla="*/ 0 h 543908"/>
                  <a:gd name="connsiteX0" fmla="*/ 2400 w 83356"/>
                  <a:gd name="connsiteY0" fmla="*/ 0 h 543908"/>
                  <a:gd name="connsiteX1" fmla="*/ 83356 w 83356"/>
                  <a:gd name="connsiteY1" fmla="*/ 2190 h 543908"/>
                  <a:gd name="connsiteX2" fmla="*/ 62010 w 83356"/>
                  <a:gd name="connsiteY2" fmla="*/ 543908 h 543908"/>
                  <a:gd name="connsiteX3" fmla="*/ 8166 w 83356"/>
                  <a:gd name="connsiteY3" fmla="*/ 540268 h 543908"/>
                  <a:gd name="connsiteX4" fmla="*/ 2400 w 83356"/>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9787"/>
                  <a:gd name="connsiteY0" fmla="*/ 0 h 543908"/>
                  <a:gd name="connsiteX1" fmla="*/ 88357 w 89787"/>
                  <a:gd name="connsiteY1" fmla="*/ 2190 h 543908"/>
                  <a:gd name="connsiteX2" fmla="*/ 50114 w 89787"/>
                  <a:gd name="connsiteY2" fmla="*/ 228184 h 543908"/>
                  <a:gd name="connsiteX3" fmla="*/ 67011 w 89787"/>
                  <a:gd name="connsiteY3" fmla="*/ 543908 h 543908"/>
                  <a:gd name="connsiteX4" fmla="*/ 13167 w 89787"/>
                  <a:gd name="connsiteY4" fmla="*/ 540268 h 543908"/>
                  <a:gd name="connsiteX5" fmla="*/ 7401 w 89787"/>
                  <a:gd name="connsiteY5" fmla="*/ 0 h 543908"/>
                  <a:gd name="connsiteX0" fmla="*/ 7401 w 90349"/>
                  <a:gd name="connsiteY0" fmla="*/ 0 h 543908"/>
                  <a:gd name="connsiteX1" fmla="*/ 88357 w 90349"/>
                  <a:gd name="connsiteY1" fmla="*/ 2190 h 543908"/>
                  <a:gd name="connsiteX2" fmla="*/ 50114 w 90349"/>
                  <a:gd name="connsiteY2" fmla="*/ 228184 h 543908"/>
                  <a:gd name="connsiteX3" fmla="*/ 67011 w 90349"/>
                  <a:gd name="connsiteY3" fmla="*/ 543908 h 543908"/>
                  <a:gd name="connsiteX4" fmla="*/ 13167 w 90349"/>
                  <a:gd name="connsiteY4" fmla="*/ 540268 h 543908"/>
                  <a:gd name="connsiteX5" fmla="*/ 7401 w 90349"/>
                  <a:gd name="connsiteY5" fmla="*/ 0 h 543908"/>
                  <a:gd name="connsiteX0" fmla="*/ 7401 w 114170"/>
                  <a:gd name="connsiteY0" fmla="*/ 0 h 543908"/>
                  <a:gd name="connsiteX1" fmla="*/ 88357 w 114170"/>
                  <a:gd name="connsiteY1" fmla="*/ 2190 h 543908"/>
                  <a:gd name="connsiteX2" fmla="*/ 107827 w 114170"/>
                  <a:gd name="connsiteY2" fmla="*/ 247473 h 543908"/>
                  <a:gd name="connsiteX3" fmla="*/ 67011 w 114170"/>
                  <a:gd name="connsiteY3" fmla="*/ 543908 h 543908"/>
                  <a:gd name="connsiteX4" fmla="*/ 13167 w 114170"/>
                  <a:gd name="connsiteY4" fmla="*/ 540268 h 543908"/>
                  <a:gd name="connsiteX5" fmla="*/ 7401 w 114170"/>
                  <a:gd name="connsiteY5" fmla="*/ 0 h 543908"/>
                  <a:gd name="connsiteX0" fmla="*/ 7401 w 114170"/>
                  <a:gd name="connsiteY0" fmla="*/ 0 h 543908"/>
                  <a:gd name="connsiteX1" fmla="*/ 88357 w 114170"/>
                  <a:gd name="connsiteY1" fmla="*/ 2190 h 543908"/>
                  <a:gd name="connsiteX2" fmla="*/ 107827 w 114170"/>
                  <a:gd name="connsiteY2" fmla="*/ 247473 h 543908"/>
                  <a:gd name="connsiteX3" fmla="*/ 67011 w 114170"/>
                  <a:gd name="connsiteY3" fmla="*/ 543908 h 543908"/>
                  <a:gd name="connsiteX4" fmla="*/ 13167 w 114170"/>
                  <a:gd name="connsiteY4" fmla="*/ 540268 h 543908"/>
                  <a:gd name="connsiteX5" fmla="*/ 7401 w 114170"/>
                  <a:gd name="connsiteY5" fmla="*/ 0 h 543908"/>
                  <a:gd name="connsiteX0" fmla="*/ 7401 w 91155"/>
                  <a:gd name="connsiteY0" fmla="*/ 0 h 543908"/>
                  <a:gd name="connsiteX1" fmla="*/ 88357 w 91155"/>
                  <a:gd name="connsiteY1" fmla="*/ 2190 h 543908"/>
                  <a:gd name="connsiteX2" fmla="*/ 67011 w 91155"/>
                  <a:gd name="connsiteY2" fmla="*/ 543908 h 543908"/>
                  <a:gd name="connsiteX3" fmla="*/ 13167 w 91155"/>
                  <a:gd name="connsiteY3" fmla="*/ 540268 h 543908"/>
                  <a:gd name="connsiteX4" fmla="*/ 7401 w 91155"/>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7401 w 88357"/>
                  <a:gd name="connsiteY0" fmla="*/ 0 h 543908"/>
                  <a:gd name="connsiteX1" fmla="*/ 88357 w 88357"/>
                  <a:gd name="connsiteY1" fmla="*/ 2190 h 543908"/>
                  <a:gd name="connsiteX2" fmla="*/ 67011 w 88357"/>
                  <a:gd name="connsiteY2" fmla="*/ 543908 h 543908"/>
                  <a:gd name="connsiteX3" fmla="*/ 13167 w 88357"/>
                  <a:gd name="connsiteY3" fmla="*/ 540268 h 543908"/>
                  <a:gd name="connsiteX4" fmla="*/ 7401 w 88357"/>
                  <a:gd name="connsiteY4" fmla="*/ 0 h 543908"/>
                  <a:gd name="connsiteX0" fmla="*/ 527 w 81483"/>
                  <a:gd name="connsiteY0" fmla="*/ 0 h 543908"/>
                  <a:gd name="connsiteX1" fmla="*/ 81483 w 81483"/>
                  <a:gd name="connsiteY1" fmla="*/ 2190 h 543908"/>
                  <a:gd name="connsiteX2" fmla="*/ 60137 w 81483"/>
                  <a:gd name="connsiteY2" fmla="*/ 543908 h 543908"/>
                  <a:gd name="connsiteX3" fmla="*/ 6293 w 81483"/>
                  <a:gd name="connsiteY3" fmla="*/ 540268 h 543908"/>
                  <a:gd name="connsiteX4" fmla="*/ 527 w 81483"/>
                  <a:gd name="connsiteY4" fmla="*/ 0 h 543908"/>
                  <a:gd name="connsiteX0" fmla="*/ 1363 w 82319"/>
                  <a:gd name="connsiteY0" fmla="*/ 0 h 543908"/>
                  <a:gd name="connsiteX1" fmla="*/ 82319 w 82319"/>
                  <a:gd name="connsiteY1" fmla="*/ 2190 h 543908"/>
                  <a:gd name="connsiteX2" fmla="*/ 60973 w 82319"/>
                  <a:gd name="connsiteY2" fmla="*/ 543908 h 543908"/>
                  <a:gd name="connsiteX3" fmla="*/ 7129 w 82319"/>
                  <a:gd name="connsiteY3" fmla="*/ 540268 h 543908"/>
                  <a:gd name="connsiteX4" fmla="*/ 1363 w 82319"/>
                  <a:gd name="connsiteY4" fmla="*/ 0 h 543908"/>
                  <a:gd name="connsiteX0" fmla="*/ 16879 w 97835"/>
                  <a:gd name="connsiteY0" fmla="*/ 0 h 543908"/>
                  <a:gd name="connsiteX1" fmla="*/ 97835 w 97835"/>
                  <a:gd name="connsiteY1" fmla="*/ 2190 h 543908"/>
                  <a:gd name="connsiteX2" fmla="*/ 76489 w 97835"/>
                  <a:gd name="connsiteY2" fmla="*/ 543908 h 543908"/>
                  <a:gd name="connsiteX3" fmla="*/ 22645 w 97835"/>
                  <a:gd name="connsiteY3" fmla="*/ 540268 h 543908"/>
                  <a:gd name="connsiteX4" fmla="*/ 16879 w 97835"/>
                  <a:gd name="connsiteY4" fmla="*/ 0 h 543908"/>
                  <a:gd name="connsiteX0" fmla="*/ 6721 w 87677"/>
                  <a:gd name="connsiteY0" fmla="*/ 20353 h 564261"/>
                  <a:gd name="connsiteX1" fmla="*/ 87677 w 87677"/>
                  <a:gd name="connsiteY1" fmla="*/ 22543 h 564261"/>
                  <a:gd name="connsiteX2" fmla="*/ 66331 w 87677"/>
                  <a:gd name="connsiteY2" fmla="*/ 564261 h 564261"/>
                  <a:gd name="connsiteX3" fmla="*/ 12487 w 87677"/>
                  <a:gd name="connsiteY3" fmla="*/ 560621 h 564261"/>
                  <a:gd name="connsiteX4" fmla="*/ 5342 w 87677"/>
                  <a:gd name="connsiteY4" fmla="*/ 47160 h 564261"/>
                  <a:gd name="connsiteX5" fmla="*/ 6721 w 87677"/>
                  <a:gd name="connsiteY5" fmla="*/ 20353 h 564261"/>
                  <a:gd name="connsiteX0" fmla="*/ 6721 w 87677"/>
                  <a:gd name="connsiteY0" fmla="*/ 20353 h 564261"/>
                  <a:gd name="connsiteX1" fmla="*/ 87677 w 87677"/>
                  <a:gd name="connsiteY1" fmla="*/ 22543 h 564261"/>
                  <a:gd name="connsiteX2" fmla="*/ 66331 w 87677"/>
                  <a:gd name="connsiteY2" fmla="*/ 564261 h 564261"/>
                  <a:gd name="connsiteX3" fmla="*/ 12487 w 87677"/>
                  <a:gd name="connsiteY3" fmla="*/ 560621 h 564261"/>
                  <a:gd name="connsiteX4" fmla="*/ 5342 w 87677"/>
                  <a:gd name="connsiteY4" fmla="*/ 47160 h 564261"/>
                  <a:gd name="connsiteX5" fmla="*/ 6721 w 87677"/>
                  <a:gd name="connsiteY5" fmla="*/ 20353 h 564261"/>
                  <a:gd name="connsiteX0" fmla="*/ 6313 w 87269"/>
                  <a:gd name="connsiteY0" fmla="*/ 0 h 543908"/>
                  <a:gd name="connsiteX1" fmla="*/ 87269 w 87269"/>
                  <a:gd name="connsiteY1" fmla="*/ 2190 h 543908"/>
                  <a:gd name="connsiteX2" fmla="*/ 65923 w 87269"/>
                  <a:gd name="connsiteY2" fmla="*/ 543908 h 543908"/>
                  <a:gd name="connsiteX3" fmla="*/ 12079 w 87269"/>
                  <a:gd name="connsiteY3" fmla="*/ 540268 h 543908"/>
                  <a:gd name="connsiteX4" fmla="*/ 6313 w 87269"/>
                  <a:gd name="connsiteY4" fmla="*/ 0 h 543908"/>
                  <a:gd name="connsiteX0" fmla="*/ 7151 w 85539"/>
                  <a:gd name="connsiteY0" fmla="*/ 0 h 546136"/>
                  <a:gd name="connsiteX1" fmla="*/ 85539 w 85539"/>
                  <a:gd name="connsiteY1" fmla="*/ 4418 h 546136"/>
                  <a:gd name="connsiteX2" fmla="*/ 64193 w 85539"/>
                  <a:gd name="connsiteY2" fmla="*/ 546136 h 546136"/>
                  <a:gd name="connsiteX3" fmla="*/ 10349 w 85539"/>
                  <a:gd name="connsiteY3" fmla="*/ 542496 h 546136"/>
                  <a:gd name="connsiteX4" fmla="*/ 7151 w 85539"/>
                  <a:gd name="connsiteY4" fmla="*/ 0 h 546136"/>
                  <a:gd name="connsiteX0" fmla="*/ 7151 w 85539"/>
                  <a:gd name="connsiteY0" fmla="*/ 0 h 546136"/>
                  <a:gd name="connsiteX1" fmla="*/ 85539 w 85539"/>
                  <a:gd name="connsiteY1" fmla="*/ 4418 h 546136"/>
                  <a:gd name="connsiteX2" fmla="*/ 64193 w 85539"/>
                  <a:gd name="connsiteY2" fmla="*/ 546136 h 546136"/>
                  <a:gd name="connsiteX3" fmla="*/ 10349 w 85539"/>
                  <a:gd name="connsiteY3" fmla="*/ 542496 h 546136"/>
                  <a:gd name="connsiteX4" fmla="*/ 7151 w 85539"/>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151 w 87426"/>
                  <a:gd name="connsiteY0" fmla="*/ 0 h 546136"/>
                  <a:gd name="connsiteX1" fmla="*/ 87426 w 87426"/>
                  <a:gd name="connsiteY1" fmla="*/ 11780 h 546136"/>
                  <a:gd name="connsiteX2" fmla="*/ 64193 w 87426"/>
                  <a:gd name="connsiteY2" fmla="*/ 546136 h 546136"/>
                  <a:gd name="connsiteX3" fmla="*/ 10349 w 87426"/>
                  <a:gd name="connsiteY3" fmla="*/ 542496 h 546136"/>
                  <a:gd name="connsiteX4" fmla="*/ 7151 w 87426"/>
                  <a:gd name="connsiteY4" fmla="*/ 0 h 546136"/>
                  <a:gd name="connsiteX0" fmla="*/ 7669 w 87944"/>
                  <a:gd name="connsiteY0" fmla="*/ 0 h 546136"/>
                  <a:gd name="connsiteX1" fmla="*/ 87944 w 87944"/>
                  <a:gd name="connsiteY1" fmla="*/ 11780 h 546136"/>
                  <a:gd name="connsiteX2" fmla="*/ 64711 w 87944"/>
                  <a:gd name="connsiteY2" fmla="*/ 546136 h 546136"/>
                  <a:gd name="connsiteX3" fmla="*/ 10867 w 87944"/>
                  <a:gd name="connsiteY3" fmla="*/ 542496 h 546136"/>
                  <a:gd name="connsiteX4" fmla="*/ 7669 w 87944"/>
                  <a:gd name="connsiteY4" fmla="*/ 0 h 546136"/>
                  <a:gd name="connsiteX0" fmla="*/ 12648 w 92923"/>
                  <a:gd name="connsiteY0" fmla="*/ 0 h 546136"/>
                  <a:gd name="connsiteX1" fmla="*/ 92923 w 92923"/>
                  <a:gd name="connsiteY1" fmla="*/ 11780 h 546136"/>
                  <a:gd name="connsiteX2" fmla="*/ 69690 w 92923"/>
                  <a:gd name="connsiteY2" fmla="*/ 546136 h 546136"/>
                  <a:gd name="connsiteX3" fmla="*/ 15846 w 92923"/>
                  <a:gd name="connsiteY3" fmla="*/ 542496 h 546136"/>
                  <a:gd name="connsiteX4" fmla="*/ 12648 w 92923"/>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039"/>
                  <a:gd name="connsiteY0" fmla="*/ 0 h 546136"/>
                  <a:gd name="connsiteX1" fmla="*/ 98039 w 98039"/>
                  <a:gd name="connsiteY1" fmla="*/ 11780 h 546136"/>
                  <a:gd name="connsiteX2" fmla="*/ 74806 w 98039"/>
                  <a:gd name="connsiteY2" fmla="*/ 546136 h 546136"/>
                  <a:gd name="connsiteX3" fmla="*/ 20962 w 98039"/>
                  <a:gd name="connsiteY3" fmla="*/ 542496 h 546136"/>
                  <a:gd name="connsiteX4" fmla="*/ 17764 w 98039"/>
                  <a:gd name="connsiteY4" fmla="*/ 0 h 546136"/>
                  <a:gd name="connsiteX0" fmla="*/ 17764 w 98992"/>
                  <a:gd name="connsiteY0" fmla="*/ 1657 h 547793"/>
                  <a:gd name="connsiteX1" fmla="*/ 98992 w 98992"/>
                  <a:gd name="connsiteY1" fmla="*/ 0 h 547793"/>
                  <a:gd name="connsiteX2" fmla="*/ 74806 w 98992"/>
                  <a:gd name="connsiteY2" fmla="*/ 547793 h 547793"/>
                  <a:gd name="connsiteX3" fmla="*/ 20962 w 98992"/>
                  <a:gd name="connsiteY3" fmla="*/ 544153 h 547793"/>
                  <a:gd name="connsiteX4" fmla="*/ 17764 w 98992"/>
                  <a:gd name="connsiteY4" fmla="*/ 1657 h 547793"/>
                  <a:gd name="connsiteX0" fmla="*/ 17764 w 98992"/>
                  <a:gd name="connsiteY0" fmla="*/ 1657 h 547793"/>
                  <a:gd name="connsiteX1" fmla="*/ 98992 w 98992"/>
                  <a:gd name="connsiteY1" fmla="*/ 0 h 547793"/>
                  <a:gd name="connsiteX2" fmla="*/ 74806 w 98992"/>
                  <a:gd name="connsiteY2" fmla="*/ 547793 h 547793"/>
                  <a:gd name="connsiteX3" fmla="*/ 20962 w 98992"/>
                  <a:gd name="connsiteY3" fmla="*/ 544153 h 547793"/>
                  <a:gd name="connsiteX4" fmla="*/ 17764 w 98992"/>
                  <a:gd name="connsiteY4" fmla="*/ 1657 h 54779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98992"/>
                  <a:gd name="connsiteY0" fmla="*/ 1657 h 544153"/>
                  <a:gd name="connsiteX1" fmla="*/ 98992 w 98992"/>
                  <a:gd name="connsiteY1" fmla="*/ 0 h 544153"/>
                  <a:gd name="connsiteX2" fmla="*/ 71078 w 98992"/>
                  <a:gd name="connsiteY2" fmla="*/ 528960 h 544153"/>
                  <a:gd name="connsiteX3" fmla="*/ 20962 w 98992"/>
                  <a:gd name="connsiteY3" fmla="*/ 544153 h 544153"/>
                  <a:gd name="connsiteX4" fmla="*/ 17764 w 98992"/>
                  <a:gd name="connsiteY4" fmla="*/ 1657 h 544153"/>
                  <a:gd name="connsiteX0" fmla="*/ 17764 w 100780"/>
                  <a:gd name="connsiteY0" fmla="*/ 1657 h 544153"/>
                  <a:gd name="connsiteX1" fmla="*/ 98992 w 100780"/>
                  <a:gd name="connsiteY1" fmla="*/ 0 h 544153"/>
                  <a:gd name="connsiteX2" fmla="*/ 73714 w 100780"/>
                  <a:gd name="connsiteY2" fmla="*/ 308431 h 544153"/>
                  <a:gd name="connsiteX3" fmla="*/ 71078 w 100780"/>
                  <a:gd name="connsiteY3" fmla="*/ 528960 h 544153"/>
                  <a:gd name="connsiteX4" fmla="*/ 20962 w 100780"/>
                  <a:gd name="connsiteY4" fmla="*/ 544153 h 544153"/>
                  <a:gd name="connsiteX5" fmla="*/ 17764 w 100780"/>
                  <a:gd name="connsiteY5" fmla="*/ 1657 h 544153"/>
                  <a:gd name="connsiteX0" fmla="*/ 17764 w 100097"/>
                  <a:gd name="connsiteY0" fmla="*/ 1657 h 544153"/>
                  <a:gd name="connsiteX1" fmla="*/ 98992 w 100097"/>
                  <a:gd name="connsiteY1" fmla="*/ 0 h 544153"/>
                  <a:gd name="connsiteX2" fmla="*/ 51045 w 100097"/>
                  <a:gd name="connsiteY2" fmla="*/ 318638 h 544153"/>
                  <a:gd name="connsiteX3" fmla="*/ 71078 w 100097"/>
                  <a:gd name="connsiteY3" fmla="*/ 528960 h 544153"/>
                  <a:gd name="connsiteX4" fmla="*/ 20962 w 100097"/>
                  <a:gd name="connsiteY4" fmla="*/ 544153 h 544153"/>
                  <a:gd name="connsiteX5" fmla="*/ 17764 w 100097"/>
                  <a:gd name="connsiteY5" fmla="*/ 1657 h 544153"/>
                  <a:gd name="connsiteX0" fmla="*/ 17764 w 101002"/>
                  <a:gd name="connsiteY0" fmla="*/ 1657 h 544153"/>
                  <a:gd name="connsiteX1" fmla="*/ 98992 w 101002"/>
                  <a:gd name="connsiteY1" fmla="*/ 0 h 544153"/>
                  <a:gd name="connsiteX2" fmla="*/ 51045 w 101002"/>
                  <a:gd name="connsiteY2" fmla="*/ 318638 h 544153"/>
                  <a:gd name="connsiteX3" fmla="*/ 71078 w 101002"/>
                  <a:gd name="connsiteY3" fmla="*/ 528960 h 544153"/>
                  <a:gd name="connsiteX4" fmla="*/ 20962 w 101002"/>
                  <a:gd name="connsiteY4" fmla="*/ 544153 h 544153"/>
                  <a:gd name="connsiteX5" fmla="*/ 17764 w 101002"/>
                  <a:gd name="connsiteY5" fmla="*/ 1657 h 544153"/>
                  <a:gd name="connsiteX0" fmla="*/ 17764 w 101002"/>
                  <a:gd name="connsiteY0" fmla="*/ 1657 h 544153"/>
                  <a:gd name="connsiteX1" fmla="*/ 98992 w 101002"/>
                  <a:gd name="connsiteY1" fmla="*/ 0 h 544153"/>
                  <a:gd name="connsiteX2" fmla="*/ 51045 w 101002"/>
                  <a:gd name="connsiteY2" fmla="*/ 318638 h 544153"/>
                  <a:gd name="connsiteX3" fmla="*/ 71078 w 101002"/>
                  <a:gd name="connsiteY3" fmla="*/ 528960 h 544153"/>
                  <a:gd name="connsiteX4" fmla="*/ 20962 w 101002"/>
                  <a:gd name="connsiteY4" fmla="*/ 544153 h 544153"/>
                  <a:gd name="connsiteX5" fmla="*/ 17764 w 101002"/>
                  <a:gd name="connsiteY5" fmla="*/ 1657 h 544153"/>
                  <a:gd name="connsiteX0" fmla="*/ 17764 w 101002"/>
                  <a:gd name="connsiteY0" fmla="*/ 1657 h 544153"/>
                  <a:gd name="connsiteX1" fmla="*/ 98992 w 101002"/>
                  <a:gd name="connsiteY1" fmla="*/ 0 h 544153"/>
                  <a:gd name="connsiteX2" fmla="*/ 51045 w 101002"/>
                  <a:gd name="connsiteY2" fmla="*/ 318638 h 544153"/>
                  <a:gd name="connsiteX3" fmla="*/ 71078 w 101002"/>
                  <a:gd name="connsiteY3" fmla="*/ 528960 h 544153"/>
                  <a:gd name="connsiteX4" fmla="*/ 20962 w 101002"/>
                  <a:gd name="connsiteY4" fmla="*/ 544153 h 544153"/>
                  <a:gd name="connsiteX5" fmla="*/ 17764 w 10100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9008"/>
                  <a:gd name="connsiteY0" fmla="*/ 1657 h 544153"/>
                  <a:gd name="connsiteX1" fmla="*/ 98992 w 99008"/>
                  <a:gd name="connsiteY1" fmla="*/ 0 h 544153"/>
                  <a:gd name="connsiteX2" fmla="*/ 51045 w 99008"/>
                  <a:gd name="connsiteY2" fmla="*/ 318638 h 544153"/>
                  <a:gd name="connsiteX3" fmla="*/ 71078 w 99008"/>
                  <a:gd name="connsiteY3" fmla="*/ 528960 h 544153"/>
                  <a:gd name="connsiteX4" fmla="*/ 20962 w 99008"/>
                  <a:gd name="connsiteY4" fmla="*/ 544153 h 544153"/>
                  <a:gd name="connsiteX5" fmla="*/ 17764 w 99008"/>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17764 w 98992"/>
                  <a:gd name="connsiteY0" fmla="*/ 1657 h 544153"/>
                  <a:gd name="connsiteX1" fmla="*/ 98992 w 98992"/>
                  <a:gd name="connsiteY1" fmla="*/ 0 h 544153"/>
                  <a:gd name="connsiteX2" fmla="*/ 51045 w 98992"/>
                  <a:gd name="connsiteY2" fmla="*/ 318638 h 544153"/>
                  <a:gd name="connsiteX3" fmla="*/ 71078 w 98992"/>
                  <a:gd name="connsiteY3" fmla="*/ 528960 h 544153"/>
                  <a:gd name="connsiteX4" fmla="*/ 20962 w 98992"/>
                  <a:gd name="connsiteY4" fmla="*/ 544153 h 544153"/>
                  <a:gd name="connsiteX5" fmla="*/ 17764 w 98992"/>
                  <a:gd name="connsiteY5" fmla="*/ 1657 h 544153"/>
                  <a:gd name="connsiteX0" fmla="*/ 21004 w 102232"/>
                  <a:gd name="connsiteY0" fmla="*/ 1657 h 544153"/>
                  <a:gd name="connsiteX1" fmla="*/ 102232 w 102232"/>
                  <a:gd name="connsiteY1" fmla="*/ 0 h 544153"/>
                  <a:gd name="connsiteX2" fmla="*/ 54285 w 102232"/>
                  <a:gd name="connsiteY2" fmla="*/ 318638 h 544153"/>
                  <a:gd name="connsiteX3" fmla="*/ 74318 w 102232"/>
                  <a:gd name="connsiteY3" fmla="*/ 528960 h 544153"/>
                  <a:gd name="connsiteX4" fmla="*/ 24202 w 102232"/>
                  <a:gd name="connsiteY4" fmla="*/ 544153 h 544153"/>
                  <a:gd name="connsiteX5" fmla="*/ 21004 w 102232"/>
                  <a:gd name="connsiteY5" fmla="*/ 1657 h 544153"/>
                  <a:gd name="connsiteX0" fmla="*/ 20266 w 101494"/>
                  <a:gd name="connsiteY0" fmla="*/ 1657 h 544153"/>
                  <a:gd name="connsiteX1" fmla="*/ 101494 w 101494"/>
                  <a:gd name="connsiteY1" fmla="*/ 0 h 544153"/>
                  <a:gd name="connsiteX2" fmla="*/ 53547 w 101494"/>
                  <a:gd name="connsiteY2" fmla="*/ 318638 h 544153"/>
                  <a:gd name="connsiteX3" fmla="*/ 73580 w 101494"/>
                  <a:gd name="connsiteY3" fmla="*/ 528960 h 544153"/>
                  <a:gd name="connsiteX4" fmla="*/ 23464 w 101494"/>
                  <a:gd name="connsiteY4" fmla="*/ 544153 h 544153"/>
                  <a:gd name="connsiteX5" fmla="*/ 20266 w 101494"/>
                  <a:gd name="connsiteY5" fmla="*/ 1657 h 544153"/>
                  <a:gd name="connsiteX0" fmla="*/ 18811 w 100039"/>
                  <a:gd name="connsiteY0" fmla="*/ 1657 h 544153"/>
                  <a:gd name="connsiteX1" fmla="*/ 100039 w 100039"/>
                  <a:gd name="connsiteY1" fmla="*/ 0 h 544153"/>
                  <a:gd name="connsiteX2" fmla="*/ 52092 w 100039"/>
                  <a:gd name="connsiteY2" fmla="*/ 318638 h 544153"/>
                  <a:gd name="connsiteX3" fmla="*/ 72125 w 100039"/>
                  <a:gd name="connsiteY3" fmla="*/ 528960 h 544153"/>
                  <a:gd name="connsiteX4" fmla="*/ 22009 w 100039"/>
                  <a:gd name="connsiteY4" fmla="*/ 544153 h 544153"/>
                  <a:gd name="connsiteX5" fmla="*/ 18811 w 100039"/>
                  <a:gd name="connsiteY5" fmla="*/ 1657 h 544153"/>
                  <a:gd name="connsiteX0" fmla="*/ 18811 w 100039"/>
                  <a:gd name="connsiteY0" fmla="*/ 1657 h 544153"/>
                  <a:gd name="connsiteX1" fmla="*/ 100039 w 100039"/>
                  <a:gd name="connsiteY1" fmla="*/ 0 h 544153"/>
                  <a:gd name="connsiteX2" fmla="*/ 52092 w 100039"/>
                  <a:gd name="connsiteY2" fmla="*/ 318638 h 544153"/>
                  <a:gd name="connsiteX3" fmla="*/ 72125 w 100039"/>
                  <a:gd name="connsiteY3" fmla="*/ 528960 h 544153"/>
                  <a:gd name="connsiteX4" fmla="*/ 22009 w 100039"/>
                  <a:gd name="connsiteY4" fmla="*/ 544153 h 544153"/>
                  <a:gd name="connsiteX5" fmla="*/ 18811 w 100039"/>
                  <a:gd name="connsiteY5" fmla="*/ 1657 h 544153"/>
                  <a:gd name="connsiteX0" fmla="*/ 18811 w 100039"/>
                  <a:gd name="connsiteY0" fmla="*/ 1657 h 546507"/>
                  <a:gd name="connsiteX1" fmla="*/ 100039 w 100039"/>
                  <a:gd name="connsiteY1" fmla="*/ 0 h 546507"/>
                  <a:gd name="connsiteX2" fmla="*/ 52092 w 100039"/>
                  <a:gd name="connsiteY2" fmla="*/ 318638 h 546507"/>
                  <a:gd name="connsiteX3" fmla="*/ 77739 w 100039"/>
                  <a:gd name="connsiteY3" fmla="*/ 546507 h 546507"/>
                  <a:gd name="connsiteX4" fmla="*/ 22009 w 100039"/>
                  <a:gd name="connsiteY4" fmla="*/ 544153 h 546507"/>
                  <a:gd name="connsiteX5" fmla="*/ 18811 w 100039"/>
                  <a:gd name="connsiteY5" fmla="*/ 1657 h 546507"/>
                  <a:gd name="connsiteX0" fmla="*/ 18811 w 100039"/>
                  <a:gd name="connsiteY0" fmla="*/ 1657 h 546507"/>
                  <a:gd name="connsiteX1" fmla="*/ 100039 w 100039"/>
                  <a:gd name="connsiteY1" fmla="*/ 0 h 546507"/>
                  <a:gd name="connsiteX2" fmla="*/ 52092 w 100039"/>
                  <a:gd name="connsiteY2" fmla="*/ 318638 h 546507"/>
                  <a:gd name="connsiteX3" fmla="*/ 77739 w 100039"/>
                  <a:gd name="connsiteY3" fmla="*/ 546507 h 546507"/>
                  <a:gd name="connsiteX4" fmla="*/ 22009 w 100039"/>
                  <a:gd name="connsiteY4" fmla="*/ 544153 h 546507"/>
                  <a:gd name="connsiteX5" fmla="*/ 18811 w 100039"/>
                  <a:gd name="connsiteY5" fmla="*/ 1657 h 546507"/>
                  <a:gd name="connsiteX0" fmla="*/ 18811 w 100039"/>
                  <a:gd name="connsiteY0" fmla="*/ 1657 h 546507"/>
                  <a:gd name="connsiteX1" fmla="*/ 100039 w 100039"/>
                  <a:gd name="connsiteY1" fmla="*/ 0 h 546507"/>
                  <a:gd name="connsiteX2" fmla="*/ 52092 w 100039"/>
                  <a:gd name="connsiteY2" fmla="*/ 318638 h 546507"/>
                  <a:gd name="connsiteX3" fmla="*/ 77739 w 100039"/>
                  <a:gd name="connsiteY3" fmla="*/ 546507 h 546507"/>
                  <a:gd name="connsiteX4" fmla="*/ 22009 w 100039"/>
                  <a:gd name="connsiteY4" fmla="*/ 544153 h 546507"/>
                  <a:gd name="connsiteX5" fmla="*/ 18811 w 100039"/>
                  <a:gd name="connsiteY5" fmla="*/ 1657 h 546507"/>
                  <a:gd name="connsiteX0" fmla="*/ 18811 w 100039"/>
                  <a:gd name="connsiteY0" fmla="*/ 1657 h 544195"/>
                  <a:gd name="connsiteX1" fmla="*/ 100039 w 100039"/>
                  <a:gd name="connsiteY1" fmla="*/ 0 h 544195"/>
                  <a:gd name="connsiteX2" fmla="*/ 52092 w 100039"/>
                  <a:gd name="connsiteY2" fmla="*/ 318638 h 544195"/>
                  <a:gd name="connsiteX3" fmla="*/ 69329 w 100039"/>
                  <a:gd name="connsiteY3" fmla="*/ 544195 h 544195"/>
                  <a:gd name="connsiteX4" fmla="*/ 22009 w 100039"/>
                  <a:gd name="connsiteY4" fmla="*/ 544153 h 544195"/>
                  <a:gd name="connsiteX5" fmla="*/ 18811 w 100039"/>
                  <a:gd name="connsiteY5" fmla="*/ 1657 h 544195"/>
                  <a:gd name="connsiteX0" fmla="*/ 18811 w 100039"/>
                  <a:gd name="connsiteY0" fmla="*/ 1657 h 544195"/>
                  <a:gd name="connsiteX1" fmla="*/ 100039 w 100039"/>
                  <a:gd name="connsiteY1" fmla="*/ 0 h 544195"/>
                  <a:gd name="connsiteX2" fmla="*/ 52092 w 100039"/>
                  <a:gd name="connsiteY2" fmla="*/ 318638 h 544195"/>
                  <a:gd name="connsiteX3" fmla="*/ 69329 w 100039"/>
                  <a:gd name="connsiteY3" fmla="*/ 544195 h 544195"/>
                  <a:gd name="connsiteX4" fmla="*/ 22009 w 100039"/>
                  <a:gd name="connsiteY4" fmla="*/ 544153 h 544195"/>
                  <a:gd name="connsiteX5" fmla="*/ 18811 w 100039"/>
                  <a:gd name="connsiteY5" fmla="*/ 1657 h 544195"/>
                  <a:gd name="connsiteX0" fmla="*/ 18811 w 100039"/>
                  <a:gd name="connsiteY0" fmla="*/ 1657 h 544195"/>
                  <a:gd name="connsiteX1" fmla="*/ 100039 w 100039"/>
                  <a:gd name="connsiteY1" fmla="*/ 0 h 544195"/>
                  <a:gd name="connsiteX2" fmla="*/ 52092 w 100039"/>
                  <a:gd name="connsiteY2" fmla="*/ 318638 h 544195"/>
                  <a:gd name="connsiteX3" fmla="*/ 69329 w 100039"/>
                  <a:gd name="connsiteY3" fmla="*/ 544195 h 544195"/>
                  <a:gd name="connsiteX4" fmla="*/ 22009 w 100039"/>
                  <a:gd name="connsiteY4" fmla="*/ 544153 h 544195"/>
                  <a:gd name="connsiteX5" fmla="*/ 18811 w 100039"/>
                  <a:gd name="connsiteY5" fmla="*/ 1657 h 544195"/>
                  <a:gd name="connsiteX0" fmla="*/ 18811 w 100039"/>
                  <a:gd name="connsiteY0" fmla="*/ 1657 h 544195"/>
                  <a:gd name="connsiteX1" fmla="*/ 100039 w 100039"/>
                  <a:gd name="connsiteY1" fmla="*/ 0 h 544195"/>
                  <a:gd name="connsiteX2" fmla="*/ 52092 w 100039"/>
                  <a:gd name="connsiteY2" fmla="*/ 318638 h 544195"/>
                  <a:gd name="connsiteX3" fmla="*/ 69329 w 100039"/>
                  <a:gd name="connsiteY3" fmla="*/ 544195 h 544195"/>
                  <a:gd name="connsiteX4" fmla="*/ 22009 w 100039"/>
                  <a:gd name="connsiteY4" fmla="*/ 544153 h 544195"/>
                  <a:gd name="connsiteX5" fmla="*/ 18811 w 100039"/>
                  <a:gd name="connsiteY5" fmla="*/ 1657 h 544195"/>
                  <a:gd name="connsiteX0" fmla="*/ 18811 w 100039"/>
                  <a:gd name="connsiteY0" fmla="*/ 1657 h 549193"/>
                  <a:gd name="connsiteX1" fmla="*/ 100039 w 100039"/>
                  <a:gd name="connsiteY1" fmla="*/ 0 h 549193"/>
                  <a:gd name="connsiteX2" fmla="*/ 52092 w 100039"/>
                  <a:gd name="connsiteY2" fmla="*/ 318638 h 549193"/>
                  <a:gd name="connsiteX3" fmla="*/ 67259 w 100039"/>
                  <a:gd name="connsiteY3" fmla="*/ 549193 h 549193"/>
                  <a:gd name="connsiteX4" fmla="*/ 22009 w 100039"/>
                  <a:gd name="connsiteY4" fmla="*/ 544153 h 549193"/>
                  <a:gd name="connsiteX5" fmla="*/ 18811 w 100039"/>
                  <a:gd name="connsiteY5" fmla="*/ 1657 h 549193"/>
                  <a:gd name="connsiteX0" fmla="*/ 18811 w 100039"/>
                  <a:gd name="connsiteY0" fmla="*/ 1657 h 545538"/>
                  <a:gd name="connsiteX1" fmla="*/ 100039 w 100039"/>
                  <a:gd name="connsiteY1" fmla="*/ 0 h 545538"/>
                  <a:gd name="connsiteX2" fmla="*/ 52092 w 100039"/>
                  <a:gd name="connsiteY2" fmla="*/ 318638 h 545538"/>
                  <a:gd name="connsiteX3" fmla="*/ 64088 w 100039"/>
                  <a:gd name="connsiteY3" fmla="*/ 545538 h 545538"/>
                  <a:gd name="connsiteX4" fmla="*/ 22009 w 100039"/>
                  <a:gd name="connsiteY4" fmla="*/ 544153 h 545538"/>
                  <a:gd name="connsiteX5" fmla="*/ 18811 w 100039"/>
                  <a:gd name="connsiteY5" fmla="*/ 1657 h 545538"/>
                  <a:gd name="connsiteX0" fmla="*/ 18811 w 100039"/>
                  <a:gd name="connsiteY0" fmla="*/ 1657 h 545538"/>
                  <a:gd name="connsiteX1" fmla="*/ 100039 w 100039"/>
                  <a:gd name="connsiteY1" fmla="*/ 0 h 545538"/>
                  <a:gd name="connsiteX2" fmla="*/ 52092 w 100039"/>
                  <a:gd name="connsiteY2" fmla="*/ 318638 h 545538"/>
                  <a:gd name="connsiteX3" fmla="*/ 64088 w 100039"/>
                  <a:gd name="connsiteY3" fmla="*/ 545538 h 545538"/>
                  <a:gd name="connsiteX4" fmla="*/ 22009 w 100039"/>
                  <a:gd name="connsiteY4" fmla="*/ 544153 h 545538"/>
                  <a:gd name="connsiteX5" fmla="*/ 18811 w 100039"/>
                  <a:gd name="connsiteY5" fmla="*/ 1657 h 545538"/>
                  <a:gd name="connsiteX0" fmla="*/ 18811 w 100039"/>
                  <a:gd name="connsiteY0" fmla="*/ 1657 h 545538"/>
                  <a:gd name="connsiteX1" fmla="*/ 100039 w 100039"/>
                  <a:gd name="connsiteY1" fmla="*/ 0 h 545538"/>
                  <a:gd name="connsiteX2" fmla="*/ 52092 w 100039"/>
                  <a:gd name="connsiteY2" fmla="*/ 318638 h 545538"/>
                  <a:gd name="connsiteX3" fmla="*/ 64088 w 100039"/>
                  <a:gd name="connsiteY3" fmla="*/ 545538 h 545538"/>
                  <a:gd name="connsiteX4" fmla="*/ 22009 w 100039"/>
                  <a:gd name="connsiteY4" fmla="*/ 544153 h 545538"/>
                  <a:gd name="connsiteX5" fmla="*/ 18811 w 100039"/>
                  <a:gd name="connsiteY5" fmla="*/ 1657 h 545538"/>
                  <a:gd name="connsiteX0" fmla="*/ 18811 w 100039"/>
                  <a:gd name="connsiteY0" fmla="*/ 1657 h 545988"/>
                  <a:gd name="connsiteX1" fmla="*/ 100039 w 100039"/>
                  <a:gd name="connsiteY1" fmla="*/ 0 h 545988"/>
                  <a:gd name="connsiteX2" fmla="*/ 52092 w 100039"/>
                  <a:gd name="connsiteY2" fmla="*/ 318638 h 545988"/>
                  <a:gd name="connsiteX3" fmla="*/ 70425 w 100039"/>
                  <a:gd name="connsiteY3" fmla="*/ 545988 h 545988"/>
                  <a:gd name="connsiteX4" fmla="*/ 22009 w 100039"/>
                  <a:gd name="connsiteY4" fmla="*/ 544153 h 545988"/>
                  <a:gd name="connsiteX5" fmla="*/ 18811 w 100039"/>
                  <a:gd name="connsiteY5" fmla="*/ 1657 h 545988"/>
                  <a:gd name="connsiteX0" fmla="*/ 18811 w 100039"/>
                  <a:gd name="connsiteY0" fmla="*/ 1657 h 545988"/>
                  <a:gd name="connsiteX1" fmla="*/ 100039 w 100039"/>
                  <a:gd name="connsiteY1" fmla="*/ 0 h 545988"/>
                  <a:gd name="connsiteX2" fmla="*/ 52092 w 100039"/>
                  <a:gd name="connsiteY2" fmla="*/ 318638 h 545988"/>
                  <a:gd name="connsiteX3" fmla="*/ 70425 w 100039"/>
                  <a:gd name="connsiteY3" fmla="*/ 545988 h 545988"/>
                  <a:gd name="connsiteX4" fmla="*/ 22009 w 100039"/>
                  <a:gd name="connsiteY4" fmla="*/ 544153 h 545988"/>
                  <a:gd name="connsiteX5" fmla="*/ 18811 w 100039"/>
                  <a:gd name="connsiteY5" fmla="*/ 1657 h 545988"/>
                  <a:gd name="connsiteX0" fmla="*/ 17863 w 99091"/>
                  <a:gd name="connsiteY0" fmla="*/ 1657 h 597482"/>
                  <a:gd name="connsiteX1" fmla="*/ 99091 w 99091"/>
                  <a:gd name="connsiteY1" fmla="*/ 0 h 597482"/>
                  <a:gd name="connsiteX2" fmla="*/ 51144 w 99091"/>
                  <a:gd name="connsiteY2" fmla="*/ 318638 h 597482"/>
                  <a:gd name="connsiteX3" fmla="*/ 69477 w 99091"/>
                  <a:gd name="connsiteY3" fmla="*/ 545988 h 597482"/>
                  <a:gd name="connsiteX4" fmla="*/ 23185 w 99091"/>
                  <a:gd name="connsiteY4" fmla="*/ 597477 h 597482"/>
                  <a:gd name="connsiteX5" fmla="*/ 17863 w 99091"/>
                  <a:gd name="connsiteY5" fmla="*/ 1657 h 597482"/>
                  <a:gd name="connsiteX0" fmla="*/ 17863 w 99091"/>
                  <a:gd name="connsiteY0" fmla="*/ 1657 h 597489"/>
                  <a:gd name="connsiteX1" fmla="*/ 99091 w 99091"/>
                  <a:gd name="connsiteY1" fmla="*/ 0 h 597489"/>
                  <a:gd name="connsiteX2" fmla="*/ 51144 w 99091"/>
                  <a:gd name="connsiteY2" fmla="*/ 318638 h 597489"/>
                  <a:gd name="connsiteX3" fmla="*/ 73269 w 99091"/>
                  <a:gd name="connsiteY3" fmla="*/ 575799 h 597489"/>
                  <a:gd name="connsiteX4" fmla="*/ 23185 w 99091"/>
                  <a:gd name="connsiteY4" fmla="*/ 597477 h 597489"/>
                  <a:gd name="connsiteX5" fmla="*/ 17863 w 99091"/>
                  <a:gd name="connsiteY5" fmla="*/ 1657 h 597489"/>
                  <a:gd name="connsiteX0" fmla="*/ 17863 w 99091"/>
                  <a:gd name="connsiteY0" fmla="*/ 1657 h 597501"/>
                  <a:gd name="connsiteX1" fmla="*/ 99091 w 99091"/>
                  <a:gd name="connsiteY1" fmla="*/ 0 h 597501"/>
                  <a:gd name="connsiteX2" fmla="*/ 51144 w 99091"/>
                  <a:gd name="connsiteY2" fmla="*/ 318638 h 597501"/>
                  <a:gd name="connsiteX3" fmla="*/ 72434 w 99091"/>
                  <a:gd name="connsiteY3" fmla="*/ 587556 h 597501"/>
                  <a:gd name="connsiteX4" fmla="*/ 23185 w 99091"/>
                  <a:gd name="connsiteY4" fmla="*/ 597477 h 597501"/>
                  <a:gd name="connsiteX5" fmla="*/ 17863 w 99091"/>
                  <a:gd name="connsiteY5" fmla="*/ 1657 h 597501"/>
                  <a:gd name="connsiteX0" fmla="*/ 17863 w 99091"/>
                  <a:gd name="connsiteY0" fmla="*/ 1657 h 597501"/>
                  <a:gd name="connsiteX1" fmla="*/ 99091 w 99091"/>
                  <a:gd name="connsiteY1" fmla="*/ 0 h 597501"/>
                  <a:gd name="connsiteX2" fmla="*/ 51144 w 99091"/>
                  <a:gd name="connsiteY2" fmla="*/ 318638 h 597501"/>
                  <a:gd name="connsiteX3" fmla="*/ 72434 w 99091"/>
                  <a:gd name="connsiteY3" fmla="*/ 587556 h 597501"/>
                  <a:gd name="connsiteX4" fmla="*/ 23185 w 99091"/>
                  <a:gd name="connsiteY4" fmla="*/ 597477 h 597501"/>
                  <a:gd name="connsiteX5" fmla="*/ 17863 w 99091"/>
                  <a:gd name="connsiteY5" fmla="*/ 1657 h 597501"/>
                  <a:gd name="connsiteX0" fmla="*/ 17863 w 99091"/>
                  <a:gd name="connsiteY0" fmla="*/ 1657 h 597501"/>
                  <a:gd name="connsiteX1" fmla="*/ 99091 w 99091"/>
                  <a:gd name="connsiteY1" fmla="*/ 0 h 597501"/>
                  <a:gd name="connsiteX2" fmla="*/ 60589 w 99091"/>
                  <a:gd name="connsiteY2" fmla="*/ 310446 h 597501"/>
                  <a:gd name="connsiteX3" fmla="*/ 72434 w 99091"/>
                  <a:gd name="connsiteY3" fmla="*/ 587556 h 597501"/>
                  <a:gd name="connsiteX4" fmla="*/ 23185 w 99091"/>
                  <a:gd name="connsiteY4" fmla="*/ 597477 h 597501"/>
                  <a:gd name="connsiteX5" fmla="*/ 17863 w 99091"/>
                  <a:gd name="connsiteY5" fmla="*/ 1657 h 597501"/>
                  <a:gd name="connsiteX0" fmla="*/ 17863 w 99091"/>
                  <a:gd name="connsiteY0" fmla="*/ 1657 h 597501"/>
                  <a:gd name="connsiteX1" fmla="*/ 99091 w 99091"/>
                  <a:gd name="connsiteY1" fmla="*/ 0 h 597501"/>
                  <a:gd name="connsiteX2" fmla="*/ 60589 w 99091"/>
                  <a:gd name="connsiteY2" fmla="*/ 310446 h 597501"/>
                  <a:gd name="connsiteX3" fmla="*/ 72434 w 99091"/>
                  <a:gd name="connsiteY3" fmla="*/ 587556 h 597501"/>
                  <a:gd name="connsiteX4" fmla="*/ 23185 w 99091"/>
                  <a:gd name="connsiteY4" fmla="*/ 597477 h 597501"/>
                  <a:gd name="connsiteX5" fmla="*/ 17863 w 99091"/>
                  <a:gd name="connsiteY5" fmla="*/ 1657 h 597501"/>
                  <a:gd name="connsiteX0" fmla="*/ 20216 w 101444"/>
                  <a:gd name="connsiteY0" fmla="*/ 1657 h 587556"/>
                  <a:gd name="connsiteX1" fmla="*/ 101444 w 101444"/>
                  <a:gd name="connsiteY1" fmla="*/ 0 h 587556"/>
                  <a:gd name="connsiteX2" fmla="*/ 62942 w 101444"/>
                  <a:gd name="connsiteY2" fmla="*/ 310446 h 587556"/>
                  <a:gd name="connsiteX3" fmla="*/ 74787 w 101444"/>
                  <a:gd name="connsiteY3" fmla="*/ 587556 h 587556"/>
                  <a:gd name="connsiteX4" fmla="*/ 20493 w 101444"/>
                  <a:gd name="connsiteY4" fmla="*/ 585303 h 587556"/>
                  <a:gd name="connsiteX5" fmla="*/ 20216 w 101444"/>
                  <a:gd name="connsiteY5" fmla="*/ 1657 h 587556"/>
                  <a:gd name="connsiteX0" fmla="*/ 14194 w 95422"/>
                  <a:gd name="connsiteY0" fmla="*/ 1657 h 587556"/>
                  <a:gd name="connsiteX1" fmla="*/ 95422 w 95422"/>
                  <a:gd name="connsiteY1" fmla="*/ 0 h 587556"/>
                  <a:gd name="connsiteX2" fmla="*/ 56920 w 95422"/>
                  <a:gd name="connsiteY2" fmla="*/ 310446 h 587556"/>
                  <a:gd name="connsiteX3" fmla="*/ 68765 w 95422"/>
                  <a:gd name="connsiteY3" fmla="*/ 587556 h 587556"/>
                  <a:gd name="connsiteX4" fmla="*/ 14471 w 95422"/>
                  <a:gd name="connsiteY4" fmla="*/ 585303 h 587556"/>
                  <a:gd name="connsiteX5" fmla="*/ 14194 w 95422"/>
                  <a:gd name="connsiteY5" fmla="*/ 1657 h 587556"/>
                  <a:gd name="connsiteX0" fmla="*/ 15826 w 97054"/>
                  <a:gd name="connsiteY0" fmla="*/ 1657 h 587556"/>
                  <a:gd name="connsiteX1" fmla="*/ 97054 w 97054"/>
                  <a:gd name="connsiteY1" fmla="*/ 0 h 587556"/>
                  <a:gd name="connsiteX2" fmla="*/ 58552 w 97054"/>
                  <a:gd name="connsiteY2" fmla="*/ 310446 h 587556"/>
                  <a:gd name="connsiteX3" fmla="*/ 70397 w 97054"/>
                  <a:gd name="connsiteY3" fmla="*/ 587556 h 587556"/>
                  <a:gd name="connsiteX4" fmla="*/ 16103 w 97054"/>
                  <a:gd name="connsiteY4" fmla="*/ 585303 h 587556"/>
                  <a:gd name="connsiteX5" fmla="*/ 15826 w 97054"/>
                  <a:gd name="connsiteY5" fmla="*/ 1657 h 587556"/>
                  <a:gd name="connsiteX0" fmla="*/ 18642 w 99870"/>
                  <a:gd name="connsiteY0" fmla="*/ 1657 h 590764"/>
                  <a:gd name="connsiteX1" fmla="*/ 99870 w 99870"/>
                  <a:gd name="connsiteY1" fmla="*/ 0 h 590764"/>
                  <a:gd name="connsiteX2" fmla="*/ 61368 w 99870"/>
                  <a:gd name="connsiteY2" fmla="*/ 310446 h 590764"/>
                  <a:gd name="connsiteX3" fmla="*/ 73213 w 99870"/>
                  <a:gd name="connsiteY3" fmla="*/ 587556 h 590764"/>
                  <a:gd name="connsiteX4" fmla="*/ 12623 w 99870"/>
                  <a:gd name="connsiteY4" fmla="*/ 590764 h 590764"/>
                  <a:gd name="connsiteX5" fmla="*/ 18642 w 99870"/>
                  <a:gd name="connsiteY5" fmla="*/ 1657 h 590764"/>
                  <a:gd name="connsiteX0" fmla="*/ 23028 w 104256"/>
                  <a:gd name="connsiteY0" fmla="*/ 1657 h 597419"/>
                  <a:gd name="connsiteX1" fmla="*/ 104256 w 104256"/>
                  <a:gd name="connsiteY1" fmla="*/ 0 h 597419"/>
                  <a:gd name="connsiteX2" fmla="*/ 65754 w 104256"/>
                  <a:gd name="connsiteY2" fmla="*/ 310446 h 597419"/>
                  <a:gd name="connsiteX3" fmla="*/ 77599 w 104256"/>
                  <a:gd name="connsiteY3" fmla="*/ 587556 h 597419"/>
                  <a:gd name="connsiteX4" fmla="*/ 9336 w 104256"/>
                  <a:gd name="connsiteY4" fmla="*/ 597419 h 597419"/>
                  <a:gd name="connsiteX5" fmla="*/ 23028 w 104256"/>
                  <a:gd name="connsiteY5" fmla="*/ 1657 h 597419"/>
                  <a:gd name="connsiteX0" fmla="*/ 17953 w 99181"/>
                  <a:gd name="connsiteY0" fmla="*/ 1657 h 596265"/>
                  <a:gd name="connsiteX1" fmla="*/ 99181 w 99181"/>
                  <a:gd name="connsiteY1" fmla="*/ 0 h 596265"/>
                  <a:gd name="connsiteX2" fmla="*/ 60679 w 99181"/>
                  <a:gd name="connsiteY2" fmla="*/ 310446 h 596265"/>
                  <a:gd name="connsiteX3" fmla="*/ 72524 w 99181"/>
                  <a:gd name="connsiteY3" fmla="*/ 587556 h 596265"/>
                  <a:gd name="connsiteX4" fmla="*/ 13345 w 99181"/>
                  <a:gd name="connsiteY4" fmla="*/ 596265 h 596265"/>
                  <a:gd name="connsiteX5" fmla="*/ 17953 w 99181"/>
                  <a:gd name="connsiteY5" fmla="*/ 1657 h 596265"/>
                  <a:gd name="connsiteX0" fmla="*/ 17953 w 99181"/>
                  <a:gd name="connsiteY0" fmla="*/ 1657 h 596265"/>
                  <a:gd name="connsiteX1" fmla="*/ 99181 w 99181"/>
                  <a:gd name="connsiteY1" fmla="*/ 0 h 596265"/>
                  <a:gd name="connsiteX2" fmla="*/ 60679 w 99181"/>
                  <a:gd name="connsiteY2" fmla="*/ 310446 h 596265"/>
                  <a:gd name="connsiteX3" fmla="*/ 75596 w 99181"/>
                  <a:gd name="connsiteY3" fmla="*/ 594975 h 596265"/>
                  <a:gd name="connsiteX4" fmla="*/ 13345 w 99181"/>
                  <a:gd name="connsiteY4" fmla="*/ 596265 h 596265"/>
                  <a:gd name="connsiteX5" fmla="*/ 17953 w 99181"/>
                  <a:gd name="connsiteY5" fmla="*/ 1657 h 596265"/>
                  <a:gd name="connsiteX0" fmla="*/ 17953 w 99181"/>
                  <a:gd name="connsiteY0" fmla="*/ 1657 h 596265"/>
                  <a:gd name="connsiteX1" fmla="*/ 99181 w 99181"/>
                  <a:gd name="connsiteY1" fmla="*/ 0 h 596265"/>
                  <a:gd name="connsiteX2" fmla="*/ 66179 w 99181"/>
                  <a:gd name="connsiteY2" fmla="*/ 309008 h 596265"/>
                  <a:gd name="connsiteX3" fmla="*/ 75596 w 99181"/>
                  <a:gd name="connsiteY3" fmla="*/ 594975 h 596265"/>
                  <a:gd name="connsiteX4" fmla="*/ 13345 w 99181"/>
                  <a:gd name="connsiteY4" fmla="*/ 596265 h 596265"/>
                  <a:gd name="connsiteX5" fmla="*/ 17953 w 99181"/>
                  <a:gd name="connsiteY5" fmla="*/ 1657 h 59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81" h="596265">
                    <a:moveTo>
                      <a:pt x="17953" y="1657"/>
                    </a:moveTo>
                    <a:lnTo>
                      <a:pt x="99181" y="0"/>
                    </a:lnTo>
                    <a:cubicBezTo>
                      <a:pt x="91753" y="144472"/>
                      <a:pt x="92784" y="220721"/>
                      <a:pt x="66179" y="309008"/>
                    </a:cubicBezTo>
                    <a:cubicBezTo>
                      <a:pt x="82158" y="391880"/>
                      <a:pt x="97177" y="544592"/>
                      <a:pt x="75596" y="594975"/>
                    </a:cubicBezTo>
                    <a:cubicBezTo>
                      <a:pt x="55399" y="596044"/>
                      <a:pt x="33542" y="595196"/>
                      <a:pt x="13345" y="596265"/>
                    </a:cubicBezTo>
                    <a:cubicBezTo>
                      <a:pt x="-1574" y="361777"/>
                      <a:pt x="-8816" y="267408"/>
                      <a:pt x="17953" y="1657"/>
                    </a:cubicBezTo>
                    <a:close/>
                  </a:path>
                </a:pathLst>
              </a:custGeom>
              <a:gradFill>
                <a:gsLst>
                  <a:gs pos="0">
                    <a:srgbClr val="5A5A5A">
                      <a:lumMod val="60000"/>
                      <a:lumOff val="40000"/>
                    </a:srgbClr>
                  </a:gs>
                  <a:gs pos="100000">
                    <a:srgbClr val="5A5A5A"/>
                  </a:gs>
                </a:gsLst>
                <a:lin ang="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0" name="Rounded Rectangle 1"/>
              <p:cNvSpPr/>
              <p:nvPr/>
            </p:nvSpPr>
            <p:spPr>
              <a:xfrm rot="18931953">
                <a:off x="2062316" y="4436334"/>
                <a:ext cx="784331" cy="648623"/>
              </a:xfrm>
              <a:custGeom>
                <a:avLst/>
                <a:gdLst>
                  <a:gd name="connsiteX0" fmla="*/ 0 w 2770315"/>
                  <a:gd name="connsiteY0" fmla="*/ 106400 h 638386"/>
                  <a:gd name="connsiteX1" fmla="*/ 106400 w 2770315"/>
                  <a:gd name="connsiteY1" fmla="*/ 0 h 638386"/>
                  <a:gd name="connsiteX2" fmla="*/ 2663915 w 2770315"/>
                  <a:gd name="connsiteY2" fmla="*/ 0 h 638386"/>
                  <a:gd name="connsiteX3" fmla="*/ 2770315 w 2770315"/>
                  <a:gd name="connsiteY3" fmla="*/ 106400 h 638386"/>
                  <a:gd name="connsiteX4" fmla="*/ 2770315 w 2770315"/>
                  <a:gd name="connsiteY4" fmla="*/ 531986 h 638386"/>
                  <a:gd name="connsiteX5" fmla="*/ 2663915 w 2770315"/>
                  <a:gd name="connsiteY5" fmla="*/ 638386 h 638386"/>
                  <a:gd name="connsiteX6" fmla="*/ 106400 w 2770315"/>
                  <a:gd name="connsiteY6" fmla="*/ 638386 h 638386"/>
                  <a:gd name="connsiteX7" fmla="*/ 0 w 2770315"/>
                  <a:gd name="connsiteY7" fmla="*/ 531986 h 638386"/>
                  <a:gd name="connsiteX8" fmla="*/ 0 w 2770315"/>
                  <a:gd name="connsiteY8" fmla="*/ 106400 h 638386"/>
                  <a:gd name="connsiteX0" fmla="*/ 0 w 2770315"/>
                  <a:gd name="connsiteY0" fmla="*/ 106400 h 648110"/>
                  <a:gd name="connsiteX1" fmla="*/ 106400 w 2770315"/>
                  <a:gd name="connsiteY1" fmla="*/ 0 h 648110"/>
                  <a:gd name="connsiteX2" fmla="*/ 2663915 w 2770315"/>
                  <a:gd name="connsiteY2" fmla="*/ 0 h 648110"/>
                  <a:gd name="connsiteX3" fmla="*/ 2770315 w 2770315"/>
                  <a:gd name="connsiteY3" fmla="*/ 106400 h 648110"/>
                  <a:gd name="connsiteX4" fmla="*/ 2770315 w 2770315"/>
                  <a:gd name="connsiteY4" fmla="*/ 531986 h 648110"/>
                  <a:gd name="connsiteX5" fmla="*/ 2663915 w 2770315"/>
                  <a:gd name="connsiteY5" fmla="*/ 638386 h 648110"/>
                  <a:gd name="connsiteX6" fmla="*/ 89274 w 2770315"/>
                  <a:gd name="connsiteY6" fmla="*/ 648110 h 648110"/>
                  <a:gd name="connsiteX7" fmla="*/ 0 w 2770315"/>
                  <a:gd name="connsiteY7" fmla="*/ 531986 h 648110"/>
                  <a:gd name="connsiteX8" fmla="*/ 0 w 2770315"/>
                  <a:gd name="connsiteY8" fmla="*/ 106400 h 648110"/>
                  <a:gd name="connsiteX0" fmla="*/ 0 w 2770315"/>
                  <a:gd name="connsiteY0" fmla="*/ 106400 h 648146"/>
                  <a:gd name="connsiteX1" fmla="*/ 106400 w 2770315"/>
                  <a:gd name="connsiteY1" fmla="*/ 0 h 648146"/>
                  <a:gd name="connsiteX2" fmla="*/ 2663915 w 2770315"/>
                  <a:gd name="connsiteY2" fmla="*/ 0 h 648146"/>
                  <a:gd name="connsiteX3" fmla="*/ 2770315 w 2770315"/>
                  <a:gd name="connsiteY3" fmla="*/ 106400 h 648146"/>
                  <a:gd name="connsiteX4" fmla="*/ 2770315 w 2770315"/>
                  <a:gd name="connsiteY4" fmla="*/ 531986 h 648146"/>
                  <a:gd name="connsiteX5" fmla="*/ 2663915 w 2770315"/>
                  <a:gd name="connsiteY5" fmla="*/ 638386 h 648146"/>
                  <a:gd name="connsiteX6" fmla="*/ 85448 w 2770315"/>
                  <a:gd name="connsiteY6" fmla="*/ 648146 h 648146"/>
                  <a:gd name="connsiteX7" fmla="*/ 0 w 2770315"/>
                  <a:gd name="connsiteY7" fmla="*/ 531986 h 648146"/>
                  <a:gd name="connsiteX8" fmla="*/ 0 w 2770315"/>
                  <a:gd name="connsiteY8" fmla="*/ 106400 h 648146"/>
                  <a:gd name="connsiteX0" fmla="*/ 0 w 2770315"/>
                  <a:gd name="connsiteY0" fmla="*/ 106400 h 651900"/>
                  <a:gd name="connsiteX1" fmla="*/ 106400 w 2770315"/>
                  <a:gd name="connsiteY1" fmla="*/ 0 h 651900"/>
                  <a:gd name="connsiteX2" fmla="*/ 2663915 w 2770315"/>
                  <a:gd name="connsiteY2" fmla="*/ 0 h 651900"/>
                  <a:gd name="connsiteX3" fmla="*/ 2770315 w 2770315"/>
                  <a:gd name="connsiteY3" fmla="*/ 106400 h 651900"/>
                  <a:gd name="connsiteX4" fmla="*/ 2770315 w 2770315"/>
                  <a:gd name="connsiteY4" fmla="*/ 531986 h 651900"/>
                  <a:gd name="connsiteX5" fmla="*/ 2663915 w 2770315"/>
                  <a:gd name="connsiteY5" fmla="*/ 638386 h 651900"/>
                  <a:gd name="connsiteX6" fmla="*/ 93135 w 2770315"/>
                  <a:gd name="connsiteY6" fmla="*/ 651900 h 651900"/>
                  <a:gd name="connsiteX7" fmla="*/ 0 w 2770315"/>
                  <a:gd name="connsiteY7" fmla="*/ 531986 h 651900"/>
                  <a:gd name="connsiteX8" fmla="*/ 0 w 2770315"/>
                  <a:gd name="connsiteY8" fmla="*/ 106400 h 651900"/>
                  <a:gd name="connsiteX0" fmla="*/ 0 w 2770315"/>
                  <a:gd name="connsiteY0" fmla="*/ 106400 h 646179"/>
                  <a:gd name="connsiteX1" fmla="*/ 106400 w 2770315"/>
                  <a:gd name="connsiteY1" fmla="*/ 0 h 646179"/>
                  <a:gd name="connsiteX2" fmla="*/ 2663915 w 2770315"/>
                  <a:gd name="connsiteY2" fmla="*/ 0 h 646179"/>
                  <a:gd name="connsiteX3" fmla="*/ 2770315 w 2770315"/>
                  <a:gd name="connsiteY3" fmla="*/ 106400 h 646179"/>
                  <a:gd name="connsiteX4" fmla="*/ 2770315 w 2770315"/>
                  <a:gd name="connsiteY4" fmla="*/ 531986 h 646179"/>
                  <a:gd name="connsiteX5" fmla="*/ 2663915 w 2770315"/>
                  <a:gd name="connsiteY5" fmla="*/ 638386 h 646179"/>
                  <a:gd name="connsiteX6" fmla="*/ 91169 w 2770315"/>
                  <a:gd name="connsiteY6" fmla="*/ 646179 h 646179"/>
                  <a:gd name="connsiteX7" fmla="*/ 0 w 2770315"/>
                  <a:gd name="connsiteY7" fmla="*/ 531986 h 646179"/>
                  <a:gd name="connsiteX8" fmla="*/ 0 w 2770315"/>
                  <a:gd name="connsiteY8" fmla="*/ 106400 h 646179"/>
                  <a:gd name="connsiteX0" fmla="*/ 0 w 2770315"/>
                  <a:gd name="connsiteY0" fmla="*/ 106400 h 651864"/>
                  <a:gd name="connsiteX1" fmla="*/ 106400 w 2770315"/>
                  <a:gd name="connsiteY1" fmla="*/ 0 h 651864"/>
                  <a:gd name="connsiteX2" fmla="*/ 2663915 w 2770315"/>
                  <a:gd name="connsiteY2" fmla="*/ 0 h 651864"/>
                  <a:gd name="connsiteX3" fmla="*/ 2770315 w 2770315"/>
                  <a:gd name="connsiteY3" fmla="*/ 106400 h 651864"/>
                  <a:gd name="connsiteX4" fmla="*/ 2770315 w 2770315"/>
                  <a:gd name="connsiteY4" fmla="*/ 531986 h 651864"/>
                  <a:gd name="connsiteX5" fmla="*/ 2663915 w 2770315"/>
                  <a:gd name="connsiteY5" fmla="*/ 638386 h 651864"/>
                  <a:gd name="connsiteX6" fmla="*/ 96961 w 2770315"/>
                  <a:gd name="connsiteY6" fmla="*/ 651864 h 651864"/>
                  <a:gd name="connsiteX7" fmla="*/ 0 w 2770315"/>
                  <a:gd name="connsiteY7" fmla="*/ 531986 h 651864"/>
                  <a:gd name="connsiteX8" fmla="*/ 0 w 2770315"/>
                  <a:gd name="connsiteY8" fmla="*/ 106400 h 651864"/>
                  <a:gd name="connsiteX0" fmla="*/ 25064 w 2795379"/>
                  <a:gd name="connsiteY0" fmla="*/ 106400 h 651864"/>
                  <a:gd name="connsiteX1" fmla="*/ 131464 w 2795379"/>
                  <a:gd name="connsiteY1" fmla="*/ 0 h 651864"/>
                  <a:gd name="connsiteX2" fmla="*/ 2688979 w 2795379"/>
                  <a:gd name="connsiteY2" fmla="*/ 0 h 651864"/>
                  <a:gd name="connsiteX3" fmla="*/ 2795379 w 2795379"/>
                  <a:gd name="connsiteY3" fmla="*/ 106400 h 651864"/>
                  <a:gd name="connsiteX4" fmla="*/ 2795379 w 2795379"/>
                  <a:gd name="connsiteY4" fmla="*/ 531986 h 651864"/>
                  <a:gd name="connsiteX5" fmla="*/ 2688979 w 2795379"/>
                  <a:gd name="connsiteY5" fmla="*/ 638386 h 651864"/>
                  <a:gd name="connsiteX6" fmla="*/ 122025 w 2795379"/>
                  <a:gd name="connsiteY6" fmla="*/ 651864 h 651864"/>
                  <a:gd name="connsiteX7" fmla="*/ 0 w 2795379"/>
                  <a:gd name="connsiteY7" fmla="*/ 511176 h 651864"/>
                  <a:gd name="connsiteX8" fmla="*/ 25064 w 2795379"/>
                  <a:gd name="connsiteY8" fmla="*/ 106400 h 651864"/>
                  <a:gd name="connsiteX0" fmla="*/ 25064 w 2795379"/>
                  <a:gd name="connsiteY0" fmla="*/ 106400 h 651864"/>
                  <a:gd name="connsiteX1" fmla="*/ 131464 w 2795379"/>
                  <a:gd name="connsiteY1" fmla="*/ 0 h 651864"/>
                  <a:gd name="connsiteX2" fmla="*/ 2688979 w 2795379"/>
                  <a:gd name="connsiteY2" fmla="*/ 0 h 651864"/>
                  <a:gd name="connsiteX3" fmla="*/ 2795379 w 2795379"/>
                  <a:gd name="connsiteY3" fmla="*/ 106400 h 651864"/>
                  <a:gd name="connsiteX4" fmla="*/ 2795379 w 2795379"/>
                  <a:gd name="connsiteY4" fmla="*/ 531986 h 651864"/>
                  <a:gd name="connsiteX5" fmla="*/ 2688979 w 2795379"/>
                  <a:gd name="connsiteY5" fmla="*/ 638386 h 651864"/>
                  <a:gd name="connsiteX6" fmla="*/ 122025 w 2795379"/>
                  <a:gd name="connsiteY6" fmla="*/ 651864 h 651864"/>
                  <a:gd name="connsiteX7" fmla="*/ 0 w 2795379"/>
                  <a:gd name="connsiteY7" fmla="*/ 511176 h 651864"/>
                  <a:gd name="connsiteX8" fmla="*/ 25064 w 2795379"/>
                  <a:gd name="connsiteY8" fmla="*/ 106400 h 651864"/>
                  <a:gd name="connsiteX0" fmla="*/ 129510 w 2899825"/>
                  <a:gd name="connsiteY0" fmla="*/ 106400 h 651864"/>
                  <a:gd name="connsiteX1" fmla="*/ 235910 w 2899825"/>
                  <a:gd name="connsiteY1" fmla="*/ 0 h 651864"/>
                  <a:gd name="connsiteX2" fmla="*/ 2793425 w 2899825"/>
                  <a:gd name="connsiteY2" fmla="*/ 0 h 651864"/>
                  <a:gd name="connsiteX3" fmla="*/ 2899825 w 2899825"/>
                  <a:gd name="connsiteY3" fmla="*/ 106400 h 651864"/>
                  <a:gd name="connsiteX4" fmla="*/ 2899825 w 2899825"/>
                  <a:gd name="connsiteY4" fmla="*/ 531986 h 651864"/>
                  <a:gd name="connsiteX5" fmla="*/ 2793425 w 2899825"/>
                  <a:gd name="connsiteY5" fmla="*/ 638386 h 651864"/>
                  <a:gd name="connsiteX6" fmla="*/ 226471 w 2899825"/>
                  <a:gd name="connsiteY6" fmla="*/ 651864 h 651864"/>
                  <a:gd name="connsiteX7" fmla="*/ 129510 w 2899825"/>
                  <a:gd name="connsiteY7" fmla="*/ 106400 h 651864"/>
                  <a:gd name="connsiteX0" fmla="*/ 315592 w 2988946"/>
                  <a:gd name="connsiteY0" fmla="*/ 651864 h 651864"/>
                  <a:gd name="connsiteX1" fmla="*/ 325031 w 2988946"/>
                  <a:gd name="connsiteY1" fmla="*/ 0 h 651864"/>
                  <a:gd name="connsiteX2" fmla="*/ 2882546 w 2988946"/>
                  <a:gd name="connsiteY2" fmla="*/ 0 h 651864"/>
                  <a:gd name="connsiteX3" fmla="*/ 2988946 w 2988946"/>
                  <a:gd name="connsiteY3" fmla="*/ 106400 h 651864"/>
                  <a:gd name="connsiteX4" fmla="*/ 2988946 w 2988946"/>
                  <a:gd name="connsiteY4" fmla="*/ 531986 h 651864"/>
                  <a:gd name="connsiteX5" fmla="*/ 2882546 w 2988946"/>
                  <a:gd name="connsiteY5" fmla="*/ 638386 h 651864"/>
                  <a:gd name="connsiteX6" fmla="*/ 315592 w 2988946"/>
                  <a:gd name="connsiteY6" fmla="*/ 651864 h 651864"/>
                  <a:gd name="connsiteX0" fmla="*/ 226402 w 2899756"/>
                  <a:gd name="connsiteY0" fmla="*/ 651864 h 651864"/>
                  <a:gd name="connsiteX1" fmla="*/ 235841 w 2899756"/>
                  <a:gd name="connsiteY1" fmla="*/ 0 h 651864"/>
                  <a:gd name="connsiteX2" fmla="*/ 2793356 w 2899756"/>
                  <a:gd name="connsiteY2" fmla="*/ 0 h 651864"/>
                  <a:gd name="connsiteX3" fmla="*/ 2899756 w 2899756"/>
                  <a:gd name="connsiteY3" fmla="*/ 106400 h 651864"/>
                  <a:gd name="connsiteX4" fmla="*/ 2899756 w 2899756"/>
                  <a:gd name="connsiteY4" fmla="*/ 531986 h 651864"/>
                  <a:gd name="connsiteX5" fmla="*/ 2793356 w 2899756"/>
                  <a:gd name="connsiteY5" fmla="*/ 638386 h 651864"/>
                  <a:gd name="connsiteX6" fmla="*/ 226402 w 2899756"/>
                  <a:gd name="connsiteY6" fmla="*/ 651864 h 651864"/>
                  <a:gd name="connsiteX0" fmla="*/ 182108 w 2855462"/>
                  <a:gd name="connsiteY0" fmla="*/ 651864 h 651864"/>
                  <a:gd name="connsiteX1" fmla="*/ 191547 w 2855462"/>
                  <a:gd name="connsiteY1" fmla="*/ 0 h 651864"/>
                  <a:gd name="connsiteX2" fmla="*/ 2749062 w 2855462"/>
                  <a:gd name="connsiteY2" fmla="*/ 0 h 651864"/>
                  <a:gd name="connsiteX3" fmla="*/ 2855462 w 2855462"/>
                  <a:gd name="connsiteY3" fmla="*/ 106400 h 651864"/>
                  <a:gd name="connsiteX4" fmla="*/ 2855462 w 2855462"/>
                  <a:gd name="connsiteY4" fmla="*/ 531986 h 651864"/>
                  <a:gd name="connsiteX5" fmla="*/ 2749062 w 2855462"/>
                  <a:gd name="connsiteY5" fmla="*/ 638386 h 651864"/>
                  <a:gd name="connsiteX6" fmla="*/ 182108 w 2855462"/>
                  <a:gd name="connsiteY6" fmla="*/ 651864 h 651864"/>
                  <a:gd name="connsiteX0" fmla="*/ 267262 w 2940616"/>
                  <a:gd name="connsiteY0" fmla="*/ 651864 h 651864"/>
                  <a:gd name="connsiteX1" fmla="*/ 80827 w 2940616"/>
                  <a:gd name="connsiteY1" fmla="*/ 273828 h 651864"/>
                  <a:gd name="connsiteX2" fmla="*/ 276701 w 2940616"/>
                  <a:gd name="connsiteY2" fmla="*/ 0 h 651864"/>
                  <a:gd name="connsiteX3" fmla="*/ 2834216 w 2940616"/>
                  <a:gd name="connsiteY3" fmla="*/ 0 h 651864"/>
                  <a:gd name="connsiteX4" fmla="*/ 2940616 w 2940616"/>
                  <a:gd name="connsiteY4" fmla="*/ 106400 h 651864"/>
                  <a:gd name="connsiteX5" fmla="*/ 2940616 w 2940616"/>
                  <a:gd name="connsiteY5" fmla="*/ 531986 h 651864"/>
                  <a:gd name="connsiteX6" fmla="*/ 2834216 w 2940616"/>
                  <a:gd name="connsiteY6" fmla="*/ 638386 h 651864"/>
                  <a:gd name="connsiteX7" fmla="*/ 267262 w 2940616"/>
                  <a:gd name="connsiteY7" fmla="*/ 651864 h 651864"/>
                  <a:gd name="connsiteX0" fmla="*/ 251440 w 2924794"/>
                  <a:gd name="connsiteY0" fmla="*/ 651864 h 651864"/>
                  <a:gd name="connsiteX1" fmla="*/ 103370 w 2924794"/>
                  <a:gd name="connsiteY1" fmla="*/ 284949 h 651864"/>
                  <a:gd name="connsiteX2" fmla="*/ 260879 w 2924794"/>
                  <a:gd name="connsiteY2" fmla="*/ 0 h 651864"/>
                  <a:gd name="connsiteX3" fmla="*/ 2818394 w 2924794"/>
                  <a:gd name="connsiteY3" fmla="*/ 0 h 651864"/>
                  <a:gd name="connsiteX4" fmla="*/ 2924794 w 2924794"/>
                  <a:gd name="connsiteY4" fmla="*/ 106400 h 651864"/>
                  <a:gd name="connsiteX5" fmla="*/ 2924794 w 2924794"/>
                  <a:gd name="connsiteY5" fmla="*/ 531986 h 651864"/>
                  <a:gd name="connsiteX6" fmla="*/ 2818394 w 2924794"/>
                  <a:gd name="connsiteY6" fmla="*/ 638386 h 651864"/>
                  <a:gd name="connsiteX7" fmla="*/ 251440 w 2924794"/>
                  <a:gd name="connsiteY7" fmla="*/ 651864 h 651864"/>
                  <a:gd name="connsiteX0" fmla="*/ 251440 w 2924794"/>
                  <a:gd name="connsiteY0" fmla="*/ 653131 h 653131"/>
                  <a:gd name="connsiteX1" fmla="*/ 103370 w 2924794"/>
                  <a:gd name="connsiteY1" fmla="*/ 286216 h 653131"/>
                  <a:gd name="connsiteX2" fmla="*/ 260879 w 2924794"/>
                  <a:gd name="connsiteY2" fmla="*/ 1267 h 653131"/>
                  <a:gd name="connsiteX3" fmla="*/ 2818394 w 2924794"/>
                  <a:gd name="connsiteY3" fmla="*/ 1267 h 653131"/>
                  <a:gd name="connsiteX4" fmla="*/ 2924794 w 2924794"/>
                  <a:gd name="connsiteY4" fmla="*/ 107667 h 653131"/>
                  <a:gd name="connsiteX5" fmla="*/ 2924794 w 2924794"/>
                  <a:gd name="connsiteY5" fmla="*/ 533253 h 653131"/>
                  <a:gd name="connsiteX6" fmla="*/ 2818394 w 2924794"/>
                  <a:gd name="connsiteY6" fmla="*/ 639653 h 653131"/>
                  <a:gd name="connsiteX7" fmla="*/ 251440 w 2924794"/>
                  <a:gd name="connsiteY7" fmla="*/ 653131 h 653131"/>
                  <a:gd name="connsiteX0" fmla="*/ 148125 w 2821479"/>
                  <a:gd name="connsiteY0" fmla="*/ 653131 h 653835"/>
                  <a:gd name="connsiteX1" fmla="*/ 55 w 2821479"/>
                  <a:gd name="connsiteY1" fmla="*/ 286216 h 653835"/>
                  <a:gd name="connsiteX2" fmla="*/ 157564 w 2821479"/>
                  <a:gd name="connsiteY2" fmla="*/ 1267 h 653835"/>
                  <a:gd name="connsiteX3" fmla="*/ 2715079 w 2821479"/>
                  <a:gd name="connsiteY3" fmla="*/ 1267 h 653835"/>
                  <a:gd name="connsiteX4" fmla="*/ 2821479 w 2821479"/>
                  <a:gd name="connsiteY4" fmla="*/ 107667 h 653835"/>
                  <a:gd name="connsiteX5" fmla="*/ 2821479 w 2821479"/>
                  <a:gd name="connsiteY5" fmla="*/ 533253 h 653835"/>
                  <a:gd name="connsiteX6" fmla="*/ 2715079 w 2821479"/>
                  <a:gd name="connsiteY6" fmla="*/ 639653 h 653835"/>
                  <a:gd name="connsiteX7" fmla="*/ 148125 w 2821479"/>
                  <a:gd name="connsiteY7" fmla="*/ 653131 h 653835"/>
                  <a:gd name="connsiteX0" fmla="*/ 148125 w 2821479"/>
                  <a:gd name="connsiteY0" fmla="*/ 653131 h 653835"/>
                  <a:gd name="connsiteX1" fmla="*/ 55 w 2821479"/>
                  <a:gd name="connsiteY1" fmla="*/ 286216 h 653835"/>
                  <a:gd name="connsiteX2" fmla="*/ 157564 w 2821479"/>
                  <a:gd name="connsiteY2" fmla="*/ 1267 h 653835"/>
                  <a:gd name="connsiteX3" fmla="*/ 2715079 w 2821479"/>
                  <a:gd name="connsiteY3" fmla="*/ 1267 h 653835"/>
                  <a:gd name="connsiteX4" fmla="*/ 2821479 w 2821479"/>
                  <a:gd name="connsiteY4" fmla="*/ 107667 h 653835"/>
                  <a:gd name="connsiteX5" fmla="*/ 2821479 w 2821479"/>
                  <a:gd name="connsiteY5" fmla="*/ 533253 h 653835"/>
                  <a:gd name="connsiteX6" fmla="*/ 2715079 w 2821479"/>
                  <a:gd name="connsiteY6" fmla="*/ 639653 h 653835"/>
                  <a:gd name="connsiteX7" fmla="*/ 148125 w 2821479"/>
                  <a:gd name="connsiteY7" fmla="*/ 653131 h 653835"/>
                  <a:gd name="connsiteX0" fmla="*/ 148125 w 2821479"/>
                  <a:gd name="connsiteY0" fmla="*/ 653131 h 653835"/>
                  <a:gd name="connsiteX1" fmla="*/ 55 w 2821479"/>
                  <a:gd name="connsiteY1" fmla="*/ 286216 h 653835"/>
                  <a:gd name="connsiteX2" fmla="*/ 157564 w 2821479"/>
                  <a:gd name="connsiteY2" fmla="*/ 1267 h 653835"/>
                  <a:gd name="connsiteX3" fmla="*/ 2715079 w 2821479"/>
                  <a:gd name="connsiteY3" fmla="*/ 1267 h 653835"/>
                  <a:gd name="connsiteX4" fmla="*/ 2821479 w 2821479"/>
                  <a:gd name="connsiteY4" fmla="*/ 107667 h 653835"/>
                  <a:gd name="connsiteX5" fmla="*/ 2821479 w 2821479"/>
                  <a:gd name="connsiteY5" fmla="*/ 533253 h 653835"/>
                  <a:gd name="connsiteX6" fmla="*/ 2715079 w 2821479"/>
                  <a:gd name="connsiteY6" fmla="*/ 639653 h 653835"/>
                  <a:gd name="connsiteX7" fmla="*/ 148125 w 2821479"/>
                  <a:gd name="connsiteY7" fmla="*/ 653131 h 653835"/>
                  <a:gd name="connsiteX0" fmla="*/ 148125 w 3083702"/>
                  <a:gd name="connsiteY0" fmla="*/ 653131 h 653835"/>
                  <a:gd name="connsiteX1" fmla="*/ 55 w 3083702"/>
                  <a:gd name="connsiteY1" fmla="*/ 286216 h 653835"/>
                  <a:gd name="connsiteX2" fmla="*/ 157564 w 3083702"/>
                  <a:gd name="connsiteY2" fmla="*/ 1267 h 653835"/>
                  <a:gd name="connsiteX3" fmla="*/ 2715079 w 3083702"/>
                  <a:gd name="connsiteY3" fmla="*/ 1267 h 653835"/>
                  <a:gd name="connsiteX4" fmla="*/ 3083702 w 3083702"/>
                  <a:gd name="connsiteY4" fmla="*/ 58081 h 653835"/>
                  <a:gd name="connsiteX5" fmla="*/ 2821479 w 3083702"/>
                  <a:gd name="connsiteY5" fmla="*/ 533253 h 653835"/>
                  <a:gd name="connsiteX6" fmla="*/ 2715079 w 3083702"/>
                  <a:gd name="connsiteY6" fmla="*/ 639653 h 653835"/>
                  <a:gd name="connsiteX7" fmla="*/ 148125 w 3083702"/>
                  <a:gd name="connsiteY7" fmla="*/ 653131 h 653835"/>
                  <a:gd name="connsiteX0" fmla="*/ 148125 w 2944344"/>
                  <a:gd name="connsiteY0" fmla="*/ 653131 h 653835"/>
                  <a:gd name="connsiteX1" fmla="*/ 55 w 2944344"/>
                  <a:gd name="connsiteY1" fmla="*/ 286216 h 653835"/>
                  <a:gd name="connsiteX2" fmla="*/ 157564 w 2944344"/>
                  <a:gd name="connsiteY2" fmla="*/ 1267 h 653835"/>
                  <a:gd name="connsiteX3" fmla="*/ 2715079 w 2944344"/>
                  <a:gd name="connsiteY3" fmla="*/ 1267 h 653835"/>
                  <a:gd name="connsiteX4" fmla="*/ 2821479 w 2944344"/>
                  <a:gd name="connsiteY4" fmla="*/ 533253 h 653835"/>
                  <a:gd name="connsiteX5" fmla="*/ 2715079 w 2944344"/>
                  <a:gd name="connsiteY5" fmla="*/ 639653 h 653835"/>
                  <a:gd name="connsiteX6" fmla="*/ 148125 w 2944344"/>
                  <a:gd name="connsiteY6" fmla="*/ 653131 h 653835"/>
                  <a:gd name="connsiteX0" fmla="*/ 148125 w 3098468"/>
                  <a:gd name="connsiteY0" fmla="*/ 653131 h 653835"/>
                  <a:gd name="connsiteX1" fmla="*/ 55 w 3098468"/>
                  <a:gd name="connsiteY1" fmla="*/ 286216 h 653835"/>
                  <a:gd name="connsiteX2" fmla="*/ 157564 w 3098468"/>
                  <a:gd name="connsiteY2" fmla="*/ 1267 h 653835"/>
                  <a:gd name="connsiteX3" fmla="*/ 2715079 w 3098468"/>
                  <a:gd name="connsiteY3" fmla="*/ 1267 h 653835"/>
                  <a:gd name="connsiteX4" fmla="*/ 3095293 w 3098468"/>
                  <a:gd name="connsiteY4" fmla="*/ 281495 h 653835"/>
                  <a:gd name="connsiteX5" fmla="*/ 2715079 w 3098468"/>
                  <a:gd name="connsiteY5" fmla="*/ 639653 h 653835"/>
                  <a:gd name="connsiteX6" fmla="*/ 148125 w 3098468"/>
                  <a:gd name="connsiteY6" fmla="*/ 653131 h 653835"/>
                  <a:gd name="connsiteX0" fmla="*/ 148125 w 3098468"/>
                  <a:gd name="connsiteY0" fmla="*/ 653131 h 653835"/>
                  <a:gd name="connsiteX1" fmla="*/ 55 w 3098468"/>
                  <a:gd name="connsiteY1" fmla="*/ 286216 h 653835"/>
                  <a:gd name="connsiteX2" fmla="*/ 157564 w 3098468"/>
                  <a:gd name="connsiteY2" fmla="*/ 1267 h 653835"/>
                  <a:gd name="connsiteX3" fmla="*/ 2715079 w 3098468"/>
                  <a:gd name="connsiteY3" fmla="*/ 1267 h 653835"/>
                  <a:gd name="connsiteX4" fmla="*/ 3095293 w 3098468"/>
                  <a:gd name="connsiteY4" fmla="*/ 281495 h 653835"/>
                  <a:gd name="connsiteX5" fmla="*/ 3051198 w 3098468"/>
                  <a:gd name="connsiteY5" fmla="*/ 569174 h 653835"/>
                  <a:gd name="connsiteX6" fmla="*/ 148125 w 3098468"/>
                  <a:gd name="connsiteY6" fmla="*/ 653131 h 653835"/>
                  <a:gd name="connsiteX0" fmla="*/ 148125 w 3257855"/>
                  <a:gd name="connsiteY0" fmla="*/ 653131 h 653835"/>
                  <a:gd name="connsiteX1" fmla="*/ 55 w 3257855"/>
                  <a:gd name="connsiteY1" fmla="*/ 286216 h 653835"/>
                  <a:gd name="connsiteX2" fmla="*/ 157564 w 3257855"/>
                  <a:gd name="connsiteY2" fmla="*/ 1267 h 653835"/>
                  <a:gd name="connsiteX3" fmla="*/ 3047255 w 3257855"/>
                  <a:gd name="connsiteY3" fmla="*/ 15657 h 653835"/>
                  <a:gd name="connsiteX4" fmla="*/ 3095293 w 3257855"/>
                  <a:gd name="connsiteY4" fmla="*/ 281495 h 653835"/>
                  <a:gd name="connsiteX5" fmla="*/ 3051198 w 3257855"/>
                  <a:gd name="connsiteY5" fmla="*/ 569174 h 653835"/>
                  <a:gd name="connsiteX6" fmla="*/ 148125 w 3257855"/>
                  <a:gd name="connsiteY6" fmla="*/ 653131 h 653835"/>
                  <a:gd name="connsiteX0" fmla="*/ 148125 w 3111753"/>
                  <a:gd name="connsiteY0" fmla="*/ 653131 h 653835"/>
                  <a:gd name="connsiteX1" fmla="*/ 55 w 3111753"/>
                  <a:gd name="connsiteY1" fmla="*/ 286216 h 653835"/>
                  <a:gd name="connsiteX2" fmla="*/ 157564 w 3111753"/>
                  <a:gd name="connsiteY2" fmla="*/ 1267 h 653835"/>
                  <a:gd name="connsiteX3" fmla="*/ 3047255 w 3111753"/>
                  <a:gd name="connsiteY3" fmla="*/ 15657 h 653835"/>
                  <a:gd name="connsiteX4" fmla="*/ 3095293 w 3111753"/>
                  <a:gd name="connsiteY4" fmla="*/ 281495 h 653835"/>
                  <a:gd name="connsiteX5" fmla="*/ 3051198 w 3111753"/>
                  <a:gd name="connsiteY5" fmla="*/ 569174 h 653835"/>
                  <a:gd name="connsiteX6" fmla="*/ 148125 w 3111753"/>
                  <a:gd name="connsiteY6" fmla="*/ 653131 h 653835"/>
                  <a:gd name="connsiteX0" fmla="*/ 148125 w 3124848"/>
                  <a:gd name="connsiteY0" fmla="*/ 653131 h 653835"/>
                  <a:gd name="connsiteX1" fmla="*/ 55 w 3124848"/>
                  <a:gd name="connsiteY1" fmla="*/ 286216 h 653835"/>
                  <a:gd name="connsiteX2" fmla="*/ 157564 w 3124848"/>
                  <a:gd name="connsiteY2" fmla="*/ 1267 h 653835"/>
                  <a:gd name="connsiteX3" fmla="*/ 3069138 w 3124848"/>
                  <a:gd name="connsiteY3" fmla="*/ 19822 h 653835"/>
                  <a:gd name="connsiteX4" fmla="*/ 3095293 w 3124848"/>
                  <a:gd name="connsiteY4" fmla="*/ 281495 h 653835"/>
                  <a:gd name="connsiteX5" fmla="*/ 3051198 w 3124848"/>
                  <a:gd name="connsiteY5" fmla="*/ 569174 h 653835"/>
                  <a:gd name="connsiteX6" fmla="*/ 148125 w 3124848"/>
                  <a:gd name="connsiteY6" fmla="*/ 653131 h 653835"/>
                  <a:gd name="connsiteX0" fmla="*/ 148125 w 3128145"/>
                  <a:gd name="connsiteY0" fmla="*/ 653131 h 653835"/>
                  <a:gd name="connsiteX1" fmla="*/ 55 w 3128145"/>
                  <a:gd name="connsiteY1" fmla="*/ 286216 h 653835"/>
                  <a:gd name="connsiteX2" fmla="*/ 157564 w 3128145"/>
                  <a:gd name="connsiteY2" fmla="*/ 1267 h 653835"/>
                  <a:gd name="connsiteX3" fmla="*/ 3074123 w 3128145"/>
                  <a:gd name="connsiteY3" fmla="*/ 14744 h 653835"/>
                  <a:gd name="connsiteX4" fmla="*/ 3095293 w 3128145"/>
                  <a:gd name="connsiteY4" fmla="*/ 281495 h 653835"/>
                  <a:gd name="connsiteX5" fmla="*/ 3051198 w 3128145"/>
                  <a:gd name="connsiteY5" fmla="*/ 569174 h 653835"/>
                  <a:gd name="connsiteX6" fmla="*/ 148125 w 3128145"/>
                  <a:gd name="connsiteY6" fmla="*/ 653131 h 653835"/>
                  <a:gd name="connsiteX0" fmla="*/ 148125 w 3121484"/>
                  <a:gd name="connsiteY0" fmla="*/ 653131 h 653835"/>
                  <a:gd name="connsiteX1" fmla="*/ 55 w 3121484"/>
                  <a:gd name="connsiteY1" fmla="*/ 286216 h 653835"/>
                  <a:gd name="connsiteX2" fmla="*/ 157564 w 3121484"/>
                  <a:gd name="connsiteY2" fmla="*/ 1267 h 653835"/>
                  <a:gd name="connsiteX3" fmla="*/ 3074123 w 3121484"/>
                  <a:gd name="connsiteY3" fmla="*/ 14744 h 653835"/>
                  <a:gd name="connsiteX4" fmla="*/ 3095293 w 3121484"/>
                  <a:gd name="connsiteY4" fmla="*/ 281495 h 653835"/>
                  <a:gd name="connsiteX5" fmla="*/ 3051198 w 3121484"/>
                  <a:gd name="connsiteY5" fmla="*/ 569174 h 653835"/>
                  <a:gd name="connsiteX6" fmla="*/ 148125 w 3121484"/>
                  <a:gd name="connsiteY6" fmla="*/ 653131 h 653835"/>
                  <a:gd name="connsiteX0" fmla="*/ 148125 w 3124758"/>
                  <a:gd name="connsiteY0" fmla="*/ 653131 h 653835"/>
                  <a:gd name="connsiteX1" fmla="*/ 55 w 3124758"/>
                  <a:gd name="connsiteY1" fmla="*/ 286216 h 653835"/>
                  <a:gd name="connsiteX2" fmla="*/ 157564 w 3124758"/>
                  <a:gd name="connsiteY2" fmla="*/ 1267 h 653835"/>
                  <a:gd name="connsiteX3" fmla="*/ 3074123 w 3124758"/>
                  <a:gd name="connsiteY3" fmla="*/ 14744 h 653835"/>
                  <a:gd name="connsiteX4" fmla="*/ 3095293 w 3124758"/>
                  <a:gd name="connsiteY4" fmla="*/ 281495 h 653835"/>
                  <a:gd name="connsiteX5" fmla="*/ 3051198 w 3124758"/>
                  <a:gd name="connsiteY5" fmla="*/ 569174 h 653835"/>
                  <a:gd name="connsiteX6" fmla="*/ 148125 w 3124758"/>
                  <a:gd name="connsiteY6" fmla="*/ 653131 h 653835"/>
                  <a:gd name="connsiteX0" fmla="*/ 148125 w 3129350"/>
                  <a:gd name="connsiteY0" fmla="*/ 653131 h 653835"/>
                  <a:gd name="connsiteX1" fmla="*/ 55 w 3129350"/>
                  <a:gd name="connsiteY1" fmla="*/ 286216 h 653835"/>
                  <a:gd name="connsiteX2" fmla="*/ 157564 w 3129350"/>
                  <a:gd name="connsiteY2" fmla="*/ 1267 h 653835"/>
                  <a:gd name="connsiteX3" fmla="*/ 3074123 w 3129350"/>
                  <a:gd name="connsiteY3" fmla="*/ 14744 h 653835"/>
                  <a:gd name="connsiteX4" fmla="*/ 3107895 w 3129350"/>
                  <a:gd name="connsiteY4" fmla="*/ 283894 h 653835"/>
                  <a:gd name="connsiteX5" fmla="*/ 3051198 w 3129350"/>
                  <a:gd name="connsiteY5" fmla="*/ 569174 h 653835"/>
                  <a:gd name="connsiteX6" fmla="*/ 148125 w 3129350"/>
                  <a:gd name="connsiteY6" fmla="*/ 653131 h 653835"/>
                  <a:gd name="connsiteX0" fmla="*/ 148125 w 3124792"/>
                  <a:gd name="connsiteY0" fmla="*/ 653131 h 653835"/>
                  <a:gd name="connsiteX1" fmla="*/ 55 w 3124792"/>
                  <a:gd name="connsiteY1" fmla="*/ 286216 h 653835"/>
                  <a:gd name="connsiteX2" fmla="*/ 157564 w 3124792"/>
                  <a:gd name="connsiteY2" fmla="*/ 1267 h 653835"/>
                  <a:gd name="connsiteX3" fmla="*/ 3074123 w 3124792"/>
                  <a:gd name="connsiteY3" fmla="*/ 14744 h 653835"/>
                  <a:gd name="connsiteX4" fmla="*/ 3107895 w 3124792"/>
                  <a:gd name="connsiteY4" fmla="*/ 283894 h 653835"/>
                  <a:gd name="connsiteX5" fmla="*/ 3051198 w 3124792"/>
                  <a:gd name="connsiteY5" fmla="*/ 569174 h 653835"/>
                  <a:gd name="connsiteX6" fmla="*/ 148125 w 3124792"/>
                  <a:gd name="connsiteY6" fmla="*/ 653131 h 653835"/>
                  <a:gd name="connsiteX0" fmla="*/ 148125 w 3124792"/>
                  <a:gd name="connsiteY0" fmla="*/ 653131 h 653835"/>
                  <a:gd name="connsiteX1" fmla="*/ 55 w 3124792"/>
                  <a:gd name="connsiteY1" fmla="*/ 286216 h 653835"/>
                  <a:gd name="connsiteX2" fmla="*/ 157564 w 3124792"/>
                  <a:gd name="connsiteY2" fmla="*/ 1267 h 653835"/>
                  <a:gd name="connsiteX3" fmla="*/ 3074123 w 3124792"/>
                  <a:gd name="connsiteY3" fmla="*/ 14744 h 653835"/>
                  <a:gd name="connsiteX4" fmla="*/ 3107895 w 3124792"/>
                  <a:gd name="connsiteY4" fmla="*/ 283894 h 653835"/>
                  <a:gd name="connsiteX5" fmla="*/ 3051198 w 3124792"/>
                  <a:gd name="connsiteY5" fmla="*/ 569174 h 653835"/>
                  <a:gd name="connsiteX6" fmla="*/ 148125 w 3124792"/>
                  <a:gd name="connsiteY6" fmla="*/ 653131 h 653835"/>
                  <a:gd name="connsiteX0" fmla="*/ 148125 w 3120364"/>
                  <a:gd name="connsiteY0" fmla="*/ 653131 h 653835"/>
                  <a:gd name="connsiteX1" fmla="*/ 55 w 3120364"/>
                  <a:gd name="connsiteY1" fmla="*/ 286216 h 653835"/>
                  <a:gd name="connsiteX2" fmla="*/ 157564 w 3120364"/>
                  <a:gd name="connsiteY2" fmla="*/ 1267 h 653835"/>
                  <a:gd name="connsiteX3" fmla="*/ 3074123 w 3120364"/>
                  <a:gd name="connsiteY3" fmla="*/ 14744 h 653835"/>
                  <a:gd name="connsiteX4" fmla="*/ 3107895 w 3120364"/>
                  <a:gd name="connsiteY4" fmla="*/ 283894 h 653835"/>
                  <a:gd name="connsiteX5" fmla="*/ 3051198 w 3120364"/>
                  <a:gd name="connsiteY5" fmla="*/ 569174 h 653835"/>
                  <a:gd name="connsiteX6" fmla="*/ 148125 w 3120364"/>
                  <a:gd name="connsiteY6" fmla="*/ 653131 h 653835"/>
                  <a:gd name="connsiteX0" fmla="*/ 148125 w 3124711"/>
                  <a:gd name="connsiteY0" fmla="*/ 653131 h 653835"/>
                  <a:gd name="connsiteX1" fmla="*/ 55 w 3124711"/>
                  <a:gd name="connsiteY1" fmla="*/ 286216 h 653835"/>
                  <a:gd name="connsiteX2" fmla="*/ 157564 w 3124711"/>
                  <a:gd name="connsiteY2" fmla="*/ 1267 h 653835"/>
                  <a:gd name="connsiteX3" fmla="*/ 3074123 w 3124711"/>
                  <a:gd name="connsiteY3" fmla="*/ 14744 h 653835"/>
                  <a:gd name="connsiteX4" fmla="*/ 3107895 w 3124711"/>
                  <a:gd name="connsiteY4" fmla="*/ 283894 h 653835"/>
                  <a:gd name="connsiteX5" fmla="*/ 3051198 w 3124711"/>
                  <a:gd name="connsiteY5" fmla="*/ 569174 h 653835"/>
                  <a:gd name="connsiteX6" fmla="*/ 148125 w 3124711"/>
                  <a:gd name="connsiteY6" fmla="*/ 653131 h 653835"/>
                  <a:gd name="connsiteX0" fmla="*/ 148125 w 3124711"/>
                  <a:gd name="connsiteY0" fmla="*/ 653131 h 653835"/>
                  <a:gd name="connsiteX1" fmla="*/ 55 w 3124711"/>
                  <a:gd name="connsiteY1" fmla="*/ 286216 h 653835"/>
                  <a:gd name="connsiteX2" fmla="*/ 157564 w 3124711"/>
                  <a:gd name="connsiteY2" fmla="*/ 1267 h 653835"/>
                  <a:gd name="connsiteX3" fmla="*/ 3074123 w 3124711"/>
                  <a:gd name="connsiteY3" fmla="*/ 14744 h 653835"/>
                  <a:gd name="connsiteX4" fmla="*/ 3107895 w 3124711"/>
                  <a:gd name="connsiteY4" fmla="*/ 283894 h 653835"/>
                  <a:gd name="connsiteX5" fmla="*/ 3086512 w 3124711"/>
                  <a:gd name="connsiteY5" fmla="*/ 578910 h 653835"/>
                  <a:gd name="connsiteX6" fmla="*/ 148125 w 3124711"/>
                  <a:gd name="connsiteY6" fmla="*/ 653131 h 653835"/>
                  <a:gd name="connsiteX0" fmla="*/ 148125 w 3129057"/>
                  <a:gd name="connsiteY0" fmla="*/ 653131 h 653835"/>
                  <a:gd name="connsiteX1" fmla="*/ 55 w 3129057"/>
                  <a:gd name="connsiteY1" fmla="*/ 286216 h 653835"/>
                  <a:gd name="connsiteX2" fmla="*/ 157564 w 3129057"/>
                  <a:gd name="connsiteY2" fmla="*/ 1267 h 653835"/>
                  <a:gd name="connsiteX3" fmla="*/ 3074123 w 3129057"/>
                  <a:gd name="connsiteY3" fmla="*/ 14744 h 653835"/>
                  <a:gd name="connsiteX4" fmla="*/ 3107895 w 3129057"/>
                  <a:gd name="connsiteY4" fmla="*/ 283894 h 653835"/>
                  <a:gd name="connsiteX5" fmla="*/ 3086512 w 3129057"/>
                  <a:gd name="connsiteY5" fmla="*/ 578910 h 653835"/>
                  <a:gd name="connsiteX6" fmla="*/ 148125 w 3129057"/>
                  <a:gd name="connsiteY6" fmla="*/ 653131 h 653835"/>
                  <a:gd name="connsiteX0" fmla="*/ 148125 w 3130151"/>
                  <a:gd name="connsiteY0" fmla="*/ 653131 h 653835"/>
                  <a:gd name="connsiteX1" fmla="*/ 55 w 3130151"/>
                  <a:gd name="connsiteY1" fmla="*/ 286216 h 653835"/>
                  <a:gd name="connsiteX2" fmla="*/ 157564 w 3130151"/>
                  <a:gd name="connsiteY2" fmla="*/ 1267 h 653835"/>
                  <a:gd name="connsiteX3" fmla="*/ 3074123 w 3130151"/>
                  <a:gd name="connsiteY3" fmla="*/ 14744 h 653835"/>
                  <a:gd name="connsiteX4" fmla="*/ 3107895 w 3130151"/>
                  <a:gd name="connsiteY4" fmla="*/ 283894 h 653835"/>
                  <a:gd name="connsiteX5" fmla="*/ 3086512 w 3130151"/>
                  <a:gd name="connsiteY5" fmla="*/ 578910 h 653835"/>
                  <a:gd name="connsiteX6" fmla="*/ 148125 w 3130151"/>
                  <a:gd name="connsiteY6" fmla="*/ 653131 h 653835"/>
                  <a:gd name="connsiteX0" fmla="*/ 148125 w 3130151"/>
                  <a:gd name="connsiteY0" fmla="*/ 653131 h 653835"/>
                  <a:gd name="connsiteX1" fmla="*/ 55 w 3130151"/>
                  <a:gd name="connsiteY1" fmla="*/ 286216 h 653835"/>
                  <a:gd name="connsiteX2" fmla="*/ 157564 w 3130151"/>
                  <a:gd name="connsiteY2" fmla="*/ 1267 h 653835"/>
                  <a:gd name="connsiteX3" fmla="*/ 3074123 w 3130151"/>
                  <a:gd name="connsiteY3" fmla="*/ 14744 h 653835"/>
                  <a:gd name="connsiteX4" fmla="*/ 3107895 w 3130151"/>
                  <a:gd name="connsiteY4" fmla="*/ 283894 h 653835"/>
                  <a:gd name="connsiteX5" fmla="*/ 3086512 w 3130151"/>
                  <a:gd name="connsiteY5" fmla="*/ 578910 h 653835"/>
                  <a:gd name="connsiteX6" fmla="*/ 148125 w 3130151"/>
                  <a:gd name="connsiteY6" fmla="*/ 653131 h 653835"/>
                  <a:gd name="connsiteX0" fmla="*/ 148125 w 3126116"/>
                  <a:gd name="connsiteY0" fmla="*/ 653131 h 653835"/>
                  <a:gd name="connsiteX1" fmla="*/ 55 w 3126116"/>
                  <a:gd name="connsiteY1" fmla="*/ 286216 h 653835"/>
                  <a:gd name="connsiteX2" fmla="*/ 157564 w 3126116"/>
                  <a:gd name="connsiteY2" fmla="*/ 1267 h 653835"/>
                  <a:gd name="connsiteX3" fmla="*/ 3074123 w 3126116"/>
                  <a:gd name="connsiteY3" fmla="*/ 14744 h 653835"/>
                  <a:gd name="connsiteX4" fmla="*/ 3107895 w 3126116"/>
                  <a:gd name="connsiteY4" fmla="*/ 283894 h 653835"/>
                  <a:gd name="connsiteX5" fmla="*/ 3086512 w 3126116"/>
                  <a:gd name="connsiteY5" fmla="*/ 578910 h 653835"/>
                  <a:gd name="connsiteX6" fmla="*/ 148125 w 3126116"/>
                  <a:gd name="connsiteY6" fmla="*/ 653131 h 653835"/>
                  <a:gd name="connsiteX0" fmla="*/ 148125 w 3126792"/>
                  <a:gd name="connsiteY0" fmla="*/ 653131 h 653835"/>
                  <a:gd name="connsiteX1" fmla="*/ 55 w 3126792"/>
                  <a:gd name="connsiteY1" fmla="*/ 286216 h 653835"/>
                  <a:gd name="connsiteX2" fmla="*/ 157564 w 3126792"/>
                  <a:gd name="connsiteY2" fmla="*/ 1267 h 653835"/>
                  <a:gd name="connsiteX3" fmla="*/ 3074123 w 3126792"/>
                  <a:gd name="connsiteY3" fmla="*/ 14744 h 653835"/>
                  <a:gd name="connsiteX4" fmla="*/ 3107895 w 3126792"/>
                  <a:gd name="connsiteY4" fmla="*/ 283894 h 653835"/>
                  <a:gd name="connsiteX5" fmla="*/ 3086512 w 3126792"/>
                  <a:gd name="connsiteY5" fmla="*/ 578910 h 653835"/>
                  <a:gd name="connsiteX6" fmla="*/ 148125 w 3126792"/>
                  <a:gd name="connsiteY6" fmla="*/ 653131 h 653835"/>
                  <a:gd name="connsiteX0" fmla="*/ 148125 w 3128855"/>
                  <a:gd name="connsiteY0" fmla="*/ 653131 h 653835"/>
                  <a:gd name="connsiteX1" fmla="*/ 55 w 3128855"/>
                  <a:gd name="connsiteY1" fmla="*/ 286216 h 653835"/>
                  <a:gd name="connsiteX2" fmla="*/ 157564 w 3128855"/>
                  <a:gd name="connsiteY2" fmla="*/ 1267 h 653835"/>
                  <a:gd name="connsiteX3" fmla="*/ 3074123 w 3128855"/>
                  <a:gd name="connsiteY3" fmla="*/ 14744 h 653835"/>
                  <a:gd name="connsiteX4" fmla="*/ 3107895 w 3128855"/>
                  <a:gd name="connsiteY4" fmla="*/ 283894 h 653835"/>
                  <a:gd name="connsiteX5" fmla="*/ 3086512 w 3128855"/>
                  <a:gd name="connsiteY5" fmla="*/ 578910 h 653835"/>
                  <a:gd name="connsiteX6" fmla="*/ 148125 w 3128855"/>
                  <a:gd name="connsiteY6" fmla="*/ 653131 h 653835"/>
                  <a:gd name="connsiteX0" fmla="*/ 148125 w 3126187"/>
                  <a:gd name="connsiteY0" fmla="*/ 653131 h 653835"/>
                  <a:gd name="connsiteX1" fmla="*/ 55 w 3126187"/>
                  <a:gd name="connsiteY1" fmla="*/ 286216 h 653835"/>
                  <a:gd name="connsiteX2" fmla="*/ 157564 w 3126187"/>
                  <a:gd name="connsiteY2" fmla="*/ 1267 h 653835"/>
                  <a:gd name="connsiteX3" fmla="*/ 3074123 w 3126187"/>
                  <a:gd name="connsiteY3" fmla="*/ 14744 h 653835"/>
                  <a:gd name="connsiteX4" fmla="*/ 3107895 w 3126187"/>
                  <a:gd name="connsiteY4" fmla="*/ 283894 h 653835"/>
                  <a:gd name="connsiteX5" fmla="*/ 3086512 w 3126187"/>
                  <a:gd name="connsiteY5" fmla="*/ 578910 h 653835"/>
                  <a:gd name="connsiteX6" fmla="*/ 148125 w 3126187"/>
                  <a:gd name="connsiteY6" fmla="*/ 653131 h 653835"/>
                  <a:gd name="connsiteX0" fmla="*/ 148125 w 3130530"/>
                  <a:gd name="connsiteY0" fmla="*/ 653131 h 653835"/>
                  <a:gd name="connsiteX1" fmla="*/ 55 w 3130530"/>
                  <a:gd name="connsiteY1" fmla="*/ 286216 h 653835"/>
                  <a:gd name="connsiteX2" fmla="*/ 157564 w 3130530"/>
                  <a:gd name="connsiteY2" fmla="*/ 1267 h 653835"/>
                  <a:gd name="connsiteX3" fmla="*/ 3074123 w 3130530"/>
                  <a:gd name="connsiteY3" fmla="*/ 14744 h 653835"/>
                  <a:gd name="connsiteX4" fmla="*/ 3107895 w 3130530"/>
                  <a:gd name="connsiteY4" fmla="*/ 283894 h 653835"/>
                  <a:gd name="connsiteX5" fmla="*/ 3086512 w 3130530"/>
                  <a:gd name="connsiteY5" fmla="*/ 578910 h 653835"/>
                  <a:gd name="connsiteX6" fmla="*/ 148125 w 3130530"/>
                  <a:gd name="connsiteY6" fmla="*/ 653131 h 653835"/>
                  <a:gd name="connsiteX0" fmla="*/ 148125 w 3128705"/>
                  <a:gd name="connsiteY0" fmla="*/ 653131 h 653835"/>
                  <a:gd name="connsiteX1" fmla="*/ 55 w 3128705"/>
                  <a:gd name="connsiteY1" fmla="*/ 286216 h 653835"/>
                  <a:gd name="connsiteX2" fmla="*/ 157564 w 3128705"/>
                  <a:gd name="connsiteY2" fmla="*/ 1267 h 653835"/>
                  <a:gd name="connsiteX3" fmla="*/ 3074123 w 3128705"/>
                  <a:gd name="connsiteY3" fmla="*/ 14744 h 653835"/>
                  <a:gd name="connsiteX4" fmla="*/ 3107895 w 3128705"/>
                  <a:gd name="connsiteY4" fmla="*/ 283894 h 653835"/>
                  <a:gd name="connsiteX5" fmla="*/ 3086512 w 3128705"/>
                  <a:gd name="connsiteY5" fmla="*/ 578910 h 653835"/>
                  <a:gd name="connsiteX6" fmla="*/ 148125 w 3128705"/>
                  <a:gd name="connsiteY6" fmla="*/ 653131 h 653835"/>
                  <a:gd name="connsiteX0" fmla="*/ 148125 w 3129297"/>
                  <a:gd name="connsiteY0" fmla="*/ 653131 h 653835"/>
                  <a:gd name="connsiteX1" fmla="*/ 55 w 3129297"/>
                  <a:gd name="connsiteY1" fmla="*/ 286216 h 653835"/>
                  <a:gd name="connsiteX2" fmla="*/ 157564 w 3129297"/>
                  <a:gd name="connsiteY2" fmla="*/ 1267 h 653835"/>
                  <a:gd name="connsiteX3" fmla="*/ 3074123 w 3129297"/>
                  <a:gd name="connsiteY3" fmla="*/ 14744 h 653835"/>
                  <a:gd name="connsiteX4" fmla="*/ 3107895 w 3129297"/>
                  <a:gd name="connsiteY4" fmla="*/ 283894 h 653835"/>
                  <a:gd name="connsiteX5" fmla="*/ 3086512 w 3129297"/>
                  <a:gd name="connsiteY5" fmla="*/ 578910 h 653835"/>
                  <a:gd name="connsiteX6" fmla="*/ 148125 w 3129297"/>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4123 w 3129878"/>
                  <a:gd name="connsiteY3" fmla="*/ 14744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29878"/>
                  <a:gd name="connsiteY0" fmla="*/ 653131 h 653835"/>
                  <a:gd name="connsiteX1" fmla="*/ 55 w 3129878"/>
                  <a:gd name="connsiteY1" fmla="*/ 286216 h 653835"/>
                  <a:gd name="connsiteX2" fmla="*/ 157564 w 3129878"/>
                  <a:gd name="connsiteY2" fmla="*/ 1267 h 653835"/>
                  <a:gd name="connsiteX3" fmla="*/ 3076616 w 3129878"/>
                  <a:gd name="connsiteY3" fmla="*/ 12205 h 653835"/>
                  <a:gd name="connsiteX4" fmla="*/ 3107895 w 3129878"/>
                  <a:gd name="connsiteY4" fmla="*/ 283894 h 653835"/>
                  <a:gd name="connsiteX5" fmla="*/ 3086512 w 3129878"/>
                  <a:gd name="connsiteY5" fmla="*/ 578910 h 653835"/>
                  <a:gd name="connsiteX6" fmla="*/ 148125 w 3129878"/>
                  <a:gd name="connsiteY6" fmla="*/ 653131 h 653835"/>
                  <a:gd name="connsiteX0" fmla="*/ 148125 w 3133755"/>
                  <a:gd name="connsiteY0" fmla="*/ 653131 h 653835"/>
                  <a:gd name="connsiteX1" fmla="*/ 55 w 3133755"/>
                  <a:gd name="connsiteY1" fmla="*/ 286216 h 653835"/>
                  <a:gd name="connsiteX2" fmla="*/ 157564 w 3133755"/>
                  <a:gd name="connsiteY2" fmla="*/ 1267 h 653835"/>
                  <a:gd name="connsiteX3" fmla="*/ 3076616 w 3133755"/>
                  <a:gd name="connsiteY3" fmla="*/ 12205 h 653835"/>
                  <a:gd name="connsiteX4" fmla="*/ 3107895 w 3133755"/>
                  <a:gd name="connsiteY4" fmla="*/ 283894 h 653835"/>
                  <a:gd name="connsiteX5" fmla="*/ 3091894 w 3133755"/>
                  <a:gd name="connsiteY5" fmla="*/ 573426 h 653835"/>
                  <a:gd name="connsiteX6" fmla="*/ 148125 w 3133755"/>
                  <a:gd name="connsiteY6" fmla="*/ 653131 h 653835"/>
                  <a:gd name="connsiteX0" fmla="*/ 148125 w 3126356"/>
                  <a:gd name="connsiteY0" fmla="*/ 653131 h 653835"/>
                  <a:gd name="connsiteX1" fmla="*/ 55 w 3126356"/>
                  <a:gd name="connsiteY1" fmla="*/ 286216 h 653835"/>
                  <a:gd name="connsiteX2" fmla="*/ 157564 w 3126356"/>
                  <a:gd name="connsiteY2" fmla="*/ 1267 h 653835"/>
                  <a:gd name="connsiteX3" fmla="*/ 3076616 w 3126356"/>
                  <a:gd name="connsiteY3" fmla="*/ 12205 h 653835"/>
                  <a:gd name="connsiteX4" fmla="*/ 3107895 w 3126356"/>
                  <a:gd name="connsiteY4" fmla="*/ 283894 h 653835"/>
                  <a:gd name="connsiteX5" fmla="*/ 3070161 w 3126356"/>
                  <a:gd name="connsiteY5" fmla="*/ 573628 h 653835"/>
                  <a:gd name="connsiteX6" fmla="*/ 148125 w 3126356"/>
                  <a:gd name="connsiteY6" fmla="*/ 653131 h 653835"/>
                  <a:gd name="connsiteX0" fmla="*/ 153501 w 3126349"/>
                  <a:gd name="connsiteY0" fmla="*/ 647647 h 648365"/>
                  <a:gd name="connsiteX1" fmla="*/ 48 w 3126349"/>
                  <a:gd name="connsiteY1" fmla="*/ 286216 h 648365"/>
                  <a:gd name="connsiteX2" fmla="*/ 157557 w 3126349"/>
                  <a:gd name="connsiteY2" fmla="*/ 1267 h 648365"/>
                  <a:gd name="connsiteX3" fmla="*/ 3076609 w 3126349"/>
                  <a:gd name="connsiteY3" fmla="*/ 12205 h 648365"/>
                  <a:gd name="connsiteX4" fmla="*/ 3107888 w 3126349"/>
                  <a:gd name="connsiteY4" fmla="*/ 283894 h 648365"/>
                  <a:gd name="connsiteX5" fmla="*/ 3070154 w 3126349"/>
                  <a:gd name="connsiteY5" fmla="*/ 573628 h 648365"/>
                  <a:gd name="connsiteX6" fmla="*/ 153501 w 3126349"/>
                  <a:gd name="connsiteY6" fmla="*/ 647647 h 648365"/>
                  <a:gd name="connsiteX0" fmla="*/ 153501 w 3126349"/>
                  <a:gd name="connsiteY0" fmla="*/ 647647 h 648365"/>
                  <a:gd name="connsiteX1" fmla="*/ 48 w 3126349"/>
                  <a:gd name="connsiteY1" fmla="*/ 286216 h 648365"/>
                  <a:gd name="connsiteX2" fmla="*/ 157557 w 3126349"/>
                  <a:gd name="connsiteY2" fmla="*/ 1267 h 648365"/>
                  <a:gd name="connsiteX3" fmla="*/ 3076609 w 3126349"/>
                  <a:gd name="connsiteY3" fmla="*/ 12205 h 648365"/>
                  <a:gd name="connsiteX4" fmla="*/ 3107888 w 3126349"/>
                  <a:gd name="connsiteY4" fmla="*/ 283894 h 648365"/>
                  <a:gd name="connsiteX5" fmla="*/ 3070154 w 3126349"/>
                  <a:gd name="connsiteY5" fmla="*/ 573628 h 648365"/>
                  <a:gd name="connsiteX6" fmla="*/ 153501 w 3126349"/>
                  <a:gd name="connsiteY6" fmla="*/ 647647 h 648365"/>
                  <a:gd name="connsiteX0" fmla="*/ 164358 w 3126339"/>
                  <a:gd name="connsiteY0" fmla="*/ 647546 h 648264"/>
                  <a:gd name="connsiteX1" fmla="*/ 38 w 3126339"/>
                  <a:gd name="connsiteY1" fmla="*/ 286216 h 648264"/>
                  <a:gd name="connsiteX2" fmla="*/ 157547 w 3126339"/>
                  <a:gd name="connsiteY2" fmla="*/ 1267 h 648264"/>
                  <a:gd name="connsiteX3" fmla="*/ 3076599 w 3126339"/>
                  <a:gd name="connsiteY3" fmla="*/ 12205 h 648264"/>
                  <a:gd name="connsiteX4" fmla="*/ 3107878 w 3126339"/>
                  <a:gd name="connsiteY4" fmla="*/ 283894 h 648264"/>
                  <a:gd name="connsiteX5" fmla="*/ 3070144 w 3126339"/>
                  <a:gd name="connsiteY5" fmla="*/ 573628 h 648264"/>
                  <a:gd name="connsiteX6" fmla="*/ 164358 w 3126339"/>
                  <a:gd name="connsiteY6" fmla="*/ 647546 h 648264"/>
                  <a:gd name="connsiteX0" fmla="*/ 164358 w 3126339"/>
                  <a:gd name="connsiteY0" fmla="*/ 647546 h 648264"/>
                  <a:gd name="connsiteX1" fmla="*/ 38 w 3126339"/>
                  <a:gd name="connsiteY1" fmla="*/ 286216 h 648264"/>
                  <a:gd name="connsiteX2" fmla="*/ 157547 w 3126339"/>
                  <a:gd name="connsiteY2" fmla="*/ 1267 h 648264"/>
                  <a:gd name="connsiteX3" fmla="*/ 3076599 w 3126339"/>
                  <a:gd name="connsiteY3" fmla="*/ 12205 h 648264"/>
                  <a:gd name="connsiteX4" fmla="*/ 3107878 w 3126339"/>
                  <a:gd name="connsiteY4" fmla="*/ 283894 h 648264"/>
                  <a:gd name="connsiteX5" fmla="*/ 3070144 w 3126339"/>
                  <a:gd name="connsiteY5" fmla="*/ 573628 h 648264"/>
                  <a:gd name="connsiteX6" fmla="*/ 164358 w 3126339"/>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9861"/>
                  <a:gd name="connsiteY0" fmla="*/ 647546 h 648264"/>
                  <a:gd name="connsiteX1" fmla="*/ 38 w 3129861"/>
                  <a:gd name="connsiteY1" fmla="*/ 286216 h 648264"/>
                  <a:gd name="connsiteX2" fmla="*/ 157547 w 3129861"/>
                  <a:gd name="connsiteY2" fmla="*/ 1267 h 648264"/>
                  <a:gd name="connsiteX3" fmla="*/ 3076599 w 3129861"/>
                  <a:gd name="connsiteY3" fmla="*/ 12205 h 648264"/>
                  <a:gd name="connsiteX4" fmla="*/ 3107878 w 3129861"/>
                  <a:gd name="connsiteY4" fmla="*/ 283894 h 648264"/>
                  <a:gd name="connsiteX5" fmla="*/ 3086494 w 3129861"/>
                  <a:gd name="connsiteY5" fmla="*/ 578910 h 648264"/>
                  <a:gd name="connsiteX6" fmla="*/ 164358 w 3129861"/>
                  <a:gd name="connsiteY6" fmla="*/ 647546 h 648264"/>
                  <a:gd name="connsiteX0" fmla="*/ 164358 w 3128544"/>
                  <a:gd name="connsiteY0" fmla="*/ 647546 h 648264"/>
                  <a:gd name="connsiteX1" fmla="*/ 38 w 3128544"/>
                  <a:gd name="connsiteY1" fmla="*/ 286216 h 648264"/>
                  <a:gd name="connsiteX2" fmla="*/ 157547 w 3128544"/>
                  <a:gd name="connsiteY2" fmla="*/ 1267 h 648264"/>
                  <a:gd name="connsiteX3" fmla="*/ 3076599 w 3128544"/>
                  <a:gd name="connsiteY3" fmla="*/ 12205 h 648264"/>
                  <a:gd name="connsiteX4" fmla="*/ 3107878 w 3128544"/>
                  <a:gd name="connsiteY4" fmla="*/ 283894 h 648264"/>
                  <a:gd name="connsiteX5" fmla="*/ 3083137 w 3128544"/>
                  <a:gd name="connsiteY5" fmla="*/ 585784 h 648264"/>
                  <a:gd name="connsiteX6" fmla="*/ 164358 w 3128544"/>
                  <a:gd name="connsiteY6" fmla="*/ 647546 h 648264"/>
                  <a:gd name="connsiteX0" fmla="*/ 164358 w 3128544"/>
                  <a:gd name="connsiteY0" fmla="*/ 647546 h 648264"/>
                  <a:gd name="connsiteX1" fmla="*/ 38 w 3128544"/>
                  <a:gd name="connsiteY1" fmla="*/ 286216 h 648264"/>
                  <a:gd name="connsiteX2" fmla="*/ 157547 w 3128544"/>
                  <a:gd name="connsiteY2" fmla="*/ 1267 h 648264"/>
                  <a:gd name="connsiteX3" fmla="*/ 3076599 w 3128544"/>
                  <a:gd name="connsiteY3" fmla="*/ 12205 h 648264"/>
                  <a:gd name="connsiteX4" fmla="*/ 3107878 w 3128544"/>
                  <a:gd name="connsiteY4" fmla="*/ 283894 h 648264"/>
                  <a:gd name="connsiteX5" fmla="*/ 3083137 w 3128544"/>
                  <a:gd name="connsiteY5" fmla="*/ 585784 h 648264"/>
                  <a:gd name="connsiteX6" fmla="*/ 164358 w 3128544"/>
                  <a:gd name="connsiteY6" fmla="*/ 647546 h 648264"/>
                  <a:gd name="connsiteX0" fmla="*/ 164370 w 3128556"/>
                  <a:gd name="connsiteY0" fmla="*/ 647546 h 649792"/>
                  <a:gd name="connsiteX1" fmla="*/ 50 w 3128556"/>
                  <a:gd name="connsiteY1" fmla="*/ 286216 h 649792"/>
                  <a:gd name="connsiteX2" fmla="*/ 157559 w 3128556"/>
                  <a:gd name="connsiteY2" fmla="*/ 1267 h 649792"/>
                  <a:gd name="connsiteX3" fmla="*/ 3076611 w 3128556"/>
                  <a:gd name="connsiteY3" fmla="*/ 12205 h 649792"/>
                  <a:gd name="connsiteX4" fmla="*/ 3107890 w 3128556"/>
                  <a:gd name="connsiteY4" fmla="*/ 283894 h 649792"/>
                  <a:gd name="connsiteX5" fmla="*/ 3083149 w 3128556"/>
                  <a:gd name="connsiteY5" fmla="*/ 585784 h 649792"/>
                  <a:gd name="connsiteX6" fmla="*/ 164370 w 3128556"/>
                  <a:gd name="connsiteY6" fmla="*/ 647546 h 649792"/>
                  <a:gd name="connsiteX0" fmla="*/ 164370 w 3128556"/>
                  <a:gd name="connsiteY0" fmla="*/ 647546 h 650276"/>
                  <a:gd name="connsiteX1" fmla="*/ 50 w 3128556"/>
                  <a:gd name="connsiteY1" fmla="*/ 286216 h 650276"/>
                  <a:gd name="connsiteX2" fmla="*/ 157559 w 3128556"/>
                  <a:gd name="connsiteY2" fmla="*/ 1267 h 650276"/>
                  <a:gd name="connsiteX3" fmla="*/ 3076611 w 3128556"/>
                  <a:gd name="connsiteY3" fmla="*/ 12205 h 650276"/>
                  <a:gd name="connsiteX4" fmla="*/ 3107890 w 3128556"/>
                  <a:gd name="connsiteY4" fmla="*/ 283894 h 650276"/>
                  <a:gd name="connsiteX5" fmla="*/ 3083149 w 3128556"/>
                  <a:gd name="connsiteY5" fmla="*/ 585784 h 650276"/>
                  <a:gd name="connsiteX6" fmla="*/ 164370 w 3128556"/>
                  <a:gd name="connsiteY6" fmla="*/ 647546 h 650276"/>
                  <a:gd name="connsiteX0" fmla="*/ 164370 w 3128556"/>
                  <a:gd name="connsiteY0" fmla="*/ 647546 h 650276"/>
                  <a:gd name="connsiteX1" fmla="*/ 50 w 3128556"/>
                  <a:gd name="connsiteY1" fmla="*/ 286216 h 650276"/>
                  <a:gd name="connsiteX2" fmla="*/ 157559 w 3128556"/>
                  <a:gd name="connsiteY2" fmla="*/ 1267 h 650276"/>
                  <a:gd name="connsiteX3" fmla="*/ 3076611 w 3128556"/>
                  <a:gd name="connsiteY3" fmla="*/ 12205 h 650276"/>
                  <a:gd name="connsiteX4" fmla="*/ 3107890 w 3128556"/>
                  <a:gd name="connsiteY4" fmla="*/ 283894 h 650276"/>
                  <a:gd name="connsiteX5" fmla="*/ 3083149 w 3128556"/>
                  <a:gd name="connsiteY5" fmla="*/ 585784 h 650276"/>
                  <a:gd name="connsiteX6" fmla="*/ 164370 w 3128556"/>
                  <a:gd name="connsiteY6" fmla="*/ 647546 h 650276"/>
                  <a:gd name="connsiteX0" fmla="*/ 164381 w 3128567"/>
                  <a:gd name="connsiteY0" fmla="*/ 647546 h 649801"/>
                  <a:gd name="connsiteX1" fmla="*/ 61 w 3128567"/>
                  <a:gd name="connsiteY1" fmla="*/ 286216 h 649801"/>
                  <a:gd name="connsiteX2" fmla="*/ 157570 w 3128567"/>
                  <a:gd name="connsiteY2" fmla="*/ 1267 h 649801"/>
                  <a:gd name="connsiteX3" fmla="*/ 3076622 w 3128567"/>
                  <a:gd name="connsiteY3" fmla="*/ 12205 h 649801"/>
                  <a:gd name="connsiteX4" fmla="*/ 3107901 w 3128567"/>
                  <a:gd name="connsiteY4" fmla="*/ 283894 h 649801"/>
                  <a:gd name="connsiteX5" fmla="*/ 3083160 w 3128567"/>
                  <a:gd name="connsiteY5" fmla="*/ 585784 h 649801"/>
                  <a:gd name="connsiteX6" fmla="*/ 164381 w 3128567"/>
                  <a:gd name="connsiteY6" fmla="*/ 647546 h 649801"/>
                  <a:gd name="connsiteX0" fmla="*/ 164379 w 3128565"/>
                  <a:gd name="connsiteY0" fmla="*/ 647546 h 650540"/>
                  <a:gd name="connsiteX1" fmla="*/ 59 w 3128565"/>
                  <a:gd name="connsiteY1" fmla="*/ 286216 h 650540"/>
                  <a:gd name="connsiteX2" fmla="*/ 157568 w 3128565"/>
                  <a:gd name="connsiteY2" fmla="*/ 1267 h 650540"/>
                  <a:gd name="connsiteX3" fmla="*/ 3076620 w 3128565"/>
                  <a:gd name="connsiteY3" fmla="*/ 12205 h 650540"/>
                  <a:gd name="connsiteX4" fmla="*/ 3107899 w 3128565"/>
                  <a:gd name="connsiteY4" fmla="*/ 283894 h 650540"/>
                  <a:gd name="connsiteX5" fmla="*/ 3083158 w 3128565"/>
                  <a:gd name="connsiteY5" fmla="*/ 585784 h 650540"/>
                  <a:gd name="connsiteX6" fmla="*/ 164379 w 3128565"/>
                  <a:gd name="connsiteY6" fmla="*/ 647546 h 650540"/>
                  <a:gd name="connsiteX0" fmla="*/ 164376 w 3128562"/>
                  <a:gd name="connsiteY0" fmla="*/ 647546 h 650803"/>
                  <a:gd name="connsiteX1" fmla="*/ 56 w 3128562"/>
                  <a:gd name="connsiteY1" fmla="*/ 286216 h 650803"/>
                  <a:gd name="connsiteX2" fmla="*/ 157565 w 3128562"/>
                  <a:gd name="connsiteY2" fmla="*/ 1267 h 650803"/>
                  <a:gd name="connsiteX3" fmla="*/ 3076617 w 3128562"/>
                  <a:gd name="connsiteY3" fmla="*/ 12205 h 650803"/>
                  <a:gd name="connsiteX4" fmla="*/ 3107896 w 3128562"/>
                  <a:gd name="connsiteY4" fmla="*/ 283894 h 650803"/>
                  <a:gd name="connsiteX5" fmla="*/ 3083155 w 3128562"/>
                  <a:gd name="connsiteY5" fmla="*/ 585784 h 650803"/>
                  <a:gd name="connsiteX6" fmla="*/ 164376 w 3128562"/>
                  <a:gd name="connsiteY6" fmla="*/ 647546 h 650803"/>
                  <a:gd name="connsiteX0" fmla="*/ 164385 w 3128571"/>
                  <a:gd name="connsiteY0" fmla="*/ 647546 h 650041"/>
                  <a:gd name="connsiteX1" fmla="*/ 65 w 3128571"/>
                  <a:gd name="connsiteY1" fmla="*/ 286216 h 650041"/>
                  <a:gd name="connsiteX2" fmla="*/ 157574 w 3128571"/>
                  <a:gd name="connsiteY2" fmla="*/ 1267 h 650041"/>
                  <a:gd name="connsiteX3" fmla="*/ 3076626 w 3128571"/>
                  <a:gd name="connsiteY3" fmla="*/ 12205 h 650041"/>
                  <a:gd name="connsiteX4" fmla="*/ 3107905 w 3128571"/>
                  <a:gd name="connsiteY4" fmla="*/ 283894 h 650041"/>
                  <a:gd name="connsiteX5" fmla="*/ 3083164 w 3128571"/>
                  <a:gd name="connsiteY5" fmla="*/ 585784 h 650041"/>
                  <a:gd name="connsiteX6" fmla="*/ 164385 w 3128571"/>
                  <a:gd name="connsiteY6" fmla="*/ 647546 h 650041"/>
                  <a:gd name="connsiteX0" fmla="*/ 164393 w 3128579"/>
                  <a:gd name="connsiteY0" fmla="*/ 647546 h 649153"/>
                  <a:gd name="connsiteX1" fmla="*/ 73 w 3128579"/>
                  <a:gd name="connsiteY1" fmla="*/ 286216 h 649153"/>
                  <a:gd name="connsiteX2" fmla="*/ 157582 w 3128579"/>
                  <a:gd name="connsiteY2" fmla="*/ 1267 h 649153"/>
                  <a:gd name="connsiteX3" fmla="*/ 3076634 w 3128579"/>
                  <a:gd name="connsiteY3" fmla="*/ 12205 h 649153"/>
                  <a:gd name="connsiteX4" fmla="*/ 3107913 w 3128579"/>
                  <a:gd name="connsiteY4" fmla="*/ 283894 h 649153"/>
                  <a:gd name="connsiteX5" fmla="*/ 3083172 w 3128579"/>
                  <a:gd name="connsiteY5" fmla="*/ 585784 h 649153"/>
                  <a:gd name="connsiteX6" fmla="*/ 164393 w 3128579"/>
                  <a:gd name="connsiteY6" fmla="*/ 647546 h 649153"/>
                  <a:gd name="connsiteX0" fmla="*/ 164412 w 3128598"/>
                  <a:gd name="connsiteY0" fmla="*/ 647546 h 647546"/>
                  <a:gd name="connsiteX1" fmla="*/ 92 w 3128598"/>
                  <a:gd name="connsiteY1" fmla="*/ 286216 h 647546"/>
                  <a:gd name="connsiteX2" fmla="*/ 157601 w 3128598"/>
                  <a:gd name="connsiteY2" fmla="*/ 1267 h 647546"/>
                  <a:gd name="connsiteX3" fmla="*/ 3076653 w 3128598"/>
                  <a:gd name="connsiteY3" fmla="*/ 12205 h 647546"/>
                  <a:gd name="connsiteX4" fmla="*/ 3107932 w 3128598"/>
                  <a:gd name="connsiteY4" fmla="*/ 283894 h 647546"/>
                  <a:gd name="connsiteX5" fmla="*/ 3083191 w 3128598"/>
                  <a:gd name="connsiteY5" fmla="*/ 585784 h 647546"/>
                  <a:gd name="connsiteX6" fmla="*/ 164412 w 3128598"/>
                  <a:gd name="connsiteY6" fmla="*/ 647546 h 647546"/>
                  <a:gd name="connsiteX0" fmla="*/ 164369 w 3128555"/>
                  <a:gd name="connsiteY0" fmla="*/ 647546 h 649562"/>
                  <a:gd name="connsiteX1" fmla="*/ 49 w 3128555"/>
                  <a:gd name="connsiteY1" fmla="*/ 286216 h 649562"/>
                  <a:gd name="connsiteX2" fmla="*/ 157558 w 3128555"/>
                  <a:gd name="connsiteY2" fmla="*/ 1267 h 649562"/>
                  <a:gd name="connsiteX3" fmla="*/ 3076610 w 3128555"/>
                  <a:gd name="connsiteY3" fmla="*/ 12205 h 649562"/>
                  <a:gd name="connsiteX4" fmla="*/ 3107889 w 3128555"/>
                  <a:gd name="connsiteY4" fmla="*/ 283894 h 649562"/>
                  <a:gd name="connsiteX5" fmla="*/ 3083148 w 3128555"/>
                  <a:gd name="connsiteY5" fmla="*/ 585784 h 649562"/>
                  <a:gd name="connsiteX6" fmla="*/ 164369 w 3128555"/>
                  <a:gd name="connsiteY6" fmla="*/ 647546 h 649562"/>
                  <a:gd name="connsiteX0" fmla="*/ 164351 w 3128537"/>
                  <a:gd name="connsiteY0" fmla="*/ 647546 h 649762"/>
                  <a:gd name="connsiteX1" fmla="*/ 31 w 3128537"/>
                  <a:gd name="connsiteY1" fmla="*/ 286216 h 649762"/>
                  <a:gd name="connsiteX2" fmla="*/ 157540 w 3128537"/>
                  <a:gd name="connsiteY2" fmla="*/ 1267 h 649762"/>
                  <a:gd name="connsiteX3" fmla="*/ 3076592 w 3128537"/>
                  <a:gd name="connsiteY3" fmla="*/ 12205 h 649762"/>
                  <a:gd name="connsiteX4" fmla="*/ 3107871 w 3128537"/>
                  <a:gd name="connsiteY4" fmla="*/ 283894 h 649762"/>
                  <a:gd name="connsiteX5" fmla="*/ 3083130 w 3128537"/>
                  <a:gd name="connsiteY5" fmla="*/ 585784 h 649762"/>
                  <a:gd name="connsiteX6" fmla="*/ 164351 w 3128537"/>
                  <a:gd name="connsiteY6" fmla="*/ 647546 h 649762"/>
                  <a:gd name="connsiteX0" fmla="*/ 164366 w 3128552"/>
                  <a:gd name="connsiteY0" fmla="*/ 647546 h 650272"/>
                  <a:gd name="connsiteX1" fmla="*/ 46 w 3128552"/>
                  <a:gd name="connsiteY1" fmla="*/ 286216 h 650272"/>
                  <a:gd name="connsiteX2" fmla="*/ 157555 w 3128552"/>
                  <a:gd name="connsiteY2" fmla="*/ 1267 h 650272"/>
                  <a:gd name="connsiteX3" fmla="*/ 3076607 w 3128552"/>
                  <a:gd name="connsiteY3" fmla="*/ 12205 h 650272"/>
                  <a:gd name="connsiteX4" fmla="*/ 3107886 w 3128552"/>
                  <a:gd name="connsiteY4" fmla="*/ 283894 h 650272"/>
                  <a:gd name="connsiteX5" fmla="*/ 3083145 w 3128552"/>
                  <a:gd name="connsiteY5" fmla="*/ 585784 h 650272"/>
                  <a:gd name="connsiteX6" fmla="*/ 164366 w 3128552"/>
                  <a:gd name="connsiteY6" fmla="*/ 647546 h 650272"/>
                  <a:gd name="connsiteX0" fmla="*/ 164362 w 3128548"/>
                  <a:gd name="connsiteY0" fmla="*/ 647546 h 651633"/>
                  <a:gd name="connsiteX1" fmla="*/ 42 w 3128548"/>
                  <a:gd name="connsiteY1" fmla="*/ 286216 h 651633"/>
                  <a:gd name="connsiteX2" fmla="*/ 157551 w 3128548"/>
                  <a:gd name="connsiteY2" fmla="*/ 1267 h 651633"/>
                  <a:gd name="connsiteX3" fmla="*/ 3076603 w 3128548"/>
                  <a:gd name="connsiteY3" fmla="*/ 12205 h 651633"/>
                  <a:gd name="connsiteX4" fmla="*/ 3107882 w 3128548"/>
                  <a:gd name="connsiteY4" fmla="*/ 283894 h 651633"/>
                  <a:gd name="connsiteX5" fmla="*/ 3083141 w 3128548"/>
                  <a:gd name="connsiteY5" fmla="*/ 585784 h 651633"/>
                  <a:gd name="connsiteX6" fmla="*/ 164362 w 3128548"/>
                  <a:gd name="connsiteY6" fmla="*/ 647546 h 651633"/>
                  <a:gd name="connsiteX0" fmla="*/ 164362 w 3128548"/>
                  <a:gd name="connsiteY0" fmla="*/ 647546 h 652239"/>
                  <a:gd name="connsiteX1" fmla="*/ 42 w 3128548"/>
                  <a:gd name="connsiteY1" fmla="*/ 286216 h 652239"/>
                  <a:gd name="connsiteX2" fmla="*/ 157551 w 3128548"/>
                  <a:gd name="connsiteY2" fmla="*/ 1267 h 652239"/>
                  <a:gd name="connsiteX3" fmla="*/ 3076603 w 3128548"/>
                  <a:gd name="connsiteY3" fmla="*/ 12205 h 652239"/>
                  <a:gd name="connsiteX4" fmla="*/ 3107882 w 3128548"/>
                  <a:gd name="connsiteY4" fmla="*/ 283894 h 652239"/>
                  <a:gd name="connsiteX5" fmla="*/ 3083141 w 3128548"/>
                  <a:gd name="connsiteY5" fmla="*/ 585784 h 652239"/>
                  <a:gd name="connsiteX6" fmla="*/ 164362 w 3128548"/>
                  <a:gd name="connsiteY6" fmla="*/ 647546 h 652239"/>
                  <a:gd name="connsiteX0" fmla="*/ 164375 w 3128561"/>
                  <a:gd name="connsiteY0" fmla="*/ 647546 h 649796"/>
                  <a:gd name="connsiteX1" fmla="*/ 55 w 3128561"/>
                  <a:gd name="connsiteY1" fmla="*/ 286216 h 649796"/>
                  <a:gd name="connsiteX2" fmla="*/ 157564 w 3128561"/>
                  <a:gd name="connsiteY2" fmla="*/ 1267 h 649796"/>
                  <a:gd name="connsiteX3" fmla="*/ 3076616 w 3128561"/>
                  <a:gd name="connsiteY3" fmla="*/ 12205 h 649796"/>
                  <a:gd name="connsiteX4" fmla="*/ 3107895 w 3128561"/>
                  <a:gd name="connsiteY4" fmla="*/ 283894 h 649796"/>
                  <a:gd name="connsiteX5" fmla="*/ 3083154 w 3128561"/>
                  <a:gd name="connsiteY5" fmla="*/ 585784 h 649796"/>
                  <a:gd name="connsiteX6" fmla="*/ 164375 w 3128561"/>
                  <a:gd name="connsiteY6" fmla="*/ 647546 h 649796"/>
                  <a:gd name="connsiteX0" fmla="*/ 164389 w 3128575"/>
                  <a:gd name="connsiteY0" fmla="*/ 647546 h 648283"/>
                  <a:gd name="connsiteX1" fmla="*/ 69 w 3128575"/>
                  <a:gd name="connsiteY1" fmla="*/ 286216 h 648283"/>
                  <a:gd name="connsiteX2" fmla="*/ 157578 w 3128575"/>
                  <a:gd name="connsiteY2" fmla="*/ 1267 h 648283"/>
                  <a:gd name="connsiteX3" fmla="*/ 3076630 w 3128575"/>
                  <a:gd name="connsiteY3" fmla="*/ 12205 h 648283"/>
                  <a:gd name="connsiteX4" fmla="*/ 3107909 w 3128575"/>
                  <a:gd name="connsiteY4" fmla="*/ 283894 h 648283"/>
                  <a:gd name="connsiteX5" fmla="*/ 3083168 w 3128575"/>
                  <a:gd name="connsiteY5" fmla="*/ 585784 h 648283"/>
                  <a:gd name="connsiteX6" fmla="*/ 164389 w 3128575"/>
                  <a:gd name="connsiteY6" fmla="*/ 647546 h 648283"/>
                  <a:gd name="connsiteX0" fmla="*/ 164379 w 3128565"/>
                  <a:gd name="connsiteY0" fmla="*/ 647546 h 649571"/>
                  <a:gd name="connsiteX1" fmla="*/ 59 w 3128565"/>
                  <a:gd name="connsiteY1" fmla="*/ 286216 h 649571"/>
                  <a:gd name="connsiteX2" fmla="*/ 157568 w 3128565"/>
                  <a:gd name="connsiteY2" fmla="*/ 1267 h 649571"/>
                  <a:gd name="connsiteX3" fmla="*/ 3076620 w 3128565"/>
                  <a:gd name="connsiteY3" fmla="*/ 12205 h 649571"/>
                  <a:gd name="connsiteX4" fmla="*/ 3107899 w 3128565"/>
                  <a:gd name="connsiteY4" fmla="*/ 283894 h 649571"/>
                  <a:gd name="connsiteX5" fmla="*/ 3083158 w 3128565"/>
                  <a:gd name="connsiteY5" fmla="*/ 585784 h 649571"/>
                  <a:gd name="connsiteX6" fmla="*/ 164379 w 3128565"/>
                  <a:gd name="connsiteY6" fmla="*/ 647546 h 649571"/>
                  <a:gd name="connsiteX0" fmla="*/ 164371 w 3128557"/>
                  <a:gd name="connsiteY0" fmla="*/ 647546 h 650276"/>
                  <a:gd name="connsiteX1" fmla="*/ 51 w 3128557"/>
                  <a:gd name="connsiteY1" fmla="*/ 286216 h 650276"/>
                  <a:gd name="connsiteX2" fmla="*/ 157560 w 3128557"/>
                  <a:gd name="connsiteY2" fmla="*/ 1267 h 650276"/>
                  <a:gd name="connsiteX3" fmla="*/ 3076612 w 3128557"/>
                  <a:gd name="connsiteY3" fmla="*/ 12205 h 650276"/>
                  <a:gd name="connsiteX4" fmla="*/ 3107891 w 3128557"/>
                  <a:gd name="connsiteY4" fmla="*/ 283894 h 650276"/>
                  <a:gd name="connsiteX5" fmla="*/ 3083150 w 3128557"/>
                  <a:gd name="connsiteY5" fmla="*/ 585784 h 650276"/>
                  <a:gd name="connsiteX6" fmla="*/ 164371 w 3128557"/>
                  <a:gd name="connsiteY6" fmla="*/ 647546 h 650276"/>
                  <a:gd name="connsiteX0" fmla="*/ 164369 w 3128555"/>
                  <a:gd name="connsiteY0" fmla="*/ 647546 h 650027"/>
                  <a:gd name="connsiteX1" fmla="*/ 49 w 3128555"/>
                  <a:gd name="connsiteY1" fmla="*/ 286216 h 650027"/>
                  <a:gd name="connsiteX2" fmla="*/ 157558 w 3128555"/>
                  <a:gd name="connsiteY2" fmla="*/ 1267 h 650027"/>
                  <a:gd name="connsiteX3" fmla="*/ 3076610 w 3128555"/>
                  <a:gd name="connsiteY3" fmla="*/ 12205 h 650027"/>
                  <a:gd name="connsiteX4" fmla="*/ 3107889 w 3128555"/>
                  <a:gd name="connsiteY4" fmla="*/ 283894 h 650027"/>
                  <a:gd name="connsiteX5" fmla="*/ 3083148 w 3128555"/>
                  <a:gd name="connsiteY5" fmla="*/ 585784 h 650027"/>
                  <a:gd name="connsiteX6" fmla="*/ 164369 w 3128555"/>
                  <a:gd name="connsiteY6" fmla="*/ 647546 h 650027"/>
                  <a:gd name="connsiteX0" fmla="*/ 164369 w 3128555"/>
                  <a:gd name="connsiteY0" fmla="*/ 647546 h 649138"/>
                  <a:gd name="connsiteX1" fmla="*/ 49 w 3128555"/>
                  <a:gd name="connsiteY1" fmla="*/ 286216 h 649138"/>
                  <a:gd name="connsiteX2" fmla="*/ 157558 w 3128555"/>
                  <a:gd name="connsiteY2" fmla="*/ 1267 h 649138"/>
                  <a:gd name="connsiteX3" fmla="*/ 3076610 w 3128555"/>
                  <a:gd name="connsiteY3" fmla="*/ 12205 h 649138"/>
                  <a:gd name="connsiteX4" fmla="*/ 3107889 w 3128555"/>
                  <a:gd name="connsiteY4" fmla="*/ 283894 h 649138"/>
                  <a:gd name="connsiteX5" fmla="*/ 3083148 w 3128555"/>
                  <a:gd name="connsiteY5" fmla="*/ 585784 h 649138"/>
                  <a:gd name="connsiteX6" fmla="*/ 164369 w 3128555"/>
                  <a:gd name="connsiteY6" fmla="*/ 647546 h 649138"/>
                  <a:gd name="connsiteX0" fmla="*/ 164359 w 3128545"/>
                  <a:gd name="connsiteY0" fmla="*/ 647546 h 648414"/>
                  <a:gd name="connsiteX1" fmla="*/ 39 w 3128545"/>
                  <a:gd name="connsiteY1" fmla="*/ 286216 h 648414"/>
                  <a:gd name="connsiteX2" fmla="*/ 157548 w 3128545"/>
                  <a:gd name="connsiteY2" fmla="*/ 1267 h 648414"/>
                  <a:gd name="connsiteX3" fmla="*/ 3076600 w 3128545"/>
                  <a:gd name="connsiteY3" fmla="*/ 12205 h 648414"/>
                  <a:gd name="connsiteX4" fmla="*/ 3107879 w 3128545"/>
                  <a:gd name="connsiteY4" fmla="*/ 283894 h 648414"/>
                  <a:gd name="connsiteX5" fmla="*/ 3083138 w 3128545"/>
                  <a:gd name="connsiteY5" fmla="*/ 585784 h 648414"/>
                  <a:gd name="connsiteX6" fmla="*/ 164359 w 3128545"/>
                  <a:gd name="connsiteY6" fmla="*/ 647546 h 648414"/>
                  <a:gd name="connsiteX0" fmla="*/ 164381 w 3128567"/>
                  <a:gd name="connsiteY0" fmla="*/ 647546 h 649800"/>
                  <a:gd name="connsiteX1" fmla="*/ 61 w 3128567"/>
                  <a:gd name="connsiteY1" fmla="*/ 286216 h 649800"/>
                  <a:gd name="connsiteX2" fmla="*/ 157570 w 3128567"/>
                  <a:gd name="connsiteY2" fmla="*/ 1267 h 649800"/>
                  <a:gd name="connsiteX3" fmla="*/ 3076622 w 3128567"/>
                  <a:gd name="connsiteY3" fmla="*/ 12205 h 649800"/>
                  <a:gd name="connsiteX4" fmla="*/ 3107901 w 3128567"/>
                  <a:gd name="connsiteY4" fmla="*/ 283894 h 649800"/>
                  <a:gd name="connsiteX5" fmla="*/ 3083160 w 3128567"/>
                  <a:gd name="connsiteY5" fmla="*/ 585784 h 649800"/>
                  <a:gd name="connsiteX6" fmla="*/ 164381 w 3128567"/>
                  <a:gd name="connsiteY6" fmla="*/ 647546 h 649800"/>
                  <a:gd name="connsiteX0" fmla="*/ 164373 w 3128559"/>
                  <a:gd name="connsiteY0" fmla="*/ 647546 h 650535"/>
                  <a:gd name="connsiteX1" fmla="*/ 53 w 3128559"/>
                  <a:gd name="connsiteY1" fmla="*/ 286216 h 650535"/>
                  <a:gd name="connsiteX2" fmla="*/ 157562 w 3128559"/>
                  <a:gd name="connsiteY2" fmla="*/ 1267 h 650535"/>
                  <a:gd name="connsiteX3" fmla="*/ 3076614 w 3128559"/>
                  <a:gd name="connsiteY3" fmla="*/ 12205 h 650535"/>
                  <a:gd name="connsiteX4" fmla="*/ 3107893 w 3128559"/>
                  <a:gd name="connsiteY4" fmla="*/ 283894 h 650535"/>
                  <a:gd name="connsiteX5" fmla="*/ 3083152 w 3128559"/>
                  <a:gd name="connsiteY5" fmla="*/ 585784 h 650535"/>
                  <a:gd name="connsiteX6" fmla="*/ 164373 w 3128559"/>
                  <a:gd name="connsiteY6" fmla="*/ 647546 h 650535"/>
                  <a:gd name="connsiteX0" fmla="*/ 164340 w 3128526"/>
                  <a:gd name="connsiteY0" fmla="*/ 647541 h 650522"/>
                  <a:gd name="connsiteX1" fmla="*/ 20 w 3128526"/>
                  <a:gd name="connsiteY1" fmla="*/ 286211 h 650522"/>
                  <a:gd name="connsiteX2" fmla="*/ 157529 w 3128526"/>
                  <a:gd name="connsiteY2" fmla="*/ 1262 h 650522"/>
                  <a:gd name="connsiteX3" fmla="*/ 3076581 w 3128526"/>
                  <a:gd name="connsiteY3" fmla="*/ 12200 h 650522"/>
                  <a:gd name="connsiteX4" fmla="*/ 3107860 w 3128526"/>
                  <a:gd name="connsiteY4" fmla="*/ 283889 h 650522"/>
                  <a:gd name="connsiteX5" fmla="*/ 3083119 w 3128526"/>
                  <a:gd name="connsiteY5" fmla="*/ 585779 h 650522"/>
                  <a:gd name="connsiteX6" fmla="*/ 164340 w 3128526"/>
                  <a:gd name="connsiteY6" fmla="*/ 647541 h 650522"/>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69526 w 3128565"/>
                  <a:gd name="connsiteY6"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69526 w 3128565"/>
                  <a:gd name="connsiteY6"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158089 w 3128565"/>
                  <a:gd name="connsiteY6" fmla="*/ 631132 h 652173"/>
                  <a:gd name="connsiteX7" fmla="*/ 169526 w 3128565"/>
                  <a:gd name="connsiteY7"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156395 w 3128565"/>
                  <a:gd name="connsiteY6" fmla="*/ 632859 h 652173"/>
                  <a:gd name="connsiteX7" fmla="*/ 169526 w 3128565"/>
                  <a:gd name="connsiteY7"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156395 w 3128565"/>
                  <a:gd name="connsiteY6" fmla="*/ 632859 h 652173"/>
                  <a:gd name="connsiteX7" fmla="*/ 169526 w 3128565"/>
                  <a:gd name="connsiteY7" fmla="*/ 649206 h 652173"/>
                  <a:gd name="connsiteX0" fmla="*/ 169526 w 3128565"/>
                  <a:gd name="connsiteY0" fmla="*/ 649206 h 652173"/>
                  <a:gd name="connsiteX1" fmla="*/ 59 w 3128565"/>
                  <a:gd name="connsiteY1" fmla="*/ 286212 h 652173"/>
                  <a:gd name="connsiteX2" fmla="*/ 157568 w 3128565"/>
                  <a:gd name="connsiteY2" fmla="*/ 1263 h 652173"/>
                  <a:gd name="connsiteX3" fmla="*/ 3076620 w 3128565"/>
                  <a:gd name="connsiteY3" fmla="*/ 12201 h 652173"/>
                  <a:gd name="connsiteX4" fmla="*/ 3107899 w 3128565"/>
                  <a:gd name="connsiteY4" fmla="*/ 283890 h 652173"/>
                  <a:gd name="connsiteX5" fmla="*/ 3083158 w 3128565"/>
                  <a:gd name="connsiteY5" fmla="*/ 585780 h 652173"/>
                  <a:gd name="connsiteX6" fmla="*/ 1156395 w 3128565"/>
                  <a:gd name="connsiteY6" fmla="*/ 632859 h 652173"/>
                  <a:gd name="connsiteX7" fmla="*/ 169526 w 3128565"/>
                  <a:gd name="connsiteY7" fmla="*/ 649206 h 652173"/>
                  <a:gd name="connsiteX0" fmla="*/ 169526 w 3167726"/>
                  <a:gd name="connsiteY0" fmla="*/ 649206 h 652173"/>
                  <a:gd name="connsiteX1" fmla="*/ 59 w 3167726"/>
                  <a:gd name="connsiteY1" fmla="*/ 286212 h 652173"/>
                  <a:gd name="connsiteX2" fmla="*/ 157568 w 3167726"/>
                  <a:gd name="connsiteY2" fmla="*/ 1263 h 652173"/>
                  <a:gd name="connsiteX3" fmla="*/ 3076620 w 3167726"/>
                  <a:gd name="connsiteY3" fmla="*/ 12201 h 652173"/>
                  <a:gd name="connsiteX4" fmla="*/ 3107899 w 3167726"/>
                  <a:gd name="connsiteY4" fmla="*/ 283890 h 652173"/>
                  <a:gd name="connsiteX5" fmla="*/ 3134118 w 3167726"/>
                  <a:gd name="connsiteY5" fmla="*/ 573456 h 652173"/>
                  <a:gd name="connsiteX6" fmla="*/ 1156395 w 3167726"/>
                  <a:gd name="connsiteY6" fmla="*/ 632859 h 652173"/>
                  <a:gd name="connsiteX7" fmla="*/ 169526 w 3167726"/>
                  <a:gd name="connsiteY7" fmla="*/ 649206 h 652173"/>
                  <a:gd name="connsiteX0" fmla="*/ 169526 w 3167726"/>
                  <a:gd name="connsiteY0" fmla="*/ 649206 h 652173"/>
                  <a:gd name="connsiteX1" fmla="*/ 59 w 3167726"/>
                  <a:gd name="connsiteY1" fmla="*/ 286212 h 652173"/>
                  <a:gd name="connsiteX2" fmla="*/ 157568 w 3167726"/>
                  <a:gd name="connsiteY2" fmla="*/ 1263 h 652173"/>
                  <a:gd name="connsiteX3" fmla="*/ 3076620 w 3167726"/>
                  <a:gd name="connsiteY3" fmla="*/ 12201 h 652173"/>
                  <a:gd name="connsiteX4" fmla="*/ 3107899 w 3167726"/>
                  <a:gd name="connsiteY4" fmla="*/ 283890 h 652173"/>
                  <a:gd name="connsiteX5" fmla="*/ 3134118 w 3167726"/>
                  <a:gd name="connsiteY5" fmla="*/ 573456 h 652173"/>
                  <a:gd name="connsiteX6" fmla="*/ 1156395 w 3167726"/>
                  <a:gd name="connsiteY6" fmla="*/ 632859 h 652173"/>
                  <a:gd name="connsiteX7" fmla="*/ 169526 w 3167726"/>
                  <a:gd name="connsiteY7" fmla="*/ 649206 h 652173"/>
                  <a:gd name="connsiteX0" fmla="*/ 169526 w 3134118"/>
                  <a:gd name="connsiteY0" fmla="*/ 649206 h 652173"/>
                  <a:gd name="connsiteX1" fmla="*/ 59 w 3134118"/>
                  <a:gd name="connsiteY1" fmla="*/ 286212 h 652173"/>
                  <a:gd name="connsiteX2" fmla="*/ 157568 w 3134118"/>
                  <a:gd name="connsiteY2" fmla="*/ 1263 h 652173"/>
                  <a:gd name="connsiteX3" fmla="*/ 3076620 w 3134118"/>
                  <a:gd name="connsiteY3" fmla="*/ 12201 h 652173"/>
                  <a:gd name="connsiteX4" fmla="*/ 3107899 w 3134118"/>
                  <a:gd name="connsiteY4" fmla="*/ 283890 h 652173"/>
                  <a:gd name="connsiteX5" fmla="*/ 3134118 w 3134118"/>
                  <a:gd name="connsiteY5" fmla="*/ 573456 h 652173"/>
                  <a:gd name="connsiteX6" fmla="*/ 1156395 w 3134118"/>
                  <a:gd name="connsiteY6" fmla="*/ 632859 h 652173"/>
                  <a:gd name="connsiteX7" fmla="*/ 169526 w 3134118"/>
                  <a:gd name="connsiteY7" fmla="*/ 649206 h 652173"/>
                  <a:gd name="connsiteX0" fmla="*/ 169526 w 3134118"/>
                  <a:gd name="connsiteY0" fmla="*/ 649206 h 652173"/>
                  <a:gd name="connsiteX1" fmla="*/ 59 w 3134118"/>
                  <a:gd name="connsiteY1" fmla="*/ 286212 h 652173"/>
                  <a:gd name="connsiteX2" fmla="*/ 157568 w 3134118"/>
                  <a:gd name="connsiteY2" fmla="*/ 1263 h 652173"/>
                  <a:gd name="connsiteX3" fmla="*/ 3076620 w 3134118"/>
                  <a:gd name="connsiteY3" fmla="*/ 12201 h 652173"/>
                  <a:gd name="connsiteX4" fmla="*/ 3107899 w 3134118"/>
                  <a:gd name="connsiteY4" fmla="*/ 283890 h 652173"/>
                  <a:gd name="connsiteX5" fmla="*/ 3134118 w 3134118"/>
                  <a:gd name="connsiteY5" fmla="*/ 573456 h 652173"/>
                  <a:gd name="connsiteX6" fmla="*/ 1156395 w 3134118"/>
                  <a:gd name="connsiteY6" fmla="*/ 632859 h 652173"/>
                  <a:gd name="connsiteX7" fmla="*/ 169526 w 313411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076620 w 3146888"/>
                  <a:gd name="connsiteY3" fmla="*/ 12201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076620 w 3146888"/>
                  <a:gd name="connsiteY3" fmla="*/ 12201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076620 w 3146888"/>
                  <a:gd name="connsiteY3" fmla="*/ 12201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72181"/>
                  <a:gd name="connsiteY0" fmla="*/ 649206 h 652173"/>
                  <a:gd name="connsiteX1" fmla="*/ 59 w 3172181"/>
                  <a:gd name="connsiteY1" fmla="*/ 286212 h 652173"/>
                  <a:gd name="connsiteX2" fmla="*/ 157568 w 3172181"/>
                  <a:gd name="connsiteY2" fmla="*/ 1263 h 652173"/>
                  <a:gd name="connsiteX3" fmla="*/ 3134085 w 3172181"/>
                  <a:gd name="connsiteY3" fmla="*/ 11703 h 652173"/>
                  <a:gd name="connsiteX4" fmla="*/ 3107899 w 3172181"/>
                  <a:gd name="connsiteY4" fmla="*/ 283890 h 652173"/>
                  <a:gd name="connsiteX5" fmla="*/ 3146888 w 3172181"/>
                  <a:gd name="connsiteY5" fmla="*/ 573346 h 652173"/>
                  <a:gd name="connsiteX6" fmla="*/ 1156395 w 3172181"/>
                  <a:gd name="connsiteY6" fmla="*/ 632859 h 652173"/>
                  <a:gd name="connsiteX7" fmla="*/ 169526 w 3172181"/>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4085 w 3146888"/>
                  <a:gd name="connsiteY3" fmla="*/ 11703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4085 w 3146888"/>
                  <a:gd name="connsiteY3" fmla="*/ 11703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4085 w 3146888"/>
                  <a:gd name="connsiteY3" fmla="*/ 11703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4085 w 3146888"/>
                  <a:gd name="connsiteY3" fmla="*/ 11703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21375 w 3146888"/>
                  <a:gd name="connsiteY3" fmla="*/ 17756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21375 w 3146888"/>
                  <a:gd name="connsiteY3" fmla="*/ 17756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7367 w 3146888"/>
                  <a:gd name="connsiteY3" fmla="*/ 20588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7367 w 3146888"/>
                  <a:gd name="connsiteY3" fmla="*/ 20588 h 652173"/>
                  <a:gd name="connsiteX4" fmla="*/ 3107899 w 3146888"/>
                  <a:gd name="connsiteY4" fmla="*/ 283890 h 652173"/>
                  <a:gd name="connsiteX5" fmla="*/ 3146888 w 3146888"/>
                  <a:gd name="connsiteY5" fmla="*/ 573346 h 652173"/>
                  <a:gd name="connsiteX6" fmla="*/ 1156395 w 3146888"/>
                  <a:gd name="connsiteY6" fmla="*/ 632859 h 652173"/>
                  <a:gd name="connsiteX7" fmla="*/ 169526 w 3146888"/>
                  <a:gd name="connsiteY7" fmla="*/ 649206 h 652173"/>
                  <a:gd name="connsiteX0" fmla="*/ 169526 w 3146888"/>
                  <a:gd name="connsiteY0" fmla="*/ 649206 h 652173"/>
                  <a:gd name="connsiteX1" fmla="*/ 59 w 3146888"/>
                  <a:gd name="connsiteY1" fmla="*/ 286212 h 652173"/>
                  <a:gd name="connsiteX2" fmla="*/ 157568 w 3146888"/>
                  <a:gd name="connsiteY2" fmla="*/ 1263 h 652173"/>
                  <a:gd name="connsiteX3" fmla="*/ 3137367 w 3146888"/>
                  <a:gd name="connsiteY3" fmla="*/ 20588 h 652173"/>
                  <a:gd name="connsiteX4" fmla="*/ 3107899 w 3146888"/>
                  <a:gd name="connsiteY4" fmla="*/ 283890 h 652173"/>
                  <a:gd name="connsiteX5" fmla="*/ 3146888 w 3146888"/>
                  <a:gd name="connsiteY5" fmla="*/ 573346 h 652173"/>
                  <a:gd name="connsiteX6" fmla="*/ 169526 w 3146888"/>
                  <a:gd name="connsiteY6" fmla="*/ 649206 h 652173"/>
                  <a:gd name="connsiteX0" fmla="*/ 101247 w 3158510"/>
                  <a:gd name="connsiteY0" fmla="*/ 640977 h 644010"/>
                  <a:gd name="connsiteX1" fmla="*/ 11681 w 3158510"/>
                  <a:gd name="connsiteY1" fmla="*/ 286205 h 644010"/>
                  <a:gd name="connsiteX2" fmla="*/ 169190 w 3158510"/>
                  <a:gd name="connsiteY2" fmla="*/ 1256 h 644010"/>
                  <a:gd name="connsiteX3" fmla="*/ 3148989 w 3158510"/>
                  <a:gd name="connsiteY3" fmla="*/ 20581 h 644010"/>
                  <a:gd name="connsiteX4" fmla="*/ 3119521 w 3158510"/>
                  <a:gd name="connsiteY4" fmla="*/ 283883 h 644010"/>
                  <a:gd name="connsiteX5" fmla="*/ 3158510 w 3158510"/>
                  <a:gd name="connsiteY5" fmla="*/ 573339 h 644010"/>
                  <a:gd name="connsiteX6" fmla="*/ 101247 w 3158510"/>
                  <a:gd name="connsiteY6" fmla="*/ 640977 h 644010"/>
                  <a:gd name="connsiteX0" fmla="*/ 91049 w 3148312"/>
                  <a:gd name="connsiteY0" fmla="*/ 640977 h 640977"/>
                  <a:gd name="connsiteX1" fmla="*/ 1483 w 3148312"/>
                  <a:gd name="connsiteY1" fmla="*/ 286205 h 640977"/>
                  <a:gd name="connsiteX2" fmla="*/ 158992 w 3148312"/>
                  <a:gd name="connsiteY2" fmla="*/ 1256 h 640977"/>
                  <a:gd name="connsiteX3" fmla="*/ 3138791 w 3148312"/>
                  <a:gd name="connsiteY3" fmla="*/ 20581 h 640977"/>
                  <a:gd name="connsiteX4" fmla="*/ 3109323 w 3148312"/>
                  <a:gd name="connsiteY4" fmla="*/ 283883 h 640977"/>
                  <a:gd name="connsiteX5" fmla="*/ 3148312 w 3148312"/>
                  <a:gd name="connsiteY5" fmla="*/ 573339 h 640977"/>
                  <a:gd name="connsiteX6" fmla="*/ 91049 w 3148312"/>
                  <a:gd name="connsiteY6" fmla="*/ 640977 h 640977"/>
                  <a:gd name="connsiteX0" fmla="*/ 91049 w 3148312"/>
                  <a:gd name="connsiteY0" fmla="*/ 640977 h 640977"/>
                  <a:gd name="connsiteX1" fmla="*/ 1483 w 3148312"/>
                  <a:gd name="connsiteY1" fmla="*/ 286205 h 640977"/>
                  <a:gd name="connsiteX2" fmla="*/ 158992 w 3148312"/>
                  <a:gd name="connsiteY2" fmla="*/ 1256 h 640977"/>
                  <a:gd name="connsiteX3" fmla="*/ 3138791 w 3148312"/>
                  <a:gd name="connsiteY3" fmla="*/ 20581 h 640977"/>
                  <a:gd name="connsiteX4" fmla="*/ 3109323 w 3148312"/>
                  <a:gd name="connsiteY4" fmla="*/ 283883 h 640977"/>
                  <a:gd name="connsiteX5" fmla="*/ 3148312 w 3148312"/>
                  <a:gd name="connsiteY5" fmla="*/ 573339 h 640977"/>
                  <a:gd name="connsiteX6" fmla="*/ 91049 w 3148312"/>
                  <a:gd name="connsiteY6" fmla="*/ 640977 h 640977"/>
                  <a:gd name="connsiteX0" fmla="*/ 91610 w 3148873"/>
                  <a:gd name="connsiteY0" fmla="*/ 640977 h 640977"/>
                  <a:gd name="connsiteX1" fmla="*/ 2044 w 3148873"/>
                  <a:gd name="connsiteY1" fmla="*/ 286205 h 640977"/>
                  <a:gd name="connsiteX2" fmla="*/ 159553 w 3148873"/>
                  <a:gd name="connsiteY2" fmla="*/ 1256 h 640977"/>
                  <a:gd name="connsiteX3" fmla="*/ 3139352 w 3148873"/>
                  <a:gd name="connsiteY3" fmla="*/ 20581 h 640977"/>
                  <a:gd name="connsiteX4" fmla="*/ 3109884 w 3148873"/>
                  <a:gd name="connsiteY4" fmla="*/ 283883 h 640977"/>
                  <a:gd name="connsiteX5" fmla="*/ 3148873 w 3148873"/>
                  <a:gd name="connsiteY5" fmla="*/ 573339 h 640977"/>
                  <a:gd name="connsiteX6" fmla="*/ 91610 w 3148873"/>
                  <a:gd name="connsiteY6" fmla="*/ 640977 h 640977"/>
                  <a:gd name="connsiteX0" fmla="*/ 104019 w 3161282"/>
                  <a:gd name="connsiteY0" fmla="*/ 641011 h 641011"/>
                  <a:gd name="connsiteX1" fmla="*/ 1624 w 3161282"/>
                  <a:gd name="connsiteY1" fmla="*/ 280409 h 641011"/>
                  <a:gd name="connsiteX2" fmla="*/ 171962 w 3161282"/>
                  <a:gd name="connsiteY2" fmla="*/ 1290 h 641011"/>
                  <a:gd name="connsiteX3" fmla="*/ 3151761 w 3161282"/>
                  <a:gd name="connsiteY3" fmla="*/ 20615 h 641011"/>
                  <a:gd name="connsiteX4" fmla="*/ 3122293 w 3161282"/>
                  <a:gd name="connsiteY4" fmla="*/ 283917 h 641011"/>
                  <a:gd name="connsiteX5" fmla="*/ 3161282 w 3161282"/>
                  <a:gd name="connsiteY5" fmla="*/ 573373 h 641011"/>
                  <a:gd name="connsiteX6" fmla="*/ 104019 w 3161282"/>
                  <a:gd name="connsiteY6" fmla="*/ 641011 h 641011"/>
                  <a:gd name="connsiteX0" fmla="*/ 105662 w 3162925"/>
                  <a:gd name="connsiteY0" fmla="*/ 634387 h 634387"/>
                  <a:gd name="connsiteX1" fmla="*/ 3267 w 3162925"/>
                  <a:gd name="connsiteY1" fmla="*/ 273785 h 634387"/>
                  <a:gd name="connsiteX2" fmla="*/ 90659 w 3162925"/>
                  <a:gd name="connsiteY2" fmla="*/ 1327 h 634387"/>
                  <a:gd name="connsiteX3" fmla="*/ 3153404 w 3162925"/>
                  <a:gd name="connsiteY3" fmla="*/ 13991 h 634387"/>
                  <a:gd name="connsiteX4" fmla="*/ 3123936 w 3162925"/>
                  <a:gd name="connsiteY4" fmla="*/ 277293 h 634387"/>
                  <a:gd name="connsiteX5" fmla="*/ 3162925 w 3162925"/>
                  <a:gd name="connsiteY5" fmla="*/ 566749 h 634387"/>
                  <a:gd name="connsiteX6" fmla="*/ 105662 w 3162925"/>
                  <a:gd name="connsiteY6" fmla="*/ 634387 h 634387"/>
                  <a:gd name="connsiteX0" fmla="*/ 105662 w 3162925"/>
                  <a:gd name="connsiteY0" fmla="*/ 634387 h 634387"/>
                  <a:gd name="connsiteX1" fmla="*/ 3267 w 3162925"/>
                  <a:gd name="connsiteY1" fmla="*/ 273785 h 634387"/>
                  <a:gd name="connsiteX2" fmla="*/ 90660 w 3162925"/>
                  <a:gd name="connsiteY2" fmla="*/ 1327 h 634387"/>
                  <a:gd name="connsiteX3" fmla="*/ 3153404 w 3162925"/>
                  <a:gd name="connsiteY3" fmla="*/ 13991 h 634387"/>
                  <a:gd name="connsiteX4" fmla="*/ 3123936 w 3162925"/>
                  <a:gd name="connsiteY4" fmla="*/ 277293 h 634387"/>
                  <a:gd name="connsiteX5" fmla="*/ 3162925 w 3162925"/>
                  <a:gd name="connsiteY5" fmla="*/ 566749 h 634387"/>
                  <a:gd name="connsiteX6" fmla="*/ 105662 w 3162925"/>
                  <a:gd name="connsiteY6" fmla="*/ 634387 h 634387"/>
                  <a:gd name="connsiteX0" fmla="*/ 102843 w 3160106"/>
                  <a:gd name="connsiteY0" fmla="*/ 633060 h 633060"/>
                  <a:gd name="connsiteX1" fmla="*/ 448 w 3160106"/>
                  <a:gd name="connsiteY1" fmla="*/ 272458 h 633060"/>
                  <a:gd name="connsiteX2" fmla="*/ 87841 w 3160106"/>
                  <a:gd name="connsiteY2" fmla="*/ 0 h 633060"/>
                  <a:gd name="connsiteX3" fmla="*/ 3150585 w 3160106"/>
                  <a:gd name="connsiteY3" fmla="*/ 12664 h 633060"/>
                  <a:gd name="connsiteX4" fmla="*/ 3121117 w 3160106"/>
                  <a:gd name="connsiteY4" fmla="*/ 275966 h 633060"/>
                  <a:gd name="connsiteX5" fmla="*/ 3160106 w 3160106"/>
                  <a:gd name="connsiteY5" fmla="*/ 565422 h 633060"/>
                  <a:gd name="connsiteX6" fmla="*/ 102843 w 3160106"/>
                  <a:gd name="connsiteY6" fmla="*/ 633060 h 633060"/>
                  <a:gd name="connsiteX0" fmla="*/ 102511 w 3159774"/>
                  <a:gd name="connsiteY0" fmla="*/ 627175 h 627175"/>
                  <a:gd name="connsiteX1" fmla="*/ 116 w 3159774"/>
                  <a:gd name="connsiteY1" fmla="*/ 266573 h 627175"/>
                  <a:gd name="connsiteX2" fmla="*/ 93953 w 3159774"/>
                  <a:gd name="connsiteY2" fmla="*/ 0 h 627175"/>
                  <a:gd name="connsiteX3" fmla="*/ 3150253 w 3159774"/>
                  <a:gd name="connsiteY3" fmla="*/ 6779 h 627175"/>
                  <a:gd name="connsiteX4" fmla="*/ 3120785 w 3159774"/>
                  <a:gd name="connsiteY4" fmla="*/ 270081 h 627175"/>
                  <a:gd name="connsiteX5" fmla="*/ 3159774 w 3159774"/>
                  <a:gd name="connsiteY5" fmla="*/ 559537 h 627175"/>
                  <a:gd name="connsiteX6" fmla="*/ 102511 w 3159774"/>
                  <a:gd name="connsiteY6" fmla="*/ 627175 h 627175"/>
                  <a:gd name="connsiteX0" fmla="*/ 102489 w 3159752"/>
                  <a:gd name="connsiteY0" fmla="*/ 627175 h 627175"/>
                  <a:gd name="connsiteX1" fmla="*/ 94 w 3159752"/>
                  <a:gd name="connsiteY1" fmla="*/ 266573 h 627175"/>
                  <a:gd name="connsiteX2" fmla="*/ 93931 w 3159752"/>
                  <a:gd name="connsiteY2" fmla="*/ 0 h 627175"/>
                  <a:gd name="connsiteX3" fmla="*/ 3150231 w 3159752"/>
                  <a:gd name="connsiteY3" fmla="*/ 6779 h 627175"/>
                  <a:gd name="connsiteX4" fmla="*/ 3120763 w 3159752"/>
                  <a:gd name="connsiteY4" fmla="*/ 270081 h 627175"/>
                  <a:gd name="connsiteX5" fmla="*/ 3159752 w 3159752"/>
                  <a:gd name="connsiteY5" fmla="*/ 559537 h 627175"/>
                  <a:gd name="connsiteX6" fmla="*/ 102489 w 3159752"/>
                  <a:gd name="connsiteY6" fmla="*/ 627175 h 627175"/>
                  <a:gd name="connsiteX0" fmla="*/ 103968 w 3161231"/>
                  <a:gd name="connsiteY0" fmla="*/ 627175 h 627175"/>
                  <a:gd name="connsiteX1" fmla="*/ 1573 w 3161231"/>
                  <a:gd name="connsiteY1" fmla="*/ 266573 h 627175"/>
                  <a:gd name="connsiteX2" fmla="*/ 95410 w 3161231"/>
                  <a:gd name="connsiteY2" fmla="*/ 0 h 627175"/>
                  <a:gd name="connsiteX3" fmla="*/ 3151710 w 3161231"/>
                  <a:gd name="connsiteY3" fmla="*/ 6779 h 627175"/>
                  <a:gd name="connsiteX4" fmla="*/ 3122242 w 3161231"/>
                  <a:gd name="connsiteY4" fmla="*/ 270081 h 627175"/>
                  <a:gd name="connsiteX5" fmla="*/ 3161231 w 3161231"/>
                  <a:gd name="connsiteY5" fmla="*/ 559537 h 627175"/>
                  <a:gd name="connsiteX6" fmla="*/ 103968 w 3161231"/>
                  <a:gd name="connsiteY6" fmla="*/ 627175 h 627175"/>
                  <a:gd name="connsiteX0" fmla="*/ 386394 w 3443657"/>
                  <a:gd name="connsiteY0" fmla="*/ 627175 h 627175"/>
                  <a:gd name="connsiteX1" fmla="*/ 377836 w 3443657"/>
                  <a:gd name="connsiteY1" fmla="*/ 0 h 627175"/>
                  <a:gd name="connsiteX2" fmla="*/ 3434136 w 3443657"/>
                  <a:gd name="connsiteY2" fmla="*/ 6779 h 627175"/>
                  <a:gd name="connsiteX3" fmla="*/ 3404668 w 3443657"/>
                  <a:gd name="connsiteY3" fmla="*/ 270081 h 627175"/>
                  <a:gd name="connsiteX4" fmla="*/ 3443657 w 3443657"/>
                  <a:gd name="connsiteY4" fmla="*/ 559537 h 627175"/>
                  <a:gd name="connsiteX5" fmla="*/ 386394 w 3443657"/>
                  <a:gd name="connsiteY5" fmla="*/ 627175 h 627175"/>
                  <a:gd name="connsiteX0" fmla="*/ 251380 w 3308643"/>
                  <a:gd name="connsiteY0" fmla="*/ 627175 h 627175"/>
                  <a:gd name="connsiteX1" fmla="*/ 242822 w 3308643"/>
                  <a:gd name="connsiteY1" fmla="*/ 0 h 627175"/>
                  <a:gd name="connsiteX2" fmla="*/ 3299122 w 3308643"/>
                  <a:gd name="connsiteY2" fmla="*/ 6779 h 627175"/>
                  <a:gd name="connsiteX3" fmla="*/ 3269654 w 3308643"/>
                  <a:gd name="connsiteY3" fmla="*/ 270081 h 627175"/>
                  <a:gd name="connsiteX4" fmla="*/ 3308643 w 3308643"/>
                  <a:gd name="connsiteY4" fmla="*/ 559537 h 627175"/>
                  <a:gd name="connsiteX5" fmla="*/ 251380 w 3308643"/>
                  <a:gd name="connsiteY5" fmla="*/ 627175 h 627175"/>
                  <a:gd name="connsiteX0" fmla="*/ 70615 w 3127878"/>
                  <a:gd name="connsiteY0" fmla="*/ 627175 h 627175"/>
                  <a:gd name="connsiteX1" fmla="*/ 62057 w 3127878"/>
                  <a:gd name="connsiteY1" fmla="*/ 0 h 627175"/>
                  <a:gd name="connsiteX2" fmla="*/ 3118357 w 3127878"/>
                  <a:gd name="connsiteY2" fmla="*/ 6779 h 627175"/>
                  <a:gd name="connsiteX3" fmla="*/ 3088889 w 3127878"/>
                  <a:gd name="connsiteY3" fmla="*/ 270081 h 627175"/>
                  <a:gd name="connsiteX4" fmla="*/ 3127878 w 3127878"/>
                  <a:gd name="connsiteY4" fmla="*/ 559537 h 627175"/>
                  <a:gd name="connsiteX5" fmla="*/ 70615 w 3127878"/>
                  <a:gd name="connsiteY5" fmla="*/ 627175 h 627175"/>
                  <a:gd name="connsiteX0" fmla="*/ 93687 w 3150950"/>
                  <a:gd name="connsiteY0" fmla="*/ 627175 h 627175"/>
                  <a:gd name="connsiteX1" fmla="*/ 85129 w 3150950"/>
                  <a:gd name="connsiteY1" fmla="*/ 0 h 627175"/>
                  <a:gd name="connsiteX2" fmla="*/ 3141429 w 3150950"/>
                  <a:gd name="connsiteY2" fmla="*/ 6779 h 627175"/>
                  <a:gd name="connsiteX3" fmla="*/ 3111961 w 3150950"/>
                  <a:gd name="connsiteY3" fmla="*/ 270081 h 627175"/>
                  <a:gd name="connsiteX4" fmla="*/ 3150950 w 3150950"/>
                  <a:gd name="connsiteY4" fmla="*/ 559537 h 627175"/>
                  <a:gd name="connsiteX5" fmla="*/ 93687 w 3150950"/>
                  <a:gd name="connsiteY5" fmla="*/ 627175 h 627175"/>
                  <a:gd name="connsiteX0" fmla="*/ 105148 w 3162411"/>
                  <a:gd name="connsiteY0" fmla="*/ 627175 h 627175"/>
                  <a:gd name="connsiteX1" fmla="*/ 96590 w 3162411"/>
                  <a:gd name="connsiteY1" fmla="*/ 0 h 627175"/>
                  <a:gd name="connsiteX2" fmla="*/ 3152890 w 3162411"/>
                  <a:gd name="connsiteY2" fmla="*/ 6779 h 627175"/>
                  <a:gd name="connsiteX3" fmla="*/ 3123422 w 3162411"/>
                  <a:gd name="connsiteY3" fmla="*/ 270081 h 627175"/>
                  <a:gd name="connsiteX4" fmla="*/ 3162411 w 3162411"/>
                  <a:gd name="connsiteY4" fmla="*/ 559537 h 627175"/>
                  <a:gd name="connsiteX5" fmla="*/ 105148 w 3162411"/>
                  <a:gd name="connsiteY5" fmla="*/ 627175 h 627175"/>
                  <a:gd name="connsiteX0" fmla="*/ 105369 w 3162632"/>
                  <a:gd name="connsiteY0" fmla="*/ 627175 h 627175"/>
                  <a:gd name="connsiteX1" fmla="*/ 96811 w 3162632"/>
                  <a:gd name="connsiteY1" fmla="*/ 0 h 627175"/>
                  <a:gd name="connsiteX2" fmla="*/ 3153111 w 3162632"/>
                  <a:gd name="connsiteY2" fmla="*/ 6779 h 627175"/>
                  <a:gd name="connsiteX3" fmla="*/ 3123643 w 3162632"/>
                  <a:gd name="connsiteY3" fmla="*/ 270081 h 627175"/>
                  <a:gd name="connsiteX4" fmla="*/ 3162632 w 3162632"/>
                  <a:gd name="connsiteY4" fmla="*/ 559537 h 627175"/>
                  <a:gd name="connsiteX5" fmla="*/ 105369 w 3162632"/>
                  <a:gd name="connsiteY5" fmla="*/ 627175 h 627175"/>
                  <a:gd name="connsiteX0" fmla="*/ 267608 w 3324871"/>
                  <a:gd name="connsiteY0" fmla="*/ 627175 h 627175"/>
                  <a:gd name="connsiteX1" fmla="*/ 169685 w 3324871"/>
                  <a:gd name="connsiteY1" fmla="*/ 268486 h 627175"/>
                  <a:gd name="connsiteX2" fmla="*/ 259050 w 3324871"/>
                  <a:gd name="connsiteY2" fmla="*/ 0 h 627175"/>
                  <a:gd name="connsiteX3" fmla="*/ 3315350 w 3324871"/>
                  <a:gd name="connsiteY3" fmla="*/ 6779 h 627175"/>
                  <a:gd name="connsiteX4" fmla="*/ 3285882 w 3324871"/>
                  <a:gd name="connsiteY4" fmla="*/ 270081 h 627175"/>
                  <a:gd name="connsiteX5" fmla="*/ 3324871 w 3324871"/>
                  <a:gd name="connsiteY5" fmla="*/ 559537 h 627175"/>
                  <a:gd name="connsiteX6" fmla="*/ 267608 w 3324871"/>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261733 w 3318996"/>
                  <a:gd name="connsiteY0" fmla="*/ 627175 h 627175"/>
                  <a:gd name="connsiteX1" fmla="*/ 163810 w 3318996"/>
                  <a:gd name="connsiteY1" fmla="*/ 268486 h 627175"/>
                  <a:gd name="connsiteX2" fmla="*/ 253175 w 3318996"/>
                  <a:gd name="connsiteY2" fmla="*/ 0 h 627175"/>
                  <a:gd name="connsiteX3" fmla="*/ 3309475 w 3318996"/>
                  <a:gd name="connsiteY3" fmla="*/ 6779 h 627175"/>
                  <a:gd name="connsiteX4" fmla="*/ 3280007 w 3318996"/>
                  <a:gd name="connsiteY4" fmla="*/ 270081 h 627175"/>
                  <a:gd name="connsiteX5" fmla="*/ 3318996 w 3318996"/>
                  <a:gd name="connsiteY5" fmla="*/ 559537 h 627175"/>
                  <a:gd name="connsiteX6" fmla="*/ 261733 w 3318996"/>
                  <a:gd name="connsiteY6" fmla="*/ 627175 h 627175"/>
                  <a:gd name="connsiteX0" fmla="*/ 101343 w 3158606"/>
                  <a:gd name="connsiteY0" fmla="*/ 627175 h 627175"/>
                  <a:gd name="connsiteX1" fmla="*/ 3420 w 3158606"/>
                  <a:gd name="connsiteY1" fmla="*/ 268486 h 627175"/>
                  <a:gd name="connsiteX2" fmla="*/ 92785 w 3158606"/>
                  <a:gd name="connsiteY2" fmla="*/ 0 h 627175"/>
                  <a:gd name="connsiteX3" fmla="*/ 3149085 w 3158606"/>
                  <a:gd name="connsiteY3" fmla="*/ 6779 h 627175"/>
                  <a:gd name="connsiteX4" fmla="*/ 3119617 w 3158606"/>
                  <a:gd name="connsiteY4" fmla="*/ 270081 h 627175"/>
                  <a:gd name="connsiteX5" fmla="*/ 3158606 w 3158606"/>
                  <a:gd name="connsiteY5" fmla="*/ 559537 h 627175"/>
                  <a:gd name="connsiteX6" fmla="*/ 101343 w 3158606"/>
                  <a:gd name="connsiteY6" fmla="*/ 627175 h 627175"/>
                  <a:gd name="connsiteX0" fmla="*/ 101343 w 3158606"/>
                  <a:gd name="connsiteY0" fmla="*/ 627175 h 627175"/>
                  <a:gd name="connsiteX1" fmla="*/ 3420 w 3158606"/>
                  <a:gd name="connsiteY1" fmla="*/ 268486 h 627175"/>
                  <a:gd name="connsiteX2" fmla="*/ 92785 w 3158606"/>
                  <a:gd name="connsiteY2" fmla="*/ 0 h 627175"/>
                  <a:gd name="connsiteX3" fmla="*/ 3149085 w 3158606"/>
                  <a:gd name="connsiteY3" fmla="*/ 6779 h 627175"/>
                  <a:gd name="connsiteX4" fmla="*/ 3119617 w 3158606"/>
                  <a:gd name="connsiteY4" fmla="*/ 270081 h 627175"/>
                  <a:gd name="connsiteX5" fmla="*/ 3158606 w 3158606"/>
                  <a:gd name="connsiteY5" fmla="*/ 559537 h 627175"/>
                  <a:gd name="connsiteX6" fmla="*/ 101343 w 3158606"/>
                  <a:gd name="connsiteY6" fmla="*/ 627175 h 627175"/>
                  <a:gd name="connsiteX0" fmla="*/ 101343 w 3158606"/>
                  <a:gd name="connsiteY0" fmla="*/ 627175 h 627175"/>
                  <a:gd name="connsiteX1" fmla="*/ 3420 w 3158606"/>
                  <a:gd name="connsiteY1" fmla="*/ 268486 h 627175"/>
                  <a:gd name="connsiteX2" fmla="*/ 92785 w 3158606"/>
                  <a:gd name="connsiteY2" fmla="*/ 0 h 627175"/>
                  <a:gd name="connsiteX3" fmla="*/ 3149085 w 3158606"/>
                  <a:gd name="connsiteY3" fmla="*/ 6779 h 627175"/>
                  <a:gd name="connsiteX4" fmla="*/ 3119617 w 3158606"/>
                  <a:gd name="connsiteY4" fmla="*/ 270081 h 627175"/>
                  <a:gd name="connsiteX5" fmla="*/ 3158606 w 3158606"/>
                  <a:gd name="connsiteY5" fmla="*/ 559537 h 627175"/>
                  <a:gd name="connsiteX6" fmla="*/ 101343 w 3158606"/>
                  <a:gd name="connsiteY6" fmla="*/ 627175 h 627175"/>
                  <a:gd name="connsiteX0" fmla="*/ 102368 w 3159631"/>
                  <a:gd name="connsiteY0" fmla="*/ 627175 h 627175"/>
                  <a:gd name="connsiteX1" fmla="*/ 4445 w 3159631"/>
                  <a:gd name="connsiteY1" fmla="*/ 268486 h 627175"/>
                  <a:gd name="connsiteX2" fmla="*/ 93810 w 3159631"/>
                  <a:gd name="connsiteY2" fmla="*/ 0 h 627175"/>
                  <a:gd name="connsiteX3" fmla="*/ 3150110 w 3159631"/>
                  <a:gd name="connsiteY3" fmla="*/ 6779 h 627175"/>
                  <a:gd name="connsiteX4" fmla="*/ 3120642 w 3159631"/>
                  <a:gd name="connsiteY4" fmla="*/ 270081 h 627175"/>
                  <a:gd name="connsiteX5" fmla="*/ 3159631 w 3159631"/>
                  <a:gd name="connsiteY5" fmla="*/ 559537 h 627175"/>
                  <a:gd name="connsiteX6" fmla="*/ 102368 w 3159631"/>
                  <a:gd name="connsiteY6" fmla="*/ 627175 h 627175"/>
                  <a:gd name="connsiteX0" fmla="*/ 102237 w 3159500"/>
                  <a:gd name="connsiteY0" fmla="*/ 627175 h 627175"/>
                  <a:gd name="connsiteX1" fmla="*/ 4314 w 3159500"/>
                  <a:gd name="connsiteY1" fmla="*/ 268486 h 627175"/>
                  <a:gd name="connsiteX2" fmla="*/ 93679 w 3159500"/>
                  <a:gd name="connsiteY2" fmla="*/ 0 h 627175"/>
                  <a:gd name="connsiteX3" fmla="*/ 3149979 w 3159500"/>
                  <a:gd name="connsiteY3" fmla="*/ 6779 h 627175"/>
                  <a:gd name="connsiteX4" fmla="*/ 3120511 w 3159500"/>
                  <a:gd name="connsiteY4" fmla="*/ 270081 h 627175"/>
                  <a:gd name="connsiteX5" fmla="*/ 3159500 w 3159500"/>
                  <a:gd name="connsiteY5" fmla="*/ 559537 h 627175"/>
                  <a:gd name="connsiteX6" fmla="*/ 102237 w 3159500"/>
                  <a:gd name="connsiteY6" fmla="*/ 627175 h 627175"/>
                  <a:gd name="connsiteX0" fmla="*/ 102237 w 3159500"/>
                  <a:gd name="connsiteY0" fmla="*/ 627175 h 627175"/>
                  <a:gd name="connsiteX1" fmla="*/ 4314 w 3159500"/>
                  <a:gd name="connsiteY1" fmla="*/ 268486 h 627175"/>
                  <a:gd name="connsiteX2" fmla="*/ 93679 w 3159500"/>
                  <a:gd name="connsiteY2" fmla="*/ 0 h 627175"/>
                  <a:gd name="connsiteX3" fmla="*/ 3149979 w 3159500"/>
                  <a:gd name="connsiteY3" fmla="*/ 6779 h 627175"/>
                  <a:gd name="connsiteX4" fmla="*/ 3120511 w 3159500"/>
                  <a:gd name="connsiteY4" fmla="*/ 270081 h 627175"/>
                  <a:gd name="connsiteX5" fmla="*/ 3159500 w 3159500"/>
                  <a:gd name="connsiteY5" fmla="*/ 559537 h 627175"/>
                  <a:gd name="connsiteX6" fmla="*/ 102237 w 3159500"/>
                  <a:gd name="connsiteY6" fmla="*/ 627175 h 627175"/>
                  <a:gd name="connsiteX0" fmla="*/ 99156 w 3156419"/>
                  <a:gd name="connsiteY0" fmla="*/ 627175 h 627175"/>
                  <a:gd name="connsiteX1" fmla="*/ 4456 w 3156419"/>
                  <a:gd name="connsiteY1" fmla="*/ 271430 h 627175"/>
                  <a:gd name="connsiteX2" fmla="*/ 90598 w 3156419"/>
                  <a:gd name="connsiteY2" fmla="*/ 0 h 627175"/>
                  <a:gd name="connsiteX3" fmla="*/ 3146898 w 3156419"/>
                  <a:gd name="connsiteY3" fmla="*/ 6779 h 627175"/>
                  <a:gd name="connsiteX4" fmla="*/ 3117430 w 3156419"/>
                  <a:gd name="connsiteY4" fmla="*/ 270081 h 627175"/>
                  <a:gd name="connsiteX5" fmla="*/ 3156419 w 3156419"/>
                  <a:gd name="connsiteY5" fmla="*/ 559537 h 627175"/>
                  <a:gd name="connsiteX6" fmla="*/ 99156 w 3156419"/>
                  <a:gd name="connsiteY6" fmla="*/ 627175 h 627175"/>
                  <a:gd name="connsiteX0" fmla="*/ 111408 w 3168671"/>
                  <a:gd name="connsiteY0" fmla="*/ 627175 h 627175"/>
                  <a:gd name="connsiteX1" fmla="*/ 3939 w 3168671"/>
                  <a:gd name="connsiteY1" fmla="*/ 271540 h 627175"/>
                  <a:gd name="connsiteX2" fmla="*/ 102850 w 3168671"/>
                  <a:gd name="connsiteY2" fmla="*/ 0 h 627175"/>
                  <a:gd name="connsiteX3" fmla="*/ 3159150 w 3168671"/>
                  <a:gd name="connsiteY3" fmla="*/ 6779 h 627175"/>
                  <a:gd name="connsiteX4" fmla="*/ 3129682 w 3168671"/>
                  <a:gd name="connsiteY4" fmla="*/ 270081 h 627175"/>
                  <a:gd name="connsiteX5" fmla="*/ 3168671 w 3168671"/>
                  <a:gd name="connsiteY5" fmla="*/ 559537 h 627175"/>
                  <a:gd name="connsiteX6" fmla="*/ 111408 w 3168671"/>
                  <a:gd name="connsiteY6" fmla="*/ 627175 h 627175"/>
                  <a:gd name="connsiteX0" fmla="*/ 111408 w 3168671"/>
                  <a:gd name="connsiteY0" fmla="*/ 627175 h 627175"/>
                  <a:gd name="connsiteX1" fmla="*/ 3939 w 3168671"/>
                  <a:gd name="connsiteY1" fmla="*/ 271541 h 627175"/>
                  <a:gd name="connsiteX2" fmla="*/ 102850 w 3168671"/>
                  <a:gd name="connsiteY2" fmla="*/ 0 h 627175"/>
                  <a:gd name="connsiteX3" fmla="*/ 3159150 w 3168671"/>
                  <a:gd name="connsiteY3" fmla="*/ 6779 h 627175"/>
                  <a:gd name="connsiteX4" fmla="*/ 3129682 w 3168671"/>
                  <a:gd name="connsiteY4" fmla="*/ 270081 h 627175"/>
                  <a:gd name="connsiteX5" fmla="*/ 3168671 w 3168671"/>
                  <a:gd name="connsiteY5" fmla="*/ 559537 h 627175"/>
                  <a:gd name="connsiteX6" fmla="*/ 111408 w 3168671"/>
                  <a:gd name="connsiteY6" fmla="*/ 627175 h 627175"/>
                  <a:gd name="connsiteX0" fmla="*/ 111408 w 3168671"/>
                  <a:gd name="connsiteY0" fmla="*/ 627175 h 627175"/>
                  <a:gd name="connsiteX1" fmla="*/ 3939 w 3168671"/>
                  <a:gd name="connsiteY1" fmla="*/ 271541 h 627175"/>
                  <a:gd name="connsiteX2" fmla="*/ 102850 w 3168671"/>
                  <a:gd name="connsiteY2" fmla="*/ 0 h 627175"/>
                  <a:gd name="connsiteX3" fmla="*/ 3159150 w 3168671"/>
                  <a:gd name="connsiteY3" fmla="*/ 6779 h 627175"/>
                  <a:gd name="connsiteX4" fmla="*/ 3129682 w 3168671"/>
                  <a:gd name="connsiteY4" fmla="*/ 270081 h 627175"/>
                  <a:gd name="connsiteX5" fmla="*/ 3168671 w 3168671"/>
                  <a:gd name="connsiteY5" fmla="*/ 559537 h 627175"/>
                  <a:gd name="connsiteX6" fmla="*/ 111408 w 3168671"/>
                  <a:gd name="connsiteY6" fmla="*/ 627175 h 627175"/>
                  <a:gd name="connsiteX0" fmla="*/ 108361 w 3165624"/>
                  <a:gd name="connsiteY0" fmla="*/ 627175 h 627175"/>
                  <a:gd name="connsiteX1" fmla="*/ 892 w 3165624"/>
                  <a:gd name="connsiteY1" fmla="*/ 271541 h 627175"/>
                  <a:gd name="connsiteX2" fmla="*/ 99803 w 3165624"/>
                  <a:gd name="connsiteY2" fmla="*/ 0 h 627175"/>
                  <a:gd name="connsiteX3" fmla="*/ 3156103 w 3165624"/>
                  <a:gd name="connsiteY3" fmla="*/ 6779 h 627175"/>
                  <a:gd name="connsiteX4" fmla="*/ 3126635 w 3165624"/>
                  <a:gd name="connsiteY4" fmla="*/ 270081 h 627175"/>
                  <a:gd name="connsiteX5" fmla="*/ 3165624 w 3165624"/>
                  <a:gd name="connsiteY5" fmla="*/ 559537 h 627175"/>
                  <a:gd name="connsiteX6" fmla="*/ 108361 w 3165624"/>
                  <a:gd name="connsiteY6" fmla="*/ 627175 h 627175"/>
                  <a:gd name="connsiteX0" fmla="*/ 108361 w 3165624"/>
                  <a:gd name="connsiteY0" fmla="*/ 627175 h 627175"/>
                  <a:gd name="connsiteX1" fmla="*/ 892 w 3165624"/>
                  <a:gd name="connsiteY1" fmla="*/ 271541 h 627175"/>
                  <a:gd name="connsiteX2" fmla="*/ 99803 w 3165624"/>
                  <a:gd name="connsiteY2" fmla="*/ 0 h 627175"/>
                  <a:gd name="connsiteX3" fmla="*/ 3156103 w 3165624"/>
                  <a:gd name="connsiteY3" fmla="*/ 6779 h 627175"/>
                  <a:gd name="connsiteX4" fmla="*/ 3126635 w 3165624"/>
                  <a:gd name="connsiteY4" fmla="*/ 270081 h 627175"/>
                  <a:gd name="connsiteX5" fmla="*/ 3165624 w 3165624"/>
                  <a:gd name="connsiteY5" fmla="*/ 559537 h 627175"/>
                  <a:gd name="connsiteX6" fmla="*/ 108361 w 3165624"/>
                  <a:gd name="connsiteY6" fmla="*/ 627175 h 627175"/>
                  <a:gd name="connsiteX0" fmla="*/ 108361 w 3165624"/>
                  <a:gd name="connsiteY0" fmla="*/ 627175 h 627175"/>
                  <a:gd name="connsiteX1" fmla="*/ 892 w 3165624"/>
                  <a:gd name="connsiteY1" fmla="*/ 271541 h 627175"/>
                  <a:gd name="connsiteX2" fmla="*/ 99803 w 3165624"/>
                  <a:gd name="connsiteY2" fmla="*/ 0 h 627175"/>
                  <a:gd name="connsiteX3" fmla="*/ 3156103 w 3165624"/>
                  <a:gd name="connsiteY3" fmla="*/ 6779 h 627175"/>
                  <a:gd name="connsiteX4" fmla="*/ 3126635 w 3165624"/>
                  <a:gd name="connsiteY4" fmla="*/ 270081 h 627175"/>
                  <a:gd name="connsiteX5" fmla="*/ 3165624 w 3165624"/>
                  <a:gd name="connsiteY5" fmla="*/ 559537 h 627175"/>
                  <a:gd name="connsiteX6" fmla="*/ 108361 w 3165624"/>
                  <a:gd name="connsiteY6" fmla="*/ 627175 h 627175"/>
                  <a:gd name="connsiteX0" fmla="*/ 108764 w 3166027"/>
                  <a:gd name="connsiteY0" fmla="*/ 627175 h 627175"/>
                  <a:gd name="connsiteX1" fmla="*/ 1295 w 3166027"/>
                  <a:gd name="connsiteY1" fmla="*/ 271541 h 627175"/>
                  <a:gd name="connsiteX2" fmla="*/ 100206 w 3166027"/>
                  <a:gd name="connsiteY2" fmla="*/ 0 h 627175"/>
                  <a:gd name="connsiteX3" fmla="*/ 3156506 w 3166027"/>
                  <a:gd name="connsiteY3" fmla="*/ 6779 h 627175"/>
                  <a:gd name="connsiteX4" fmla="*/ 3127038 w 3166027"/>
                  <a:gd name="connsiteY4" fmla="*/ 270081 h 627175"/>
                  <a:gd name="connsiteX5" fmla="*/ 3166027 w 3166027"/>
                  <a:gd name="connsiteY5" fmla="*/ 559537 h 627175"/>
                  <a:gd name="connsiteX6" fmla="*/ 108764 w 3166027"/>
                  <a:gd name="connsiteY6" fmla="*/ 627175 h 627175"/>
                  <a:gd name="connsiteX0" fmla="*/ 108764 w 3166027"/>
                  <a:gd name="connsiteY0" fmla="*/ 627175 h 627175"/>
                  <a:gd name="connsiteX1" fmla="*/ 1295 w 3166027"/>
                  <a:gd name="connsiteY1" fmla="*/ 271541 h 627175"/>
                  <a:gd name="connsiteX2" fmla="*/ 100206 w 3166027"/>
                  <a:gd name="connsiteY2" fmla="*/ 0 h 627175"/>
                  <a:gd name="connsiteX3" fmla="*/ 3156506 w 3166027"/>
                  <a:gd name="connsiteY3" fmla="*/ 6779 h 627175"/>
                  <a:gd name="connsiteX4" fmla="*/ 3127038 w 3166027"/>
                  <a:gd name="connsiteY4" fmla="*/ 270081 h 627175"/>
                  <a:gd name="connsiteX5" fmla="*/ 3166027 w 3166027"/>
                  <a:gd name="connsiteY5" fmla="*/ 559537 h 627175"/>
                  <a:gd name="connsiteX6" fmla="*/ 108764 w 3166027"/>
                  <a:gd name="connsiteY6" fmla="*/ 627175 h 627175"/>
                  <a:gd name="connsiteX0" fmla="*/ 95995 w 3166027"/>
                  <a:gd name="connsiteY0" fmla="*/ 627285 h 627285"/>
                  <a:gd name="connsiteX1" fmla="*/ 1295 w 3166027"/>
                  <a:gd name="connsiteY1" fmla="*/ 271541 h 627285"/>
                  <a:gd name="connsiteX2" fmla="*/ 100206 w 3166027"/>
                  <a:gd name="connsiteY2" fmla="*/ 0 h 627285"/>
                  <a:gd name="connsiteX3" fmla="*/ 3156506 w 3166027"/>
                  <a:gd name="connsiteY3" fmla="*/ 6779 h 627285"/>
                  <a:gd name="connsiteX4" fmla="*/ 3127038 w 3166027"/>
                  <a:gd name="connsiteY4" fmla="*/ 270081 h 627285"/>
                  <a:gd name="connsiteX5" fmla="*/ 3166027 w 3166027"/>
                  <a:gd name="connsiteY5" fmla="*/ 559537 h 627285"/>
                  <a:gd name="connsiteX6" fmla="*/ 95995 w 3166027"/>
                  <a:gd name="connsiteY6" fmla="*/ 627285 h 627285"/>
                  <a:gd name="connsiteX0" fmla="*/ 102007 w 3172039"/>
                  <a:gd name="connsiteY0" fmla="*/ 627285 h 627285"/>
                  <a:gd name="connsiteX1" fmla="*/ 1100 w 3172039"/>
                  <a:gd name="connsiteY1" fmla="*/ 289420 h 627285"/>
                  <a:gd name="connsiteX2" fmla="*/ 106218 w 3172039"/>
                  <a:gd name="connsiteY2" fmla="*/ 0 h 627285"/>
                  <a:gd name="connsiteX3" fmla="*/ 3162518 w 3172039"/>
                  <a:gd name="connsiteY3" fmla="*/ 6779 h 627285"/>
                  <a:gd name="connsiteX4" fmla="*/ 3133050 w 3172039"/>
                  <a:gd name="connsiteY4" fmla="*/ 270081 h 627285"/>
                  <a:gd name="connsiteX5" fmla="*/ 3172039 w 3172039"/>
                  <a:gd name="connsiteY5" fmla="*/ 559537 h 627285"/>
                  <a:gd name="connsiteX6" fmla="*/ 102007 w 3172039"/>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5005"/>
                  <a:gd name="connsiteY0" fmla="*/ 627285 h 627285"/>
                  <a:gd name="connsiteX1" fmla="*/ 1022 w 3175005"/>
                  <a:gd name="connsiteY1" fmla="*/ 304300 h 627285"/>
                  <a:gd name="connsiteX2" fmla="*/ 109184 w 3175005"/>
                  <a:gd name="connsiteY2" fmla="*/ 0 h 627285"/>
                  <a:gd name="connsiteX3" fmla="*/ 3165484 w 3175005"/>
                  <a:gd name="connsiteY3" fmla="*/ 6779 h 627285"/>
                  <a:gd name="connsiteX4" fmla="*/ 3136016 w 3175005"/>
                  <a:gd name="connsiteY4" fmla="*/ 270081 h 627285"/>
                  <a:gd name="connsiteX5" fmla="*/ 3175005 w 3175005"/>
                  <a:gd name="connsiteY5" fmla="*/ 559537 h 627285"/>
                  <a:gd name="connsiteX6" fmla="*/ 104973 w 3175005"/>
                  <a:gd name="connsiteY6" fmla="*/ 627285 h 627285"/>
                  <a:gd name="connsiteX0" fmla="*/ 104973 w 3178229"/>
                  <a:gd name="connsiteY0" fmla="*/ 627285 h 627285"/>
                  <a:gd name="connsiteX1" fmla="*/ 1022 w 3178229"/>
                  <a:gd name="connsiteY1" fmla="*/ 304300 h 627285"/>
                  <a:gd name="connsiteX2" fmla="*/ 109184 w 3178229"/>
                  <a:gd name="connsiteY2" fmla="*/ 0 h 627285"/>
                  <a:gd name="connsiteX3" fmla="*/ 3165484 w 3178229"/>
                  <a:gd name="connsiteY3" fmla="*/ 6779 h 627285"/>
                  <a:gd name="connsiteX4" fmla="*/ 3136016 w 3178229"/>
                  <a:gd name="connsiteY4" fmla="*/ 270081 h 627285"/>
                  <a:gd name="connsiteX5" fmla="*/ 3178228 w 3178229"/>
                  <a:gd name="connsiteY5" fmla="*/ 562479 h 627285"/>
                  <a:gd name="connsiteX6" fmla="*/ 104973 w 3178229"/>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6016 w 3181391"/>
                  <a:gd name="connsiteY4" fmla="*/ 270081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4187 w 3181391"/>
                  <a:gd name="connsiteY4" fmla="*/ 268413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9637 w 3181391"/>
                  <a:gd name="connsiteY4" fmla="*/ 270052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9637 w 3181391"/>
                  <a:gd name="connsiteY4" fmla="*/ 270052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9637 w 3181391"/>
                  <a:gd name="connsiteY4" fmla="*/ 270052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50401 w 3181391"/>
                  <a:gd name="connsiteY4" fmla="*/ 259849 h 627285"/>
                  <a:gd name="connsiteX5" fmla="*/ 3181391 w 3181391"/>
                  <a:gd name="connsiteY5" fmla="*/ 559480 h 627285"/>
                  <a:gd name="connsiteX6" fmla="*/ 104973 w 3181391"/>
                  <a:gd name="connsiteY6" fmla="*/ 627285 h 627285"/>
                  <a:gd name="connsiteX0" fmla="*/ 104973 w 3181391"/>
                  <a:gd name="connsiteY0" fmla="*/ 627285 h 627285"/>
                  <a:gd name="connsiteX1" fmla="*/ 1022 w 3181391"/>
                  <a:gd name="connsiteY1" fmla="*/ 304300 h 627285"/>
                  <a:gd name="connsiteX2" fmla="*/ 109184 w 3181391"/>
                  <a:gd name="connsiteY2" fmla="*/ 0 h 627285"/>
                  <a:gd name="connsiteX3" fmla="*/ 3165484 w 3181391"/>
                  <a:gd name="connsiteY3" fmla="*/ 6779 h 627285"/>
                  <a:gd name="connsiteX4" fmla="*/ 3139467 w 3181391"/>
                  <a:gd name="connsiteY4" fmla="*/ 253203 h 627285"/>
                  <a:gd name="connsiteX5" fmla="*/ 3181391 w 3181391"/>
                  <a:gd name="connsiteY5" fmla="*/ 559480 h 627285"/>
                  <a:gd name="connsiteX6" fmla="*/ 104973 w 3181391"/>
                  <a:gd name="connsiteY6" fmla="*/ 627285 h 627285"/>
                  <a:gd name="connsiteX0" fmla="*/ 104973 w 3179564"/>
                  <a:gd name="connsiteY0" fmla="*/ 627285 h 627285"/>
                  <a:gd name="connsiteX1" fmla="*/ 1022 w 3179564"/>
                  <a:gd name="connsiteY1" fmla="*/ 304300 h 627285"/>
                  <a:gd name="connsiteX2" fmla="*/ 109184 w 3179564"/>
                  <a:gd name="connsiteY2" fmla="*/ 0 h 627285"/>
                  <a:gd name="connsiteX3" fmla="*/ 3165484 w 3179564"/>
                  <a:gd name="connsiteY3" fmla="*/ 6779 h 627285"/>
                  <a:gd name="connsiteX4" fmla="*/ 3139467 w 3179564"/>
                  <a:gd name="connsiteY4" fmla="*/ 253203 h 627285"/>
                  <a:gd name="connsiteX5" fmla="*/ 3179564 w 3179564"/>
                  <a:gd name="connsiteY5" fmla="*/ 557811 h 627285"/>
                  <a:gd name="connsiteX6" fmla="*/ 104973 w 3179564"/>
                  <a:gd name="connsiteY6" fmla="*/ 627285 h 627285"/>
                  <a:gd name="connsiteX0" fmla="*/ 104973 w 3179531"/>
                  <a:gd name="connsiteY0" fmla="*/ 627285 h 627285"/>
                  <a:gd name="connsiteX1" fmla="*/ 1022 w 3179531"/>
                  <a:gd name="connsiteY1" fmla="*/ 304300 h 627285"/>
                  <a:gd name="connsiteX2" fmla="*/ 109184 w 3179531"/>
                  <a:gd name="connsiteY2" fmla="*/ 0 h 627285"/>
                  <a:gd name="connsiteX3" fmla="*/ 3165484 w 3179531"/>
                  <a:gd name="connsiteY3" fmla="*/ 6779 h 627285"/>
                  <a:gd name="connsiteX4" fmla="*/ 3139467 w 3179531"/>
                  <a:gd name="connsiteY4" fmla="*/ 253203 h 627285"/>
                  <a:gd name="connsiteX5" fmla="*/ 3179531 w 3179531"/>
                  <a:gd name="connsiteY5" fmla="*/ 554441 h 627285"/>
                  <a:gd name="connsiteX6" fmla="*/ 104973 w 3179531"/>
                  <a:gd name="connsiteY6" fmla="*/ 627285 h 627285"/>
                  <a:gd name="connsiteX0" fmla="*/ 104973 w 3181359"/>
                  <a:gd name="connsiteY0" fmla="*/ 627285 h 627285"/>
                  <a:gd name="connsiteX1" fmla="*/ 1022 w 3181359"/>
                  <a:gd name="connsiteY1" fmla="*/ 304300 h 627285"/>
                  <a:gd name="connsiteX2" fmla="*/ 109184 w 3181359"/>
                  <a:gd name="connsiteY2" fmla="*/ 0 h 627285"/>
                  <a:gd name="connsiteX3" fmla="*/ 3165484 w 3181359"/>
                  <a:gd name="connsiteY3" fmla="*/ 6779 h 627285"/>
                  <a:gd name="connsiteX4" fmla="*/ 3139467 w 3181359"/>
                  <a:gd name="connsiteY4" fmla="*/ 253203 h 627285"/>
                  <a:gd name="connsiteX5" fmla="*/ 3181359 w 3181359"/>
                  <a:gd name="connsiteY5" fmla="*/ 556110 h 627285"/>
                  <a:gd name="connsiteX6" fmla="*/ 104973 w 3181359"/>
                  <a:gd name="connsiteY6" fmla="*/ 627285 h 627285"/>
                  <a:gd name="connsiteX0" fmla="*/ 104973 w 3181359"/>
                  <a:gd name="connsiteY0" fmla="*/ 627285 h 627285"/>
                  <a:gd name="connsiteX1" fmla="*/ 1022 w 3181359"/>
                  <a:gd name="connsiteY1" fmla="*/ 304300 h 627285"/>
                  <a:gd name="connsiteX2" fmla="*/ 109184 w 3181359"/>
                  <a:gd name="connsiteY2" fmla="*/ 0 h 627285"/>
                  <a:gd name="connsiteX3" fmla="*/ 3165484 w 3181359"/>
                  <a:gd name="connsiteY3" fmla="*/ 6779 h 627285"/>
                  <a:gd name="connsiteX4" fmla="*/ 3139467 w 3181359"/>
                  <a:gd name="connsiteY4" fmla="*/ 253203 h 627285"/>
                  <a:gd name="connsiteX5" fmla="*/ 3181359 w 3181359"/>
                  <a:gd name="connsiteY5" fmla="*/ 556110 h 627285"/>
                  <a:gd name="connsiteX6" fmla="*/ 104973 w 3181359"/>
                  <a:gd name="connsiteY6" fmla="*/ 627285 h 627285"/>
                  <a:gd name="connsiteX0" fmla="*/ 104973 w 3181359"/>
                  <a:gd name="connsiteY0" fmla="*/ 627285 h 627285"/>
                  <a:gd name="connsiteX1" fmla="*/ 1022 w 3181359"/>
                  <a:gd name="connsiteY1" fmla="*/ 304300 h 627285"/>
                  <a:gd name="connsiteX2" fmla="*/ 109184 w 3181359"/>
                  <a:gd name="connsiteY2" fmla="*/ 0 h 627285"/>
                  <a:gd name="connsiteX3" fmla="*/ 3165484 w 3181359"/>
                  <a:gd name="connsiteY3" fmla="*/ 6779 h 627285"/>
                  <a:gd name="connsiteX4" fmla="*/ 3139467 w 3181359"/>
                  <a:gd name="connsiteY4" fmla="*/ 253203 h 627285"/>
                  <a:gd name="connsiteX5" fmla="*/ 3181359 w 3181359"/>
                  <a:gd name="connsiteY5" fmla="*/ 556110 h 627285"/>
                  <a:gd name="connsiteX6" fmla="*/ 104973 w 3181359"/>
                  <a:gd name="connsiteY6" fmla="*/ 627285 h 627285"/>
                  <a:gd name="connsiteX0" fmla="*/ 105022 w 3181408"/>
                  <a:gd name="connsiteY0" fmla="*/ 629065 h 629065"/>
                  <a:gd name="connsiteX1" fmla="*/ 1071 w 3181408"/>
                  <a:gd name="connsiteY1" fmla="*/ 306080 h 629065"/>
                  <a:gd name="connsiteX2" fmla="*/ 107285 w 3181408"/>
                  <a:gd name="connsiteY2" fmla="*/ 0 h 629065"/>
                  <a:gd name="connsiteX3" fmla="*/ 3165533 w 3181408"/>
                  <a:gd name="connsiteY3" fmla="*/ 8559 h 629065"/>
                  <a:gd name="connsiteX4" fmla="*/ 3139516 w 3181408"/>
                  <a:gd name="connsiteY4" fmla="*/ 254983 h 629065"/>
                  <a:gd name="connsiteX5" fmla="*/ 3181408 w 3181408"/>
                  <a:gd name="connsiteY5" fmla="*/ 557890 h 629065"/>
                  <a:gd name="connsiteX6" fmla="*/ 105022 w 3181408"/>
                  <a:gd name="connsiteY6" fmla="*/ 629065 h 629065"/>
                  <a:gd name="connsiteX0" fmla="*/ 105022 w 3181408"/>
                  <a:gd name="connsiteY0" fmla="*/ 629065 h 629065"/>
                  <a:gd name="connsiteX1" fmla="*/ 1071 w 3181408"/>
                  <a:gd name="connsiteY1" fmla="*/ 306080 h 629065"/>
                  <a:gd name="connsiteX2" fmla="*/ 107285 w 3181408"/>
                  <a:gd name="connsiteY2" fmla="*/ 0 h 629065"/>
                  <a:gd name="connsiteX3" fmla="*/ 3165533 w 3181408"/>
                  <a:gd name="connsiteY3" fmla="*/ 8559 h 629065"/>
                  <a:gd name="connsiteX4" fmla="*/ 3139516 w 3181408"/>
                  <a:gd name="connsiteY4" fmla="*/ 254983 h 629065"/>
                  <a:gd name="connsiteX5" fmla="*/ 3181408 w 3181408"/>
                  <a:gd name="connsiteY5" fmla="*/ 557890 h 629065"/>
                  <a:gd name="connsiteX6" fmla="*/ 105022 w 3181408"/>
                  <a:gd name="connsiteY6" fmla="*/ 629065 h 629065"/>
                  <a:gd name="connsiteX0" fmla="*/ 99214 w 3181408"/>
                  <a:gd name="connsiteY0" fmla="*/ 627318 h 627318"/>
                  <a:gd name="connsiteX1" fmla="*/ 1071 w 3181408"/>
                  <a:gd name="connsiteY1" fmla="*/ 306080 h 627318"/>
                  <a:gd name="connsiteX2" fmla="*/ 107285 w 3181408"/>
                  <a:gd name="connsiteY2" fmla="*/ 0 h 627318"/>
                  <a:gd name="connsiteX3" fmla="*/ 3165533 w 3181408"/>
                  <a:gd name="connsiteY3" fmla="*/ 8559 h 627318"/>
                  <a:gd name="connsiteX4" fmla="*/ 3139516 w 3181408"/>
                  <a:gd name="connsiteY4" fmla="*/ 254983 h 627318"/>
                  <a:gd name="connsiteX5" fmla="*/ 3181408 w 3181408"/>
                  <a:gd name="connsiteY5" fmla="*/ 557890 h 627318"/>
                  <a:gd name="connsiteX6" fmla="*/ 99214 w 3181408"/>
                  <a:gd name="connsiteY6" fmla="*/ 627318 h 627318"/>
                  <a:gd name="connsiteX0" fmla="*/ 101161 w 3181408"/>
                  <a:gd name="connsiteY0" fmla="*/ 629097 h 629097"/>
                  <a:gd name="connsiteX1" fmla="*/ 1071 w 3181408"/>
                  <a:gd name="connsiteY1" fmla="*/ 306080 h 629097"/>
                  <a:gd name="connsiteX2" fmla="*/ 107285 w 3181408"/>
                  <a:gd name="connsiteY2" fmla="*/ 0 h 629097"/>
                  <a:gd name="connsiteX3" fmla="*/ 3165533 w 3181408"/>
                  <a:gd name="connsiteY3" fmla="*/ 8559 h 629097"/>
                  <a:gd name="connsiteX4" fmla="*/ 3139516 w 3181408"/>
                  <a:gd name="connsiteY4" fmla="*/ 254983 h 629097"/>
                  <a:gd name="connsiteX5" fmla="*/ 3181408 w 3181408"/>
                  <a:gd name="connsiteY5" fmla="*/ 557890 h 629097"/>
                  <a:gd name="connsiteX6" fmla="*/ 101161 w 3181408"/>
                  <a:gd name="connsiteY6" fmla="*/ 629097 h 629097"/>
                  <a:gd name="connsiteX0" fmla="*/ 106969 w 3181408"/>
                  <a:gd name="connsiteY0" fmla="*/ 630843 h 630843"/>
                  <a:gd name="connsiteX1" fmla="*/ 1071 w 3181408"/>
                  <a:gd name="connsiteY1" fmla="*/ 306080 h 630843"/>
                  <a:gd name="connsiteX2" fmla="*/ 107285 w 3181408"/>
                  <a:gd name="connsiteY2" fmla="*/ 0 h 630843"/>
                  <a:gd name="connsiteX3" fmla="*/ 3165533 w 3181408"/>
                  <a:gd name="connsiteY3" fmla="*/ 8559 h 630843"/>
                  <a:gd name="connsiteX4" fmla="*/ 3139516 w 3181408"/>
                  <a:gd name="connsiteY4" fmla="*/ 254983 h 630843"/>
                  <a:gd name="connsiteX5" fmla="*/ 3181408 w 3181408"/>
                  <a:gd name="connsiteY5" fmla="*/ 557890 h 630843"/>
                  <a:gd name="connsiteX6" fmla="*/ 106969 w 3181408"/>
                  <a:gd name="connsiteY6" fmla="*/ 630843 h 630843"/>
                  <a:gd name="connsiteX0" fmla="*/ 110794 w 3181408"/>
                  <a:gd name="connsiteY0" fmla="*/ 627218 h 627218"/>
                  <a:gd name="connsiteX1" fmla="*/ 1071 w 3181408"/>
                  <a:gd name="connsiteY1" fmla="*/ 306080 h 627218"/>
                  <a:gd name="connsiteX2" fmla="*/ 107285 w 3181408"/>
                  <a:gd name="connsiteY2" fmla="*/ 0 h 627218"/>
                  <a:gd name="connsiteX3" fmla="*/ 3165533 w 3181408"/>
                  <a:gd name="connsiteY3" fmla="*/ 8559 h 627218"/>
                  <a:gd name="connsiteX4" fmla="*/ 3139516 w 3181408"/>
                  <a:gd name="connsiteY4" fmla="*/ 254983 h 627218"/>
                  <a:gd name="connsiteX5" fmla="*/ 3181408 w 3181408"/>
                  <a:gd name="connsiteY5" fmla="*/ 557890 h 627218"/>
                  <a:gd name="connsiteX6" fmla="*/ 110794 w 3181408"/>
                  <a:gd name="connsiteY6" fmla="*/ 627218 h 627218"/>
                  <a:gd name="connsiteX0" fmla="*/ 105022 w 3181408"/>
                  <a:gd name="connsiteY0" fmla="*/ 629064 h 629064"/>
                  <a:gd name="connsiteX1" fmla="*/ 1071 w 3181408"/>
                  <a:gd name="connsiteY1" fmla="*/ 306080 h 629064"/>
                  <a:gd name="connsiteX2" fmla="*/ 107285 w 3181408"/>
                  <a:gd name="connsiteY2" fmla="*/ 0 h 629064"/>
                  <a:gd name="connsiteX3" fmla="*/ 3165533 w 3181408"/>
                  <a:gd name="connsiteY3" fmla="*/ 8559 h 629064"/>
                  <a:gd name="connsiteX4" fmla="*/ 3139516 w 3181408"/>
                  <a:gd name="connsiteY4" fmla="*/ 254983 h 629064"/>
                  <a:gd name="connsiteX5" fmla="*/ 3181408 w 3181408"/>
                  <a:gd name="connsiteY5" fmla="*/ 557890 h 629064"/>
                  <a:gd name="connsiteX6" fmla="*/ 105022 w 3181408"/>
                  <a:gd name="connsiteY6" fmla="*/ 629064 h 629064"/>
                  <a:gd name="connsiteX0" fmla="*/ 74352 w 3150738"/>
                  <a:gd name="connsiteY0" fmla="*/ 629064 h 629064"/>
                  <a:gd name="connsiteX1" fmla="*/ 3374 w 3150738"/>
                  <a:gd name="connsiteY1" fmla="*/ 321960 h 629064"/>
                  <a:gd name="connsiteX2" fmla="*/ 76615 w 3150738"/>
                  <a:gd name="connsiteY2" fmla="*/ 0 h 629064"/>
                  <a:gd name="connsiteX3" fmla="*/ 3134863 w 3150738"/>
                  <a:gd name="connsiteY3" fmla="*/ 8559 h 629064"/>
                  <a:gd name="connsiteX4" fmla="*/ 3108846 w 3150738"/>
                  <a:gd name="connsiteY4" fmla="*/ 254983 h 629064"/>
                  <a:gd name="connsiteX5" fmla="*/ 3150738 w 3150738"/>
                  <a:gd name="connsiteY5" fmla="*/ 557890 h 629064"/>
                  <a:gd name="connsiteX6" fmla="*/ 74352 w 3150738"/>
                  <a:gd name="connsiteY6" fmla="*/ 629064 h 629064"/>
                  <a:gd name="connsiteX0" fmla="*/ 74352 w 3150738"/>
                  <a:gd name="connsiteY0" fmla="*/ 629064 h 629064"/>
                  <a:gd name="connsiteX1" fmla="*/ 3374 w 3150738"/>
                  <a:gd name="connsiteY1" fmla="*/ 321960 h 629064"/>
                  <a:gd name="connsiteX2" fmla="*/ 76615 w 3150738"/>
                  <a:gd name="connsiteY2" fmla="*/ 0 h 629064"/>
                  <a:gd name="connsiteX3" fmla="*/ 3134863 w 3150738"/>
                  <a:gd name="connsiteY3" fmla="*/ 8559 h 629064"/>
                  <a:gd name="connsiteX4" fmla="*/ 3108846 w 3150738"/>
                  <a:gd name="connsiteY4" fmla="*/ 254983 h 629064"/>
                  <a:gd name="connsiteX5" fmla="*/ 3150738 w 3150738"/>
                  <a:gd name="connsiteY5" fmla="*/ 557890 h 629064"/>
                  <a:gd name="connsiteX6" fmla="*/ 74352 w 3150738"/>
                  <a:gd name="connsiteY6" fmla="*/ 629064 h 629064"/>
                  <a:gd name="connsiteX0" fmla="*/ 74352 w 3150738"/>
                  <a:gd name="connsiteY0" fmla="*/ 629064 h 629064"/>
                  <a:gd name="connsiteX1" fmla="*/ 3374 w 3150738"/>
                  <a:gd name="connsiteY1" fmla="*/ 321960 h 629064"/>
                  <a:gd name="connsiteX2" fmla="*/ 76615 w 3150738"/>
                  <a:gd name="connsiteY2" fmla="*/ 0 h 629064"/>
                  <a:gd name="connsiteX3" fmla="*/ 3134863 w 3150738"/>
                  <a:gd name="connsiteY3" fmla="*/ 8559 h 629064"/>
                  <a:gd name="connsiteX4" fmla="*/ 3108846 w 3150738"/>
                  <a:gd name="connsiteY4" fmla="*/ 254983 h 629064"/>
                  <a:gd name="connsiteX5" fmla="*/ 3150738 w 3150738"/>
                  <a:gd name="connsiteY5" fmla="*/ 557890 h 629064"/>
                  <a:gd name="connsiteX6" fmla="*/ 74352 w 3150738"/>
                  <a:gd name="connsiteY6" fmla="*/ 629064 h 629064"/>
                  <a:gd name="connsiteX0" fmla="*/ 74352 w 3150738"/>
                  <a:gd name="connsiteY0" fmla="*/ 629064 h 629064"/>
                  <a:gd name="connsiteX1" fmla="*/ 3374 w 3150738"/>
                  <a:gd name="connsiteY1" fmla="*/ 321960 h 629064"/>
                  <a:gd name="connsiteX2" fmla="*/ 76615 w 3150738"/>
                  <a:gd name="connsiteY2" fmla="*/ 0 h 629064"/>
                  <a:gd name="connsiteX3" fmla="*/ 3134863 w 3150738"/>
                  <a:gd name="connsiteY3" fmla="*/ 8559 h 629064"/>
                  <a:gd name="connsiteX4" fmla="*/ 3108846 w 3150738"/>
                  <a:gd name="connsiteY4" fmla="*/ 254983 h 629064"/>
                  <a:gd name="connsiteX5" fmla="*/ 3150738 w 3150738"/>
                  <a:gd name="connsiteY5" fmla="*/ 557890 h 629064"/>
                  <a:gd name="connsiteX6" fmla="*/ 74352 w 3150738"/>
                  <a:gd name="connsiteY6" fmla="*/ 629064 h 629064"/>
                  <a:gd name="connsiteX0" fmla="*/ 73438 w 3149824"/>
                  <a:gd name="connsiteY0" fmla="*/ 629064 h 629064"/>
                  <a:gd name="connsiteX1" fmla="*/ 2460 w 3149824"/>
                  <a:gd name="connsiteY1" fmla="*/ 321960 h 629064"/>
                  <a:gd name="connsiteX2" fmla="*/ 75701 w 3149824"/>
                  <a:gd name="connsiteY2" fmla="*/ 0 h 629064"/>
                  <a:gd name="connsiteX3" fmla="*/ 3133949 w 3149824"/>
                  <a:gd name="connsiteY3" fmla="*/ 8559 h 629064"/>
                  <a:gd name="connsiteX4" fmla="*/ 3107932 w 3149824"/>
                  <a:gd name="connsiteY4" fmla="*/ 254983 h 629064"/>
                  <a:gd name="connsiteX5" fmla="*/ 3149824 w 3149824"/>
                  <a:gd name="connsiteY5" fmla="*/ 557890 h 629064"/>
                  <a:gd name="connsiteX6" fmla="*/ 73438 w 3149824"/>
                  <a:gd name="connsiteY6" fmla="*/ 629064 h 629064"/>
                  <a:gd name="connsiteX0" fmla="*/ 73507 w 3149893"/>
                  <a:gd name="connsiteY0" fmla="*/ 629064 h 629064"/>
                  <a:gd name="connsiteX1" fmla="*/ 2529 w 3149893"/>
                  <a:gd name="connsiteY1" fmla="*/ 321960 h 629064"/>
                  <a:gd name="connsiteX2" fmla="*/ 75770 w 3149893"/>
                  <a:gd name="connsiteY2" fmla="*/ 0 h 629064"/>
                  <a:gd name="connsiteX3" fmla="*/ 3134018 w 3149893"/>
                  <a:gd name="connsiteY3" fmla="*/ 8559 h 629064"/>
                  <a:gd name="connsiteX4" fmla="*/ 3108001 w 3149893"/>
                  <a:gd name="connsiteY4" fmla="*/ 254983 h 629064"/>
                  <a:gd name="connsiteX5" fmla="*/ 3149893 w 3149893"/>
                  <a:gd name="connsiteY5" fmla="*/ 557890 h 629064"/>
                  <a:gd name="connsiteX6" fmla="*/ 73507 w 3149893"/>
                  <a:gd name="connsiteY6" fmla="*/ 629064 h 629064"/>
                  <a:gd name="connsiteX0" fmla="*/ 73507 w 3149893"/>
                  <a:gd name="connsiteY0" fmla="*/ 629064 h 629064"/>
                  <a:gd name="connsiteX1" fmla="*/ 2529 w 3149893"/>
                  <a:gd name="connsiteY1" fmla="*/ 321960 h 629064"/>
                  <a:gd name="connsiteX2" fmla="*/ 75770 w 3149893"/>
                  <a:gd name="connsiteY2" fmla="*/ 0 h 629064"/>
                  <a:gd name="connsiteX3" fmla="*/ 3134018 w 3149893"/>
                  <a:gd name="connsiteY3" fmla="*/ 8559 h 629064"/>
                  <a:gd name="connsiteX4" fmla="*/ 3108001 w 3149893"/>
                  <a:gd name="connsiteY4" fmla="*/ 254983 h 629064"/>
                  <a:gd name="connsiteX5" fmla="*/ 3149893 w 3149893"/>
                  <a:gd name="connsiteY5" fmla="*/ 557890 h 629064"/>
                  <a:gd name="connsiteX6" fmla="*/ 73507 w 3149893"/>
                  <a:gd name="connsiteY6" fmla="*/ 629064 h 629064"/>
                  <a:gd name="connsiteX0" fmla="*/ 73507 w 3149893"/>
                  <a:gd name="connsiteY0" fmla="*/ 629064 h 629064"/>
                  <a:gd name="connsiteX1" fmla="*/ 2529 w 3149893"/>
                  <a:gd name="connsiteY1" fmla="*/ 321960 h 629064"/>
                  <a:gd name="connsiteX2" fmla="*/ 75770 w 3149893"/>
                  <a:gd name="connsiteY2" fmla="*/ 0 h 629064"/>
                  <a:gd name="connsiteX3" fmla="*/ 3134018 w 3149893"/>
                  <a:gd name="connsiteY3" fmla="*/ 8559 h 629064"/>
                  <a:gd name="connsiteX4" fmla="*/ 3108001 w 3149893"/>
                  <a:gd name="connsiteY4" fmla="*/ 254983 h 629064"/>
                  <a:gd name="connsiteX5" fmla="*/ 3149893 w 3149893"/>
                  <a:gd name="connsiteY5" fmla="*/ 557890 h 629064"/>
                  <a:gd name="connsiteX6" fmla="*/ 73507 w 3149893"/>
                  <a:gd name="connsiteY6" fmla="*/ 629064 h 629064"/>
                  <a:gd name="connsiteX0" fmla="*/ 73507 w 3149893"/>
                  <a:gd name="connsiteY0" fmla="*/ 629064 h 629064"/>
                  <a:gd name="connsiteX1" fmla="*/ 2529 w 3149893"/>
                  <a:gd name="connsiteY1" fmla="*/ 321960 h 629064"/>
                  <a:gd name="connsiteX2" fmla="*/ 75770 w 3149893"/>
                  <a:gd name="connsiteY2" fmla="*/ 0 h 629064"/>
                  <a:gd name="connsiteX3" fmla="*/ 3134018 w 3149893"/>
                  <a:gd name="connsiteY3" fmla="*/ 8559 h 629064"/>
                  <a:gd name="connsiteX4" fmla="*/ 3108001 w 3149893"/>
                  <a:gd name="connsiteY4" fmla="*/ 254983 h 629064"/>
                  <a:gd name="connsiteX5" fmla="*/ 3149893 w 3149893"/>
                  <a:gd name="connsiteY5" fmla="*/ 557890 h 629064"/>
                  <a:gd name="connsiteX6" fmla="*/ 73507 w 3149893"/>
                  <a:gd name="connsiteY6" fmla="*/ 629064 h 629064"/>
                  <a:gd name="connsiteX0" fmla="*/ 75261 w 3151647"/>
                  <a:gd name="connsiteY0" fmla="*/ 629064 h 629064"/>
                  <a:gd name="connsiteX1" fmla="*/ 2334 w 3151647"/>
                  <a:gd name="connsiteY1" fmla="*/ 320180 h 629064"/>
                  <a:gd name="connsiteX2" fmla="*/ 77524 w 3151647"/>
                  <a:gd name="connsiteY2" fmla="*/ 0 h 629064"/>
                  <a:gd name="connsiteX3" fmla="*/ 3135772 w 3151647"/>
                  <a:gd name="connsiteY3" fmla="*/ 8559 h 629064"/>
                  <a:gd name="connsiteX4" fmla="*/ 3109755 w 3151647"/>
                  <a:gd name="connsiteY4" fmla="*/ 254983 h 629064"/>
                  <a:gd name="connsiteX5" fmla="*/ 3151647 w 3151647"/>
                  <a:gd name="connsiteY5" fmla="*/ 557890 h 629064"/>
                  <a:gd name="connsiteX6" fmla="*/ 75261 w 3151647"/>
                  <a:gd name="connsiteY6" fmla="*/ 629064 h 629064"/>
                  <a:gd name="connsiteX0" fmla="*/ 75261 w 3151647"/>
                  <a:gd name="connsiteY0" fmla="*/ 629064 h 629064"/>
                  <a:gd name="connsiteX1" fmla="*/ 2334 w 3151647"/>
                  <a:gd name="connsiteY1" fmla="*/ 320180 h 629064"/>
                  <a:gd name="connsiteX2" fmla="*/ 77524 w 3151647"/>
                  <a:gd name="connsiteY2" fmla="*/ 0 h 629064"/>
                  <a:gd name="connsiteX3" fmla="*/ 3135772 w 3151647"/>
                  <a:gd name="connsiteY3" fmla="*/ 8559 h 629064"/>
                  <a:gd name="connsiteX4" fmla="*/ 3109755 w 3151647"/>
                  <a:gd name="connsiteY4" fmla="*/ 254983 h 629064"/>
                  <a:gd name="connsiteX5" fmla="*/ 3151647 w 3151647"/>
                  <a:gd name="connsiteY5" fmla="*/ 557890 h 629064"/>
                  <a:gd name="connsiteX6" fmla="*/ 75261 w 3151647"/>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3270 w 3149656"/>
                  <a:gd name="connsiteY0" fmla="*/ 629064 h 629064"/>
                  <a:gd name="connsiteX1" fmla="*/ 343 w 3149656"/>
                  <a:gd name="connsiteY1" fmla="*/ 320180 h 629064"/>
                  <a:gd name="connsiteX2" fmla="*/ 75533 w 3149656"/>
                  <a:gd name="connsiteY2" fmla="*/ 0 h 629064"/>
                  <a:gd name="connsiteX3" fmla="*/ 3133781 w 3149656"/>
                  <a:gd name="connsiteY3" fmla="*/ 8559 h 629064"/>
                  <a:gd name="connsiteX4" fmla="*/ 3107764 w 3149656"/>
                  <a:gd name="connsiteY4" fmla="*/ 254983 h 629064"/>
                  <a:gd name="connsiteX5" fmla="*/ 3149656 w 3149656"/>
                  <a:gd name="connsiteY5" fmla="*/ 557890 h 629064"/>
                  <a:gd name="connsiteX6" fmla="*/ 73270 w 3149656"/>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2927 w 3149313"/>
                  <a:gd name="connsiteY0" fmla="*/ 629064 h 629064"/>
                  <a:gd name="connsiteX1" fmla="*/ 0 w 3149313"/>
                  <a:gd name="connsiteY1" fmla="*/ 320180 h 629064"/>
                  <a:gd name="connsiteX2" fmla="*/ 75190 w 3149313"/>
                  <a:gd name="connsiteY2" fmla="*/ 0 h 629064"/>
                  <a:gd name="connsiteX3" fmla="*/ 3133438 w 3149313"/>
                  <a:gd name="connsiteY3" fmla="*/ 8559 h 629064"/>
                  <a:gd name="connsiteX4" fmla="*/ 3107421 w 3149313"/>
                  <a:gd name="connsiteY4" fmla="*/ 254983 h 629064"/>
                  <a:gd name="connsiteX5" fmla="*/ 3149313 w 3149313"/>
                  <a:gd name="connsiteY5" fmla="*/ 557890 h 629064"/>
                  <a:gd name="connsiteX6" fmla="*/ 72927 w 3149313"/>
                  <a:gd name="connsiteY6" fmla="*/ 629064 h 629064"/>
                  <a:gd name="connsiteX0" fmla="*/ 74876 w 3151262"/>
                  <a:gd name="connsiteY0" fmla="*/ 629064 h 629064"/>
                  <a:gd name="connsiteX1" fmla="*/ 0 w 3151262"/>
                  <a:gd name="connsiteY1" fmla="*/ 318400 h 629064"/>
                  <a:gd name="connsiteX2" fmla="*/ 77139 w 3151262"/>
                  <a:gd name="connsiteY2" fmla="*/ 0 h 629064"/>
                  <a:gd name="connsiteX3" fmla="*/ 3135387 w 3151262"/>
                  <a:gd name="connsiteY3" fmla="*/ 8559 h 629064"/>
                  <a:gd name="connsiteX4" fmla="*/ 3109370 w 3151262"/>
                  <a:gd name="connsiteY4" fmla="*/ 254983 h 629064"/>
                  <a:gd name="connsiteX5" fmla="*/ 3151262 w 3151262"/>
                  <a:gd name="connsiteY5" fmla="*/ 557890 h 629064"/>
                  <a:gd name="connsiteX6" fmla="*/ 74876 w 3151262"/>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7335 w 3153210"/>
                  <a:gd name="connsiteY3" fmla="*/ 8559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111318 w 3153210"/>
                  <a:gd name="connsiteY4" fmla="*/ 254983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108837 w 3153210"/>
                  <a:gd name="connsiteY4" fmla="*/ 257336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108837 w 3153210"/>
                  <a:gd name="connsiteY4" fmla="*/ 257336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27273 w 3153210"/>
                  <a:gd name="connsiteY3" fmla="*/ 398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7724 w 3153210"/>
                  <a:gd name="connsiteY3" fmla="*/ 7041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36998 w 3153210"/>
                  <a:gd name="connsiteY3" fmla="*/ 18757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1338 w 3153210"/>
                  <a:gd name="connsiteY3" fmla="*/ 709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1338 w 3153210"/>
                  <a:gd name="connsiteY3" fmla="*/ 7095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098508 w 3153210"/>
                  <a:gd name="connsiteY3" fmla="*/ 1263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4500 w 3153210"/>
                  <a:gd name="connsiteY3" fmla="*/ 4096 h 629064"/>
                  <a:gd name="connsiteX4" fmla="*/ 3084672 w 3153210"/>
                  <a:gd name="connsiteY4" fmla="*/ 257545 h 629064"/>
                  <a:gd name="connsiteX5" fmla="*/ 3153210 w 3153210"/>
                  <a:gd name="connsiteY5" fmla="*/ 557890 h 629064"/>
                  <a:gd name="connsiteX6" fmla="*/ 76824 w 3153210"/>
                  <a:gd name="connsiteY6" fmla="*/ 629064 h 629064"/>
                  <a:gd name="connsiteX0" fmla="*/ 76824 w 3153210"/>
                  <a:gd name="connsiteY0" fmla="*/ 629064 h 629064"/>
                  <a:gd name="connsiteX1" fmla="*/ 0 w 3153210"/>
                  <a:gd name="connsiteY1" fmla="*/ 316621 h 629064"/>
                  <a:gd name="connsiteX2" fmla="*/ 79087 w 3153210"/>
                  <a:gd name="connsiteY2" fmla="*/ 0 h 629064"/>
                  <a:gd name="connsiteX3" fmla="*/ 3114500 w 3153210"/>
                  <a:gd name="connsiteY3" fmla="*/ 4096 h 629064"/>
                  <a:gd name="connsiteX4" fmla="*/ 3084672 w 3153210"/>
                  <a:gd name="connsiteY4" fmla="*/ 257545 h 629064"/>
                  <a:gd name="connsiteX5" fmla="*/ 3153210 w 3153210"/>
                  <a:gd name="connsiteY5" fmla="*/ 557890 h 629064"/>
                  <a:gd name="connsiteX6" fmla="*/ 76824 w 3153210"/>
                  <a:gd name="connsiteY6" fmla="*/ 629064 h 62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3210" h="629064">
                    <a:moveTo>
                      <a:pt x="76824" y="629064"/>
                    </a:moveTo>
                    <a:cubicBezTo>
                      <a:pt x="18190" y="503349"/>
                      <a:pt x="12940" y="436046"/>
                      <a:pt x="0" y="316621"/>
                    </a:cubicBezTo>
                    <a:cubicBezTo>
                      <a:pt x="3755" y="210534"/>
                      <a:pt x="-2072" y="102246"/>
                      <a:pt x="79087" y="0"/>
                    </a:cubicBezTo>
                    <a:lnTo>
                      <a:pt x="3114500" y="4096"/>
                    </a:lnTo>
                    <a:cubicBezTo>
                      <a:pt x="3078878" y="104219"/>
                      <a:pt x="3086877" y="197973"/>
                      <a:pt x="3084672" y="257545"/>
                    </a:cubicBezTo>
                    <a:cubicBezTo>
                      <a:pt x="3092758" y="334631"/>
                      <a:pt x="3112558" y="448344"/>
                      <a:pt x="3153210" y="557890"/>
                    </a:cubicBezTo>
                    <a:lnTo>
                      <a:pt x="76824" y="629064"/>
                    </a:lnTo>
                    <a:close/>
                  </a:path>
                </a:pathLst>
              </a:custGeom>
              <a:gradFill>
                <a:gsLst>
                  <a:gs pos="54000">
                    <a:srgbClr val="000000">
                      <a:lumMod val="85000"/>
                      <a:lumOff val="15000"/>
                    </a:srgbClr>
                  </a:gs>
                  <a:gs pos="81000">
                    <a:srgbClr val="000000">
                      <a:lumMod val="65000"/>
                      <a:lumOff val="35000"/>
                    </a:srgbClr>
                  </a:gs>
                  <a:gs pos="25758">
                    <a:srgbClr val="FFFFFF">
                      <a:lumMod val="65000"/>
                    </a:srgbClr>
                  </a:gs>
                  <a:gs pos="19000">
                    <a:srgbClr val="EDEDED">
                      <a:lumMod val="25000"/>
                    </a:srgbClr>
                  </a:gs>
                  <a:gs pos="50000">
                    <a:srgbClr val="FFFFFF">
                      <a:lumMod val="75000"/>
                    </a:srgbClr>
                  </a:gs>
                  <a:gs pos="0">
                    <a:srgbClr val="000000">
                      <a:lumMod val="65000"/>
                      <a:lumOff val="35000"/>
                    </a:srgbClr>
                  </a:gs>
                  <a:gs pos="100000">
                    <a:srgbClr val="000000"/>
                  </a:gs>
                </a:gsLst>
                <a:lin ang="5400000" scaled="1"/>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1" name="Rounded Rectangle 61"/>
              <p:cNvSpPr/>
              <p:nvPr/>
            </p:nvSpPr>
            <p:spPr>
              <a:xfrm rot="2700000" flipH="1">
                <a:off x="3041108" y="4329833"/>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2" name="Rounded Rectangle 62"/>
              <p:cNvSpPr/>
              <p:nvPr/>
            </p:nvSpPr>
            <p:spPr>
              <a:xfrm rot="2700000" flipH="1">
                <a:off x="3010376" y="429910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3" name="Rounded Rectangle 63"/>
              <p:cNvSpPr/>
              <p:nvPr/>
            </p:nvSpPr>
            <p:spPr>
              <a:xfrm rot="2700000" flipH="1">
                <a:off x="2979641" y="4268366"/>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4" name="Rounded Rectangle 64"/>
              <p:cNvSpPr/>
              <p:nvPr/>
            </p:nvSpPr>
            <p:spPr>
              <a:xfrm rot="2700000" flipH="1">
                <a:off x="2948906" y="423763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5" name="Rounded Rectangle 65"/>
              <p:cNvSpPr/>
              <p:nvPr/>
            </p:nvSpPr>
            <p:spPr>
              <a:xfrm rot="2700000" flipH="1">
                <a:off x="2918171" y="4206896"/>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6" name="Rounded Rectangle 66"/>
              <p:cNvSpPr/>
              <p:nvPr/>
            </p:nvSpPr>
            <p:spPr>
              <a:xfrm rot="2700000" flipH="1">
                <a:off x="2887436" y="417616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7" name="Rounded Rectangle 67"/>
              <p:cNvSpPr/>
              <p:nvPr/>
            </p:nvSpPr>
            <p:spPr>
              <a:xfrm rot="2700000" flipH="1">
                <a:off x="2856701" y="4145426"/>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8" name="Rectangle 4"/>
              <p:cNvSpPr/>
              <p:nvPr/>
            </p:nvSpPr>
            <p:spPr>
              <a:xfrm rot="18598006">
                <a:off x="2072134" y="4679536"/>
                <a:ext cx="189486" cy="648349"/>
              </a:xfrm>
              <a:custGeom>
                <a:avLst/>
                <a:gdLst>
                  <a:gd name="connsiteX0" fmla="*/ 0 w 311084"/>
                  <a:gd name="connsiteY0" fmla="*/ 0 h 652925"/>
                  <a:gd name="connsiteX1" fmla="*/ 311084 w 311084"/>
                  <a:gd name="connsiteY1" fmla="*/ 0 h 652925"/>
                  <a:gd name="connsiteX2" fmla="*/ 311084 w 311084"/>
                  <a:gd name="connsiteY2" fmla="*/ 652925 h 652925"/>
                  <a:gd name="connsiteX3" fmla="*/ 0 w 311084"/>
                  <a:gd name="connsiteY3" fmla="*/ 652925 h 652925"/>
                  <a:gd name="connsiteX4" fmla="*/ 0 w 311084"/>
                  <a:gd name="connsiteY4" fmla="*/ 0 h 652925"/>
                  <a:gd name="connsiteX0" fmla="*/ 76652 w 311084"/>
                  <a:gd name="connsiteY0" fmla="*/ 3405 h 652925"/>
                  <a:gd name="connsiteX1" fmla="*/ 311084 w 311084"/>
                  <a:gd name="connsiteY1" fmla="*/ 0 h 652925"/>
                  <a:gd name="connsiteX2" fmla="*/ 311084 w 311084"/>
                  <a:gd name="connsiteY2" fmla="*/ 652925 h 652925"/>
                  <a:gd name="connsiteX3" fmla="*/ 0 w 311084"/>
                  <a:gd name="connsiteY3" fmla="*/ 652925 h 652925"/>
                  <a:gd name="connsiteX4" fmla="*/ 76652 w 311084"/>
                  <a:gd name="connsiteY4" fmla="*/ 3405 h 652925"/>
                  <a:gd name="connsiteX0" fmla="*/ 112077 w 346509"/>
                  <a:gd name="connsiteY0" fmla="*/ 3405 h 652925"/>
                  <a:gd name="connsiteX1" fmla="*/ 346509 w 346509"/>
                  <a:gd name="connsiteY1" fmla="*/ 0 h 652925"/>
                  <a:gd name="connsiteX2" fmla="*/ 346509 w 346509"/>
                  <a:gd name="connsiteY2" fmla="*/ 652925 h 652925"/>
                  <a:gd name="connsiteX3" fmla="*/ 35425 w 346509"/>
                  <a:gd name="connsiteY3" fmla="*/ 652925 h 652925"/>
                  <a:gd name="connsiteX4" fmla="*/ 112077 w 346509"/>
                  <a:gd name="connsiteY4" fmla="*/ 3405 h 652925"/>
                  <a:gd name="connsiteX0" fmla="*/ 90358 w 324790"/>
                  <a:gd name="connsiteY0" fmla="*/ 3405 h 652925"/>
                  <a:gd name="connsiteX1" fmla="*/ 324790 w 324790"/>
                  <a:gd name="connsiteY1" fmla="*/ 0 h 652925"/>
                  <a:gd name="connsiteX2" fmla="*/ 324790 w 324790"/>
                  <a:gd name="connsiteY2" fmla="*/ 652925 h 652925"/>
                  <a:gd name="connsiteX3" fmla="*/ 87332 w 324790"/>
                  <a:gd name="connsiteY3" fmla="*/ 652718 h 652925"/>
                  <a:gd name="connsiteX4" fmla="*/ 90358 w 324790"/>
                  <a:gd name="connsiteY4" fmla="*/ 3405 h 652925"/>
                  <a:gd name="connsiteX0" fmla="*/ 133870 w 368302"/>
                  <a:gd name="connsiteY0" fmla="*/ 3405 h 652925"/>
                  <a:gd name="connsiteX1" fmla="*/ 368302 w 368302"/>
                  <a:gd name="connsiteY1" fmla="*/ 0 h 652925"/>
                  <a:gd name="connsiteX2" fmla="*/ 368302 w 368302"/>
                  <a:gd name="connsiteY2" fmla="*/ 652925 h 652925"/>
                  <a:gd name="connsiteX3" fmla="*/ 130844 w 368302"/>
                  <a:gd name="connsiteY3" fmla="*/ 652718 h 652925"/>
                  <a:gd name="connsiteX4" fmla="*/ 133870 w 368302"/>
                  <a:gd name="connsiteY4" fmla="*/ 3405 h 652925"/>
                  <a:gd name="connsiteX0" fmla="*/ 175130 w 409562"/>
                  <a:gd name="connsiteY0" fmla="*/ 3405 h 652925"/>
                  <a:gd name="connsiteX1" fmla="*/ 409562 w 409562"/>
                  <a:gd name="connsiteY1" fmla="*/ 0 h 652925"/>
                  <a:gd name="connsiteX2" fmla="*/ 409562 w 409562"/>
                  <a:gd name="connsiteY2" fmla="*/ 652925 h 652925"/>
                  <a:gd name="connsiteX3" fmla="*/ 91150 w 409562"/>
                  <a:gd name="connsiteY3" fmla="*/ 622169 h 652925"/>
                  <a:gd name="connsiteX4" fmla="*/ 175130 w 409562"/>
                  <a:gd name="connsiteY4" fmla="*/ 3405 h 652925"/>
                  <a:gd name="connsiteX0" fmla="*/ 173334 w 407766"/>
                  <a:gd name="connsiteY0" fmla="*/ 3405 h 652925"/>
                  <a:gd name="connsiteX1" fmla="*/ 407766 w 407766"/>
                  <a:gd name="connsiteY1" fmla="*/ 0 h 652925"/>
                  <a:gd name="connsiteX2" fmla="*/ 407766 w 407766"/>
                  <a:gd name="connsiteY2" fmla="*/ 652925 h 652925"/>
                  <a:gd name="connsiteX3" fmla="*/ 92382 w 407766"/>
                  <a:gd name="connsiteY3" fmla="*/ 625781 h 652925"/>
                  <a:gd name="connsiteX4" fmla="*/ 173334 w 407766"/>
                  <a:gd name="connsiteY4" fmla="*/ 3405 h 652925"/>
                  <a:gd name="connsiteX0" fmla="*/ 173334 w 407766"/>
                  <a:gd name="connsiteY0" fmla="*/ 3405 h 662629"/>
                  <a:gd name="connsiteX1" fmla="*/ 407766 w 407766"/>
                  <a:gd name="connsiteY1" fmla="*/ 0 h 662629"/>
                  <a:gd name="connsiteX2" fmla="*/ 176053 w 407766"/>
                  <a:gd name="connsiteY2" fmla="*/ 662629 h 662629"/>
                  <a:gd name="connsiteX3" fmla="*/ 92382 w 407766"/>
                  <a:gd name="connsiteY3" fmla="*/ 625781 h 662629"/>
                  <a:gd name="connsiteX4" fmla="*/ 173334 w 407766"/>
                  <a:gd name="connsiteY4" fmla="*/ 3405 h 662629"/>
                  <a:gd name="connsiteX0" fmla="*/ 173334 w 407766"/>
                  <a:gd name="connsiteY0" fmla="*/ 3405 h 651792"/>
                  <a:gd name="connsiteX1" fmla="*/ 407766 w 407766"/>
                  <a:gd name="connsiteY1" fmla="*/ 0 h 651792"/>
                  <a:gd name="connsiteX2" fmla="*/ 166971 w 407766"/>
                  <a:gd name="connsiteY2" fmla="*/ 651792 h 651792"/>
                  <a:gd name="connsiteX3" fmla="*/ 92382 w 407766"/>
                  <a:gd name="connsiteY3" fmla="*/ 625781 h 651792"/>
                  <a:gd name="connsiteX4" fmla="*/ 173334 w 407766"/>
                  <a:gd name="connsiteY4" fmla="*/ 3405 h 651792"/>
                  <a:gd name="connsiteX0" fmla="*/ 169125 w 410781"/>
                  <a:gd name="connsiteY0" fmla="*/ 9460 h 651792"/>
                  <a:gd name="connsiteX1" fmla="*/ 410781 w 410781"/>
                  <a:gd name="connsiteY1" fmla="*/ 0 h 651792"/>
                  <a:gd name="connsiteX2" fmla="*/ 169986 w 410781"/>
                  <a:gd name="connsiteY2" fmla="*/ 651792 h 651792"/>
                  <a:gd name="connsiteX3" fmla="*/ 95397 w 410781"/>
                  <a:gd name="connsiteY3" fmla="*/ 625781 h 651792"/>
                  <a:gd name="connsiteX4" fmla="*/ 169125 w 410781"/>
                  <a:gd name="connsiteY4" fmla="*/ 9460 h 651792"/>
                  <a:gd name="connsiteX0" fmla="*/ 169125 w 208655"/>
                  <a:gd name="connsiteY0" fmla="*/ 0 h 642332"/>
                  <a:gd name="connsiteX1" fmla="*/ 208655 w 208655"/>
                  <a:gd name="connsiteY1" fmla="*/ 6196 h 642332"/>
                  <a:gd name="connsiteX2" fmla="*/ 169986 w 208655"/>
                  <a:gd name="connsiteY2" fmla="*/ 642332 h 642332"/>
                  <a:gd name="connsiteX3" fmla="*/ 95397 w 208655"/>
                  <a:gd name="connsiteY3" fmla="*/ 616321 h 642332"/>
                  <a:gd name="connsiteX4" fmla="*/ 169125 w 208655"/>
                  <a:gd name="connsiteY4" fmla="*/ 0 h 642332"/>
                  <a:gd name="connsiteX0" fmla="*/ 165030 w 211784"/>
                  <a:gd name="connsiteY0" fmla="*/ 0 h 636277"/>
                  <a:gd name="connsiteX1" fmla="*/ 211784 w 211784"/>
                  <a:gd name="connsiteY1" fmla="*/ 141 h 636277"/>
                  <a:gd name="connsiteX2" fmla="*/ 173115 w 211784"/>
                  <a:gd name="connsiteY2" fmla="*/ 636277 h 636277"/>
                  <a:gd name="connsiteX3" fmla="*/ 98526 w 211784"/>
                  <a:gd name="connsiteY3" fmla="*/ 610266 h 636277"/>
                  <a:gd name="connsiteX4" fmla="*/ 165030 w 211784"/>
                  <a:gd name="connsiteY4" fmla="*/ 0 h 636277"/>
                  <a:gd name="connsiteX0" fmla="*/ 165030 w 219009"/>
                  <a:gd name="connsiteY0" fmla="*/ 5914 h 642191"/>
                  <a:gd name="connsiteX1" fmla="*/ 219009 w 219009"/>
                  <a:gd name="connsiteY1" fmla="*/ 0 h 642191"/>
                  <a:gd name="connsiteX2" fmla="*/ 173115 w 219009"/>
                  <a:gd name="connsiteY2" fmla="*/ 642191 h 642191"/>
                  <a:gd name="connsiteX3" fmla="*/ 98526 w 219009"/>
                  <a:gd name="connsiteY3" fmla="*/ 616180 h 642191"/>
                  <a:gd name="connsiteX4" fmla="*/ 165030 w 219009"/>
                  <a:gd name="connsiteY4" fmla="*/ 5914 h 642191"/>
                  <a:gd name="connsiteX0" fmla="*/ 165030 w 215981"/>
                  <a:gd name="connsiteY0" fmla="*/ 9527 h 645804"/>
                  <a:gd name="connsiteX1" fmla="*/ 215981 w 215981"/>
                  <a:gd name="connsiteY1" fmla="*/ 0 h 645804"/>
                  <a:gd name="connsiteX2" fmla="*/ 173115 w 215981"/>
                  <a:gd name="connsiteY2" fmla="*/ 645804 h 645804"/>
                  <a:gd name="connsiteX3" fmla="*/ 98526 w 215981"/>
                  <a:gd name="connsiteY3" fmla="*/ 619793 h 645804"/>
                  <a:gd name="connsiteX4" fmla="*/ 165030 w 215981"/>
                  <a:gd name="connsiteY4" fmla="*/ 9527 h 645804"/>
                  <a:gd name="connsiteX0" fmla="*/ 165030 w 215982"/>
                  <a:gd name="connsiteY0" fmla="*/ 9527 h 645804"/>
                  <a:gd name="connsiteX1" fmla="*/ 215982 w 215982"/>
                  <a:gd name="connsiteY1" fmla="*/ 0 h 645804"/>
                  <a:gd name="connsiteX2" fmla="*/ 173116 w 215982"/>
                  <a:gd name="connsiteY2" fmla="*/ 645804 h 645804"/>
                  <a:gd name="connsiteX3" fmla="*/ 98527 w 215982"/>
                  <a:gd name="connsiteY3" fmla="*/ 619793 h 645804"/>
                  <a:gd name="connsiteX4" fmla="*/ 165030 w 215982"/>
                  <a:gd name="connsiteY4" fmla="*/ 9527 h 645804"/>
                  <a:gd name="connsiteX0" fmla="*/ 145631 w 196583"/>
                  <a:gd name="connsiteY0" fmla="*/ 9527 h 645804"/>
                  <a:gd name="connsiteX1" fmla="*/ 196583 w 196583"/>
                  <a:gd name="connsiteY1" fmla="*/ 0 h 645804"/>
                  <a:gd name="connsiteX2" fmla="*/ 153717 w 196583"/>
                  <a:gd name="connsiteY2" fmla="*/ 645804 h 645804"/>
                  <a:gd name="connsiteX3" fmla="*/ 79128 w 196583"/>
                  <a:gd name="connsiteY3" fmla="*/ 619793 h 645804"/>
                  <a:gd name="connsiteX4" fmla="*/ 145631 w 196583"/>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394 w 166346"/>
                  <a:gd name="connsiteY0" fmla="*/ 9527 h 645804"/>
                  <a:gd name="connsiteX1" fmla="*/ 166346 w 166346"/>
                  <a:gd name="connsiteY1" fmla="*/ 0 h 645804"/>
                  <a:gd name="connsiteX2" fmla="*/ 123480 w 166346"/>
                  <a:gd name="connsiteY2" fmla="*/ 645804 h 645804"/>
                  <a:gd name="connsiteX3" fmla="*/ 48891 w 166346"/>
                  <a:gd name="connsiteY3" fmla="*/ 619793 h 645804"/>
                  <a:gd name="connsiteX4" fmla="*/ 115394 w 166346"/>
                  <a:gd name="connsiteY4" fmla="*/ 9527 h 645804"/>
                  <a:gd name="connsiteX0" fmla="*/ 115733 w 166099"/>
                  <a:gd name="connsiteY0" fmla="*/ 2887 h 645804"/>
                  <a:gd name="connsiteX1" fmla="*/ 166099 w 166099"/>
                  <a:gd name="connsiteY1" fmla="*/ 0 h 645804"/>
                  <a:gd name="connsiteX2" fmla="*/ 123233 w 166099"/>
                  <a:gd name="connsiteY2" fmla="*/ 645804 h 645804"/>
                  <a:gd name="connsiteX3" fmla="*/ 48644 w 166099"/>
                  <a:gd name="connsiteY3" fmla="*/ 619793 h 645804"/>
                  <a:gd name="connsiteX4" fmla="*/ 115733 w 166099"/>
                  <a:gd name="connsiteY4" fmla="*/ 2887 h 645804"/>
                  <a:gd name="connsiteX0" fmla="*/ 115734 w 166099"/>
                  <a:gd name="connsiteY0" fmla="*/ 2887 h 645804"/>
                  <a:gd name="connsiteX1" fmla="*/ 166099 w 166099"/>
                  <a:gd name="connsiteY1" fmla="*/ 0 h 645804"/>
                  <a:gd name="connsiteX2" fmla="*/ 123233 w 166099"/>
                  <a:gd name="connsiteY2" fmla="*/ 645804 h 645804"/>
                  <a:gd name="connsiteX3" fmla="*/ 48644 w 166099"/>
                  <a:gd name="connsiteY3" fmla="*/ 619793 h 645804"/>
                  <a:gd name="connsiteX4" fmla="*/ 115734 w 166099"/>
                  <a:gd name="connsiteY4" fmla="*/ 2887 h 645804"/>
                  <a:gd name="connsiteX0" fmla="*/ 119433 w 169798"/>
                  <a:gd name="connsiteY0" fmla="*/ 2887 h 645804"/>
                  <a:gd name="connsiteX1" fmla="*/ 169798 w 169798"/>
                  <a:gd name="connsiteY1" fmla="*/ 0 h 645804"/>
                  <a:gd name="connsiteX2" fmla="*/ 126932 w 169798"/>
                  <a:gd name="connsiteY2" fmla="*/ 645804 h 645804"/>
                  <a:gd name="connsiteX3" fmla="*/ 52343 w 169798"/>
                  <a:gd name="connsiteY3" fmla="*/ 619793 h 645804"/>
                  <a:gd name="connsiteX4" fmla="*/ 119433 w 169798"/>
                  <a:gd name="connsiteY4" fmla="*/ 2887 h 645804"/>
                  <a:gd name="connsiteX0" fmla="*/ 132931 w 183296"/>
                  <a:gd name="connsiteY0" fmla="*/ 2887 h 645804"/>
                  <a:gd name="connsiteX1" fmla="*/ 183296 w 183296"/>
                  <a:gd name="connsiteY1" fmla="*/ 0 h 645804"/>
                  <a:gd name="connsiteX2" fmla="*/ 140430 w 183296"/>
                  <a:gd name="connsiteY2" fmla="*/ 645804 h 645804"/>
                  <a:gd name="connsiteX3" fmla="*/ 65841 w 183296"/>
                  <a:gd name="connsiteY3" fmla="*/ 619793 h 645804"/>
                  <a:gd name="connsiteX4" fmla="*/ 132931 w 183296"/>
                  <a:gd name="connsiteY4" fmla="*/ 2887 h 645804"/>
                  <a:gd name="connsiteX0" fmla="*/ 132931 w 183296"/>
                  <a:gd name="connsiteY0" fmla="*/ 2887 h 645804"/>
                  <a:gd name="connsiteX1" fmla="*/ 183296 w 183296"/>
                  <a:gd name="connsiteY1" fmla="*/ 0 h 645804"/>
                  <a:gd name="connsiteX2" fmla="*/ 140430 w 183296"/>
                  <a:gd name="connsiteY2" fmla="*/ 645804 h 645804"/>
                  <a:gd name="connsiteX3" fmla="*/ 65841 w 183296"/>
                  <a:gd name="connsiteY3" fmla="*/ 619793 h 645804"/>
                  <a:gd name="connsiteX4" fmla="*/ 132931 w 183296"/>
                  <a:gd name="connsiteY4" fmla="*/ 2887 h 645804"/>
                  <a:gd name="connsiteX0" fmla="*/ 132931 w 183296"/>
                  <a:gd name="connsiteY0" fmla="*/ 2887 h 645804"/>
                  <a:gd name="connsiteX1" fmla="*/ 183296 w 183296"/>
                  <a:gd name="connsiteY1" fmla="*/ 0 h 645804"/>
                  <a:gd name="connsiteX2" fmla="*/ 140430 w 183296"/>
                  <a:gd name="connsiteY2" fmla="*/ 645804 h 645804"/>
                  <a:gd name="connsiteX3" fmla="*/ 65841 w 183296"/>
                  <a:gd name="connsiteY3" fmla="*/ 619793 h 645804"/>
                  <a:gd name="connsiteX4" fmla="*/ 132931 w 183296"/>
                  <a:gd name="connsiteY4" fmla="*/ 2887 h 645804"/>
                  <a:gd name="connsiteX0" fmla="*/ 132931 w 183296"/>
                  <a:gd name="connsiteY0" fmla="*/ 2887 h 645804"/>
                  <a:gd name="connsiteX1" fmla="*/ 183296 w 183296"/>
                  <a:gd name="connsiteY1" fmla="*/ 0 h 645804"/>
                  <a:gd name="connsiteX2" fmla="*/ 140430 w 183296"/>
                  <a:gd name="connsiteY2" fmla="*/ 645804 h 645804"/>
                  <a:gd name="connsiteX3" fmla="*/ 65841 w 183296"/>
                  <a:gd name="connsiteY3" fmla="*/ 619793 h 645804"/>
                  <a:gd name="connsiteX4" fmla="*/ 132931 w 183296"/>
                  <a:gd name="connsiteY4" fmla="*/ 2887 h 645804"/>
                  <a:gd name="connsiteX0" fmla="*/ 132931 w 183296"/>
                  <a:gd name="connsiteY0" fmla="*/ 2887 h 642545"/>
                  <a:gd name="connsiteX1" fmla="*/ 183296 w 183296"/>
                  <a:gd name="connsiteY1" fmla="*/ 0 h 642545"/>
                  <a:gd name="connsiteX2" fmla="*/ 137807 w 183296"/>
                  <a:gd name="connsiteY2" fmla="*/ 642545 h 642545"/>
                  <a:gd name="connsiteX3" fmla="*/ 65841 w 183296"/>
                  <a:gd name="connsiteY3" fmla="*/ 619793 h 642545"/>
                  <a:gd name="connsiteX4" fmla="*/ 132931 w 183296"/>
                  <a:gd name="connsiteY4" fmla="*/ 2887 h 64254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32931 w 183296"/>
                  <a:gd name="connsiteY0" fmla="*/ 2887 h 629505"/>
                  <a:gd name="connsiteX1" fmla="*/ 183296 w 183296"/>
                  <a:gd name="connsiteY1" fmla="*/ 0 h 629505"/>
                  <a:gd name="connsiteX2" fmla="*/ 127315 w 183296"/>
                  <a:gd name="connsiteY2" fmla="*/ 629505 h 629505"/>
                  <a:gd name="connsiteX3" fmla="*/ 65841 w 183296"/>
                  <a:gd name="connsiteY3" fmla="*/ 619793 h 629505"/>
                  <a:gd name="connsiteX4" fmla="*/ 132931 w 183296"/>
                  <a:gd name="connsiteY4" fmla="*/ 2887 h 629505"/>
                  <a:gd name="connsiteX0" fmla="*/ 113279 w 163644"/>
                  <a:gd name="connsiteY0" fmla="*/ 2887 h 629505"/>
                  <a:gd name="connsiteX1" fmla="*/ 163644 w 163644"/>
                  <a:gd name="connsiteY1" fmla="*/ 0 h 629505"/>
                  <a:gd name="connsiteX2" fmla="*/ 107663 w 163644"/>
                  <a:gd name="connsiteY2" fmla="*/ 629505 h 629505"/>
                  <a:gd name="connsiteX3" fmla="*/ 46189 w 163644"/>
                  <a:gd name="connsiteY3" fmla="*/ 619793 h 629505"/>
                  <a:gd name="connsiteX4" fmla="*/ 113279 w 163644"/>
                  <a:gd name="connsiteY4" fmla="*/ 2887 h 629505"/>
                  <a:gd name="connsiteX0" fmla="*/ 105091 w 155456"/>
                  <a:gd name="connsiteY0" fmla="*/ 2887 h 629505"/>
                  <a:gd name="connsiteX1" fmla="*/ 155456 w 155456"/>
                  <a:gd name="connsiteY1" fmla="*/ 0 h 629505"/>
                  <a:gd name="connsiteX2" fmla="*/ 99475 w 155456"/>
                  <a:gd name="connsiteY2" fmla="*/ 629505 h 629505"/>
                  <a:gd name="connsiteX3" fmla="*/ 38001 w 155456"/>
                  <a:gd name="connsiteY3" fmla="*/ 619793 h 629505"/>
                  <a:gd name="connsiteX4" fmla="*/ 105091 w 155456"/>
                  <a:gd name="connsiteY4" fmla="*/ 2887 h 629505"/>
                  <a:gd name="connsiteX0" fmla="*/ 120967 w 171332"/>
                  <a:gd name="connsiteY0" fmla="*/ 2887 h 629505"/>
                  <a:gd name="connsiteX1" fmla="*/ 171332 w 171332"/>
                  <a:gd name="connsiteY1" fmla="*/ 0 h 629505"/>
                  <a:gd name="connsiteX2" fmla="*/ 115351 w 171332"/>
                  <a:gd name="connsiteY2" fmla="*/ 629505 h 629505"/>
                  <a:gd name="connsiteX3" fmla="*/ 53877 w 171332"/>
                  <a:gd name="connsiteY3" fmla="*/ 619793 h 629505"/>
                  <a:gd name="connsiteX4" fmla="*/ 120967 w 171332"/>
                  <a:gd name="connsiteY4" fmla="*/ 2887 h 629505"/>
                  <a:gd name="connsiteX0" fmla="*/ 125439 w 175804"/>
                  <a:gd name="connsiteY0" fmla="*/ 2887 h 629505"/>
                  <a:gd name="connsiteX1" fmla="*/ 175804 w 175804"/>
                  <a:gd name="connsiteY1" fmla="*/ 0 h 629505"/>
                  <a:gd name="connsiteX2" fmla="*/ 119823 w 175804"/>
                  <a:gd name="connsiteY2" fmla="*/ 629505 h 629505"/>
                  <a:gd name="connsiteX3" fmla="*/ 58349 w 175804"/>
                  <a:gd name="connsiteY3" fmla="*/ 619793 h 629505"/>
                  <a:gd name="connsiteX4" fmla="*/ 125439 w 175804"/>
                  <a:gd name="connsiteY4" fmla="*/ 2887 h 629505"/>
                  <a:gd name="connsiteX0" fmla="*/ 125439 w 175804"/>
                  <a:gd name="connsiteY0" fmla="*/ 2887 h 629505"/>
                  <a:gd name="connsiteX1" fmla="*/ 175804 w 175804"/>
                  <a:gd name="connsiteY1" fmla="*/ 0 h 629505"/>
                  <a:gd name="connsiteX2" fmla="*/ 119823 w 175804"/>
                  <a:gd name="connsiteY2" fmla="*/ 629505 h 629505"/>
                  <a:gd name="connsiteX3" fmla="*/ 58349 w 175804"/>
                  <a:gd name="connsiteY3" fmla="*/ 619793 h 629505"/>
                  <a:gd name="connsiteX4" fmla="*/ 125439 w 175804"/>
                  <a:gd name="connsiteY4" fmla="*/ 2887 h 629505"/>
                  <a:gd name="connsiteX0" fmla="*/ 125439 w 175804"/>
                  <a:gd name="connsiteY0" fmla="*/ 2887 h 629505"/>
                  <a:gd name="connsiteX1" fmla="*/ 175804 w 175804"/>
                  <a:gd name="connsiteY1" fmla="*/ 0 h 629505"/>
                  <a:gd name="connsiteX2" fmla="*/ 119823 w 175804"/>
                  <a:gd name="connsiteY2" fmla="*/ 629505 h 629505"/>
                  <a:gd name="connsiteX3" fmla="*/ 58349 w 175804"/>
                  <a:gd name="connsiteY3" fmla="*/ 619793 h 629505"/>
                  <a:gd name="connsiteX4" fmla="*/ 125439 w 175804"/>
                  <a:gd name="connsiteY4" fmla="*/ 2887 h 629505"/>
                  <a:gd name="connsiteX0" fmla="*/ 125439 w 175804"/>
                  <a:gd name="connsiteY0" fmla="*/ 2887 h 629505"/>
                  <a:gd name="connsiteX1" fmla="*/ 175804 w 175804"/>
                  <a:gd name="connsiteY1" fmla="*/ 0 h 629505"/>
                  <a:gd name="connsiteX2" fmla="*/ 119823 w 175804"/>
                  <a:gd name="connsiteY2" fmla="*/ 629505 h 629505"/>
                  <a:gd name="connsiteX3" fmla="*/ 58349 w 175804"/>
                  <a:gd name="connsiteY3" fmla="*/ 619793 h 629505"/>
                  <a:gd name="connsiteX4" fmla="*/ 125439 w 175804"/>
                  <a:gd name="connsiteY4" fmla="*/ 2887 h 629505"/>
                  <a:gd name="connsiteX0" fmla="*/ 120847 w 178976"/>
                  <a:gd name="connsiteY0" fmla="*/ 543 h 629505"/>
                  <a:gd name="connsiteX1" fmla="*/ 178976 w 178976"/>
                  <a:gd name="connsiteY1" fmla="*/ 0 h 629505"/>
                  <a:gd name="connsiteX2" fmla="*/ 122995 w 178976"/>
                  <a:gd name="connsiteY2" fmla="*/ 629505 h 629505"/>
                  <a:gd name="connsiteX3" fmla="*/ 61521 w 178976"/>
                  <a:gd name="connsiteY3" fmla="*/ 619793 h 629505"/>
                  <a:gd name="connsiteX4" fmla="*/ 120847 w 178976"/>
                  <a:gd name="connsiteY4" fmla="*/ 543 h 629505"/>
                  <a:gd name="connsiteX0" fmla="*/ 116885 w 175014"/>
                  <a:gd name="connsiteY0" fmla="*/ 543 h 629505"/>
                  <a:gd name="connsiteX1" fmla="*/ 175014 w 175014"/>
                  <a:gd name="connsiteY1" fmla="*/ 0 h 629505"/>
                  <a:gd name="connsiteX2" fmla="*/ 119033 w 175014"/>
                  <a:gd name="connsiteY2" fmla="*/ 629505 h 629505"/>
                  <a:gd name="connsiteX3" fmla="*/ 57559 w 175014"/>
                  <a:gd name="connsiteY3" fmla="*/ 619793 h 629505"/>
                  <a:gd name="connsiteX4" fmla="*/ 116885 w 175014"/>
                  <a:gd name="connsiteY4" fmla="*/ 543 h 629505"/>
                  <a:gd name="connsiteX0" fmla="*/ 113416 w 171545"/>
                  <a:gd name="connsiteY0" fmla="*/ 543 h 629505"/>
                  <a:gd name="connsiteX1" fmla="*/ 171545 w 171545"/>
                  <a:gd name="connsiteY1" fmla="*/ 0 h 629505"/>
                  <a:gd name="connsiteX2" fmla="*/ 115564 w 171545"/>
                  <a:gd name="connsiteY2" fmla="*/ 629505 h 629505"/>
                  <a:gd name="connsiteX3" fmla="*/ 54090 w 171545"/>
                  <a:gd name="connsiteY3" fmla="*/ 619793 h 629505"/>
                  <a:gd name="connsiteX4" fmla="*/ 113416 w 171545"/>
                  <a:gd name="connsiteY4" fmla="*/ 543 h 629505"/>
                  <a:gd name="connsiteX0" fmla="*/ 117988 w 176117"/>
                  <a:gd name="connsiteY0" fmla="*/ 543 h 629505"/>
                  <a:gd name="connsiteX1" fmla="*/ 176117 w 176117"/>
                  <a:gd name="connsiteY1" fmla="*/ 0 h 629505"/>
                  <a:gd name="connsiteX2" fmla="*/ 120136 w 176117"/>
                  <a:gd name="connsiteY2" fmla="*/ 629505 h 629505"/>
                  <a:gd name="connsiteX3" fmla="*/ 58662 w 176117"/>
                  <a:gd name="connsiteY3" fmla="*/ 619793 h 629505"/>
                  <a:gd name="connsiteX4" fmla="*/ 117988 w 176117"/>
                  <a:gd name="connsiteY4" fmla="*/ 543 h 629505"/>
                  <a:gd name="connsiteX0" fmla="*/ 117967 w 176096"/>
                  <a:gd name="connsiteY0" fmla="*/ 543 h 629505"/>
                  <a:gd name="connsiteX1" fmla="*/ 176096 w 176096"/>
                  <a:gd name="connsiteY1" fmla="*/ 0 h 629505"/>
                  <a:gd name="connsiteX2" fmla="*/ 120115 w 176096"/>
                  <a:gd name="connsiteY2" fmla="*/ 629505 h 629505"/>
                  <a:gd name="connsiteX3" fmla="*/ 58641 w 176096"/>
                  <a:gd name="connsiteY3" fmla="*/ 619793 h 629505"/>
                  <a:gd name="connsiteX4" fmla="*/ 117967 w 176096"/>
                  <a:gd name="connsiteY4" fmla="*/ 543 h 62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96" h="629505">
                    <a:moveTo>
                      <a:pt x="117967" y="543"/>
                    </a:moveTo>
                    <a:lnTo>
                      <a:pt x="176096" y="0"/>
                    </a:lnTo>
                    <a:cubicBezTo>
                      <a:pt x="52466" y="117464"/>
                      <a:pt x="42996" y="522450"/>
                      <a:pt x="120115" y="629505"/>
                    </a:cubicBezTo>
                    <a:lnTo>
                      <a:pt x="58641" y="619793"/>
                    </a:lnTo>
                    <a:cubicBezTo>
                      <a:pt x="-37929" y="574378"/>
                      <a:pt x="-13218" y="21962"/>
                      <a:pt x="117967" y="543"/>
                    </a:cubicBezTo>
                    <a:close/>
                  </a:path>
                </a:pathLst>
              </a:custGeom>
              <a:solidFill>
                <a:srgbClr val="000000">
                  <a:lumMod val="85000"/>
                  <a:lumOff val="15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29" name="Rounded Rectangle 69"/>
              <p:cNvSpPr/>
              <p:nvPr/>
            </p:nvSpPr>
            <p:spPr>
              <a:xfrm rot="2700000" flipH="1">
                <a:off x="2825966" y="411469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30" name="Rounded Rectangle 70"/>
              <p:cNvSpPr/>
              <p:nvPr/>
            </p:nvSpPr>
            <p:spPr>
              <a:xfrm rot="2700000" flipH="1">
                <a:off x="2795232" y="4083956"/>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sp>
            <p:nvSpPr>
              <p:cNvPr id="31" name="Rounded Rectangle 82"/>
              <p:cNvSpPr/>
              <p:nvPr/>
            </p:nvSpPr>
            <p:spPr>
              <a:xfrm rot="2700000" flipH="1">
                <a:off x="2764497" y="4053221"/>
                <a:ext cx="36576" cy="137160"/>
              </a:xfrm>
              <a:prstGeom prst="roundRect">
                <a:avLst>
                  <a:gd name="adj" fmla="val 50000"/>
                </a:avLst>
              </a:prstGeom>
              <a:solidFill>
                <a:srgbClr val="FFFFFF"/>
              </a:solidFill>
              <a:ln w="12700" cap="flat" cmpd="sng" algn="ctr">
                <a:noFill/>
                <a:prstDash val="solid"/>
                <a:miter lim="800000"/>
              </a:ln>
              <a:effectLst>
                <a:innerShdw blurRad="25400">
                  <a:prstClr val="black"/>
                </a:innerShdw>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a typeface="+mn-ea"/>
                  <a:cs typeface="+mn-cs"/>
                </a:endParaRPr>
              </a:p>
            </p:txBody>
          </p:sp>
        </p:grpSp>
        <p:sp>
          <p:nvSpPr>
            <p:cNvPr id="11" name="Donut 51"/>
            <p:cNvSpPr/>
            <p:nvPr/>
          </p:nvSpPr>
          <p:spPr>
            <a:xfrm rot="18900000">
              <a:off x="2551691" y="948003"/>
              <a:ext cx="3200816" cy="3202755"/>
            </a:xfrm>
            <a:prstGeom prst="donut">
              <a:avLst>
                <a:gd name="adj" fmla="val 4932"/>
              </a:avLst>
            </a:prstGeom>
            <a:gradFill flip="none" rotWithShape="1">
              <a:gsLst>
                <a:gs pos="0">
                  <a:srgbClr val="A5A5A5"/>
                </a:gs>
                <a:gs pos="100000">
                  <a:srgbClr val="5A5A5A"/>
                </a:gs>
                <a:gs pos="0">
                  <a:srgbClr val="5A5A5A">
                    <a:lumMod val="20000"/>
                    <a:lumOff val="80000"/>
                  </a:srgbClr>
                </a:gs>
              </a:gsLst>
              <a:path path="circle">
                <a:fillToRect l="50000" t="50000" r="50000" b="50000"/>
              </a:path>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srgbClr val="909DA6">
                    <a:lumMod val="40000"/>
                    <a:lumOff val="60000"/>
                  </a:srgbClr>
                </a:solidFill>
                <a:latin typeface="Calibri" panose="020F0502020204030204"/>
                <a:ea typeface="+mn-ea"/>
                <a:cs typeface="+mn-cs"/>
              </a:endParaRPr>
            </a:p>
          </p:txBody>
        </p:sp>
        <p:sp>
          <p:nvSpPr>
            <p:cNvPr id="12" name="Donut 52"/>
            <p:cNvSpPr/>
            <p:nvPr/>
          </p:nvSpPr>
          <p:spPr>
            <a:xfrm rot="18900000">
              <a:off x="2584098" y="991755"/>
              <a:ext cx="3135673" cy="3112946"/>
            </a:xfrm>
            <a:prstGeom prst="donut">
              <a:avLst>
                <a:gd name="adj" fmla="val 3324"/>
              </a:avLst>
            </a:prstGeom>
            <a:gradFill flip="none" rotWithShape="1">
              <a:gsLst>
                <a:gs pos="0">
                  <a:srgbClr val="5A5A5A"/>
                </a:gs>
                <a:gs pos="100000">
                  <a:srgbClr val="FFFFFF"/>
                </a:gs>
              </a:gsLst>
              <a:lin ang="0" scaled="1"/>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srgbClr val="909DA6">
                    <a:lumMod val="40000"/>
                    <a:lumOff val="60000"/>
                  </a:srgbClr>
                </a:solidFill>
                <a:latin typeface="Calibri" panose="020F0502020204030204"/>
                <a:ea typeface="+mn-ea"/>
                <a:cs typeface="+mn-cs"/>
              </a:endParaRPr>
            </a:p>
          </p:txBody>
        </p:sp>
        <p:sp>
          <p:nvSpPr>
            <p:cNvPr id="13" name="Donut 53"/>
            <p:cNvSpPr/>
            <p:nvPr/>
          </p:nvSpPr>
          <p:spPr>
            <a:xfrm rot="18900000">
              <a:off x="2616287" y="1023182"/>
              <a:ext cx="3071625" cy="3052398"/>
            </a:xfrm>
            <a:prstGeom prst="donut">
              <a:avLst>
                <a:gd name="adj" fmla="val 2520"/>
              </a:avLst>
            </a:prstGeom>
            <a:gradFill flip="none" rotWithShape="1">
              <a:gsLst>
                <a:gs pos="0">
                  <a:srgbClr val="A5A5A5"/>
                </a:gs>
                <a:gs pos="100000">
                  <a:srgbClr val="000000">
                    <a:lumMod val="85000"/>
                    <a:lumOff val="15000"/>
                  </a:srgbClr>
                </a:gs>
              </a:gsLst>
              <a:path path="circle">
                <a:fillToRect l="100000" t="100000"/>
              </a:path>
              <a:tileRect r="-100000" b="-100000"/>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srgbClr val="909DA6">
                    <a:lumMod val="40000"/>
                    <a:lumOff val="60000"/>
                  </a:srgbClr>
                </a:solidFill>
                <a:latin typeface="Calibri" panose="020F0502020204030204"/>
                <a:ea typeface="+mn-ea"/>
                <a:cs typeface="+mn-cs"/>
              </a:endParaRPr>
            </a:p>
          </p:txBody>
        </p:sp>
        <p:sp>
          <p:nvSpPr>
            <p:cNvPr id="14" name="Freeform 54"/>
            <p:cNvSpPr/>
            <p:nvPr/>
          </p:nvSpPr>
          <p:spPr>
            <a:xfrm rot="3125134">
              <a:off x="2648801" y="1195112"/>
              <a:ext cx="2655974" cy="2661474"/>
            </a:xfrm>
            <a:custGeom>
              <a:avLst/>
              <a:gdLst>
                <a:gd name="connsiteX0" fmla="*/ 334983 w 2682202"/>
                <a:gd name="connsiteY0" fmla="*/ 270452 h 2670532"/>
                <a:gd name="connsiteX1" fmla="*/ 533838 w 2682202"/>
                <a:gd name="connsiteY1" fmla="*/ 71598 h 2670532"/>
                <a:gd name="connsiteX2" fmla="*/ 629585 w 2682202"/>
                <a:gd name="connsiteY2" fmla="*/ 0 h 2670532"/>
                <a:gd name="connsiteX3" fmla="*/ 628397 w 2682202"/>
                <a:gd name="connsiteY3" fmla="*/ 1588 h 2670532"/>
                <a:gd name="connsiteX4" fmla="*/ 377863 w 2682202"/>
                <a:gd name="connsiteY4" fmla="*/ 821779 h 2670532"/>
                <a:gd name="connsiteX5" fmla="*/ 1844825 w 2682202"/>
                <a:gd name="connsiteY5" fmla="*/ 2288737 h 2670532"/>
                <a:gd name="connsiteX6" fmla="*/ 2665017 w 2682202"/>
                <a:gd name="connsiteY6" fmla="*/ 2038203 h 2670532"/>
                <a:gd name="connsiteX7" fmla="*/ 2682202 w 2682202"/>
                <a:gd name="connsiteY7" fmla="*/ 2025353 h 2670532"/>
                <a:gd name="connsiteX8" fmla="*/ 2598941 w 2682202"/>
                <a:gd name="connsiteY8" fmla="*/ 2136696 h 2670532"/>
                <a:gd name="connsiteX9" fmla="*/ 1466962 w 2682202"/>
                <a:gd name="connsiteY9" fmla="*/ 2670532 h 2670532"/>
                <a:gd name="connsiteX10" fmla="*/ 0 w 2682202"/>
                <a:gd name="connsiteY10" fmla="*/ 1203574 h 2670532"/>
                <a:gd name="connsiteX11" fmla="*/ 334983 w 2682202"/>
                <a:gd name="connsiteY11" fmla="*/ 270452 h 2670532"/>
                <a:gd name="connsiteX0" fmla="*/ 334983 w 2665017"/>
                <a:gd name="connsiteY0" fmla="*/ 270452 h 2670532"/>
                <a:gd name="connsiteX1" fmla="*/ 533838 w 2665017"/>
                <a:gd name="connsiteY1" fmla="*/ 71598 h 2670532"/>
                <a:gd name="connsiteX2" fmla="*/ 629585 w 2665017"/>
                <a:gd name="connsiteY2" fmla="*/ 0 h 2670532"/>
                <a:gd name="connsiteX3" fmla="*/ 628397 w 2665017"/>
                <a:gd name="connsiteY3" fmla="*/ 1588 h 2670532"/>
                <a:gd name="connsiteX4" fmla="*/ 377863 w 2665017"/>
                <a:gd name="connsiteY4" fmla="*/ 821779 h 2670532"/>
                <a:gd name="connsiteX5" fmla="*/ 1844825 w 2665017"/>
                <a:gd name="connsiteY5" fmla="*/ 2288737 h 2670532"/>
                <a:gd name="connsiteX6" fmla="*/ 2665017 w 2665017"/>
                <a:gd name="connsiteY6" fmla="*/ 2038203 h 2670532"/>
                <a:gd name="connsiteX7" fmla="*/ 2598941 w 2665017"/>
                <a:gd name="connsiteY7" fmla="*/ 2136696 h 2670532"/>
                <a:gd name="connsiteX8" fmla="*/ 1466962 w 2665017"/>
                <a:gd name="connsiteY8" fmla="*/ 2670532 h 2670532"/>
                <a:gd name="connsiteX9" fmla="*/ 0 w 2665017"/>
                <a:gd name="connsiteY9" fmla="*/ 1203574 h 2670532"/>
                <a:gd name="connsiteX10" fmla="*/ 334983 w 2665017"/>
                <a:gd name="connsiteY10" fmla="*/ 270452 h 2670532"/>
                <a:gd name="connsiteX0" fmla="*/ 334983 w 2665017"/>
                <a:gd name="connsiteY0" fmla="*/ 270452 h 2670539"/>
                <a:gd name="connsiteX1" fmla="*/ 533838 w 2665017"/>
                <a:gd name="connsiteY1" fmla="*/ 71598 h 2670539"/>
                <a:gd name="connsiteX2" fmla="*/ 629585 w 2665017"/>
                <a:gd name="connsiteY2" fmla="*/ 0 h 2670539"/>
                <a:gd name="connsiteX3" fmla="*/ 628397 w 2665017"/>
                <a:gd name="connsiteY3" fmla="*/ 1588 h 2670539"/>
                <a:gd name="connsiteX4" fmla="*/ 377863 w 2665017"/>
                <a:gd name="connsiteY4" fmla="*/ 821779 h 2670539"/>
                <a:gd name="connsiteX5" fmla="*/ 1844825 w 2665017"/>
                <a:gd name="connsiteY5" fmla="*/ 2288737 h 2670539"/>
                <a:gd name="connsiteX6" fmla="*/ 2665017 w 2665017"/>
                <a:gd name="connsiteY6" fmla="*/ 2038203 h 2670539"/>
                <a:gd name="connsiteX7" fmla="*/ 2598941 w 2665017"/>
                <a:gd name="connsiteY7" fmla="*/ 2136696 h 2670539"/>
                <a:gd name="connsiteX8" fmla="*/ 1466962 w 2665017"/>
                <a:gd name="connsiteY8" fmla="*/ 2670532 h 2670539"/>
                <a:gd name="connsiteX9" fmla="*/ 0 w 2665017"/>
                <a:gd name="connsiteY9" fmla="*/ 1203574 h 2670539"/>
                <a:gd name="connsiteX10" fmla="*/ 334983 w 2665017"/>
                <a:gd name="connsiteY10" fmla="*/ 270452 h 2670539"/>
                <a:gd name="connsiteX0" fmla="*/ 334983 w 2665017"/>
                <a:gd name="connsiteY0" fmla="*/ 270452 h 2670539"/>
                <a:gd name="connsiteX1" fmla="*/ 533838 w 2665017"/>
                <a:gd name="connsiteY1" fmla="*/ 71598 h 2670539"/>
                <a:gd name="connsiteX2" fmla="*/ 629585 w 2665017"/>
                <a:gd name="connsiteY2" fmla="*/ 0 h 2670539"/>
                <a:gd name="connsiteX3" fmla="*/ 628397 w 2665017"/>
                <a:gd name="connsiteY3" fmla="*/ 1588 h 2670539"/>
                <a:gd name="connsiteX4" fmla="*/ 377863 w 2665017"/>
                <a:gd name="connsiteY4" fmla="*/ 821779 h 2670539"/>
                <a:gd name="connsiteX5" fmla="*/ 1844825 w 2665017"/>
                <a:gd name="connsiteY5" fmla="*/ 2288737 h 2670539"/>
                <a:gd name="connsiteX6" fmla="*/ 2665017 w 2665017"/>
                <a:gd name="connsiteY6" fmla="*/ 2038203 h 2670539"/>
                <a:gd name="connsiteX7" fmla="*/ 2598941 w 2665017"/>
                <a:gd name="connsiteY7" fmla="*/ 2136696 h 2670539"/>
                <a:gd name="connsiteX8" fmla="*/ 1466962 w 2665017"/>
                <a:gd name="connsiteY8" fmla="*/ 2670532 h 2670539"/>
                <a:gd name="connsiteX9" fmla="*/ 0 w 2665017"/>
                <a:gd name="connsiteY9" fmla="*/ 1203574 h 2670539"/>
                <a:gd name="connsiteX10" fmla="*/ 334983 w 2665017"/>
                <a:gd name="connsiteY10" fmla="*/ 270452 h 2670539"/>
                <a:gd name="connsiteX0" fmla="*/ 334983 w 2665017"/>
                <a:gd name="connsiteY0" fmla="*/ 270452 h 2670539"/>
                <a:gd name="connsiteX1" fmla="*/ 533838 w 2665017"/>
                <a:gd name="connsiteY1" fmla="*/ 71598 h 2670539"/>
                <a:gd name="connsiteX2" fmla="*/ 629585 w 2665017"/>
                <a:gd name="connsiteY2" fmla="*/ 0 h 2670539"/>
                <a:gd name="connsiteX3" fmla="*/ 628397 w 2665017"/>
                <a:gd name="connsiteY3" fmla="*/ 1588 h 2670539"/>
                <a:gd name="connsiteX4" fmla="*/ 377863 w 2665017"/>
                <a:gd name="connsiteY4" fmla="*/ 821779 h 2670539"/>
                <a:gd name="connsiteX5" fmla="*/ 1844825 w 2665017"/>
                <a:gd name="connsiteY5" fmla="*/ 2288737 h 2670539"/>
                <a:gd name="connsiteX6" fmla="*/ 2665017 w 2665017"/>
                <a:gd name="connsiteY6" fmla="*/ 2038203 h 2670539"/>
                <a:gd name="connsiteX7" fmla="*/ 2598941 w 2665017"/>
                <a:gd name="connsiteY7" fmla="*/ 2136696 h 2670539"/>
                <a:gd name="connsiteX8" fmla="*/ 1466962 w 2665017"/>
                <a:gd name="connsiteY8" fmla="*/ 2670532 h 2670539"/>
                <a:gd name="connsiteX9" fmla="*/ 0 w 2665017"/>
                <a:gd name="connsiteY9" fmla="*/ 1203574 h 2670539"/>
                <a:gd name="connsiteX10" fmla="*/ 334983 w 2665017"/>
                <a:gd name="connsiteY10" fmla="*/ 270452 h 2670539"/>
                <a:gd name="connsiteX0" fmla="*/ 334983 w 2665017"/>
                <a:gd name="connsiteY0" fmla="*/ 270452 h 2670539"/>
                <a:gd name="connsiteX1" fmla="*/ 533838 w 2665017"/>
                <a:gd name="connsiteY1" fmla="*/ 71598 h 2670539"/>
                <a:gd name="connsiteX2" fmla="*/ 629585 w 2665017"/>
                <a:gd name="connsiteY2" fmla="*/ 0 h 2670539"/>
                <a:gd name="connsiteX3" fmla="*/ 628397 w 2665017"/>
                <a:gd name="connsiteY3" fmla="*/ 1588 h 2670539"/>
                <a:gd name="connsiteX4" fmla="*/ 377863 w 2665017"/>
                <a:gd name="connsiteY4" fmla="*/ 821779 h 2670539"/>
                <a:gd name="connsiteX5" fmla="*/ 1844825 w 2665017"/>
                <a:gd name="connsiteY5" fmla="*/ 2288737 h 2670539"/>
                <a:gd name="connsiteX6" fmla="*/ 2665017 w 2665017"/>
                <a:gd name="connsiteY6" fmla="*/ 2038203 h 2670539"/>
                <a:gd name="connsiteX7" fmla="*/ 2598941 w 2665017"/>
                <a:gd name="connsiteY7" fmla="*/ 2136696 h 2670539"/>
                <a:gd name="connsiteX8" fmla="*/ 1466962 w 2665017"/>
                <a:gd name="connsiteY8" fmla="*/ 2670532 h 2670539"/>
                <a:gd name="connsiteX9" fmla="*/ 0 w 2665017"/>
                <a:gd name="connsiteY9" fmla="*/ 1203574 h 2670539"/>
                <a:gd name="connsiteX10" fmla="*/ 334983 w 2665017"/>
                <a:gd name="connsiteY10" fmla="*/ 270452 h 267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5017" h="2670539">
                  <a:moveTo>
                    <a:pt x="334983" y="270452"/>
                  </a:moveTo>
                  <a:cubicBezTo>
                    <a:pt x="394774" y="198002"/>
                    <a:pt x="461387" y="131389"/>
                    <a:pt x="533838" y="71598"/>
                  </a:cubicBezTo>
                  <a:lnTo>
                    <a:pt x="629585" y="0"/>
                  </a:lnTo>
                  <a:lnTo>
                    <a:pt x="628397" y="1588"/>
                  </a:lnTo>
                  <a:cubicBezTo>
                    <a:pt x="470223" y="235716"/>
                    <a:pt x="377863" y="517962"/>
                    <a:pt x="377863" y="821779"/>
                  </a:cubicBezTo>
                  <a:cubicBezTo>
                    <a:pt x="377863" y="1631958"/>
                    <a:pt x="1034644" y="2288737"/>
                    <a:pt x="1844825" y="2288737"/>
                  </a:cubicBezTo>
                  <a:cubicBezTo>
                    <a:pt x="2152545" y="2283727"/>
                    <a:pt x="2439246" y="2190814"/>
                    <a:pt x="2665017" y="2038203"/>
                  </a:cubicBezTo>
                  <a:lnTo>
                    <a:pt x="2598941" y="2136696"/>
                  </a:lnTo>
                  <a:cubicBezTo>
                    <a:pt x="2329879" y="2462723"/>
                    <a:pt x="1938008" y="2666365"/>
                    <a:pt x="1466962" y="2670532"/>
                  </a:cubicBezTo>
                  <a:cubicBezTo>
                    <a:pt x="654830" y="2673037"/>
                    <a:pt x="0" y="2013753"/>
                    <a:pt x="0" y="1203574"/>
                  </a:cubicBezTo>
                  <a:cubicBezTo>
                    <a:pt x="0" y="849121"/>
                    <a:pt x="125712" y="524029"/>
                    <a:pt x="334983" y="270452"/>
                  </a:cubicBezTo>
                  <a:close/>
                </a:path>
              </a:pathLst>
            </a:custGeom>
            <a:gradFill flip="none" rotWithShape="1">
              <a:gsLst>
                <a:gs pos="90000">
                  <a:srgbClr val="000000">
                    <a:lumMod val="50000"/>
                    <a:lumOff val="50000"/>
                    <a:alpha val="64000"/>
                  </a:srgbClr>
                </a:gs>
                <a:gs pos="63000">
                  <a:srgbClr val="FFFFFF">
                    <a:alpha val="24000"/>
                  </a:srgbClr>
                </a:gs>
              </a:gsLst>
              <a:lin ang="7800000" scaled="0"/>
              <a:tileRect/>
            </a:gradFill>
            <a:ln w="12700" cap="flat" cmpd="sng" algn="ctr">
              <a:noFill/>
              <a:prstDash val="solid"/>
              <a:miter lim="800000"/>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prstClr val="white"/>
                </a:solidFill>
                <a:latin typeface="Calibri"/>
              </a:endParaRPr>
            </a:p>
          </p:txBody>
        </p:sp>
      </p:grpSp>
      <p:sp>
        <p:nvSpPr>
          <p:cNvPr id="32" name="Pentagon 39"/>
          <p:cNvSpPr/>
          <p:nvPr/>
        </p:nvSpPr>
        <p:spPr>
          <a:xfrm>
            <a:off x="4377838" y="3352800"/>
            <a:ext cx="4763657" cy="2055866"/>
          </a:xfrm>
          <a:prstGeom prst="homePlate">
            <a:avLst>
              <a:gd name="adj" fmla="val 27101"/>
            </a:avLst>
          </a:prstGeom>
          <a:solidFill>
            <a:srgbClr val="B9DDE2"/>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a:ea typeface="+mn-ea"/>
              <a:cs typeface="+mn-cs"/>
            </a:endParaRPr>
          </a:p>
        </p:txBody>
      </p:sp>
      <p:sp>
        <p:nvSpPr>
          <p:cNvPr id="33" name="TextBox 23555"/>
          <p:cNvSpPr txBox="1">
            <a:spLocks noChangeArrowheads="1"/>
          </p:cNvSpPr>
          <p:nvPr/>
        </p:nvSpPr>
        <p:spPr bwMode="auto">
          <a:xfrm>
            <a:off x="4402807" y="3581400"/>
            <a:ext cx="42052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marL="285750" indent="-285750" eaLnBrk="1" fontAlgn="auto" hangingPunct="1">
              <a:spcBef>
                <a:spcPts val="0"/>
              </a:spcBef>
              <a:spcAft>
                <a:spcPts val="0"/>
              </a:spcAft>
              <a:buFont typeface="Arial" panose="020B0604020202020204" pitchFamily="34" charset="0"/>
              <a:buChar char="•"/>
              <a:defRPr/>
            </a:pPr>
            <a:r>
              <a:rPr lang="en-US" sz="2400" kern="0" dirty="0">
                <a:solidFill>
                  <a:srgbClr val="000000"/>
                </a:solidFill>
              </a:rPr>
              <a:t>Learn </a:t>
            </a:r>
            <a:r>
              <a:rPr lang="en-US" sz="2400" kern="0" dirty="0" smtClean="0">
                <a:solidFill>
                  <a:srgbClr val="000000"/>
                </a:solidFill>
              </a:rPr>
              <a:t>change to documentation </a:t>
            </a:r>
            <a:r>
              <a:rPr lang="en-US" sz="2400" kern="0" dirty="0">
                <a:solidFill>
                  <a:srgbClr val="000000"/>
                </a:solidFill>
              </a:rPr>
              <a:t>standards for </a:t>
            </a:r>
            <a:r>
              <a:rPr lang="en-US" sz="2400" kern="0" dirty="0" smtClean="0">
                <a:solidFill>
                  <a:srgbClr val="000000"/>
                </a:solidFill>
              </a:rPr>
              <a:t>distributing personnel expenses</a:t>
            </a:r>
            <a:endParaRPr lang="en-US" sz="2400" kern="0" dirty="0">
              <a:solidFill>
                <a:srgbClr val="000000"/>
              </a:solidFill>
            </a:endParaRPr>
          </a:p>
        </p:txBody>
      </p:sp>
    </p:spTree>
    <p:extLst>
      <p:ext uri="{BB962C8B-B14F-4D97-AF65-F5344CB8AC3E}">
        <p14:creationId xmlns:p14="http://schemas.microsoft.com/office/powerpoint/2010/main" val="1831788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5562600" y="2362200"/>
            <a:ext cx="0" cy="190500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20000" y="3048000"/>
            <a:ext cx="0" cy="118903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81400" y="2713037"/>
            <a:ext cx="0" cy="1554163"/>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81400" y="2209800"/>
            <a:ext cx="0" cy="118903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447800" y="3048000"/>
            <a:ext cx="0" cy="182880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Payroll Distribution:</a:t>
            </a:r>
            <a:br>
              <a:rPr lang="en-US" dirty="0" smtClean="0"/>
            </a:br>
            <a:r>
              <a:rPr lang="en-US" dirty="0" smtClean="0"/>
              <a:t>Basic Standards for Documentation (1 of 3)</a:t>
            </a:r>
            <a:endParaRPr lang="en-US" dirty="0"/>
          </a:p>
        </p:txBody>
      </p:sp>
      <p:graphicFrame>
        <p:nvGraphicFramePr>
          <p:cNvPr id="14" name="Diagram 4"/>
          <p:cNvGraphicFramePr/>
          <p:nvPr>
            <p:extLst>
              <p:ext uri="{D42A27DB-BD31-4B8C-83A1-F6EECF244321}">
                <p14:modId xmlns:p14="http://schemas.microsoft.com/office/powerpoint/2010/main" val="4272718189"/>
              </p:ext>
            </p:extLst>
          </p:nvPr>
        </p:nvGraphicFramePr>
        <p:xfrm>
          <a:off x="304800" y="1219200"/>
          <a:ext cx="8153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4430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1" name="Straight Connector 10"/>
          <p:cNvCxnSpPr/>
          <p:nvPr/>
        </p:nvCxnSpPr>
        <p:spPr>
          <a:xfrm>
            <a:off x="7620000" y="3124200"/>
            <a:ext cx="0" cy="118903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562600" y="2743200"/>
            <a:ext cx="0" cy="1554163"/>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81400" y="3124200"/>
            <a:ext cx="0" cy="118903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447800" y="3322637"/>
            <a:ext cx="0" cy="182880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6" name="Diagram 4"/>
          <p:cNvGraphicFramePr/>
          <p:nvPr>
            <p:extLst>
              <p:ext uri="{D42A27DB-BD31-4B8C-83A1-F6EECF244321}">
                <p14:modId xmlns:p14="http://schemas.microsoft.com/office/powerpoint/2010/main" val="3553147257"/>
              </p:ext>
            </p:extLst>
          </p:nvPr>
        </p:nvGraphicFramePr>
        <p:xfrm>
          <a:off x="381000" y="1371600"/>
          <a:ext cx="8153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Payroll Distribution:</a:t>
            </a:r>
            <a:br>
              <a:rPr lang="en-US" dirty="0" smtClean="0"/>
            </a:br>
            <a:r>
              <a:rPr lang="en-US" dirty="0" smtClean="0"/>
              <a:t>Basic Standards for Documentation (1 of 3)</a:t>
            </a:r>
            <a:endParaRPr lang="en-US" dirty="0"/>
          </a:p>
        </p:txBody>
      </p:sp>
    </p:spTree>
    <p:extLst>
      <p:ext uri="{BB962C8B-B14F-4D97-AF65-F5344CB8AC3E}">
        <p14:creationId xmlns:p14="http://schemas.microsoft.com/office/powerpoint/2010/main" val="955646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5"/>
          <p:cNvSpPr>
            <a:spLocks noChangeArrowheads="1"/>
          </p:cNvSpPr>
          <p:nvPr/>
        </p:nvSpPr>
        <p:spPr bwMode="auto">
          <a:xfrm>
            <a:off x="2471737" y="1762343"/>
            <a:ext cx="61817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algn="r"/>
            <a:r>
              <a:rPr lang="en-US" altLang="en-US" sz="3200" b="1" dirty="0" smtClean="0">
                <a:solidFill>
                  <a:srgbClr val="FF9900"/>
                </a:solidFill>
              </a:rPr>
              <a:t>Payroll Distribution Records</a:t>
            </a:r>
            <a:r>
              <a:rPr lang="en-US" altLang="en-US" sz="3200" b="1" dirty="0">
                <a:solidFill>
                  <a:srgbClr val="FF9900"/>
                </a:solidFill>
              </a:rPr>
              <a:t> </a:t>
            </a:r>
          </a:p>
        </p:txBody>
      </p:sp>
      <p:sp>
        <p:nvSpPr>
          <p:cNvPr id="11" name="Rectangle 10"/>
          <p:cNvSpPr/>
          <p:nvPr/>
        </p:nvSpPr>
        <p:spPr bwMode="auto">
          <a:xfrm>
            <a:off x="381000" y="3306763"/>
            <a:ext cx="8458200" cy="4176712"/>
          </a:xfrm>
          <a:prstGeom prst="rect">
            <a:avLst/>
          </a:pr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cxnSp>
        <p:nvCxnSpPr>
          <p:cNvPr id="9" name="Straight Connector 8"/>
          <p:cNvCxnSpPr/>
          <p:nvPr/>
        </p:nvCxnSpPr>
        <p:spPr>
          <a:xfrm>
            <a:off x="5410200" y="2689611"/>
            <a:ext cx="0" cy="3108325"/>
          </a:xfrm>
          <a:prstGeom prst="line">
            <a:avLst/>
          </a:prstGeom>
          <a:ln w="31750">
            <a:solidFill>
              <a:srgbClr val="53BDDC"/>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2370" y="2874169"/>
            <a:ext cx="4572000" cy="2739211"/>
          </a:xfrm>
          <a:prstGeom prst="rect">
            <a:avLst/>
          </a:prstGeom>
        </p:spPr>
        <p:txBody>
          <a:bodyPr>
            <a:spAutoFit/>
          </a:bodyPr>
          <a:lstStyle/>
          <a:p>
            <a:pPr marL="347472" lvl="0" indent="-347472" defTabSz="854075" eaLnBrk="1" hangingPunct="1">
              <a:spcBef>
                <a:spcPct val="20000"/>
              </a:spcBef>
              <a:buFontTx/>
              <a:buChar char="•"/>
              <a:defRPr/>
            </a:pPr>
            <a:r>
              <a:rPr lang="en-US" altLang="en-US" sz="2000" kern="0" dirty="0">
                <a:solidFill>
                  <a:srgbClr val="000000"/>
                </a:solidFill>
                <a:latin typeface="Arial"/>
                <a:ea typeface="ＭＳ Ｐゴシック" panose="020B0600070205080204" pitchFamily="34" charset="-128"/>
              </a:rPr>
              <a:t>Incorporated into the official records</a:t>
            </a:r>
          </a:p>
          <a:p>
            <a:pPr marL="347472" lvl="0" indent="-347472" defTabSz="854075" eaLnBrk="1" hangingPunct="1">
              <a:spcBef>
                <a:spcPct val="20000"/>
              </a:spcBef>
              <a:buFontTx/>
              <a:buChar char="•"/>
              <a:defRPr/>
            </a:pPr>
            <a:r>
              <a:rPr lang="en-US" altLang="en-US" sz="2000" kern="0" dirty="0">
                <a:solidFill>
                  <a:srgbClr val="000000"/>
                </a:solidFill>
                <a:latin typeface="Arial"/>
                <a:ea typeface="ＭＳ Ｐゴシック" panose="020B0600070205080204" pitchFamily="34" charset="-128"/>
              </a:rPr>
              <a:t>Reasonably reflect the employee’s total activity</a:t>
            </a:r>
          </a:p>
          <a:p>
            <a:pPr marL="285750" lvl="1" eaLnBrk="1" hangingPunct="1">
              <a:spcBef>
                <a:spcPct val="20000"/>
              </a:spcBef>
              <a:defRPr/>
            </a:pPr>
            <a:r>
              <a:rPr lang="en-US" altLang="en-US" sz="2000" kern="0" dirty="0">
                <a:solidFill>
                  <a:srgbClr val="000000"/>
                </a:solidFill>
                <a:latin typeface="Arial"/>
                <a:ea typeface="ＭＳ Ｐゴシック" panose="020B0600070205080204" pitchFamily="34" charset="-128"/>
              </a:rPr>
              <a:t>- </a:t>
            </a:r>
            <a:r>
              <a:rPr lang="en-US" altLang="en-US" sz="2000" i="1" kern="0" dirty="0">
                <a:solidFill>
                  <a:srgbClr val="000000"/>
                </a:solidFill>
                <a:latin typeface="Arial"/>
                <a:ea typeface="ＭＳ Ｐゴシック" panose="020B0600070205080204" pitchFamily="34" charset="-128"/>
              </a:rPr>
              <a:t>Not to exceed 100% of compensated activities</a:t>
            </a:r>
          </a:p>
          <a:p>
            <a:pPr marL="347472" lvl="0" indent="-347472" defTabSz="854075" eaLnBrk="1" hangingPunct="1">
              <a:spcBef>
                <a:spcPct val="20000"/>
              </a:spcBef>
              <a:buFontTx/>
              <a:buChar char="•"/>
              <a:defRPr/>
            </a:pPr>
            <a:r>
              <a:rPr lang="en-US" altLang="en-US" sz="2000" kern="0" dirty="0">
                <a:solidFill>
                  <a:srgbClr val="000000"/>
                </a:solidFill>
                <a:latin typeface="Arial"/>
                <a:ea typeface="ＭＳ Ｐゴシック" panose="020B0600070205080204" pitchFamily="34" charset="-128"/>
              </a:rPr>
              <a:t>Encompass both Federally assisted and all other activities compensated on an integrated basis</a:t>
            </a:r>
          </a:p>
        </p:txBody>
      </p:sp>
      <p:sp>
        <p:nvSpPr>
          <p:cNvPr id="12" name="Rectangle 11"/>
          <p:cNvSpPr/>
          <p:nvPr/>
        </p:nvSpPr>
        <p:spPr>
          <a:xfrm>
            <a:off x="5529648" y="3591818"/>
            <a:ext cx="3429000" cy="2616101"/>
          </a:xfrm>
          <a:prstGeom prst="rect">
            <a:avLst/>
          </a:prstGeom>
        </p:spPr>
        <p:txBody>
          <a:bodyPr wrap="square">
            <a:spAutoFit/>
          </a:bodyPr>
          <a:lstStyle/>
          <a:p>
            <a:pPr marL="347472" lvl="0" indent="-347472" defTabSz="854075" eaLnBrk="1" hangingPunct="1">
              <a:spcBef>
                <a:spcPct val="20000"/>
              </a:spcBef>
              <a:buFontTx/>
              <a:buChar char="•"/>
              <a:defRPr/>
            </a:pPr>
            <a:r>
              <a:rPr lang="en-US" altLang="en-US" sz="2000" kern="0" dirty="0">
                <a:solidFill>
                  <a:srgbClr val="000000"/>
                </a:solidFill>
                <a:latin typeface="Arial"/>
                <a:ea typeface="ＭＳ Ｐゴシック" panose="020B0600070205080204" pitchFamily="34" charset="-128"/>
              </a:rPr>
              <a:t>Comply with accounting policies and practices</a:t>
            </a:r>
          </a:p>
          <a:p>
            <a:pPr marL="347472" lvl="0" indent="-347472" defTabSz="854075" eaLnBrk="1" hangingPunct="1">
              <a:spcBef>
                <a:spcPct val="20000"/>
              </a:spcBef>
              <a:buFontTx/>
              <a:buChar char="•"/>
              <a:defRPr/>
            </a:pPr>
            <a:r>
              <a:rPr lang="en-US" altLang="en-US" sz="2000" kern="0" dirty="0">
                <a:solidFill>
                  <a:srgbClr val="000000"/>
                </a:solidFill>
                <a:latin typeface="Arial"/>
                <a:ea typeface="ＭＳ Ｐゴシック" panose="020B0600070205080204" pitchFamily="34" charset="-128"/>
              </a:rPr>
              <a:t>Support the distribution of salary or wages among specific activities or cost objectives if employee works on more than one award or activity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7814" y="2492436"/>
            <a:ext cx="1158486" cy="1011502"/>
          </a:xfrm>
          <a:prstGeom prst="rect">
            <a:avLst/>
          </a:prstGeom>
        </p:spPr>
      </p:pic>
      <p:sp>
        <p:nvSpPr>
          <p:cNvPr id="3" name="Title 2"/>
          <p:cNvSpPr>
            <a:spLocks noGrp="1"/>
          </p:cNvSpPr>
          <p:nvPr>
            <p:ph type="title"/>
          </p:nvPr>
        </p:nvSpPr>
        <p:spPr/>
        <p:txBody>
          <a:bodyPr/>
          <a:lstStyle/>
          <a:p>
            <a:r>
              <a:rPr lang="en-US" dirty="0" smtClean="0"/>
              <a:t>Payroll Distribution:</a:t>
            </a:r>
            <a:br>
              <a:rPr lang="en-US" dirty="0" smtClean="0"/>
            </a:br>
            <a:r>
              <a:rPr lang="en-US" dirty="0" smtClean="0"/>
              <a:t>Basic Standards for Documentation (2 of 3)</a:t>
            </a:r>
            <a:endParaRPr lang="en-US" dirty="0"/>
          </a:p>
        </p:txBody>
      </p:sp>
    </p:spTree>
    <p:extLst>
      <p:ext uri="{BB962C8B-B14F-4D97-AF65-F5344CB8AC3E}">
        <p14:creationId xmlns:p14="http://schemas.microsoft.com/office/powerpoint/2010/main" val="2306775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1600200"/>
            <a:ext cx="4389120" cy="1600200"/>
          </a:xfrm>
          <a:prstGeom prst="roundRect">
            <a:avLst/>
          </a:prstGeom>
          <a:solidFill>
            <a:srgbClr val="FFB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7" name="Rounded Rectangle 6"/>
          <p:cNvSpPr/>
          <p:nvPr/>
        </p:nvSpPr>
        <p:spPr>
          <a:xfrm>
            <a:off x="4648200" y="1600200"/>
            <a:ext cx="4495800" cy="1600200"/>
          </a:xfrm>
          <a:prstGeom prst="roundRect">
            <a:avLst/>
          </a:prstGeom>
          <a:solidFill>
            <a:srgbClr val="FFB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8" name="Rounded Rectangle 7"/>
          <p:cNvSpPr/>
          <p:nvPr/>
        </p:nvSpPr>
        <p:spPr>
          <a:xfrm>
            <a:off x="0" y="3276600"/>
            <a:ext cx="4389120" cy="1600200"/>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9" name="Rounded Rectangle 8"/>
          <p:cNvSpPr/>
          <p:nvPr/>
        </p:nvSpPr>
        <p:spPr>
          <a:xfrm>
            <a:off x="4648414" y="3276600"/>
            <a:ext cx="4502102" cy="1703030"/>
          </a:xfrm>
          <a:prstGeom prst="roundRect">
            <a:avLst/>
          </a:prstGeom>
          <a:solidFill>
            <a:srgbClr val="BBE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10" name="Rounded Rectangle 9"/>
          <p:cNvSpPr/>
          <p:nvPr/>
        </p:nvSpPr>
        <p:spPr>
          <a:xfrm>
            <a:off x="0" y="4953000"/>
            <a:ext cx="4389120" cy="1600200"/>
          </a:xfrm>
          <a:prstGeom prst="roundRect">
            <a:avLst/>
          </a:prstGeom>
          <a:solidFill>
            <a:srgbClr val="91CE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srgbClr val="FFFFFF"/>
              </a:solidFill>
            </a:endParaRPr>
          </a:p>
        </p:txBody>
      </p:sp>
      <p:sp>
        <p:nvSpPr>
          <p:cNvPr id="12" name="TextBox 11"/>
          <p:cNvSpPr txBox="1"/>
          <p:nvPr/>
        </p:nvSpPr>
        <p:spPr>
          <a:xfrm>
            <a:off x="1295400" y="1600200"/>
            <a:ext cx="3254229" cy="1938992"/>
          </a:xfrm>
          <a:prstGeom prst="rect">
            <a:avLst/>
          </a:prstGeom>
          <a:noFill/>
        </p:spPr>
        <p:txBody>
          <a:bodyPr wrap="square" rtlCol="0">
            <a:spAutoFit/>
          </a:bodyPr>
          <a:lstStyle/>
          <a:p>
            <a:pPr defTabSz="457200">
              <a:spcBef>
                <a:spcPts val="200"/>
              </a:spcBef>
            </a:pPr>
            <a:r>
              <a:rPr lang="en-US" altLang="en-US" sz="2000" dirty="0">
                <a:solidFill>
                  <a:srgbClr val="000000"/>
                </a:solidFill>
              </a:rPr>
              <a:t>Payroll records meeting these standards are not required to provide additional documentation of work performed</a:t>
            </a:r>
          </a:p>
          <a:p>
            <a:pPr defTabSz="457200"/>
            <a:endParaRPr lang="en-US" sz="2000" dirty="0">
              <a:solidFill>
                <a:srgbClr val="000000"/>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905000"/>
            <a:ext cx="1203414" cy="1021767"/>
          </a:xfrm>
          <a:prstGeom prst="rect">
            <a:avLst/>
          </a:prstGeom>
          <a:effectLst>
            <a:softEdge rad="88900"/>
          </a:effectLst>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581400"/>
            <a:ext cx="1203414" cy="1021767"/>
          </a:xfrm>
          <a:prstGeom prst="rect">
            <a:avLst/>
          </a:prstGeom>
          <a:effectLst>
            <a:softEdge rad="88900"/>
          </a:effectLst>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181600"/>
            <a:ext cx="1203414" cy="1021767"/>
          </a:xfrm>
          <a:prstGeom prst="rect">
            <a:avLst/>
          </a:prstGeom>
          <a:effectLst>
            <a:softEdge rad="88900"/>
          </a:effectLst>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986" y="3581400"/>
            <a:ext cx="1203414" cy="1021767"/>
          </a:xfrm>
          <a:prstGeom prst="rect">
            <a:avLst/>
          </a:prstGeom>
          <a:effectLst>
            <a:softEdge rad="88900"/>
          </a:effectLst>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986" y="1905000"/>
            <a:ext cx="1203414" cy="1021767"/>
          </a:xfrm>
          <a:prstGeom prst="rect">
            <a:avLst/>
          </a:prstGeom>
          <a:effectLst>
            <a:softEdge rad="88900"/>
          </a:effectLst>
        </p:spPr>
      </p:pic>
      <p:sp>
        <p:nvSpPr>
          <p:cNvPr id="26" name="TextBox 25"/>
          <p:cNvSpPr txBox="1"/>
          <p:nvPr/>
        </p:nvSpPr>
        <p:spPr>
          <a:xfrm>
            <a:off x="1262895" y="3352800"/>
            <a:ext cx="3156705" cy="1323439"/>
          </a:xfrm>
          <a:prstGeom prst="rect">
            <a:avLst/>
          </a:prstGeom>
          <a:noFill/>
          <a:ln>
            <a:noFill/>
          </a:ln>
        </p:spPr>
        <p:txBody>
          <a:bodyPr wrap="square" rtlCol="0">
            <a:spAutoFit/>
          </a:bodyPr>
          <a:lstStyle/>
          <a:p>
            <a:pPr marL="0" lvl="1"/>
            <a:r>
              <a:rPr lang="en-US" altLang="en-US" sz="2000" kern="0" dirty="0" smtClean="0">
                <a:solidFill>
                  <a:srgbClr val="000000"/>
                </a:solidFill>
              </a:rPr>
              <a:t>Non-exempt employees: must record total number of hours worked each day to comply with FSLA</a:t>
            </a:r>
          </a:p>
        </p:txBody>
      </p:sp>
      <p:sp>
        <p:nvSpPr>
          <p:cNvPr id="27" name="TextBox 26"/>
          <p:cNvSpPr txBox="1"/>
          <p:nvPr/>
        </p:nvSpPr>
        <p:spPr>
          <a:xfrm>
            <a:off x="1263098" y="5094619"/>
            <a:ext cx="3156502" cy="1323439"/>
          </a:xfrm>
          <a:prstGeom prst="rect">
            <a:avLst/>
          </a:prstGeom>
          <a:noFill/>
          <a:ln>
            <a:noFill/>
          </a:ln>
        </p:spPr>
        <p:txBody>
          <a:bodyPr wrap="square" rtlCol="0">
            <a:spAutoFit/>
          </a:bodyPr>
          <a:lstStyle/>
          <a:p>
            <a:pPr marL="0" lvl="1"/>
            <a:r>
              <a:rPr lang="en-US" altLang="en-US" sz="2000" kern="0" dirty="0" smtClean="0">
                <a:solidFill>
                  <a:srgbClr val="000000"/>
                </a:solidFill>
              </a:rPr>
              <a:t>Same standards apply to documenting salaries and wages for cost sharing and match requirements</a:t>
            </a:r>
            <a:endParaRPr lang="en-US" altLang="en-US" sz="2000" kern="0" dirty="0">
              <a:solidFill>
                <a:srgbClr val="000000"/>
              </a:solidFill>
            </a:endParaRPr>
          </a:p>
        </p:txBody>
      </p:sp>
      <p:sp>
        <p:nvSpPr>
          <p:cNvPr id="28" name="TextBox 27"/>
          <p:cNvSpPr txBox="1"/>
          <p:nvPr/>
        </p:nvSpPr>
        <p:spPr>
          <a:xfrm>
            <a:off x="5715000" y="1600200"/>
            <a:ext cx="3429001" cy="1631216"/>
          </a:xfrm>
          <a:prstGeom prst="rect">
            <a:avLst/>
          </a:prstGeom>
          <a:noFill/>
          <a:ln>
            <a:noFill/>
          </a:ln>
        </p:spPr>
        <p:txBody>
          <a:bodyPr wrap="square" rtlCol="0">
            <a:spAutoFit/>
          </a:bodyPr>
          <a:lstStyle/>
          <a:p>
            <a:pPr marL="0" lvl="1"/>
            <a:r>
              <a:rPr lang="en-US" altLang="en-US" sz="2000" kern="0" dirty="0" smtClean="0">
                <a:solidFill>
                  <a:srgbClr val="000000"/>
                </a:solidFill>
              </a:rPr>
              <a:t>Federal Gov’t may require personal activity reports or equivalent if records do not meet these standards</a:t>
            </a:r>
            <a:endParaRPr lang="en-US" altLang="en-US" sz="2000" kern="0" dirty="0">
              <a:solidFill>
                <a:srgbClr val="000000"/>
              </a:solidFill>
            </a:endParaRPr>
          </a:p>
          <a:p>
            <a:pPr algn="ctr"/>
            <a:endParaRPr lang="en-US" sz="2000" dirty="0"/>
          </a:p>
        </p:txBody>
      </p:sp>
      <p:sp>
        <p:nvSpPr>
          <p:cNvPr id="4" name="Rectangle 3"/>
          <p:cNvSpPr/>
          <p:nvPr/>
        </p:nvSpPr>
        <p:spPr>
          <a:xfrm>
            <a:off x="5791200" y="3276600"/>
            <a:ext cx="3657600" cy="1703030"/>
          </a:xfrm>
          <a:prstGeom prst="rect">
            <a:avLst/>
          </a:prstGeom>
        </p:spPr>
        <p:txBody>
          <a:bodyPr wrap="square">
            <a:spAutoFit/>
          </a:bodyPr>
          <a:lstStyle/>
          <a:p>
            <a:pPr marL="0" lvl="1"/>
            <a:r>
              <a:rPr lang="en-US" altLang="en-US" sz="2000" kern="0" dirty="0">
                <a:solidFill>
                  <a:srgbClr val="000000"/>
                </a:solidFill>
              </a:rPr>
              <a:t>Institutions of Higher Education:</a:t>
            </a:r>
          </a:p>
          <a:p>
            <a:pPr indent="-457200">
              <a:lnSpc>
                <a:spcPct val="80000"/>
              </a:lnSpc>
              <a:buFont typeface="Arial" panose="020B0604020202020204" pitchFamily="34" charset="0"/>
              <a:buChar char="•"/>
            </a:pPr>
            <a:r>
              <a:rPr lang="en-US" altLang="en-US" sz="2000" kern="0" dirty="0">
                <a:solidFill>
                  <a:srgbClr val="000000"/>
                </a:solidFill>
              </a:rPr>
              <a:t>Categories of activities may be expressed as a %</a:t>
            </a:r>
          </a:p>
          <a:p>
            <a:pPr indent="-457200">
              <a:lnSpc>
                <a:spcPct val="80000"/>
              </a:lnSpc>
              <a:buFont typeface="Arial" panose="020B0604020202020204" pitchFamily="34" charset="0"/>
              <a:buChar char="•"/>
            </a:pPr>
            <a:r>
              <a:rPr lang="en-US" altLang="en-US" sz="2000" kern="0" dirty="0">
                <a:solidFill>
                  <a:srgbClr val="000000"/>
                </a:solidFill>
              </a:rPr>
              <a:t>Intermingled duties: precision not always feasible</a:t>
            </a:r>
          </a:p>
        </p:txBody>
      </p:sp>
      <p:sp>
        <p:nvSpPr>
          <p:cNvPr id="2" name="Title 1"/>
          <p:cNvSpPr>
            <a:spLocks noGrp="1"/>
          </p:cNvSpPr>
          <p:nvPr>
            <p:ph type="title"/>
          </p:nvPr>
        </p:nvSpPr>
        <p:spPr/>
        <p:txBody>
          <a:bodyPr/>
          <a:lstStyle/>
          <a:p>
            <a:r>
              <a:rPr lang="en-US" dirty="0" smtClean="0"/>
              <a:t>Payroll Distribution:</a:t>
            </a:r>
            <a:br>
              <a:rPr lang="en-US" dirty="0" smtClean="0"/>
            </a:br>
            <a:r>
              <a:rPr lang="en-US" dirty="0" smtClean="0"/>
              <a:t>Basic Standards for Documentation: (3 of 3)</a:t>
            </a:r>
            <a:endParaRPr lang="en-US" dirty="0"/>
          </a:p>
        </p:txBody>
      </p:sp>
    </p:spTree>
    <p:extLst>
      <p:ext uri="{BB962C8B-B14F-4D97-AF65-F5344CB8AC3E}">
        <p14:creationId xmlns:p14="http://schemas.microsoft.com/office/powerpoint/2010/main" val="1769748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entagon 12"/>
          <p:cNvSpPr/>
          <p:nvPr/>
        </p:nvSpPr>
        <p:spPr>
          <a:xfrm>
            <a:off x="609599" y="4226316"/>
            <a:ext cx="8382001" cy="2284525"/>
          </a:xfrm>
          <a:prstGeom prst="homePlate">
            <a:avLst>
              <a:gd name="adj" fmla="val 0"/>
            </a:avLst>
          </a:prstGeom>
          <a:solidFill>
            <a:srgbClr val="53BDDC"/>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Calibri"/>
            </a:endParaRPr>
          </a:p>
        </p:txBody>
      </p:sp>
      <p:sp>
        <p:nvSpPr>
          <p:cNvPr id="12" name="Pentagon 11"/>
          <p:cNvSpPr/>
          <p:nvPr/>
        </p:nvSpPr>
        <p:spPr>
          <a:xfrm>
            <a:off x="761999" y="2209801"/>
            <a:ext cx="8229601" cy="1981199"/>
          </a:xfrm>
          <a:prstGeom prst="homePlate">
            <a:avLst>
              <a:gd name="adj" fmla="val 0"/>
            </a:avLst>
          </a:prstGeom>
          <a:solidFill>
            <a:srgbClr val="70AD47">
              <a:lumMod val="60000"/>
              <a:lumOff val="40000"/>
            </a:srgbClr>
          </a:solidFill>
          <a:ln w="25400" cap="flat" cmpd="sng" algn="ctr">
            <a:noFill/>
            <a:prstDash val="solid"/>
          </a:ln>
          <a:effectLst>
            <a:innerShdw blurRad="704850" dist="660400" dir="10800000">
              <a:srgbClr val="70AD47">
                <a:lumMod val="50000"/>
                <a:alpha val="91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sp>
        <p:nvSpPr>
          <p:cNvPr id="2" name="Title 1"/>
          <p:cNvSpPr>
            <a:spLocks noGrp="1"/>
          </p:cNvSpPr>
          <p:nvPr>
            <p:ph type="title"/>
          </p:nvPr>
        </p:nvSpPr>
        <p:spPr/>
        <p:txBody>
          <a:bodyPr/>
          <a:lstStyle/>
          <a:p>
            <a:r>
              <a:rPr lang="en-US" dirty="0" smtClean="0"/>
              <a:t>Allocation and Distribution Basis</a:t>
            </a:r>
            <a:endParaRPr lang="en-US" dirty="0"/>
          </a:p>
        </p:txBody>
      </p:sp>
      <p:sp>
        <p:nvSpPr>
          <p:cNvPr id="120835" name="Content Placeholder 1"/>
          <p:cNvSpPr>
            <a:spLocks noGrp="1"/>
          </p:cNvSpPr>
          <p:nvPr>
            <p:ph idx="1"/>
          </p:nvPr>
        </p:nvSpPr>
        <p:spPr bwMode="auto">
          <a:xfrm>
            <a:off x="457200" y="1371600"/>
            <a:ext cx="7924800" cy="475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indent="0">
              <a:buFontTx/>
              <a:buNone/>
            </a:pPr>
            <a:r>
              <a:rPr lang="en-US" altLang="en-US" sz="2000" dirty="0" smtClean="0">
                <a:ea typeface="Arial" panose="020B0604020202020204" pitchFamily="34" charset="0"/>
              </a:rPr>
              <a:t>For each type of expense, identify an acceptable base(s) that may be used to allocate that cost</a:t>
            </a:r>
          </a:p>
        </p:txBody>
      </p:sp>
      <p:sp>
        <p:nvSpPr>
          <p:cNvPr id="3" name="Rectangle 2"/>
          <p:cNvSpPr/>
          <p:nvPr/>
        </p:nvSpPr>
        <p:spPr>
          <a:xfrm>
            <a:off x="1066800" y="2155954"/>
            <a:ext cx="5547360" cy="2416046"/>
          </a:xfrm>
          <a:prstGeom prst="rect">
            <a:avLst/>
          </a:prstGeom>
        </p:spPr>
        <p:txBody>
          <a:bodyPr wrap="square">
            <a:spAutoFit/>
          </a:bodyPr>
          <a:lstStyle/>
          <a:p>
            <a:pPr lvl="1" eaLnBrk="1" hangingPunct="1">
              <a:lnSpc>
                <a:spcPct val="90000"/>
              </a:lnSpc>
            </a:pPr>
            <a:r>
              <a:rPr lang="en-US" altLang="en-US" sz="1900" b="1" dirty="0">
                <a:solidFill>
                  <a:srgbClr val="000000"/>
                </a:solidFill>
                <a:ea typeface="ＭＳ Ｐゴシック" panose="020B0600070205080204" pitchFamily="34" charset="-128"/>
              </a:rPr>
              <a:t>Expenses</a:t>
            </a:r>
            <a:endParaRPr lang="en-US" altLang="en-US" sz="1900" dirty="0">
              <a:solidFill>
                <a:srgbClr val="000000"/>
              </a:solidFill>
              <a:ea typeface="ＭＳ Ｐゴシック" panose="020B0600070205080204" pitchFamily="34" charset="-128"/>
            </a:endParaRPr>
          </a:p>
          <a:p>
            <a:pPr lvl="1" eaLnBrk="1" hangingPunct="1">
              <a:lnSpc>
                <a:spcPct val="90000"/>
              </a:lnSpc>
              <a:spcBef>
                <a:spcPts val="600"/>
              </a:spcBef>
              <a:buFont typeface="Arial" panose="020B0604020202020204" pitchFamily="34" charset="0"/>
              <a:buAutoNum type="arabicPeriod"/>
            </a:pPr>
            <a:r>
              <a:rPr lang="en-US" altLang="en-US" sz="1900" dirty="0" smtClean="0">
                <a:solidFill>
                  <a:srgbClr val="000000"/>
                </a:solidFill>
                <a:ea typeface="ＭＳ Ｐゴシック" panose="020B0600070205080204" pitchFamily="34" charset="-128"/>
              </a:rPr>
              <a:t>Case </a:t>
            </a:r>
            <a:r>
              <a:rPr lang="en-US" altLang="en-US" sz="1900" dirty="0">
                <a:solidFill>
                  <a:srgbClr val="000000"/>
                </a:solidFill>
                <a:ea typeface="ＭＳ Ｐゴシック" panose="020B0600070205080204" pitchFamily="34" charset="-128"/>
              </a:rPr>
              <a:t>manager'</a:t>
            </a:r>
            <a:r>
              <a:rPr lang="en-US" altLang="ja-JP" sz="1900" dirty="0">
                <a:solidFill>
                  <a:srgbClr val="000000"/>
                </a:solidFill>
                <a:ea typeface="ＭＳ Ｐゴシック" panose="020B0600070205080204" pitchFamily="34" charset="-128"/>
              </a:rPr>
              <a:t>s salary</a:t>
            </a:r>
          </a:p>
          <a:p>
            <a:pPr lvl="1" eaLnBrk="1" hangingPunct="1">
              <a:lnSpc>
                <a:spcPct val="90000"/>
              </a:lnSpc>
              <a:spcBef>
                <a:spcPts val="600"/>
              </a:spcBef>
              <a:buFont typeface="Arial" panose="020B0604020202020204" pitchFamily="34" charset="0"/>
              <a:buAutoNum type="arabicPeriod"/>
            </a:pPr>
            <a:r>
              <a:rPr lang="en-US" altLang="en-US" sz="1900" dirty="0">
                <a:solidFill>
                  <a:srgbClr val="000000"/>
                </a:solidFill>
                <a:ea typeface="ＭＳ Ｐゴシック" panose="020B0600070205080204" pitchFamily="34" charset="-128"/>
              </a:rPr>
              <a:t>Job developer'</a:t>
            </a:r>
            <a:r>
              <a:rPr lang="en-US" altLang="ja-JP" sz="1900" dirty="0">
                <a:solidFill>
                  <a:srgbClr val="000000"/>
                </a:solidFill>
                <a:ea typeface="ＭＳ Ｐゴシック" panose="020B0600070205080204" pitchFamily="34" charset="-128"/>
              </a:rPr>
              <a:t>s travel</a:t>
            </a:r>
          </a:p>
          <a:p>
            <a:pPr lvl="1" eaLnBrk="1" hangingPunct="1">
              <a:lnSpc>
                <a:spcPct val="90000"/>
              </a:lnSpc>
              <a:spcBef>
                <a:spcPts val="600"/>
              </a:spcBef>
              <a:buFont typeface="Arial" panose="020B0604020202020204" pitchFamily="34" charset="0"/>
              <a:buAutoNum type="arabicPeriod"/>
            </a:pPr>
            <a:r>
              <a:rPr lang="en-US" altLang="en-US" sz="1900" dirty="0">
                <a:solidFill>
                  <a:srgbClr val="000000"/>
                </a:solidFill>
                <a:ea typeface="ＭＳ Ｐゴシック" panose="020B0600070205080204" pitchFamily="34" charset="-128"/>
              </a:rPr>
              <a:t>Employer services costs</a:t>
            </a:r>
          </a:p>
          <a:p>
            <a:pPr lvl="1" eaLnBrk="1" hangingPunct="1">
              <a:lnSpc>
                <a:spcPct val="90000"/>
              </a:lnSpc>
              <a:spcBef>
                <a:spcPts val="600"/>
              </a:spcBef>
              <a:buFont typeface="Arial" panose="020B0604020202020204" pitchFamily="34" charset="0"/>
              <a:buAutoNum type="arabicPeriod"/>
            </a:pPr>
            <a:r>
              <a:rPr lang="en-US" altLang="en-US" sz="1900" dirty="0">
                <a:solidFill>
                  <a:srgbClr val="000000"/>
                </a:solidFill>
                <a:ea typeface="ＭＳ Ｐゴシック" panose="020B0600070205080204" pitchFamily="34" charset="-128"/>
              </a:rPr>
              <a:t>Joint copier machine</a:t>
            </a:r>
          </a:p>
          <a:p>
            <a:pPr lvl="1" eaLnBrk="1" hangingPunct="1">
              <a:lnSpc>
                <a:spcPct val="90000"/>
              </a:lnSpc>
              <a:spcBef>
                <a:spcPts val="600"/>
              </a:spcBef>
              <a:buFont typeface="Arial" panose="020B0604020202020204" pitchFamily="34" charset="0"/>
              <a:buAutoNum type="arabicPeriod"/>
            </a:pPr>
            <a:r>
              <a:rPr lang="en-US" altLang="en-US" sz="1900" dirty="0">
                <a:solidFill>
                  <a:srgbClr val="000000"/>
                </a:solidFill>
                <a:ea typeface="ＭＳ Ｐゴシック" panose="020B0600070205080204" pitchFamily="34" charset="-128"/>
              </a:rPr>
              <a:t>Conference room</a:t>
            </a:r>
          </a:p>
          <a:p>
            <a:pPr lvl="0" eaLnBrk="1" hangingPunct="1"/>
            <a:endParaRPr lang="en-US" altLang="en-US" sz="1800" dirty="0">
              <a:solidFill>
                <a:srgbClr val="FFFFFF"/>
              </a:solidFill>
              <a:ea typeface="ＭＳ Ｐゴシック" panose="020B0600070205080204" pitchFamily="34" charset="-128"/>
            </a:endParaRPr>
          </a:p>
        </p:txBody>
      </p:sp>
      <p:sp>
        <p:nvSpPr>
          <p:cNvPr id="4" name="Rectangle 3"/>
          <p:cNvSpPr/>
          <p:nvPr/>
        </p:nvSpPr>
        <p:spPr>
          <a:xfrm>
            <a:off x="1498182" y="4191000"/>
            <a:ext cx="7645818" cy="2396041"/>
          </a:xfrm>
          <a:prstGeom prst="rect">
            <a:avLst/>
          </a:prstGeom>
        </p:spPr>
        <p:txBody>
          <a:bodyPr wrap="square">
            <a:spAutoFit/>
          </a:bodyPr>
          <a:lstStyle/>
          <a:p>
            <a:pPr lvl="0" eaLnBrk="1" hangingPunct="1">
              <a:lnSpc>
                <a:spcPct val="90000"/>
              </a:lnSpc>
            </a:pPr>
            <a:r>
              <a:rPr lang="en-US" altLang="en-US" sz="1900" b="1" dirty="0">
                <a:solidFill>
                  <a:srgbClr val="000000"/>
                </a:solidFill>
                <a:ea typeface="ＭＳ Ｐゴシック" panose="020B0600070205080204" pitchFamily="34" charset="-128"/>
              </a:rPr>
              <a:t>Bases</a:t>
            </a:r>
            <a:endParaRPr lang="en-US" altLang="en-US" sz="1900" dirty="0">
              <a:solidFill>
                <a:srgbClr val="000000"/>
              </a:solidFill>
              <a:ea typeface="ＭＳ Ｐゴシック" panose="020B0600070205080204" pitchFamily="34" charset="-128"/>
            </a:endParaRPr>
          </a:p>
          <a:p>
            <a:pPr lvl="0" eaLnBrk="1" hangingPunct="1">
              <a:lnSpc>
                <a:spcPct val="90000"/>
              </a:lnSpc>
              <a:spcBef>
                <a:spcPts val="600"/>
              </a:spcBef>
              <a:buFont typeface="Calibri" panose="020F0502020204030204" pitchFamily="34" charset="0"/>
              <a:buAutoNum type="alphaUcPeriod"/>
            </a:pPr>
            <a:r>
              <a:rPr lang="en-US" altLang="en-US" sz="1900" dirty="0">
                <a:solidFill>
                  <a:srgbClr val="000000"/>
                </a:solidFill>
                <a:ea typeface="ＭＳ Ｐゴシック" panose="020B0600070205080204" pitchFamily="34" charset="-128"/>
              </a:rPr>
              <a:t>Direct labor hours</a:t>
            </a:r>
          </a:p>
          <a:p>
            <a:pPr lvl="0" eaLnBrk="1" hangingPunct="1">
              <a:lnSpc>
                <a:spcPct val="90000"/>
              </a:lnSpc>
              <a:spcBef>
                <a:spcPts val="600"/>
              </a:spcBef>
              <a:buFont typeface="Calibri" panose="020F0502020204030204" pitchFamily="34" charset="0"/>
              <a:buAutoNum type="alphaUcPeriod"/>
            </a:pPr>
            <a:r>
              <a:rPr lang="en-US" altLang="en-US" sz="1900" dirty="0">
                <a:solidFill>
                  <a:srgbClr val="000000"/>
                </a:solidFill>
                <a:ea typeface="ＭＳ Ｐゴシック" panose="020B0600070205080204" pitchFamily="34" charset="-128"/>
              </a:rPr>
              <a:t>Direct expenditures</a:t>
            </a:r>
          </a:p>
          <a:p>
            <a:pPr lvl="0" eaLnBrk="1" hangingPunct="1">
              <a:lnSpc>
                <a:spcPct val="90000"/>
              </a:lnSpc>
              <a:spcBef>
                <a:spcPts val="600"/>
              </a:spcBef>
              <a:buFont typeface="Calibri" panose="020F0502020204030204" pitchFamily="34" charset="0"/>
              <a:buAutoNum type="alphaUcPeriod"/>
            </a:pPr>
            <a:r>
              <a:rPr lang="en-US" altLang="en-US" sz="1900" dirty="0">
                <a:solidFill>
                  <a:srgbClr val="000000"/>
                </a:solidFill>
                <a:ea typeface="ＭＳ Ｐゴシック" panose="020B0600070205080204" pitchFamily="34" charset="-128"/>
              </a:rPr>
              <a:t>Number of participants currently enrolled</a:t>
            </a:r>
          </a:p>
          <a:p>
            <a:pPr lvl="0" eaLnBrk="1" hangingPunct="1">
              <a:lnSpc>
                <a:spcPct val="90000"/>
              </a:lnSpc>
              <a:spcBef>
                <a:spcPts val="600"/>
              </a:spcBef>
              <a:buFont typeface="Calibri" panose="020F0502020204030204" pitchFamily="34" charset="0"/>
              <a:buAutoNum type="alphaUcPeriod"/>
            </a:pPr>
            <a:r>
              <a:rPr lang="en-US" altLang="en-US" sz="1900" dirty="0">
                <a:solidFill>
                  <a:srgbClr val="000000"/>
                </a:solidFill>
                <a:ea typeface="ＭＳ Ｐゴシック" panose="020B0600070205080204" pitchFamily="34" charset="-128"/>
              </a:rPr>
              <a:t>Square footage</a:t>
            </a:r>
          </a:p>
          <a:p>
            <a:pPr lvl="0" eaLnBrk="1" hangingPunct="1">
              <a:lnSpc>
                <a:spcPct val="90000"/>
              </a:lnSpc>
              <a:spcBef>
                <a:spcPts val="600"/>
              </a:spcBef>
              <a:buFont typeface="Calibri" panose="020F0502020204030204" pitchFamily="34" charset="0"/>
              <a:buAutoNum type="alphaUcPeriod"/>
            </a:pPr>
            <a:r>
              <a:rPr lang="en-US" altLang="en-US" sz="1900" dirty="0">
                <a:solidFill>
                  <a:srgbClr val="000000"/>
                </a:solidFill>
                <a:ea typeface="ＭＳ Ｐゴシック" panose="020B0600070205080204" pitchFamily="34" charset="-128"/>
              </a:rPr>
              <a:t>Number of units (specify type of units)</a:t>
            </a:r>
          </a:p>
          <a:p>
            <a:pPr lvl="0" eaLnBrk="1" hangingPunct="1">
              <a:lnSpc>
                <a:spcPct val="90000"/>
              </a:lnSpc>
              <a:spcBef>
                <a:spcPts val="600"/>
              </a:spcBef>
              <a:buFont typeface="Calibri" panose="020F0502020204030204" pitchFamily="34" charset="0"/>
              <a:buAutoNum type="alphaUcPeriod"/>
            </a:pPr>
            <a:r>
              <a:rPr lang="en-US" altLang="en-US" sz="1900" dirty="0">
                <a:solidFill>
                  <a:srgbClr val="000000"/>
                </a:solidFill>
                <a:ea typeface="ＭＳ Ｐゴシック" panose="020B0600070205080204" pitchFamily="34" charset="-128"/>
              </a:rPr>
              <a:t>Other (specify)</a:t>
            </a:r>
          </a:p>
        </p:txBody>
      </p:sp>
      <p:sp>
        <p:nvSpPr>
          <p:cNvPr id="9" name="Pentagon 8"/>
          <p:cNvSpPr/>
          <p:nvPr/>
        </p:nvSpPr>
        <p:spPr>
          <a:xfrm>
            <a:off x="141086" y="2209802"/>
            <a:ext cx="1204696" cy="1981198"/>
          </a:xfrm>
          <a:prstGeom prst="homePlate">
            <a:avLst/>
          </a:prstGeom>
          <a:solidFill>
            <a:srgbClr val="A9D18E"/>
          </a:solidFill>
          <a:ln w="25400" cap="flat" cmpd="sng" algn="ctr">
            <a:noFill/>
            <a:prstDash val="solid"/>
          </a:ln>
          <a:effectLst>
            <a:innerShdw blurRad="247650" dist="355600" dir="10800000">
              <a:srgbClr val="70AD47">
                <a:lumMod val="50000"/>
                <a:alpha val="24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ndParaRPr>
          </a:p>
        </p:txBody>
      </p:sp>
      <p:sp>
        <p:nvSpPr>
          <p:cNvPr id="14" name="Pentagon 13"/>
          <p:cNvSpPr/>
          <p:nvPr/>
        </p:nvSpPr>
        <p:spPr>
          <a:xfrm>
            <a:off x="141086" y="4226316"/>
            <a:ext cx="1204696" cy="2284525"/>
          </a:xfrm>
          <a:prstGeom prst="homePlate">
            <a:avLst/>
          </a:prstGeom>
          <a:solidFill>
            <a:srgbClr val="B9DDE2"/>
          </a:solidFill>
          <a:ln w="25400" cap="flat" cmpd="sng" algn="ctr">
            <a:noFill/>
            <a:prstDash val="solid"/>
          </a:ln>
          <a:effectLst/>
        </p:spPr>
        <p:txBody>
          <a:bodyPr rtlCol="0" anchor="ctr"/>
          <a:lstStyle/>
          <a:p>
            <a:pPr algn="ctr"/>
            <a:endParaRPr lang="en-US" kern="0" dirty="0">
              <a:solidFill>
                <a:sysClr val="window" lastClr="FFFFFF"/>
              </a:solidFill>
              <a:latin typeface="Calibri"/>
            </a:endParaRPr>
          </a:p>
        </p:txBody>
      </p:sp>
      <p:pic>
        <p:nvPicPr>
          <p:cNvPr id="15" name="Picture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65" y="2738163"/>
            <a:ext cx="671056" cy="102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045" y="4867234"/>
            <a:ext cx="678860" cy="103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Cost Allocation</a:t>
            </a:r>
            <a:endParaRPr lang="en-US" dirty="0"/>
          </a:p>
        </p:txBody>
      </p:sp>
      <p:cxnSp>
        <p:nvCxnSpPr>
          <p:cNvPr id="4" name="Straight Connector 3"/>
          <p:cNvCxnSpPr>
            <a:cxnSpLocks noChangeShapeType="1"/>
          </p:cNvCxnSpPr>
          <p:nvPr/>
        </p:nvCxnSpPr>
        <p:spPr bwMode="auto">
          <a:xfrm flipH="1">
            <a:off x="533400" y="2362200"/>
            <a:ext cx="8001000" cy="0"/>
          </a:xfrm>
          <a:prstGeom prst="line">
            <a:avLst/>
          </a:prstGeom>
          <a:noFill/>
          <a:ln w="9525">
            <a:solidFill>
              <a:srgbClr val="FF8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1748" name="TextBox 5"/>
          <p:cNvSpPr txBox="1">
            <a:spLocks noChangeArrowheads="1"/>
          </p:cNvSpPr>
          <p:nvPr/>
        </p:nvSpPr>
        <p:spPr bwMode="auto">
          <a:xfrm>
            <a:off x="685800" y="2438400"/>
            <a:ext cx="7848600" cy="269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2"/>
                </a:solidFill>
                <a:latin typeface="Arial" panose="020B0604020202020204" pitchFamily="34" charset="0"/>
                <a:ea typeface="MS PGothic" panose="020B0600070205080204" pitchFamily="34" charset="-128"/>
              </a:defRPr>
            </a:lvl1pPr>
            <a:lvl2pPr marL="800100" indent="-342900">
              <a:defRPr sz="1200">
                <a:solidFill>
                  <a:schemeClr val="tx2"/>
                </a:solidFill>
                <a:latin typeface="Arial" panose="020B0604020202020204" pitchFamily="34" charset="0"/>
                <a:ea typeface="MS PGothic" panose="020B0600070205080204" pitchFamily="34" charset="-128"/>
              </a:defRPr>
            </a:lvl2pPr>
            <a:lvl3pPr marL="1257300" indent="-3429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r>
              <a:rPr lang="en-US" altLang="en-US" sz="2400" b="1" dirty="0" smtClean="0">
                <a:solidFill>
                  <a:srgbClr val="4E884B"/>
                </a:solidFill>
              </a:rPr>
              <a:t>Allocation</a:t>
            </a:r>
            <a:endParaRPr lang="en-US" altLang="en-US" sz="2800" b="1" dirty="0">
              <a:solidFill>
                <a:srgbClr val="4E884B"/>
              </a:solidFill>
            </a:endParaRPr>
          </a:p>
          <a:p>
            <a:pPr lvl="1">
              <a:lnSpc>
                <a:spcPct val="110000"/>
              </a:lnSpc>
              <a:buFont typeface="Arial" panose="020B0604020202020204" pitchFamily="34" charset="0"/>
              <a:buChar char="•"/>
            </a:pPr>
            <a:r>
              <a:rPr lang="en-US" altLang="en-US" sz="2200" dirty="0" smtClean="0">
                <a:solidFill>
                  <a:srgbClr val="000000"/>
                </a:solidFill>
              </a:rPr>
              <a:t>The process of assigning a cost, or a group of costs, to one or more cost objective(s), in reasonable proportion to the benefit provided or other equitable relationship. </a:t>
            </a:r>
          </a:p>
          <a:p>
            <a:pPr lvl="1">
              <a:lnSpc>
                <a:spcPct val="110000"/>
              </a:lnSpc>
              <a:buFont typeface="Arial" panose="020B0604020202020204" pitchFamily="34" charset="0"/>
              <a:buChar char="•"/>
            </a:pPr>
            <a:r>
              <a:rPr lang="en-US" altLang="en-US" sz="2200" dirty="0" smtClean="0">
                <a:solidFill>
                  <a:srgbClr val="000000"/>
                </a:solidFill>
              </a:rPr>
              <a:t>The process may entail assigning a cost(s) directly to a final cost objective or through one or more intermediate cost objectives.</a:t>
            </a:r>
            <a:endParaRPr lang="en-US" altLang="en-US" sz="2200" dirty="0">
              <a:solidFill>
                <a:srgbClr val="000000"/>
              </a:solidFill>
            </a:endParaRPr>
          </a:p>
        </p:txBody>
      </p:sp>
      <p:sp>
        <p:nvSpPr>
          <p:cNvPr id="31749" name="Rectangle 6"/>
          <p:cNvSpPr>
            <a:spLocks noChangeArrowheads="1"/>
          </p:cNvSpPr>
          <p:nvPr/>
        </p:nvSpPr>
        <p:spPr bwMode="auto">
          <a:xfrm>
            <a:off x="3962400" y="17780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lvl="0" algn="r"/>
            <a:r>
              <a:rPr lang="en-US" altLang="en-US" sz="3200" b="1" dirty="0" smtClean="0">
                <a:solidFill>
                  <a:srgbClr val="FF9900"/>
                </a:solidFill>
              </a:rPr>
              <a:t>2 CFR 200.4 </a:t>
            </a:r>
            <a:endParaRPr lang="en-US" dirty="0">
              <a:solidFill>
                <a:srgbClr val="0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4800600"/>
            <a:ext cx="2525268" cy="1685191"/>
          </a:xfrm>
          <a:prstGeom prst="rect">
            <a:avLst/>
          </a:prstGeom>
        </p:spPr>
      </p:pic>
    </p:spTree>
    <p:extLst>
      <p:ext uri="{BB962C8B-B14F-4D97-AF65-F5344CB8AC3E}">
        <p14:creationId xmlns:p14="http://schemas.microsoft.com/office/powerpoint/2010/main" val="31328261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Status Check </a:t>
            </a:r>
            <a:endParaRPr lang="en-US" dirty="0"/>
          </a:p>
        </p:txBody>
      </p:sp>
      <p:sp>
        <p:nvSpPr>
          <p:cNvPr id="2" name="Content Placeholder 1"/>
          <p:cNvSpPr>
            <a:spLocks noGrp="1"/>
          </p:cNvSpPr>
          <p:nvPr>
            <p:ph idx="1"/>
          </p:nvPr>
        </p:nvSpPr>
        <p:spPr/>
        <p:txBody>
          <a:bodyPr/>
          <a:lstStyle/>
          <a:p>
            <a:pPr marL="514350" lvl="0" indent="-514350">
              <a:buFont typeface="+mj-lt"/>
              <a:buAutoNum type="arabicPeriod"/>
            </a:pPr>
            <a:endParaRPr lang="en-US" b="1" dirty="0"/>
          </a:p>
          <a:p>
            <a:pPr marL="0" lvl="0" indent="0">
              <a:buNone/>
            </a:pPr>
            <a:r>
              <a:rPr lang="en-US" b="1" dirty="0" smtClean="0"/>
              <a:t>3. Can </a:t>
            </a:r>
            <a:r>
              <a:rPr lang="en-US" b="1" dirty="0"/>
              <a:t>I allocate costs using a distribution basis that is not based on salaries or staff time and effort?  </a:t>
            </a:r>
            <a:endParaRPr lang="en-US" dirty="0"/>
          </a:p>
          <a:p>
            <a:endParaRPr lang="en-US" dirty="0"/>
          </a:p>
        </p:txBody>
      </p:sp>
    </p:spTree>
    <p:extLst>
      <p:ext uri="{BB962C8B-B14F-4D97-AF65-F5344CB8AC3E}">
        <p14:creationId xmlns:p14="http://schemas.microsoft.com/office/powerpoint/2010/main" val="4017399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 (1 of 2)</a:t>
            </a:r>
            <a:endParaRPr lang="en-US" dirty="0"/>
          </a:p>
        </p:txBody>
      </p:sp>
      <p:graphicFrame>
        <p:nvGraphicFramePr>
          <p:cNvPr id="4" name="Diagram 3"/>
          <p:cNvGraphicFramePr/>
          <p:nvPr>
            <p:extLst>
              <p:ext uri="{D42A27DB-BD31-4B8C-83A1-F6EECF244321}">
                <p14:modId xmlns:p14="http://schemas.microsoft.com/office/powerpoint/2010/main" val="2735323285"/>
              </p:ext>
            </p:extLst>
          </p:nvPr>
        </p:nvGraphicFramePr>
        <p:xfrm>
          <a:off x="838200" y="1676400"/>
          <a:ext cx="759043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 (2 of 2)</a:t>
            </a:r>
            <a:endParaRPr lang="en-US" dirty="0"/>
          </a:p>
        </p:txBody>
      </p:sp>
      <p:graphicFrame>
        <p:nvGraphicFramePr>
          <p:cNvPr id="4" name="Diagram 3"/>
          <p:cNvGraphicFramePr/>
          <p:nvPr>
            <p:extLst>
              <p:ext uri="{D42A27DB-BD31-4B8C-83A1-F6EECF244321}">
                <p14:modId xmlns:p14="http://schemas.microsoft.com/office/powerpoint/2010/main" val="1354273542"/>
              </p:ext>
            </p:extLst>
          </p:nvPr>
        </p:nvGraphicFramePr>
        <p:xfrm>
          <a:off x="838200" y="1676400"/>
          <a:ext cx="759043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9373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RECAP</a:t>
            </a:r>
            <a:br>
              <a:rPr lang="en-US" dirty="0" smtClean="0"/>
            </a:br>
            <a:r>
              <a:rPr lang="en-US" dirty="0" smtClean="0"/>
              <a:t>Frequently Asked Questions</a:t>
            </a:r>
            <a:endParaRPr lang="en-US" dirty="0"/>
          </a:p>
        </p:txBody>
      </p:sp>
      <p:sp>
        <p:nvSpPr>
          <p:cNvPr id="2" name="Content Placeholder 1"/>
          <p:cNvSpPr>
            <a:spLocks noGrp="1"/>
          </p:cNvSpPr>
          <p:nvPr>
            <p:ph idx="1"/>
          </p:nvPr>
        </p:nvSpPr>
        <p:spPr/>
        <p:txBody>
          <a:bodyPr/>
          <a:lstStyle/>
          <a:p>
            <a:pPr marL="514350" lvl="0" indent="-514350">
              <a:buFont typeface="+mj-lt"/>
              <a:buAutoNum type="arabicPeriod"/>
            </a:pPr>
            <a:r>
              <a:rPr lang="en-US" dirty="0"/>
              <a:t>Why is it necessary to allocate costs?</a:t>
            </a:r>
          </a:p>
          <a:p>
            <a:pPr marL="514350" lvl="0" indent="-514350">
              <a:buFont typeface="+mj-lt"/>
              <a:buAutoNum type="arabicPeriod"/>
            </a:pPr>
            <a:r>
              <a:rPr lang="en-US" dirty="0"/>
              <a:t>Can I avoid </a:t>
            </a:r>
            <a:r>
              <a:rPr lang="en-US" dirty="0" smtClean="0"/>
              <a:t>the process of cost allocation and simply charge </a:t>
            </a:r>
            <a:r>
              <a:rPr lang="en-US" dirty="0"/>
              <a:t>all of my costs directly to the grant</a:t>
            </a:r>
            <a:r>
              <a:rPr lang="en-US" dirty="0" smtClean="0"/>
              <a:t>?</a:t>
            </a:r>
          </a:p>
          <a:p>
            <a:pPr marL="514350" lvl="0" indent="-514350">
              <a:buFont typeface="+mj-lt"/>
              <a:buAutoNum type="arabicPeriod"/>
            </a:pPr>
            <a:r>
              <a:rPr lang="en-US" dirty="0" smtClean="0"/>
              <a:t>Can I allocate costs using a distribution basis that is not based on salaries or staff time and effort?  </a:t>
            </a:r>
            <a:endParaRPr lang="en-US" dirty="0"/>
          </a:p>
        </p:txBody>
      </p:sp>
    </p:spTree>
    <p:extLst>
      <p:ext uri="{BB962C8B-B14F-4D97-AF65-F5344CB8AC3E}">
        <p14:creationId xmlns:p14="http://schemas.microsoft.com/office/powerpoint/2010/main" val="36972497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Please complete your evaluations.</a:t>
            </a:r>
            <a:endParaRPr lang="en-US" dirty="0"/>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723B91-CE10-4F20-890A-0852E224685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2178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a libre 2"/>
          <p:cNvSpPr/>
          <p:nvPr/>
        </p:nvSpPr>
        <p:spPr>
          <a:xfrm>
            <a:off x="1752600" y="3200400"/>
            <a:ext cx="904240" cy="812800"/>
          </a:xfrm>
          <a:custGeom>
            <a:avLst/>
            <a:gdLst>
              <a:gd name="connsiteX0" fmla="*/ 904240 w 904240"/>
              <a:gd name="connsiteY0" fmla="*/ 0 h 812800"/>
              <a:gd name="connsiteX1" fmla="*/ 0 w 904240"/>
              <a:gd name="connsiteY1" fmla="*/ 812800 h 812800"/>
              <a:gd name="connsiteX2" fmla="*/ 894080 w 904240"/>
              <a:gd name="connsiteY2" fmla="*/ 619760 h 812800"/>
              <a:gd name="connsiteX3" fmla="*/ 904240 w 904240"/>
              <a:gd name="connsiteY3" fmla="*/ 0 h 812800"/>
            </a:gdLst>
            <a:ahLst/>
            <a:cxnLst>
              <a:cxn ang="0">
                <a:pos x="connsiteX0" y="connsiteY0"/>
              </a:cxn>
              <a:cxn ang="0">
                <a:pos x="connsiteX1" y="connsiteY1"/>
              </a:cxn>
              <a:cxn ang="0">
                <a:pos x="connsiteX2" y="connsiteY2"/>
              </a:cxn>
              <a:cxn ang="0">
                <a:pos x="connsiteX3" y="connsiteY3"/>
              </a:cxn>
            </a:cxnLst>
            <a:rect l="l" t="t" r="r" b="b"/>
            <a:pathLst>
              <a:path w="904240" h="812800">
                <a:moveTo>
                  <a:pt x="904240" y="0"/>
                </a:moveTo>
                <a:lnTo>
                  <a:pt x="0" y="812800"/>
                </a:lnTo>
                <a:lnTo>
                  <a:pt x="894080" y="619760"/>
                </a:lnTo>
                <a:lnTo>
                  <a:pt x="904240" y="0"/>
                </a:lnTo>
                <a:close/>
              </a:path>
            </a:pathLst>
          </a:custGeom>
          <a:solidFill>
            <a:srgbClr val="91CE4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7" name="Forma libre 6"/>
          <p:cNvSpPr/>
          <p:nvPr/>
        </p:nvSpPr>
        <p:spPr>
          <a:xfrm rot="472911">
            <a:off x="1667033" y="5358094"/>
            <a:ext cx="1084844" cy="1049480"/>
          </a:xfrm>
          <a:custGeom>
            <a:avLst/>
            <a:gdLst>
              <a:gd name="connsiteX0" fmla="*/ 1076024 w 1084844"/>
              <a:gd name="connsiteY0" fmla="*/ 0 h 1049480"/>
              <a:gd name="connsiteX1" fmla="*/ 1084844 w 1084844"/>
              <a:gd name="connsiteY1" fmla="*/ 1049480 h 1049480"/>
              <a:gd name="connsiteX2" fmla="*/ 0 w 1084844"/>
              <a:gd name="connsiteY2" fmla="*/ 26457 h 1049480"/>
              <a:gd name="connsiteX3" fmla="*/ 1076024 w 1084844"/>
              <a:gd name="connsiteY3" fmla="*/ 0 h 1049480"/>
            </a:gdLst>
            <a:ahLst/>
            <a:cxnLst>
              <a:cxn ang="0">
                <a:pos x="connsiteX0" y="connsiteY0"/>
              </a:cxn>
              <a:cxn ang="0">
                <a:pos x="connsiteX1" y="connsiteY1"/>
              </a:cxn>
              <a:cxn ang="0">
                <a:pos x="connsiteX2" y="connsiteY2"/>
              </a:cxn>
              <a:cxn ang="0">
                <a:pos x="connsiteX3" y="connsiteY3"/>
              </a:cxn>
            </a:cxnLst>
            <a:rect l="l" t="t" r="r" b="b"/>
            <a:pathLst>
              <a:path w="1084844" h="1049480">
                <a:moveTo>
                  <a:pt x="1076024" y="0"/>
                </a:moveTo>
                <a:lnTo>
                  <a:pt x="1084844" y="1049480"/>
                </a:lnTo>
                <a:lnTo>
                  <a:pt x="0" y="26457"/>
                </a:lnTo>
                <a:lnTo>
                  <a:pt x="1076024" y="0"/>
                </a:lnTo>
                <a:close/>
              </a:path>
            </a:pathLst>
          </a:custGeom>
          <a:solidFill>
            <a:srgbClr val="FFBE00"/>
          </a:solidFill>
          <a:ln>
            <a:solidFill>
              <a:srgbClr val="FFBE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itle 1"/>
          <p:cNvSpPr>
            <a:spLocks noGrp="1"/>
          </p:cNvSpPr>
          <p:nvPr>
            <p:ph type="title"/>
          </p:nvPr>
        </p:nvSpPr>
        <p:spPr/>
        <p:txBody>
          <a:bodyPr/>
          <a:lstStyle/>
          <a:p>
            <a:r>
              <a:rPr lang="en-US" dirty="0" smtClean="0"/>
              <a:t>	Allocable Costs</a:t>
            </a:r>
            <a:endParaRPr lang="en-US" b="1" kern="1200" dirty="0">
              <a:solidFill>
                <a:srgbClr val="FF9900"/>
              </a:solidFill>
              <a:latin typeface="Arial" panose="020B0604020202020204" pitchFamily="34" charset="0"/>
              <a:ea typeface="MS PGothic" panose="020B0600070205080204" pitchFamily="34" charset="-128"/>
              <a:cs typeface="+mn-cs"/>
            </a:endParaRPr>
          </a:p>
        </p:txBody>
      </p:sp>
      <p:sp>
        <p:nvSpPr>
          <p:cNvPr id="38914" name="Content Placeholder 4"/>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US" altLang="en-US" sz="2400" b="1" dirty="0" smtClean="0">
                <a:solidFill>
                  <a:srgbClr val="4E884B"/>
                </a:solidFill>
              </a:rPr>
              <a:t>Allocable Costs            </a:t>
            </a:r>
            <a:r>
              <a:rPr lang="en-US" altLang="en-US" sz="2000" dirty="0" smtClean="0">
                <a:solidFill>
                  <a:srgbClr val="000000"/>
                </a:solidFill>
              </a:rPr>
              <a:t>A cost is allocable to a particular Federal award or other cost objective if the goods or services involved are chargeable or assignable to that Federal award or cost objective in accordance with relative benefits received.</a:t>
            </a:r>
            <a:endParaRPr lang="en-US" altLang="en-US" sz="2000" b="1" dirty="0" smtClean="0">
              <a:solidFill>
                <a:srgbClr val="4E884B"/>
              </a:solidFill>
            </a:endParaRPr>
          </a:p>
        </p:txBody>
      </p:sp>
      <p:sp>
        <p:nvSpPr>
          <p:cNvPr id="38915" name="Text Placeholder 1"/>
          <p:cNvSpPr>
            <a:spLocks noGrp="1"/>
          </p:cNvSpPr>
          <p:nvPr>
            <p:ph type="body" sz="quarter" idx="4294967295"/>
          </p:nvPr>
        </p:nvSpPr>
        <p:spPr bwMode="auto">
          <a:xfrm>
            <a:off x="2204010" y="1095163"/>
            <a:ext cx="7086600" cy="5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gn="ctr">
              <a:buNone/>
            </a:pPr>
            <a:r>
              <a:rPr lang="en-US" sz="2800" dirty="0"/>
              <a:t> </a:t>
            </a:r>
            <a:r>
              <a:rPr lang="en-US" sz="2800" b="1" dirty="0">
                <a:solidFill>
                  <a:srgbClr val="FF9900"/>
                </a:solidFill>
              </a:rPr>
              <a:t>2</a:t>
            </a:r>
            <a:r>
              <a:rPr lang="en-US" sz="2800" dirty="0"/>
              <a:t> </a:t>
            </a:r>
            <a:r>
              <a:rPr lang="en-US" sz="2800" b="1" dirty="0">
                <a:solidFill>
                  <a:srgbClr val="FF9900"/>
                </a:solidFill>
              </a:rPr>
              <a:t>CFR</a:t>
            </a:r>
            <a:r>
              <a:rPr lang="en-US" sz="2800" dirty="0"/>
              <a:t> </a:t>
            </a:r>
            <a:r>
              <a:rPr lang="en-US" sz="2800" b="1" dirty="0">
                <a:solidFill>
                  <a:srgbClr val="FF9900"/>
                </a:solidFill>
                <a:ea typeface="MS PGothic" panose="020B0600070205080204" pitchFamily="34" charset="-128"/>
              </a:rPr>
              <a:t>200.405 </a:t>
            </a:r>
            <a:endParaRPr lang="en-US" altLang="en-US" sz="2800" dirty="0" smtClean="0"/>
          </a:p>
        </p:txBody>
      </p:sp>
      <p:sp>
        <p:nvSpPr>
          <p:cNvPr id="5" name="Right Arrow 4"/>
          <p:cNvSpPr/>
          <p:nvPr/>
        </p:nvSpPr>
        <p:spPr>
          <a:xfrm>
            <a:off x="3251372" y="1704212"/>
            <a:ext cx="762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bwMode="auto">
          <a:xfrm>
            <a:off x="0" y="3810000"/>
            <a:ext cx="1905000" cy="1664208"/>
          </a:xfrm>
          <a:prstGeom prst="ellipse">
            <a:avLst/>
          </a:prstGeom>
          <a:solidFill>
            <a:srgbClr val="8CA8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rgbClr val="000000"/>
                </a:solidFill>
              </a:rPr>
              <a:t>Criteria for meeting this standard</a:t>
            </a:r>
            <a:endParaRPr lang="en-US" sz="2000" b="1" dirty="0">
              <a:solidFill>
                <a:srgbClr val="000000"/>
              </a:solidFill>
            </a:endParaRPr>
          </a:p>
        </p:txBody>
      </p:sp>
      <p:sp>
        <p:nvSpPr>
          <p:cNvPr id="21" name="Rectangle 20"/>
          <p:cNvSpPr/>
          <p:nvPr/>
        </p:nvSpPr>
        <p:spPr>
          <a:xfrm flipH="1">
            <a:off x="2514600" y="5410200"/>
            <a:ext cx="1371600" cy="1066799"/>
          </a:xfrm>
          <a:prstGeom prst="rect">
            <a:avLst/>
          </a:prstGeom>
          <a:gradFill>
            <a:gsLst>
              <a:gs pos="0">
                <a:schemeClr val="accent3">
                  <a:lumMod val="60000"/>
                  <a:lumOff val="40000"/>
                </a:schemeClr>
              </a:gs>
              <a:gs pos="93000">
                <a:srgbClr val="E9E9E9"/>
              </a:gs>
              <a:gs pos="100000">
                <a:schemeClr val="accent3">
                  <a:lumMod val="60000"/>
                  <a:lumOff val="40000"/>
                </a:schemeClr>
              </a:gs>
              <a:gs pos="8000">
                <a:schemeClr val="accent3">
                  <a:lumMod val="20000"/>
                  <a:lumOff val="8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590800" y="5410200"/>
            <a:ext cx="1265595" cy="938021"/>
          </a:xfrm>
          <a:prstGeom prst="rect">
            <a:avLst/>
          </a:prstGeom>
          <a:ln>
            <a:noFill/>
          </a:ln>
          <a:effectLst>
            <a:softEdge rad="112500"/>
          </a:effectLst>
        </p:spPr>
      </p:pic>
      <p:sp>
        <p:nvSpPr>
          <p:cNvPr id="15" name="Rectangle 14"/>
          <p:cNvSpPr/>
          <p:nvPr/>
        </p:nvSpPr>
        <p:spPr bwMode="auto">
          <a:xfrm flipH="1">
            <a:off x="3886196" y="3200401"/>
            <a:ext cx="5017663" cy="685800"/>
          </a:xfrm>
          <a:prstGeom prst="rect">
            <a:avLst/>
          </a:prstGeom>
          <a:solidFill>
            <a:srgbClr val="91CE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defRPr/>
            </a:pPr>
            <a:r>
              <a:rPr lang="en-US" sz="2000" dirty="0">
                <a:solidFill>
                  <a:schemeClr val="tx1"/>
                </a:solidFill>
              </a:rPr>
              <a:t>Is incurred specifically for the Federal award</a:t>
            </a:r>
          </a:p>
        </p:txBody>
      </p:sp>
      <p:sp>
        <p:nvSpPr>
          <p:cNvPr id="16" name="Rectangle 15"/>
          <p:cNvSpPr/>
          <p:nvPr/>
        </p:nvSpPr>
        <p:spPr bwMode="auto">
          <a:xfrm flipH="1">
            <a:off x="3885836" y="3962400"/>
            <a:ext cx="5029557" cy="1371600"/>
          </a:xfrm>
          <a:prstGeom prst="rect">
            <a:avLst/>
          </a:prstGeom>
          <a:solidFill>
            <a:srgbClr val="BBE0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nSpc>
                <a:spcPct val="70000"/>
              </a:lnSpc>
              <a:buFont typeface="Arial" panose="020B0604020202020204" pitchFamily="34" charset="0"/>
              <a:buChar char="•"/>
              <a:defRPr/>
            </a:pPr>
            <a:r>
              <a:rPr lang="en-US" sz="2000" dirty="0">
                <a:solidFill>
                  <a:schemeClr val="tx1"/>
                </a:solidFill>
              </a:rPr>
              <a:t>Benefits both the Federal award and other work of the non-Federal entity</a:t>
            </a:r>
            <a:r>
              <a:rPr lang="en-US" sz="2000" dirty="0" smtClean="0">
                <a:solidFill>
                  <a:schemeClr val="tx1"/>
                </a:solidFill>
              </a:rPr>
              <a:t>, and</a:t>
            </a:r>
            <a:endParaRPr lang="en-US" sz="2000" dirty="0">
              <a:solidFill>
                <a:schemeClr val="tx1"/>
              </a:solidFill>
            </a:endParaRPr>
          </a:p>
          <a:p>
            <a:pPr marL="171450" indent="-171450">
              <a:lnSpc>
                <a:spcPct val="70000"/>
              </a:lnSpc>
              <a:buFont typeface="Arial" panose="020B0604020202020204" pitchFamily="34" charset="0"/>
              <a:buChar char="•"/>
              <a:defRPr/>
            </a:pPr>
            <a:r>
              <a:rPr lang="en-US" sz="2000" dirty="0" smtClean="0">
                <a:solidFill>
                  <a:schemeClr val="tx1"/>
                </a:solidFill>
              </a:rPr>
              <a:t>Can </a:t>
            </a:r>
            <a:r>
              <a:rPr lang="en-US" sz="2000" dirty="0">
                <a:solidFill>
                  <a:schemeClr val="tx1"/>
                </a:solidFill>
              </a:rPr>
              <a:t>be distributed in proportions that may be approximated using reasonable methods</a:t>
            </a:r>
          </a:p>
        </p:txBody>
      </p:sp>
      <p:sp>
        <p:nvSpPr>
          <p:cNvPr id="17" name="Rectangle 16"/>
          <p:cNvSpPr/>
          <p:nvPr/>
        </p:nvSpPr>
        <p:spPr bwMode="auto">
          <a:xfrm flipH="1">
            <a:off x="3886200" y="5384365"/>
            <a:ext cx="5017660" cy="1092635"/>
          </a:xfrm>
          <a:prstGeom prst="rect">
            <a:avLst/>
          </a:prstGeom>
          <a:solidFill>
            <a:srgbClr val="FFBE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0000"/>
              </a:lnSpc>
              <a:defRPr/>
            </a:pPr>
            <a:r>
              <a:rPr lang="en-US" sz="2000" dirty="0">
                <a:solidFill>
                  <a:schemeClr val="tx1"/>
                </a:solidFill>
              </a:rPr>
              <a:t>Necessary to the </a:t>
            </a:r>
            <a:r>
              <a:rPr lang="en-US" sz="2000" dirty="0" smtClean="0">
                <a:solidFill>
                  <a:schemeClr val="tx1"/>
                </a:solidFill>
              </a:rPr>
              <a:t>overall operation </a:t>
            </a:r>
            <a:r>
              <a:rPr lang="en-US" sz="2000" dirty="0">
                <a:solidFill>
                  <a:schemeClr val="tx1"/>
                </a:solidFill>
              </a:rPr>
              <a:t>of non-Federal </a:t>
            </a:r>
            <a:r>
              <a:rPr lang="en-US" sz="2000" dirty="0" smtClean="0">
                <a:solidFill>
                  <a:schemeClr val="tx1"/>
                </a:solidFill>
              </a:rPr>
              <a:t>entity, and assignable, in part, to the Federal award in accordance with UG cost principles</a:t>
            </a:r>
            <a:endParaRPr lang="en-US" sz="2000" dirty="0">
              <a:solidFill>
                <a:schemeClr val="tx1"/>
              </a:solidFill>
            </a:endParaRPr>
          </a:p>
        </p:txBody>
      </p:sp>
      <p:sp>
        <p:nvSpPr>
          <p:cNvPr id="22" name="Rectangle 21"/>
          <p:cNvSpPr/>
          <p:nvPr/>
        </p:nvSpPr>
        <p:spPr>
          <a:xfrm flipH="1">
            <a:off x="2514600" y="3962400"/>
            <a:ext cx="1371600" cy="1400357"/>
          </a:xfrm>
          <a:prstGeom prst="rect">
            <a:avLst/>
          </a:prstGeom>
          <a:gradFill>
            <a:gsLst>
              <a:gs pos="0">
                <a:schemeClr val="accent3">
                  <a:lumMod val="60000"/>
                  <a:lumOff val="40000"/>
                </a:schemeClr>
              </a:gs>
              <a:gs pos="93000">
                <a:srgbClr val="E9E9E9"/>
              </a:gs>
              <a:gs pos="100000">
                <a:schemeClr val="accent3">
                  <a:lumMod val="60000"/>
                  <a:lumOff val="40000"/>
                </a:schemeClr>
              </a:gs>
              <a:gs pos="8000">
                <a:schemeClr val="accent3">
                  <a:lumMod val="20000"/>
                  <a:lumOff val="8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 name="Rectangle 19"/>
          <p:cNvSpPr/>
          <p:nvPr/>
        </p:nvSpPr>
        <p:spPr>
          <a:xfrm flipH="1">
            <a:off x="2514600" y="3200400"/>
            <a:ext cx="1371600" cy="685800"/>
          </a:xfrm>
          <a:prstGeom prst="rect">
            <a:avLst/>
          </a:prstGeom>
          <a:gradFill>
            <a:gsLst>
              <a:gs pos="0">
                <a:schemeClr val="accent3">
                  <a:lumMod val="60000"/>
                  <a:lumOff val="40000"/>
                </a:schemeClr>
              </a:gs>
              <a:gs pos="93000">
                <a:srgbClr val="E9E9E9"/>
              </a:gs>
              <a:gs pos="100000">
                <a:schemeClr val="accent3">
                  <a:lumMod val="60000"/>
                  <a:lumOff val="40000"/>
                </a:schemeClr>
              </a:gs>
              <a:gs pos="8000">
                <a:schemeClr val="accent3">
                  <a:lumMod val="20000"/>
                  <a:lumOff val="8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895600" y="3156489"/>
            <a:ext cx="646464" cy="677133"/>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2514600" y="4114800"/>
            <a:ext cx="1385717" cy="975209"/>
          </a:xfrm>
          <a:prstGeom prst="rect">
            <a:avLst/>
          </a:prstGeom>
          <a:ln>
            <a:noFill/>
          </a:ln>
          <a:effectLst>
            <a:softEdge rad="112500"/>
          </a:effectLst>
        </p:spPr>
      </p:pic>
      <p:sp>
        <p:nvSpPr>
          <p:cNvPr id="13" name="Triángulo isósceles 12"/>
          <p:cNvSpPr/>
          <p:nvPr/>
        </p:nvSpPr>
        <p:spPr>
          <a:xfrm rot="16200000">
            <a:off x="1562100" y="4305300"/>
            <a:ext cx="1295400" cy="609600"/>
          </a:xfrm>
          <a:prstGeom prst="triangle">
            <a:avLst/>
          </a:prstGeom>
          <a:solidFill>
            <a:srgbClr val="BBE0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Cost Objectives</a:t>
            </a:r>
            <a:endParaRPr lang="en-US" dirty="0"/>
          </a:p>
        </p:txBody>
      </p:sp>
      <p:sp>
        <p:nvSpPr>
          <p:cNvPr id="6" name="TextBox 1"/>
          <p:cNvSpPr>
            <a:spLocks noChangeArrowheads="1"/>
          </p:cNvSpPr>
          <p:nvPr/>
        </p:nvSpPr>
        <p:spPr bwMode="auto">
          <a:xfrm>
            <a:off x="249050" y="1736735"/>
            <a:ext cx="2674219" cy="691527"/>
          </a:xfrm>
          <a:prstGeom prst="roundRect">
            <a:avLst>
              <a:gd name="adj" fmla="val 16667"/>
            </a:avLst>
          </a:prstGeom>
          <a:solidFill>
            <a:srgbClr val="BBE0E3"/>
          </a:solidFill>
          <a:ln>
            <a:noFill/>
          </a:ln>
          <a:extLst/>
        </p:spPr>
        <p:txBody>
          <a:bodyPr wrap="square">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algn="ctr"/>
            <a:endParaRPr lang="en-US" altLang="en-US" sz="2000" b="1" dirty="0">
              <a:solidFill>
                <a:schemeClr val="tx1"/>
              </a:solidFill>
            </a:endParaRPr>
          </a:p>
        </p:txBody>
      </p:sp>
      <p:sp>
        <p:nvSpPr>
          <p:cNvPr id="7" name="TextBox 2"/>
          <p:cNvSpPr>
            <a:spLocks noChangeArrowheads="1"/>
          </p:cNvSpPr>
          <p:nvPr/>
        </p:nvSpPr>
        <p:spPr bwMode="auto">
          <a:xfrm>
            <a:off x="3173850" y="1749766"/>
            <a:ext cx="2769750" cy="696623"/>
          </a:xfrm>
          <a:prstGeom prst="roundRect">
            <a:avLst>
              <a:gd name="adj" fmla="val 15147"/>
            </a:avLst>
          </a:prstGeom>
          <a:solidFill>
            <a:srgbClr val="FFBE00"/>
          </a:solidFill>
          <a:ln>
            <a:noFill/>
          </a:ln>
          <a:extLst/>
        </p:spPr>
        <p:txBody>
          <a:bodyPr wrap="square">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algn="ctr"/>
            <a:endParaRPr lang="en-US" altLang="en-US" sz="2000" b="1" dirty="0">
              <a:solidFill>
                <a:schemeClr val="tx1"/>
              </a:solidFill>
            </a:endParaRPr>
          </a:p>
        </p:txBody>
      </p:sp>
      <p:sp>
        <p:nvSpPr>
          <p:cNvPr id="11" name="TextBox 10"/>
          <p:cNvSpPr txBox="1"/>
          <p:nvPr/>
        </p:nvSpPr>
        <p:spPr>
          <a:xfrm>
            <a:off x="68631" y="1874093"/>
            <a:ext cx="3055569" cy="400110"/>
          </a:xfrm>
          <a:prstGeom prst="rect">
            <a:avLst/>
          </a:prstGeom>
          <a:noFill/>
        </p:spPr>
        <p:txBody>
          <a:bodyPr wrap="square" rtlCol="0">
            <a:spAutoFit/>
          </a:bodyPr>
          <a:lstStyle/>
          <a:p>
            <a:pPr algn="ctr"/>
            <a:r>
              <a:rPr lang="en-US" sz="2000" dirty="0" smtClean="0">
                <a:solidFill>
                  <a:schemeClr val="tx1"/>
                </a:solidFill>
              </a:rPr>
              <a:t>200.28 Cost Objective</a:t>
            </a:r>
            <a:endParaRPr lang="en-US" sz="2000" dirty="0">
              <a:solidFill>
                <a:schemeClr val="tx1"/>
              </a:solidFill>
            </a:endParaRPr>
          </a:p>
        </p:txBody>
      </p:sp>
      <p:sp>
        <p:nvSpPr>
          <p:cNvPr id="12" name="TextBox 11"/>
          <p:cNvSpPr txBox="1"/>
          <p:nvPr/>
        </p:nvSpPr>
        <p:spPr>
          <a:xfrm>
            <a:off x="3278603" y="1749041"/>
            <a:ext cx="2559014" cy="707886"/>
          </a:xfrm>
          <a:prstGeom prst="rect">
            <a:avLst/>
          </a:prstGeom>
          <a:noFill/>
        </p:spPr>
        <p:txBody>
          <a:bodyPr wrap="square" rtlCol="0">
            <a:spAutoFit/>
          </a:bodyPr>
          <a:lstStyle/>
          <a:p>
            <a:pPr algn="ctr"/>
            <a:r>
              <a:rPr lang="en-US" sz="2000" dirty="0" smtClean="0">
                <a:solidFill>
                  <a:schemeClr val="tx1"/>
                </a:solidFill>
              </a:rPr>
              <a:t>200.60 Intermediate Cost Objective</a:t>
            </a:r>
            <a:endParaRPr lang="en-US" sz="2000" dirty="0">
              <a:solidFill>
                <a:schemeClr val="tx1"/>
              </a:solidFill>
            </a:endParaRPr>
          </a:p>
        </p:txBody>
      </p:sp>
      <p:grpSp>
        <p:nvGrpSpPr>
          <p:cNvPr id="15" name="Group 14"/>
          <p:cNvGrpSpPr/>
          <p:nvPr/>
        </p:nvGrpSpPr>
        <p:grpSpPr>
          <a:xfrm>
            <a:off x="6145650" y="1749041"/>
            <a:ext cx="6808350" cy="1678505"/>
            <a:chOff x="-1232128" y="1561322"/>
            <a:chExt cx="9537927" cy="1353792"/>
          </a:xfrm>
        </p:grpSpPr>
        <p:sp>
          <p:nvSpPr>
            <p:cNvPr id="16" name="Rounded Rectangle 15"/>
            <p:cNvSpPr/>
            <p:nvPr/>
          </p:nvSpPr>
          <p:spPr>
            <a:xfrm>
              <a:off x="-1232128" y="1561322"/>
              <a:ext cx="3809999" cy="576915"/>
            </a:xfrm>
            <a:prstGeom prst="roundRect">
              <a:avLst>
                <a:gd name="adj" fmla="val 17097"/>
              </a:avLst>
            </a:prstGeom>
            <a:solidFill>
              <a:srgbClr val="91CE4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1792366" y="1561322"/>
              <a:ext cx="6513433" cy="13537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endParaRPr lang="en-US" sz="2400" b="0" kern="1200" dirty="0">
                <a:solidFill>
                  <a:schemeClr val="tx1"/>
                </a:solidFill>
                <a:latin typeface="+mj-lt"/>
              </a:endParaRPr>
            </a:p>
          </p:txBody>
        </p:sp>
      </p:grpSp>
      <p:sp>
        <p:nvSpPr>
          <p:cNvPr id="13" name="TextBox 12"/>
          <p:cNvSpPr txBox="1"/>
          <p:nvPr/>
        </p:nvSpPr>
        <p:spPr>
          <a:xfrm>
            <a:off x="6161552" y="1790849"/>
            <a:ext cx="2677648" cy="707886"/>
          </a:xfrm>
          <a:prstGeom prst="rect">
            <a:avLst/>
          </a:prstGeom>
          <a:noFill/>
        </p:spPr>
        <p:txBody>
          <a:bodyPr wrap="square" rtlCol="0">
            <a:spAutoFit/>
          </a:bodyPr>
          <a:lstStyle/>
          <a:p>
            <a:pPr algn="ctr"/>
            <a:r>
              <a:rPr lang="en-US" sz="2000" dirty="0" smtClean="0">
                <a:solidFill>
                  <a:schemeClr val="tx1"/>
                </a:solidFill>
              </a:rPr>
              <a:t>200.44 Final Cost Objective</a:t>
            </a:r>
            <a:endParaRPr lang="en-US" sz="2000" dirty="0">
              <a:solidFill>
                <a:schemeClr val="tx1"/>
              </a:solidFill>
            </a:endParaRPr>
          </a:p>
        </p:txBody>
      </p:sp>
      <p:sp>
        <p:nvSpPr>
          <p:cNvPr id="20" name="TextBox 19"/>
          <p:cNvSpPr txBox="1"/>
          <p:nvPr/>
        </p:nvSpPr>
        <p:spPr>
          <a:xfrm>
            <a:off x="152400" y="2653303"/>
            <a:ext cx="2991453" cy="1938992"/>
          </a:xfrm>
          <a:prstGeom prst="rect">
            <a:avLst/>
          </a:prstGeom>
          <a:noFill/>
        </p:spPr>
        <p:txBody>
          <a:bodyPr wrap="square" rtlCol="0">
            <a:spAutoFit/>
          </a:bodyPr>
          <a:lstStyle/>
          <a:p>
            <a:pPr marL="285750" indent="-285750" defTabSz="854075">
              <a:spcBef>
                <a:spcPts val="600"/>
              </a:spcBef>
              <a:buFont typeface="Arial" panose="020B0604020202020204" pitchFamily="34" charset="0"/>
              <a:buChar char="•"/>
            </a:pPr>
            <a:r>
              <a:rPr lang="en-US" altLang="en-US" sz="2000" kern="0" dirty="0">
                <a:solidFill>
                  <a:srgbClr val="000000"/>
                </a:solidFill>
                <a:latin typeface="Arial"/>
                <a:ea typeface="Arial" panose="020B0604020202020204" pitchFamily="34" charset="0"/>
              </a:rPr>
              <a:t>A program, function, activity, award, organizational subdivision, contract, or work unit for which cost data are </a:t>
            </a:r>
            <a:r>
              <a:rPr lang="en-US" altLang="en-US" sz="2000" kern="0" dirty="0" smtClean="0">
                <a:solidFill>
                  <a:srgbClr val="000000"/>
                </a:solidFill>
                <a:latin typeface="Arial"/>
                <a:ea typeface="Arial" panose="020B0604020202020204" pitchFamily="34" charset="0"/>
              </a:rPr>
              <a:t>desired</a:t>
            </a:r>
          </a:p>
        </p:txBody>
      </p:sp>
      <p:sp>
        <p:nvSpPr>
          <p:cNvPr id="21" name="TextBox 20"/>
          <p:cNvSpPr txBox="1"/>
          <p:nvPr/>
        </p:nvSpPr>
        <p:spPr>
          <a:xfrm>
            <a:off x="2464949" y="2644676"/>
            <a:ext cx="3250051" cy="3872855"/>
          </a:xfrm>
          <a:prstGeom prst="rect">
            <a:avLst/>
          </a:prstGeom>
          <a:noFill/>
        </p:spPr>
        <p:txBody>
          <a:bodyPr wrap="square" rtlCol="0">
            <a:spAutoFit/>
          </a:bodyPr>
          <a:lstStyle/>
          <a:p>
            <a:pPr marL="742950" lvl="1" indent="-285750" defTabSz="854075">
              <a:lnSpc>
                <a:spcPct val="80000"/>
              </a:lnSpc>
              <a:spcBef>
                <a:spcPts val="600"/>
              </a:spcBef>
              <a:buFont typeface="Arial" panose="020B0604020202020204" pitchFamily="34" charset="0"/>
              <a:buChar char="•"/>
            </a:pPr>
            <a:r>
              <a:rPr lang="en-US" altLang="en-US" sz="2000" kern="0" dirty="0">
                <a:solidFill>
                  <a:srgbClr val="000000"/>
                </a:solidFill>
                <a:latin typeface="Arial"/>
                <a:ea typeface="Arial" panose="020B0604020202020204" pitchFamily="34" charset="0"/>
              </a:rPr>
              <a:t>A cost objective used to accumulate indirect or service-center costs that are subsequently allocated to one or more indirect cost pools or final cost </a:t>
            </a:r>
            <a:r>
              <a:rPr lang="en-US" altLang="en-US" sz="2000" kern="0" dirty="0" smtClean="0">
                <a:solidFill>
                  <a:srgbClr val="000000"/>
                </a:solidFill>
                <a:latin typeface="Arial"/>
                <a:ea typeface="Arial" panose="020B0604020202020204" pitchFamily="34" charset="0"/>
              </a:rPr>
              <a:t>objectives</a:t>
            </a:r>
          </a:p>
          <a:p>
            <a:pPr marL="742950" lvl="1" indent="-285750" defTabSz="854075">
              <a:lnSpc>
                <a:spcPct val="80000"/>
              </a:lnSpc>
              <a:spcBef>
                <a:spcPts val="600"/>
              </a:spcBef>
              <a:buFont typeface="Arial" panose="020B0604020202020204" pitchFamily="34" charset="0"/>
              <a:buChar char="•"/>
            </a:pPr>
            <a:r>
              <a:rPr lang="en-US" altLang="en-US" sz="2000" kern="0" dirty="0" smtClean="0">
                <a:solidFill>
                  <a:srgbClr val="000000"/>
                </a:solidFill>
                <a:latin typeface="Arial"/>
                <a:ea typeface="Arial" panose="020B0604020202020204" pitchFamily="34" charset="0"/>
              </a:rPr>
              <a:t>Example: WIOA One-stop’s facilities costs (rent, utilities, repairs and maintenance costs, etc.)</a:t>
            </a:r>
            <a:endParaRPr lang="en-US" altLang="en-US" sz="2000" kern="0" dirty="0">
              <a:solidFill>
                <a:srgbClr val="000000"/>
              </a:solidFill>
              <a:latin typeface="Arial"/>
              <a:ea typeface="Arial" panose="020B0604020202020204" pitchFamily="34" charset="0"/>
            </a:endParaRPr>
          </a:p>
        </p:txBody>
      </p:sp>
      <p:sp>
        <p:nvSpPr>
          <p:cNvPr id="22" name="TextBox 21"/>
          <p:cNvSpPr txBox="1"/>
          <p:nvPr/>
        </p:nvSpPr>
        <p:spPr>
          <a:xfrm>
            <a:off x="5867400" y="2630269"/>
            <a:ext cx="3124200" cy="707886"/>
          </a:xfrm>
          <a:prstGeom prst="rect">
            <a:avLst/>
          </a:prstGeom>
          <a:noFill/>
        </p:spPr>
        <p:txBody>
          <a:bodyPr wrap="square" rtlCol="0">
            <a:spAutoFit/>
          </a:bodyPr>
          <a:lstStyle/>
          <a:p>
            <a:pPr marL="285750" indent="-285750" defTabSz="854075">
              <a:spcBef>
                <a:spcPts val="600"/>
              </a:spcBef>
              <a:buFont typeface="Arial" panose="020B0604020202020204" pitchFamily="34" charset="0"/>
              <a:buChar char="•"/>
            </a:pPr>
            <a:r>
              <a:rPr lang="en-US" altLang="en-US" sz="2000" kern="0" dirty="0">
                <a:solidFill>
                  <a:srgbClr val="000000"/>
                </a:solidFill>
                <a:latin typeface="Arial"/>
                <a:ea typeface="Arial" panose="020B0604020202020204" pitchFamily="34" charset="0"/>
              </a:rPr>
              <a:t>Both direct and indirect costs are allocated to </a:t>
            </a:r>
            <a:r>
              <a:rPr lang="en-US" altLang="en-US" sz="2000" kern="0" dirty="0" smtClean="0">
                <a:solidFill>
                  <a:srgbClr val="000000"/>
                </a:solidFill>
                <a:latin typeface="Arial"/>
                <a:ea typeface="Arial" panose="020B0604020202020204" pitchFamily="34" charset="0"/>
              </a:rPr>
              <a:t>it</a:t>
            </a:r>
            <a:endParaRPr lang="en-US" altLang="en-US" sz="2000" kern="0" dirty="0">
              <a:solidFill>
                <a:srgbClr val="000000"/>
              </a:solidFill>
              <a:latin typeface="Arial"/>
              <a:ea typeface="Arial" panose="020B0604020202020204" pitchFamily="34" charset="0"/>
            </a:endParaRPr>
          </a:p>
        </p:txBody>
      </p:sp>
      <p:sp>
        <p:nvSpPr>
          <p:cNvPr id="18" name="TextBox 17"/>
          <p:cNvSpPr txBox="1"/>
          <p:nvPr/>
        </p:nvSpPr>
        <p:spPr>
          <a:xfrm>
            <a:off x="5869518" y="3435348"/>
            <a:ext cx="3124200" cy="2323713"/>
          </a:xfrm>
          <a:prstGeom prst="rect">
            <a:avLst/>
          </a:prstGeom>
          <a:noFill/>
        </p:spPr>
        <p:txBody>
          <a:bodyPr wrap="square" rtlCol="0">
            <a:spAutoFit/>
          </a:bodyPr>
          <a:lstStyle/>
          <a:p>
            <a:pPr marL="285750" indent="-285750" defTabSz="854075">
              <a:spcBef>
                <a:spcPts val="600"/>
              </a:spcBef>
              <a:buFont typeface="Arial" panose="020B0604020202020204" pitchFamily="34" charset="0"/>
              <a:buChar char="•"/>
            </a:pPr>
            <a:r>
              <a:rPr lang="en-US" altLang="en-US" sz="2000" kern="0" dirty="0" smtClean="0">
                <a:solidFill>
                  <a:srgbClr val="000000"/>
                </a:solidFill>
                <a:latin typeface="Arial"/>
                <a:ea typeface="Arial" panose="020B0604020202020204" pitchFamily="34" charset="0"/>
              </a:rPr>
              <a:t>One </a:t>
            </a:r>
            <a:r>
              <a:rPr lang="en-US" altLang="en-US" sz="2000" kern="0" dirty="0">
                <a:solidFill>
                  <a:srgbClr val="000000"/>
                </a:solidFill>
                <a:latin typeface="Arial"/>
                <a:ea typeface="Arial" panose="020B0604020202020204" pitchFamily="34" charset="0"/>
              </a:rPr>
              <a:t>of the final accumulation points: an award, internal project, other direct </a:t>
            </a:r>
            <a:r>
              <a:rPr lang="en-US" altLang="en-US" sz="2000" kern="0" dirty="0" smtClean="0">
                <a:solidFill>
                  <a:srgbClr val="000000"/>
                </a:solidFill>
                <a:latin typeface="Arial"/>
                <a:ea typeface="Arial" panose="020B0604020202020204" pitchFamily="34" charset="0"/>
              </a:rPr>
              <a:t>activity</a:t>
            </a:r>
          </a:p>
          <a:p>
            <a:pPr marL="285750" indent="-285750" defTabSz="854075">
              <a:spcBef>
                <a:spcPts val="600"/>
              </a:spcBef>
              <a:buFont typeface="Arial" panose="020B0604020202020204" pitchFamily="34" charset="0"/>
              <a:buChar char="•"/>
            </a:pPr>
            <a:r>
              <a:rPr lang="en-US" altLang="en-US" sz="2000" kern="0" dirty="0" smtClean="0">
                <a:solidFill>
                  <a:srgbClr val="000000"/>
                </a:solidFill>
                <a:latin typeface="Arial"/>
                <a:ea typeface="Arial" panose="020B0604020202020204" pitchFamily="34" charset="0"/>
              </a:rPr>
              <a:t>Example: WIOA Adult program award</a:t>
            </a:r>
            <a:endParaRPr lang="en-US" altLang="en-US" sz="2000" kern="0" dirty="0">
              <a:solidFill>
                <a:srgbClr val="000000"/>
              </a:solidFill>
              <a:latin typeface="Arial"/>
              <a:ea typeface="Arial" panose="020B0604020202020204" pitchFamily="34" charset="0"/>
            </a:endParaRPr>
          </a:p>
        </p:txBody>
      </p:sp>
      <p:cxnSp>
        <p:nvCxnSpPr>
          <p:cNvPr id="19" name="Straight Connector 10"/>
          <p:cNvCxnSpPr/>
          <p:nvPr/>
        </p:nvCxnSpPr>
        <p:spPr>
          <a:xfrm>
            <a:off x="6096000" y="3352800"/>
            <a:ext cx="2819400" cy="0"/>
          </a:xfrm>
          <a:prstGeom prst="line">
            <a:avLst/>
          </a:prstGeom>
          <a:ln w="28575">
            <a:solidFill>
              <a:srgbClr val="8CC7CE"/>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429001" y="4343400"/>
            <a:ext cx="5654040" cy="2286000"/>
          </a:xfrm>
          <a:prstGeom prst="roundRect">
            <a:avLst>
              <a:gd name="adj" fmla="val 27513"/>
            </a:avLst>
          </a:prstGeom>
          <a:solidFill>
            <a:srgbClr val="91CE4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2" name="TextBox 1"/>
          <p:cNvSpPr>
            <a:spLocks noChangeArrowheads="1"/>
          </p:cNvSpPr>
          <p:nvPr/>
        </p:nvSpPr>
        <p:spPr bwMode="auto">
          <a:xfrm>
            <a:off x="3429001" y="1981200"/>
            <a:ext cx="5654040" cy="2286000"/>
          </a:xfrm>
          <a:prstGeom prst="roundRect">
            <a:avLst>
              <a:gd name="adj" fmla="val 16667"/>
            </a:avLst>
          </a:prstGeom>
          <a:solidFill>
            <a:srgbClr val="BBE0E3"/>
          </a:solidFill>
          <a:ln>
            <a:solidFill>
              <a:schemeClr val="bg1"/>
            </a:solidFill>
          </a:ln>
          <a:extLst/>
        </p:spPr>
        <p:txBody>
          <a:bodyPr wrap="square">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algn="ctr"/>
            <a:endParaRPr lang="en-US" altLang="en-US" sz="2000" b="1" dirty="0">
              <a:solidFill>
                <a:schemeClr val="tx1"/>
              </a:solidFill>
            </a:endParaRPr>
          </a:p>
        </p:txBody>
      </p:sp>
      <p:sp>
        <p:nvSpPr>
          <p:cNvPr id="3" name="Title 2"/>
          <p:cNvSpPr>
            <a:spLocks noGrp="1"/>
          </p:cNvSpPr>
          <p:nvPr>
            <p:ph type="title"/>
          </p:nvPr>
        </p:nvSpPr>
        <p:spPr/>
        <p:txBody>
          <a:bodyPr/>
          <a:lstStyle/>
          <a:p>
            <a:r>
              <a:rPr lang="en-US" dirty="0" smtClean="0"/>
              <a:t>Cost Pooling</a:t>
            </a:r>
            <a:endParaRPr lang="en-US" dirty="0"/>
          </a:p>
        </p:txBody>
      </p:sp>
      <p:sp>
        <p:nvSpPr>
          <p:cNvPr id="43010" name="Content Placeholder 4"/>
          <p:cNvSpPr>
            <a:spLocks noGrp="1"/>
          </p:cNvSpPr>
          <p:nvPr>
            <p:ph idx="1"/>
          </p:nvPr>
        </p:nvSpPr>
        <p:spPr bwMode="auto">
          <a:xfrm>
            <a:off x="3114574" y="1981201"/>
            <a:ext cx="5867399" cy="2286000"/>
          </a:xfrm>
          <a:extLst/>
        </p:spPr>
        <p:txBody>
          <a:bodyPr vert="horz" wrap="square" lIns="91440" tIns="45720" rIns="91440" bIns="45720" numCol="1" anchor="t" anchorCtr="0" compatLnSpc="1">
            <a:prstTxWarp prst="textNoShape">
              <a:avLst/>
            </a:prstTxWarp>
            <a:normAutofit fontScale="92500"/>
          </a:bodyPr>
          <a:lstStyle/>
          <a:p>
            <a:pPr lvl="1">
              <a:lnSpc>
                <a:spcPct val="90000"/>
              </a:lnSpc>
              <a:spcBef>
                <a:spcPts val="600"/>
              </a:spcBef>
              <a:buFont typeface="Arial" panose="020B0604020202020204" pitchFamily="34" charset="0"/>
              <a:buChar char="•"/>
              <a:defRPr/>
            </a:pPr>
            <a:r>
              <a:rPr lang="en-US" altLang="en-US" sz="2000" dirty="0" smtClean="0"/>
              <a:t>For any type of cost or grouping of similar costs not readily identified with a single final cost objective (Example: case management function; salaries, space cost, supplies, etc.)</a:t>
            </a:r>
          </a:p>
          <a:p>
            <a:pPr lvl="1">
              <a:lnSpc>
                <a:spcPct val="90000"/>
              </a:lnSpc>
              <a:spcBef>
                <a:spcPts val="600"/>
              </a:spcBef>
              <a:buFont typeface="Arial" panose="020B0604020202020204" pitchFamily="34" charset="0"/>
              <a:buChar char="•"/>
              <a:defRPr/>
            </a:pPr>
            <a:r>
              <a:rPr lang="en-US" altLang="en-US" sz="2000" dirty="0" smtClean="0"/>
              <a:t>Ultimately allocated to final cost objectives in proportion to the relative benefits received (Example: WIOA Adult, DW, Youth programs)</a:t>
            </a:r>
          </a:p>
        </p:txBody>
      </p:sp>
      <p:sp>
        <p:nvSpPr>
          <p:cNvPr id="6" name="Right Arrow 5"/>
          <p:cNvSpPr/>
          <p:nvPr/>
        </p:nvSpPr>
        <p:spPr>
          <a:xfrm rot="20688042">
            <a:off x="2803794" y="3338664"/>
            <a:ext cx="937449" cy="587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84237" y="1580000"/>
            <a:ext cx="8326363" cy="461665"/>
          </a:xfrm>
          <a:prstGeom prst="rect">
            <a:avLst/>
          </a:prstGeom>
        </p:spPr>
        <p:txBody>
          <a:bodyPr wrap="square">
            <a:spAutoFit/>
          </a:bodyPr>
          <a:lstStyle/>
          <a:p>
            <a:pPr lvl="0" algn="ctr"/>
            <a:r>
              <a:rPr lang="en-US" altLang="en-US" sz="2400" dirty="0" smtClean="0">
                <a:solidFill>
                  <a:srgbClr val="000000"/>
                </a:solidFill>
              </a:rPr>
              <a:t>Direct </a:t>
            </a:r>
            <a:r>
              <a:rPr lang="en-US" altLang="en-US" sz="2400" dirty="0">
                <a:solidFill>
                  <a:srgbClr val="000000"/>
                </a:solidFill>
              </a:rPr>
              <a:t>c</a:t>
            </a:r>
            <a:r>
              <a:rPr lang="en-US" altLang="en-US" sz="2400" dirty="0" smtClean="0">
                <a:solidFill>
                  <a:srgbClr val="000000"/>
                </a:solidFill>
              </a:rPr>
              <a:t>harge </a:t>
            </a:r>
            <a:r>
              <a:rPr lang="en-US" altLang="en-US" sz="2400" dirty="0">
                <a:solidFill>
                  <a:srgbClr val="000000"/>
                </a:solidFill>
              </a:rPr>
              <a:t>costs to a final cost objective when possible</a:t>
            </a:r>
          </a:p>
        </p:txBody>
      </p:sp>
      <p:sp>
        <p:nvSpPr>
          <p:cNvPr id="2" name="Rectangle 1"/>
          <p:cNvSpPr/>
          <p:nvPr/>
        </p:nvSpPr>
        <p:spPr>
          <a:xfrm>
            <a:off x="3114574" y="4514592"/>
            <a:ext cx="5953226" cy="1913344"/>
          </a:xfrm>
          <a:prstGeom prst="rect">
            <a:avLst/>
          </a:prstGeom>
        </p:spPr>
        <p:txBody>
          <a:bodyPr wrap="square">
            <a:spAutoFit/>
          </a:bodyPr>
          <a:lstStyle/>
          <a:p>
            <a:pPr marL="742950" lvl="1" indent="-285750" eaLnBrk="1" hangingPunct="1">
              <a:lnSpc>
                <a:spcPct val="90000"/>
              </a:lnSpc>
              <a:spcBef>
                <a:spcPts val="600"/>
              </a:spcBef>
              <a:buFont typeface="Arial" panose="020B0604020202020204" pitchFamily="34" charset="0"/>
              <a:buChar char="•"/>
              <a:defRPr/>
            </a:pPr>
            <a:r>
              <a:rPr lang="en-US" altLang="en-US" sz="2000" kern="0" dirty="0">
                <a:solidFill>
                  <a:srgbClr val="000000"/>
                </a:solidFill>
                <a:latin typeface="Arial"/>
              </a:rPr>
              <a:t>Limited to shared direct and indirect costs</a:t>
            </a:r>
          </a:p>
          <a:p>
            <a:pPr marL="742950" lvl="1" indent="-285750" eaLnBrk="1" hangingPunct="1">
              <a:lnSpc>
                <a:spcPct val="90000"/>
              </a:lnSpc>
              <a:spcBef>
                <a:spcPts val="600"/>
              </a:spcBef>
              <a:buFont typeface="Arial" panose="020B0604020202020204" pitchFamily="34" charset="0"/>
              <a:buChar char="•"/>
              <a:defRPr/>
            </a:pPr>
            <a:r>
              <a:rPr lang="en-US" altLang="en-US" sz="2000" kern="0" dirty="0">
                <a:solidFill>
                  <a:srgbClr val="000000"/>
                </a:solidFill>
                <a:latin typeface="Arial"/>
              </a:rPr>
              <a:t>Only actual, not budgeted, </a:t>
            </a:r>
            <a:r>
              <a:rPr lang="en-US" altLang="en-US" sz="2000" kern="0" dirty="0" smtClean="0">
                <a:solidFill>
                  <a:srgbClr val="000000"/>
                </a:solidFill>
                <a:latin typeface="Arial"/>
              </a:rPr>
              <a:t>costs </a:t>
            </a:r>
            <a:r>
              <a:rPr lang="en-US" altLang="en-US" sz="2000" kern="0" dirty="0">
                <a:solidFill>
                  <a:srgbClr val="000000"/>
                </a:solidFill>
                <a:latin typeface="Arial"/>
              </a:rPr>
              <a:t>may be </a:t>
            </a:r>
            <a:r>
              <a:rPr lang="en-US" altLang="en-US" sz="2000" kern="0" dirty="0" smtClean="0">
                <a:solidFill>
                  <a:srgbClr val="000000"/>
                </a:solidFill>
                <a:latin typeface="Arial"/>
              </a:rPr>
              <a:t>pooled when being charged to awards</a:t>
            </a:r>
            <a:endParaRPr lang="en-US" altLang="en-US" sz="2000" kern="0" dirty="0">
              <a:solidFill>
                <a:srgbClr val="000000"/>
              </a:solidFill>
              <a:latin typeface="Arial"/>
            </a:endParaRPr>
          </a:p>
          <a:p>
            <a:pPr marL="742950" lvl="1" indent="-285750" eaLnBrk="1" hangingPunct="1">
              <a:lnSpc>
                <a:spcPct val="90000"/>
              </a:lnSpc>
              <a:spcBef>
                <a:spcPts val="600"/>
              </a:spcBef>
              <a:buFont typeface="Arial" panose="020B0604020202020204" pitchFamily="34" charset="0"/>
              <a:buChar char="•"/>
              <a:defRPr/>
            </a:pPr>
            <a:r>
              <a:rPr lang="en-US" altLang="en-US" sz="2000" kern="0" dirty="0">
                <a:solidFill>
                  <a:srgbClr val="000000"/>
                </a:solidFill>
                <a:latin typeface="Arial"/>
              </a:rPr>
              <a:t>All costs in the pool must be allowable costs for all the cost objectives to which the pooled costs will subsequently be </a:t>
            </a:r>
            <a:r>
              <a:rPr lang="en-US" altLang="en-US" sz="2000" kern="0" dirty="0" smtClean="0">
                <a:solidFill>
                  <a:srgbClr val="000000"/>
                </a:solidFill>
                <a:latin typeface="Arial"/>
              </a:rPr>
              <a:t>allocated</a:t>
            </a:r>
            <a:endParaRPr lang="en-US" altLang="en-US" sz="2000" kern="0" dirty="0">
              <a:solidFill>
                <a:srgbClr val="000000"/>
              </a:solidFill>
              <a:latin typeface="Arial"/>
            </a:endParaRPr>
          </a:p>
        </p:txBody>
      </p:sp>
      <p:sp>
        <p:nvSpPr>
          <p:cNvPr id="11" name="Right Arrow 5"/>
          <p:cNvSpPr/>
          <p:nvPr/>
        </p:nvSpPr>
        <p:spPr>
          <a:xfrm rot="911958" flipV="1">
            <a:off x="2803795" y="4862664"/>
            <a:ext cx="937449" cy="587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2"/>
          <p:cNvSpPr>
            <a:spLocks noChangeArrowheads="1"/>
          </p:cNvSpPr>
          <p:nvPr/>
        </p:nvSpPr>
        <p:spPr bwMode="auto">
          <a:xfrm>
            <a:off x="0" y="3484602"/>
            <a:ext cx="2958112" cy="1773198"/>
          </a:xfrm>
          <a:prstGeom prst="roundRect">
            <a:avLst>
              <a:gd name="adj" fmla="val 15147"/>
            </a:avLst>
          </a:prstGeom>
          <a:solidFill>
            <a:srgbClr val="FFBE00"/>
          </a:solidFill>
          <a:ln>
            <a:noFill/>
          </a:ln>
          <a:extLst/>
        </p:spPr>
        <p:txBody>
          <a:bodyPr wrap="square">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algn="ctr"/>
            <a:r>
              <a:rPr lang="en-US" altLang="en-US" sz="2000" b="1" dirty="0" smtClean="0">
                <a:solidFill>
                  <a:schemeClr val="tx1"/>
                </a:solidFill>
              </a:rPr>
              <a:t>When that is not possible or practical, use an intermediate cost objective (cost pool)</a:t>
            </a:r>
            <a:endParaRPr lang="en-US" altLang="en-US" sz="2000" b="1"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a:spLocks noChangeArrowheads="1"/>
          </p:cNvSpPr>
          <p:nvPr/>
        </p:nvSpPr>
        <p:spPr bwMode="auto">
          <a:xfrm>
            <a:off x="937914" y="2545080"/>
            <a:ext cx="3176886" cy="2103120"/>
          </a:xfrm>
          <a:prstGeom prst="roundRect">
            <a:avLst>
              <a:gd name="adj" fmla="val 16667"/>
            </a:avLst>
          </a:prstGeom>
          <a:solidFill>
            <a:srgbClr val="BBE0E3"/>
          </a:solidFill>
          <a:ln>
            <a:noFill/>
          </a:ln>
          <a:extLst/>
        </p:spPr>
        <p:txBody>
          <a:bodyPr wrap="square">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algn="ctr"/>
            <a:endParaRPr lang="en-US" altLang="en-US" sz="2000" b="1" dirty="0">
              <a:solidFill>
                <a:schemeClr val="tx1"/>
              </a:solidFill>
            </a:endParaRPr>
          </a:p>
        </p:txBody>
      </p:sp>
      <p:sp>
        <p:nvSpPr>
          <p:cNvPr id="9" name="TextBox 2"/>
          <p:cNvSpPr>
            <a:spLocks noChangeArrowheads="1"/>
          </p:cNvSpPr>
          <p:nvPr/>
        </p:nvSpPr>
        <p:spPr bwMode="auto">
          <a:xfrm>
            <a:off x="4917421" y="2545080"/>
            <a:ext cx="3172968" cy="2103120"/>
          </a:xfrm>
          <a:prstGeom prst="roundRect">
            <a:avLst>
              <a:gd name="adj" fmla="val 15147"/>
            </a:avLst>
          </a:prstGeom>
          <a:solidFill>
            <a:srgbClr val="FFBE00"/>
          </a:solidFill>
          <a:ln>
            <a:noFill/>
          </a:ln>
          <a:extLst/>
        </p:spPr>
        <p:txBody>
          <a:bodyPr wrap="square">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algn="ctr"/>
            <a:endParaRPr lang="en-US" altLang="en-US" sz="2000" b="1" dirty="0">
              <a:solidFill>
                <a:schemeClr val="tx1"/>
              </a:solidFill>
            </a:endParaRPr>
          </a:p>
        </p:txBody>
      </p:sp>
      <p:sp>
        <p:nvSpPr>
          <p:cNvPr id="25" name="Rectangle 24"/>
          <p:cNvSpPr/>
          <p:nvPr/>
        </p:nvSpPr>
        <p:spPr bwMode="auto">
          <a:xfrm flipH="1">
            <a:off x="4572000" y="2755888"/>
            <a:ext cx="3460592" cy="1315745"/>
          </a:xfrm>
          <a:prstGeom prst="rect">
            <a:avLst/>
          </a:prstGeom>
        </p:spPr>
        <p:txBody>
          <a:bodyPr wrap="square">
            <a:spAutoFit/>
          </a:bodyPr>
          <a:lstStyle/>
          <a:p>
            <a:pPr algn="ctr" eaLnBrk="1" hangingPunct="1">
              <a:spcAft>
                <a:spcPct val="25000"/>
              </a:spcAft>
              <a:defRPr/>
            </a:pPr>
            <a:r>
              <a:rPr lang="en-US" altLang="en-US" sz="2400" dirty="0" smtClean="0">
                <a:solidFill>
                  <a:srgbClr val="000000"/>
                </a:solidFill>
                <a:ea typeface="ＭＳ Ｐゴシック" panose="020B0600070205080204" pitchFamily="34" charset="-128"/>
              </a:rPr>
              <a:t>Indirect Cost Rate</a:t>
            </a:r>
          </a:p>
          <a:p>
            <a:pPr marL="742950" lvl="1" indent="-285750" eaLnBrk="1" hangingPunct="1">
              <a:spcAft>
                <a:spcPct val="25000"/>
              </a:spcAft>
              <a:buFont typeface="Arial" panose="020B0604020202020204" pitchFamily="34" charset="0"/>
              <a:buChar char="•"/>
              <a:defRPr/>
            </a:pPr>
            <a:r>
              <a:rPr lang="en-US" altLang="en-US" sz="2200" dirty="0" smtClean="0">
                <a:solidFill>
                  <a:srgbClr val="000000"/>
                </a:solidFill>
                <a:ea typeface="ＭＳ Ｐゴシック" panose="020B0600070205080204" pitchFamily="34" charset="-128"/>
              </a:rPr>
              <a:t>Negotiated rate</a:t>
            </a:r>
          </a:p>
          <a:p>
            <a:pPr marL="742950" lvl="1" indent="-285750" eaLnBrk="1" hangingPunct="1">
              <a:spcAft>
                <a:spcPct val="25000"/>
              </a:spcAft>
              <a:buFont typeface="Arial" panose="020B0604020202020204" pitchFamily="34" charset="0"/>
              <a:buChar char="•"/>
              <a:defRPr/>
            </a:pPr>
            <a:r>
              <a:rPr lang="en-US" altLang="en-US" sz="2200" dirty="0" smtClean="0">
                <a:solidFill>
                  <a:srgbClr val="000000"/>
                </a:solidFill>
                <a:ea typeface="ＭＳ Ｐゴシック" panose="020B0600070205080204" pitchFamily="34" charset="-128"/>
              </a:rPr>
              <a:t>De minimis rate</a:t>
            </a:r>
            <a:endParaRPr lang="en-US" altLang="en-US" sz="2200" dirty="0">
              <a:solidFill>
                <a:srgbClr val="000000"/>
              </a:solidFill>
              <a:ea typeface="ＭＳ Ｐゴシック" panose="020B0600070205080204" pitchFamily="34" charset="-128"/>
            </a:endParaRPr>
          </a:p>
        </p:txBody>
      </p:sp>
      <p:sp>
        <p:nvSpPr>
          <p:cNvPr id="26" name="Rectangle 47"/>
          <p:cNvSpPr>
            <a:spLocks noChangeArrowheads="1"/>
          </p:cNvSpPr>
          <p:nvPr/>
        </p:nvSpPr>
        <p:spPr bwMode="auto">
          <a:xfrm flipH="1">
            <a:off x="937914" y="2788649"/>
            <a:ext cx="2948286"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2"/>
                </a:solidFill>
                <a:latin typeface="Arial" panose="020B0604020202020204" pitchFamily="34" charset="0"/>
                <a:ea typeface="MS PGothic" panose="020B0600070205080204" pitchFamily="34" charset="-128"/>
              </a:defRPr>
            </a:lvl1pPr>
            <a:lvl2pPr marL="742950" indent="-285750">
              <a:defRPr sz="1200">
                <a:solidFill>
                  <a:schemeClr val="tx2"/>
                </a:solidFill>
                <a:latin typeface="Arial" panose="020B0604020202020204" pitchFamily="34" charset="0"/>
                <a:ea typeface="MS PGothic" panose="020B0600070205080204" pitchFamily="34" charset="-128"/>
              </a:defRPr>
            </a:lvl2pPr>
            <a:lvl3pPr marL="1143000" indent="-228600">
              <a:defRPr sz="1200">
                <a:solidFill>
                  <a:schemeClr val="tx2"/>
                </a:solidFill>
                <a:latin typeface="Arial" panose="020B0604020202020204" pitchFamily="34" charset="0"/>
                <a:ea typeface="MS PGothic" panose="020B0600070205080204" pitchFamily="34" charset="-128"/>
              </a:defRPr>
            </a:lvl3pPr>
            <a:lvl4pPr marL="1600200" indent="-228600">
              <a:defRPr sz="1200">
                <a:solidFill>
                  <a:schemeClr val="tx2"/>
                </a:solidFill>
                <a:latin typeface="Arial" panose="020B0604020202020204" pitchFamily="34" charset="0"/>
                <a:ea typeface="MS PGothic" panose="020B0600070205080204" pitchFamily="34" charset="-128"/>
              </a:defRPr>
            </a:lvl4pPr>
            <a:lvl5pPr marL="2057400" indent="-228600">
              <a:defRPr sz="1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pPr eaLnBrk="1" hangingPunct="1">
              <a:spcAft>
                <a:spcPct val="25000"/>
              </a:spcAft>
            </a:pPr>
            <a:r>
              <a:rPr lang="en-US" altLang="en-US" sz="2400" dirty="0" smtClean="0">
                <a:solidFill>
                  <a:schemeClr val="tx1"/>
                </a:solidFill>
              </a:rPr>
              <a:t>Cost Allocation Plan</a:t>
            </a:r>
          </a:p>
          <a:p>
            <a:pPr marL="342900" indent="-342900" eaLnBrk="1" hangingPunct="1">
              <a:spcAft>
                <a:spcPct val="25000"/>
              </a:spcAft>
              <a:buFont typeface="Arial" panose="020B0604020202020204" pitchFamily="34" charset="0"/>
              <a:buChar char="•"/>
            </a:pPr>
            <a:r>
              <a:rPr lang="en-US" altLang="en-US" sz="2200" dirty="0" smtClean="0">
                <a:solidFill>
                  <a:schemeClr val="tx1"/>
                </a:solidFill>
              </a:rPr>
              <a:t>Direct Costs</a:t>
            </a:r>
          </a:p>
          <a:p>
            <a:pPr marL="342900" indent="-342900" eaLnBrk="1" hangingPunct="1">
              <a:spcAft>
                <a:spcPct val="25000"/>
              </a:spcAft>
              <a:buFont typeface="Arial" panose="020B0604020202020204" pitchFamily="34" charset="0"/>
              <a:buChar char="•"/>
            </a:pPr>
            <a:r>
              <a:rPr lang="en-US" altLang="en-US" sz="2200" dirty="0">
                <a:solidFill>
                  <a:schemeClr val="tx1"/>
                </a:solidFill>
              </a:rPr>
              <a:t>I</a:t>
            </a:r>
            <a:r>
              <a:rPr lang="en-US" altLang="en-US" sz="2200" dirty="0" smtClean="0">
                <a:solidFill>
                  <a:schemeClr val="tx1"/>
                </a:solidFill>
              </a:rPr>
              <a:t>ndirect Costs</a:t>
            </a:r>
          </a:p>
          <a:p>
            <a:pPr marL="1085850" lvl="1" indent="-342900" eaLnBrk="1" hangingPunct="1">
              <a:spcAft>
                <a:spcPct val="25000"/>
              </a:spcAft>
              <a:buFont typeface="Arial" panose="020B0604020202020204" pitchFamily="34" charset="0"/>
              <a:buChar char="•"/>
            </a:pPr>
            <a:endParaRPr lang="en-US" altLang="en-US" sz="2000" dirty="0" smtClean="0">
              <a:solidFill>
                <a:schemeClr val="bg1"/>
              </a:solidFill>
            </a:endParaRPr>
          </a:p>
        </p:txBody>
      </p:sp>
      <p:sp>
        <p:nvSpPr>
          <p:cNvPr id="2" name="Title 1"/>
          <p:cNvSpPr>
            <a:spLocks noGrp="1"/>
          </p:cNvSpPr>
          <p:nvPr>
            <p:ph type="title"/>
          </p:nvPr>
        </p:nvSpPr>
        <p:spPr/>
        <p:txBody>
          <a:bodyPr/>
          <a:lstStyle/>
          <a:p>
            <a:r>
              <a:rPr lang="en-US" dirty="0" smtClean="0"/>
              <a:t>Cost Allocation Methods</a:t>
            </a:r>
            <a:endParaRPr lang="en-US" dirty="0"/>
          </a:p>
        </p:txBody>
      </p:sp>
    </p:spTree>
    <p:extLst>
      <p:ext uri="{BB962C8B-B14F-4D97-AF65-F5344CB8AC3E}">
        <p14:creationId xmlns:p14="http://schemas.microsoft.com/office/powerpoint/2010/main" val="1835502062"/>
      </p:ext>
    </p:extLst>
  </p:cSld>
  <p:clrMapOvr>
    <a:masterClrMapping/>
  </p:clrMapOvr>
</p:sld>
</file>

<file path=ppt/theme/theme1.xml><?xml version="1.0" encoding="utf-8"?>
<a:theme xmlns:a="http://schemas.openxmlformats.org/drawingml/2006/main" name="Theme4">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Calibri"/>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4" id="{07281BD1-4D1B-4B09-B89E-AD126BDB2637}" vid="{2FB95B32-7B61-4D79-BA62-49E43074A889}"/>
    </a:ext>
  </a:extLst>
</a:theme>
</file>

<file path=ppt/theme/theme2.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46669</TotalTime>
  <Words>2974</Words>
  <Application>Microsoft Office PowerPoint</Application>
  <PresentationFormat>On-screen Show (4:3)</PresentationFormat>
  <Paragraphs>453</Paragraphs>
  <Slides>54</Slides>
  <Notes>46</Notes>
  <HiddenSlides>3</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54</vt:i4>
      </vt:variant>
    </vt:vector>
  </HeadingPairs>
  <TitlesOfParts>
    <vt:vector size="64" baseType="lpstr">
      <vt:lpstr>Andalus</vt:lpstr>
      <vt:lpstr>Arial</vt:lpstr>
      <vt:lpstr>Calibri</vt:lpstr>
      <vt:lpstr>Lucida Grande</vt:lpstr>
      <vt:lpstr>MS PGothic</vt:lpstr>
      <vt:lpstr>MS PGothic</vt:lpstr>
      <vt:lpstr>Times New Roman</vt:lpstr>
      <vt:lpstr>Wingdings</vt:lpstr>
      <vt:lpstr>Theme4</vt:lpstr>
      <vt:lpstr>Networking trio design template</vt:lpstr>
      <vt:lpstr>Cost Allocation 101</vt:lpstr>
      <vt:lpstr>PowerPoint Presentation</vt:lpstr>
      <vt:lpstr>Polling Question:  What is your involvement in the process of cost allocation?</vt:lpstr>
      <vt:lpstr>Uniform Guidance</vt:lpstr>
      <vt:lpstr>Cost Allocation</vt:lpstr>
      <vt:lpstr> Allocable Costs</vt:lpstr>
      <vt:lpstr>Cost Objectives</vt:lpstr>
      <vt:lpstr>Cost Pooling</vt:lpstr>
      <vt:lpstr>Cost Allocation Methods</vt:lpstr>
      <vt:lpstr>PowerPoint Presentation</vt:lpstr>
      <vt:lpstr>Types of Costs</vt:lpstr>
      <vt:lpstr>Direct Costs</vt:lpstr>
      <vt:lpstr>Examples of Direct Costs</vt:lpstr>
      <vt:lpstr>Examples of Direct Shared Costs</vt:lpstr>
      <vt:lpstr>Modified Total Direct Costs</vt:lpstr>
      <vt:lpstr>Indirect (F&amp;A) Costs Defined</vt:lpstr>
      <vt:lpstr>Indirect F&amp;A Costs</vt:lpstr>
      <vt:lpstr>Indirect Costs Examples</vt:lpstr>
      <vt:lpstr>De Minimis Rate</vt:lpstr>
      <vt:lpstr>Other Definitions</vt:lpstr>
      <vt:lpstr>Cost Allocation Principles</vt:lpstr>
      <vt:lpstr>PowerPoint Presentation</vt:lpstr>
      <vt:lpstr>PowerPoint Presentation</vt:lpstr>
      <vt:lpstr>2CFR 200.405(c)</vt:lpstr>
      <vt:lpstr>Allocation Principle</vt:lpstr>
      <vt:lpstr>Measuring Benefit</vt:lpstr>
      <vt:lpstr>Measuring Benefit</vt:lpstr>
      <vt:lpstr>Administrative v. Program: Administrative Costs</vt:lpstr>
      <vt:lpstr>Administrative v. Program: Administrative Costs</vt:lpstr>
      <vt:lpstr>Administrative v. Program: Program Costs</vt:lpstr>
      <vt:lpstr>Indirect v. Administrative Costs</vt:lpstr>
      <vt:lpstr>Allocation Bases</vt:lpstr>
      <vt:lpstr>Standards for Acceptable Bases (1 of 2)</vt:lpstr>
      <vt:lpstr>Standards for Acceptable Bases (2 of 2)</vt:lpstr>
      <vt:lpstr>Unacceptable Allocation Bases</vt:lpstr>
      <vt:lpstr>Using Inputs as the Base</vt:lpstr>
      <vt:lpstr>Using Outputs as the Base</vt:lpstr>
      <vt:lpstr>Examples of Output Bases</vt:lpstr>
      <vt:lpstr>Examples of Bases (1 of 3)</vt:lpstr>
      <vt:lpstr>Examples of Bases (2 of 3)</vt:lpstr>
      <vt:lpstr>Examples of Bases (3 of 3)</vt:lpstr>
      <vt:lpstr>Indirect Costs Allocation Bases</vt:lpstr>
      <vt:lpstr>Status Check</vt:lpstr>
      <vt:lpstr>Documentation Standards for Distributing Personnel Expenses</vt:lpstr>
      <vt:lpstr>Payroll Distribution: Basic Standards for Documentation (1 of 3)</vt:lpstr>
      <vt:lpstr>Payroll Distribution: Basic Standards for Documentation (1 of 3)</vt:lpstr>
      <vt:lpstr>Payroll Distribution: Basic Standards for Documentation (2 of 3)</vt:lpstr>
      <vt:lpstr>Payroll Distribution: Basic Standards for Documentation: (3 of 3)</vt:lpstr>
      <vt:lpstr>Allocation and Distribution Basis</vt:lpstr>
      <vt:lpstr>Status Check </vt:lpstr>
      <vt:lpstr>Key Concepts (1 of 2)</vt:lpstr>
      <vt:lpstr>Key Concepts (2 of 2)</vt:lpstr>
      <vt:lpstr>RECAP Frequently Asked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Obligations and Accrued Expenditures    Presented to: {Event / Location}</dc:title>
  <dc:creator>Lynn</dc:creator>
  <cp:lastModifiedBy>Brian Keating</cp:lastModifiedBy>
  <cp:revision>1295</cp:revision>
  <cp:lastPrinted>2015-11-19T16:04:49Z</cp:lastPrinted>
  <dcterms:created xsi:type="dcterms:W3CDTF">2014-08-21T04:52:04Z</dcterms:created>
  <dcterms:modified xsi:type="dcterms:W3CDTF">2016-02-12T14:41:22Z</dcterms:modified>
</cp:coreProperties>
</file>