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41"/>
  </p:notesMasterIdLst>
  <p:sldIdLst>
    <p:sldId id="256" r:id="rId2"/>
    <p:sldId id="259" r:id="rId3"/>
    <p:sldId id="292" r:id="rId4"/>
    <p:sldId id="294" r:id="rId5"/>
    <p:sldId id="295" r:id="rId6"/>
    <p:sldId id="266" r:id="rId7"/>
    <p:sldId id="370" r:id="rId8"/>
    <p:sldId id="369" r:id="rId9"/>
    <p:sldId id="371" r:id="rId10"/>
    <p:sldId id="380" r:id="rId11"/>
    <p:sldId id="393" r:id="rId12"/>
    <p:sldId id="408" r:id="rId13"/>
    <p:sldId id="394" r:id="rId14"/>
    <p:sldId id="395" r:id="rId15"/>
    <p:sldId id="396" r:id="rId16"/>
    <p:sldId id="406" r:id="rId17"/>
    <p:sldId id="409" r:id="rId18"/>
    <p:sldId id="403" r:id="rId19"/>
    <p:sldId id="367" r:id="rId20"/>
    <p:sldId id="356" r:id="rId21"/>
    <p:sldId id="381" r:id="rId22"/>
    <p:sldId id="382" r:id="rId23"/>
    <p:sldId id="386" r:id="rId24"/>
    <p:sldId id="417" r:id="rId25"/>
    <p:sldId id="388" r:id="rId26"/>
    <p:sldId id="387" r:id="rId27"/>
    <p:sldId id="383" r:id="rId28"/>
    <p:sldId id="384" r:id="rId29"/>
    <p:sldId id="391" r:id="rId30"/>
    <p:sldId id="392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312" r:id="rId39"/>
    <p:sldId id="314" r:id="rId40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78995" autoAdjust="0"/>
  </p:normalViewPr>
  <p:slideViewPr>
    <p:cSldViewPr>
      <p:cViewPr>
        <p:scale>
          <a:sx n="49" d="100"/>
          <a:sy n="49" d="100"/>
        </p:scale>
        <p:origin x="-9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626" y="-1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93855-27C0-4874-B711-FA19C4282318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D1955B-F007-4333-8E97-54094E883044}">
      <dgm:prSet phldrT="[Text]" custT="1"/>
      <dgm:spPr/>
      <dgm:t>
        <a:bodyPr/>
        <a:lstStyle/>
        <a:p>
          <a:pPr algn="ctr"/>
          <a:r>
            <a:rPr lang="en-US" sz="1800" b="1" dirty="0" smtClean="0"/>
            <a:t>Start-up and Implementation</a:t>
          </a:r>
          <a:endParaRPr lang="en-US" sz="1800" dirty="0"/>
        </a:p>
      </dgm:t>
    </dgm:pt>
    <dgm:pt modelId="{3983D227-1B79-4DE9-8D7B-409266746CDA}" type="parTrans" cxnId="{29C91DAE-A624-42C0-886A-8A3DDE7C4499}">
      <dgm:prSet/>
      <dgm:spPr/>
      <dgm:t>
        <a:bodyPr/>
        <a:lstStyle/>
        <a:p>
          <a:endParaRPr lang="en-US"/>
        </a:p>
      </dgm:t>
    </dgm:pt>
    <dgm:pt modelId="{E024796D-ECE2-4CAA-813A-0AAC288D86CD}" type="sibTrans" cxnId="{29C91DAE-A624-42C0-886A-8A3DDE7C4499}">
      <dgm:prSet/>
      <dgm:spPr/>
      <dgm:t>
        <a:bodyPr/>
        <a:lstStyle/>
        <a:p>
          <a:endParaRPr lang="en-US"/>
        </a:p>
      </dgm:t>
    </dgm:pt>
    <dgm:pt modelId="{156C26D2-182D-44D7-9EF8-7E64FE17AB94}">
      <dgm:prSet phldrT="[Text]" custT="1"/>
      <dgm:spPr/>
      <dgm:t>
        <a:bodyPr/>
        <a:lstStyle/>
        <a:p>
          <a:r>
            <a:rPr lang="en-US" sz="1400" dirty="0" smtClean="0"/>
            <a:t>Conceptualization</a:t>
          </a:r>
          <a:endParaRPr lang="en-US" sz="1400" dirty="0"/>
        </a:p>
      </dgm:t>
    </dgm:pt>
    <dgm:pt modelId="{5D7F30C1-A71A-4968-8446-4FAECD3A3E5F}" type="parTrans" cxnId="{64CCEDA2-4A01-476B-A092-8629B70FD88E}">
      <dgm:prSet/>
      <dgm:spPr/>
      <dgm:t>
        <a:bodyPr/>
        <a:lstStyle/>
        <a:p>
          <a:endParaRPr lang="en-US"/>
        </a:p>
      </dgm:t>
    </dgm:pt>
    <dgm:pt modelId="{8EE7E064-443F-49BA-B982-5D2DBDBEF308}" type="sibTrans" cxnId="{64CCEDA2-4A01-476B-A092-8629B70FD88E}">
      <dgm:prSet/>
      <dgm:spPr/>
      <dgm:t>
        <a:bodyPr/>
        <a:lstStyle/>
        <a:p>
          <a:endParaRPr lang="en-US"/>
        </a:p>
      </dgm:t>
    </dgm:pt>
    <dgm:pt modelId="{24202FA6-32B5-43EB-9E1E-01C7758CC7B7}">
      <dgm:prSet phldrT="[Text]" custT="1"/>
      <dgm:spPr/>
      <dgm:t>
        <a:bodyPr/>
        <a:lstStyle/>
        <a:p>
          <a:pPr algn="ctr"/>
          <a:r>
            <a:rPr lang="en-US" sz="1800" b="1" dirty="0" smtClean="0"/>
            <a:t>Operational</a:t>
          </a:r>
          <a:endParaRPr lang="en-US" sz="1800" dirty="0"/>
        </a:p>
      </dgm:t>
    </dgm:pt>
    <dgm:pt modelId="{9701E997-42B2-48F8-A5E4-3243AAA0CE10}" type="parTrans" cxnId="{F749A6E2-FE3C-4AAB-B8B7-CF971EAEEDCE}">
      <dgm:prSet/>
      <dgm:spPr/>
      <dgm:t>
        <a:bodyPr/>
        <a:lstStyle/>
        <a:p>
          <a:endParaRPr lang="en-US"/>
        </a:p>
      </dgm:t>
    </dgm:pt>
    <dgm:pt modelId="{E772F91C-8C15-413C-8A19-045BDF1991A8}" type="sibTrans" cxnId="{F749A6E2-FE3C-4AAB-B8B7-CF971EAEEDCE}">
      <dgm:prSet/>
      <dgm:spPr/>
      <dgm:t>
        <a:bodyPr/>
        <a:lstStyle/>
        <a:p>
          <a:endParaRPr lang="en-US"/>
        </a:p>
      </dgm:t>
    </dgm:pt>
    <dgm:pt modelId="{092BA357-7CEE-4EF5-8EBE-77BB6DD8C50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Participant Outreach and Recruitment</a:t>
          </a:r>
          <a:endParaRPr lang="en-US" sz="1400" dirty="0"/>
        </a:p>
      </dgm:t>
    </dgm:pt>
    <dgm:pt modelId="{75C2F44B-B5B0-4CFC-A2FD-C65954F3AE84}" type="parTrans" cxnId="{25FB025F-877B-4E5A-802B-9049CA66D790}">
      <dgm:prSet/>
      <dgm:spPr/>
      <dgm:t>
        <a:bodyPr/>
        <a:lstStyle/>
        <a:p>
          <a:endParaRPr lang="en-US"/>
        </a:p>
      </dgm:t>
    </dgm:pt>
    <dgm:pt modelId="{95495E65-4784-4651-B3BA-1E3FD0788389}" type="sibTrans" cxnId="{25FB025F-877B-4E5A-802B-9049CA66D790}">
      <dgm:prSet/>
      <dgm:spPr/>
      <dgm:t>
        <a:bodyPr/>
        <a:lstStyle/>
        <a:p>
          <a:endParaRPr lang="en-US"/>
        </a:p>
      </dgm:t>
    </dgm:pt>
    <dgm:pt modelId="{382CA5EA-C263-4A95-BE98-4D641612EA5E}">
      <dgm:prSet phldrT="[Text]" custT="1"/>
      <dgm:spPr/>
      <dgm:t>
        <a:bodyPr/>
        <a:lstStyle/>
        <a:p>
          <a:pPr algn="ctr"/>
          <a:r>
            <a:rPr lang="en-US" sz="1800" b="1" dirty="0" smtClean="0"/>
            <a:t>Stability and Sustainability</a:t>
          </a:r>
          <a:endParaRPr lang="en-US" sz="1800" dirty="0"/>
        </a:p>
      </dgm:t>
    </dgm:pt>
    <dgm:pt modelId="{D7BDC43C-A00C-4889-9BDB-6E367D026AE8}" type="parTrans" cxnId="{DF1DC63B-8840-415B-81DD-A092235C2F48}">
      <dgm:prSet/>
      <dgm:spPr/>
      <dgm:t>
        <a:bodyPr/>
        <a:lstStyle/>
        <a:p>
          <a:endParaRPr lang="en-US"/>
        </a:p>
      </dgm:t>
    </dgm:pt>
    <dgm:pt modelId="{2E3C2205-8CF0-459D-B13D-226D844AE026}" type="sibTrans" cxnId="{DF1DC63B-8840-415B-81DD-A092235C2F48}">
      <dgm:prSet/>
      <dgm:spPr/>
      <dgm:t>
        <a:bodyPr/>
        <a:lstStyle/>
        <a:p>
          <a:endParaRPr lang="en-US"/>
        </a:p>
      </dgm:t>
    </dgm:pt>
    <dgm:pt modelId="{72F49A7C-75B4-49DA-93A8-EFC05BD036C6}">
      <dgm:prSet phldrT="[Text]" custT="1"/>
      <dgm:spPr/>
      <dgm:t>
        <a:bodyPr/>
        <a:lstStyle/>
        <a:p>
          <a:r>
            <a:rPr lang="en-US" sz="1400" dirty="0" smtClean="0"/>
            <a:t>Strategic Planning with Stakeholders</a:t>
          </a:r>
          <a:endParaRPr lang="en-US" sz="1400" dirty="0"/>
        </a:p>
      </dgm:t>
    </dgm:pt>
    <dgm:pt modelId="{8A8735C2-5A74-4671-8526-371C2E05FBC6}" type="parTrans" cxnId="{48C002C4-3636-4CB0-B21E-7B3691F8060D}">
      <dgm:prSet/>
      <dgm:spPr/>
      <dgm:t>
        <a:bodyPr/>
        <a:lstStyle/>
        <a:p>
          <a:endParaRPr lang="en-US"/>
        </a:p>
      </dgm:t>
    </dgm:pt>
    <dgm:pt modelId="{FA391F15-62D5-4316-9F42-E67D4D026A4D}" type="sibTrans" cxnId="{48C002C4-3636-4CB0-B21E-7B3691F8060D}">
      <dgm:prSet/>
      <dgm:spPr/>
      <dgm:t>
        <a:bodyPr/>
        <a:lstStyle/>
        <a:p>
          <a:endParaRPr lang="en-US"/>
        </a:p>
      </dgm:t>
    </dgm:pt>
    <dgm:pt modelId="{6E35C97A-441C-4C52-BF66-7A7800429BD2}">
      <dgm:prSet phldrT="[Text]" custT="1"/>
      <dgm:spPr/>
      <dgm:t>
        <a:bodyPr/>
        <a:lstStyle/>
        <a:p>
          <a:r>
            <a:rPr lang="en-US" sz="1400" dirty="0" smtClean="0"/>
            <a:t>Partnership Development</a:t>
          </a:r>
          <a:endParaRPr lang="en-US" sz="1400" dirty="0"/>
        </a:p>
      </dgm:t>
    </dgm:pt>
    <dgm:pt modelId="{AFA95B1F-8521-4F10-93B4-7CEB11B7C16A}" type="parTrans" cxnId="{8057FD55-4E04-4C4A-866F-0389BA5903CD}">
      <dgm:prSet/>
      <dgm:spPr/>
      <dgm:t>
        <a:bodyPr/>
        <a:lstStyle/>
        <a:p>
          <a:endParaRPr lang="en-US"/>
        </a:p>
      </dgm:t>
    </dgm:pt>
    <dgm:pt modelId="{590459B6-C041-4500-925D-2E8A3414DDFA}" type="sibTrans" cxnId="{8057FD55-4E04-4C4A-866F-0389BA5903CD}">
      <dgm:prSet/>
      <dgm:spPr/>
      <dgm:t>
        <a:bodyPr/>
        <a:lstStyle/>
        <a:p>
          <a:endParaRPr lang="en-US"/>
        </a:p>
      </dgm:t>
    </dgm:pt>
    <dgm:pt modelId="{CA99507D-222B-49AE-8E2F-0D116AB57575}">
      <dgm:prSet phldrT="[Text]" custT="1"/>
      <dgm:spPr/>
      <dgm:t>
        <a:bodyPr/>
        <a:lstStyle/>
        <a:p>
          <a:r>
            <a:rPr lang="en-US" sz="1400" dirty="0" smtClean="0"/>
            <a:t>Growth/Expansion strategies</a:t>
          </a:r>
          <a:endParaRPr lang="en-US" sz="1400" dirty="0"/>
        </a:p>
      </dgm:t>
    </dgm:pt>
    <dgm:pt modelId="{FF64243D-2311-4337-BFFD-D99D479DABBD}" type="parTrans" cxnId="{AE20839D-D581-4CDA-B85E-C5789E236439}">
      <dgm:prSet/>
      <dgm:spPr/>
      <dgm:t>
        <a:bodyPr/>
        <a:lstStyle/>
        <a:p>
          <a:endParaRPr lang="en-US"/>
        </a:p>
      </dgm:t>
    </dgm:pt>
    <dgm:pt modelId="{D6950095-74B4-4156-92A5-75021BFA471B}" type="sibTrans" cxnId="{AE20839D-D581-4CDA-B85E-C5789E236439}">
      <dgm:prSet/>
      <dgm:spPr/>
      <dgm:t>
        <a:bodyPr/>
        <a:lstStyle/>
        <a:p>
          <a:endParaRPr lang="en-US"/>
        </a:p>
      </dgm:t>
    </dgm:pt>
    <dgm:pt modelId="{C8BF16BE-70A5-4CED-A28F-4DF0825B45D8}">
      <dgm:prSet phldrT="[Text]" custT="1"/>
      <dgm:spPr/>
      <dgm:t>
        <a:bodyPr/>
        <a:lstStyle/>
        <a:p>
          <a:r>
            <a:rPr lang="en-US" sz="1400" dirty="0" smtClean="0"/>
            <a:t>Replication of Project</a:t>
          </a:r>
          <a:endParaRPr lang="en-US" sz="1400" dirty="0"/>
        </a:p>
      </dgm:t>
    </dgm:pt>
    <dgm:pt modelId="{C9FA36F4-9BD5-4433-B9B4-E7BF091E79B5}" type="parTrans" cxnId="{990861E0-F4F3-421C-B3CB-227E53F07454}">
      <dgm:prSet/>
      <dgm:spPr/>
      <dgm:t>
        <a:bodyPr/>
        <a:lstStyle/>
        <a:p>
          <a:endParaRPr lang="en-US"/>
        </a:p>
      </dgm:t>
    </dgm:pt>
    <dgm:pt modelId="{5F48FB73-EE1B-47EE-9300-5CEA82F6C8A3}" type="sibTrans" cxnId="{990861E0-F4F3-421C-B3CB-227E53F07454}">
      <dgm:prSet/>
      <dgm:spPr/>
      <dgm:t>
        <a:bodyPr/>
        <a:lstStyle/>
        <a:p>
          <a:endParaRPr lang="en-US"/>
        </a:p>
      </dgm:t>
    </dgm:pt>
    <dgm:pt modelId="{E76BBE5F-383A-4F62-929B-F860D43AD56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Training Design and Delivery</a:t>
          </a:r>
          <a:endParaRPr lang="en-US" sz="1400" dirty="0"/>
        </a:p>
      </dgm:t>
    </dgm:pt>
    <dgm:pt modelId="{477CDADA-EC9C-47FE-9B99-9C93D88A2C64}" type="parTrans" cxnId="{C16C5FEE-F364-4A93-AD75-F8F355D6929E}">
      <dgm:prSet/>
      <dgm:spPr/>
      <dgm:t>
        <a:bodyPr/>
        <a:lstStyle/>
        <a:p>
          <a:endParaRPr lang="en-US"/>
        </a:p>
      </dgm:t>
    </dgm:pt>
    <dgm:pt modelId="{084DA15F-15AE-4F5F-8B42-714DFDB8824F}" type="sibTrans" cxnId="{C16C5FEE-F364-4A93-AD75-F8F355D6929E}">
      <dgm:prSet/>
      <dgm:spPr/>
      <dgm:t>
        <a:bodyPr/>
        <a:lstStyle/>
        <a:p>
          <a:endParaRPr lang="en-US"/>
        </a:p>
      </dgm:t>
    </dgm:pt>
    <dgm:pt modelId="{9A71416C-F39B-4D40-8BD8-7E0EFFE6695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Job Development and Job Placement Strategies</a:t>
          </a:r>
          <a:endParaRPr lang="en-US" sz="1400" dirty="0"/>
        </a:p>
      </dgm:t>
    </dgm:pt>
    <dgm:pt modelId="{55D9194F-01E1-48AB-A3F4-F1AC3AF7C4FB}" type="parTrans" cxnId="{DB4CD23B-27C7-47AE-9D78-B05815343CC7}">
      <dgm:prSet/>
      <dgm:spPr/>
      <dgm:t>
        <a:bodyPr/>
        <a:lstStyle/>
        <a:p>
          <a:endParaRPr lang="en-US"/>
        </a:p>
      </dgm:t>
    </dgm:pt>
    <dgm:pt modelId="{A9C9D0B9-9967-4770-8968-AA154780AA35}" type="sibTrans" cxnId="{DB4CD23B-27C7-47AE-9D78-B05815343CC7}">
      <dgm:prSet/>
      <dgm:spPr/>
      <dgm:t>
        <a:bodyPr/>
        <a:lstStyle/>
        <a:p>
          <a:endParaRPr lang="en-US"/>
        </a:p>
      </dgm:t>
    </dgm:pt>
    <dgm:pt modelId="{4C9E3F81-F924-4155-AB18-1B47C5A2F067}">
      <dgm:prSet phldrT="[Text]" custT="1"/>
      <dgm:spPr/>
      <dgm:t>
        <a:bodyPr/>
        <a:lstStyle/>
        <a:p>
          <a:r>
            <a:rPr lang="en-US" sz="1400" dirty="0" smtClean="0"/>
            <a:t>Organizational Development</a:t>
          </a:r>
          <a:endParaRPr lang="en-US" sz="1400" dirty="0"/>
        </a:p>
      </dgm:t>
    </dgm:pt>
    <dgm:pt modelId="{DE099EE9-091B-4AC3-8F21-96CFAA934412}" type="parTrans" cxnId="{56240C83-6198-4515-A1F7-9D2F034893AF}">
      <dgm:prSet/>
      <dgm:spPr/>
      <dgm:t>
        <a:bodyPr/>
        <a:lstStyle/>
        <a:p>
          <a:endParaRPr lang="en-US"/>
        </a:p>
      </dgm:t>
    </dgm:pt>
    <dgm:pt modelId="{176825F9-4C84-4050-A7DE-E2CF75728392}" type="sibTrans" cxnId="{56240C83-6198-4515-A1F7-9D2F034893AF}">
      <dgm:prSet/>
      <dgm:spPr/>
      <dgm:t>
        <a:bodyPr/>
        <a:lstStyle/>
        <a:p>
          <a:endParaRPr lang="en-US"/>
        </a:p>
      </dgm:t>
    </dgm:pt>
    <dgm:pt modelId="{2047E8B6-4CA3-4763-A026-F4453BB88100}" type="pres">
      <dgm:prSet presAssocID="{21693855-27C0-4874-B711-FA19C42823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7D1FC-03AE-4DEB-82C9-FB7F90F5ECDA}" type="pres">
      <dgm:prSet presAssocID="{0ED1955B-F007-4333-8E97-54094E883044}" presName="composite" presStyleCnt="0"/>
      <dgm:spPr/>
    </dgm:pt>
    <dgm:pt modelId="{2345F0DD-0DCF-4218-A525-7955DB545118}" type="pres">
      <dgm:prSet presAssocID="{0ED1955B-F007-4333-8E97-54094E88304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F070A-DCAD-46C9-80D1-9F18A99ECB39}" type="pres">
      <dgm:prSet presAssocID="{0ED1955B-F007-4333-8E97-54094E883044}" presName="parSh" presStyleLbl="node1" presStyleIdx="0" presStyleCnt="3" custLinFactNeighborX="3863" custLinFactNeighborY="-8645"/>
      <dgm:spPr/>
      <dgm:t>
        <a:bodyPr/>
        <a:lstStyle/>
        <a:p>
          <a:endParaRPr lang="en-US"/>
        </a:p>
      </dgm:t>
    </dgm:pt>
    <dgm:pt modelId="{9CD35B54-7294-42DB-9EFA-4399A824CB29}" type="pres">
      <dgm:prSet presAssocID="{0ED1955B-F007-4333-8E97-54094E883044}" presName="desTx" presStyleLbl="fgAcc1" presStyleIdx="0" presStyleCnt="3" custScaleX="109045" custScaleY="56949" custLinFactNeighborX="568" custLinFactNeighborY="-25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BA935-714B-4C45-A0D3-B96EE59744AA}" type="pres">
      <dgm:prSet presAssocID="{E024796D-ECE2-4CAA-813A-0AAC288D86C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96E0B16-01D6-4168-8E13-20B472CD746B}" type="pres">
      <dgm:prSet presAssocID="{E024796D-ECE2-4CAA-813A-0AAC288D86CD}" presName="connTx" presStyleLbl="sibTrans2D1" presStyleIdx="0" presStyleCnt="2"/>
      <dgm:spPr/>
      <dgm:t>
        <a:bodyPr/>
        <a:lstStyle/>
        <a:p>
          <a:endParaRPr lang="en-US"/>
        </a:p>
      </dgm:t>
    </dgm:pt>
    <dgm:pt modelId="{E830BBA5-1A11-4436-952C-31468E70904B}" type="pres">
      <dgm:prSet presAssocID="{24202FA6-32B5-43EB-9E1E-01C7758CC7B7}" presName="composite" presStyleCnt="0"/>
      <dgm:spPr/>
    </dgm:pt>
    <dgm:pt modelId="{F9583384-08B8-4ED1-8C5B-EE6D5142F7B2}" type="pres">
      <dgm:prSet presAssocID="{24202FA6-32B5-43EB-9E1E-01C7758CC7B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FDF60-E843-43B3-A914-977B95588E0D}" type="pres">
      <dgm:prSet presAssocID="{24202FA6-32B5-43EB-9E1E-01C7758CC7B7}" presName="parSh" presStyleLbl="node1" presStyleIdx="1" presStyleCnt="3" custLinFactNeighborX="2188" custLinFactNeighborY="-5386"/>
      <dgm:spPr/>
      <dgm:t>
        <a:bodyPr/>
        <a:lstStyle/>
        <a:p>
          <a:endParaRPr lang="en-US"/>
        </a:p>
      </dgm:t>
    </dgm:pt>
    <dgm:pt modelId="{DE98947E-761A-46EA-A6AE-4BAE7CD04287}" type="pres">
      <dgm:prSet presAssocID="{24202FA6-32B5-43EB-9E1E-01C7758CC7B7}" presName="desTx" presStyleLbl="fgAcc1" presStyleIdx="1" presStyleCnt="3" custScaleX="113531" custScaleY="58376" custLinFactNeighborX="-3350" custLinFactNeighborY="-22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0840A-D373-4180-8B84-4CCA0F8C9943}" type="pres">
      <dgm:prSet presAssocID="{E772F91C-8C15-413C-8A19-045BDF1991A8}" presName="sibTrans" presStyleLbl="sibTrans2D1" presStyleIdx="1" presStyleCnt="2" custLinFactNeighborX="4661" custLinFactNeighborY="-13906"/>
      <dgm:spPr/>
      <dgm:t>
        <a:bodyPr/>
        <a:lstStyle/>
        <a:p>
          <a:endParaRPr lang="en-US"/>
        </a:p>
      </dgm:t>
    </dgm:pt>
    <dgm:pt modelId="{3E82BE0B-20A4-4031-B982-4083A7CEDEE0}" type="pres">
      <dgm:prSet presAssocID="{E772F91C-8C15-413C-8A19-045BDF1991A8}" presName="connTx" presStyleLbl="sibTrans2D1" presStyleIdx="1" presStyleCnt="2"/>
      <dgm:spPr/>
      <dgm:t>
        <a:bodyPr/>
        <a:lstStyle/>
        <a:p>
          <a:endParaRPr lang="en-US"/>
        </a:p>
      </dgm:t>
    </dgm:pt>
    <dgm:pt modelId="{A1B6BFCE-B8E0-4B1B-9329-B5DE4DBAA0E1}" type="pres">
      <dgm:prSet presAssocID="{382CA5EA-C263-4A95-BE98-4D641612EA5E}" presName="composite" presStyleCnt="0"/>
      <dgm:spPr/>
    </dgm:pt>
    <dgm:pt modelId="{C2168D62-E9B3-4996-82AA-050916EC1D91}" type="pres">
      <dgm:prSet presAssocID="{382CA5EA-C263-4A95-BE98-4D641612EA5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21AEC-C5A9-425F-872D-4EA12140832F}" type="pres">
      <dgm:prSet presAssocID="{382CA5EA-C263-4A95-BE98-4D641612EA5E}" presName="parSh" presStyleLbl="node1" presStyleIdx="2" presStyleCnt="3" custLinFactNeighborX="2439" custLinFactNeighborY="-6006"/>
      <dgm:spPr/>
      <dgm:t>
        <a:bodyPr/>
        <a:lstStyle/>
        <a:p>
          <a:endParaRPr lang="en-US"/>
        </a:p>
      </dgm:t>
    </dgm:pt>
    <dgm:pt modelId="{3BAB1362-4588-4B84-8095-4E1BFB0E5729}" type="pres">
      <dgm:prSet presAssocID="{382CA5EA-C263-4A95-BE98-4D641612EA5E}" presName="desTx" presStyleLbl="fgAcc1" presStyleIdx="2" presStyleCnt="3" custScaleX="116829" custScaleY="56516" custLinFactNeighborX="-1450" custLinFactNeighborY="-21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91DAE-A624-42C0-886A-8A3DDE7C4499}" srcId="{21693855-27C0-4874-B711-FA19C4282318}" destId="{0ED1955B-F007-4333-8E97-54094E883044}" srcOrd="0" destOrd="0" parTransId="{3983D227-1B79-4DE9-8D7B-409266746CDA}" sibTransId="{E024796D-ECE2-4CAA-813A-0AAC288D86CD}"/>
    <dgm:cxn modelId="{3D9E22D0-AE5C-444F-A0D5-D1DBC340CC77}" type="presOf" srcId="{092BA357-7CEE-4EF5-8EBE-77BB6DD8C509}" destId="{DE98947E-761A-46EA-A6AE-4BAE7CD04287}" srcOrd="0" destOrd="0" presId="urn:microsoft.com/office/officeart/2005/8/layout/process3"/>
    <dgm:cxn modelId="{AE20839D-D581-4CDA-B85E-C5789E236439}" srcId="{382CA5EA-C263-4A95-BE98-4D641612EA5E}" destId="{CA99507D-222B-49AE-8E2F-0D116AB57575}" srcOrd="1" destOrd="0" parTransId="{FF64243D-2311-4337-BFFD-D99D479DABBD}" sibTransId="{D6950095-74B4-4156-92A5-75021BFA471B}"/>
    <dgm:cxn modelId="{B8C0998D-84CB-477B-B9CF-2CDC74FC111E}" type="presOf" srcId="{E024796D-ECE2-4CAA-813A-0AAC288D86CD}" destId="{296E0B16-01D6-4168-8E13-20B472CD746B}" srcOrd="1" destOrd="0" presId="urn:microsoft.com/office/officeart/2005/8/layout/process3"/>
    <dgm:cxn modelId="{C16C5FEE-F364-4A93-AD75-F8F355D6929E}" srcId="{24202FA6-32B5-43EB-9E1E-01C7758CC7B7}" destId="{E76BBE5F-383A-4F62-929B-F860D43AD568}" srcOrd="1" destOrd="0" parTransId="{477CDADA-EC9C-47FE-9B99-9C93D88A2C64}" sibTransId="{084DA15F-15AE-4F5F-8B42-714DFDB8824F}"/>
    <dgm:cxn modelId="{A491A35C-1CD4-4488-9F0F-45B3EC4E0C14}" type="presOf" srcId="{E772F91C-8C15-413C-8A19-045BDF1991A8}" destId="{3E82BE0B-20A4-4031-B982-4083A7CEDEE0}" srcOrd="1" destOrd="0" presId="urn:microsoft.com/office/officeart/2005/8/layout/process3"/>
    <dgm:cxn modelId="{64CCEDA2-4A01-476B-A092-8629B70FD88E}" srcId="{0ED1955B-F007-4333-8E97-54094E883044}" destId="{156C26D2-182D-44D7-9EF8-7E64FE17AB94}" srcOrd="0" destOrd="0" parTransId="{5D7F30C1-A71A-4968-8446-4FAECD3A3E5F}" sibTransId="{8EE7E064-443F-49BA-B982-5D2DBDBEF308}"/>
    <dgm:cxn modelId="{DB4CD23B-27C7-47AE-9D78-B05815343CC7}" srcId="{24202FA6-32B5-43EB-9E1E-01C7758CC7B7}" destId="{9A71416C-F39B-4D40-8BD8-7E0EFFE6695E}" srcOrd="2" destOrd="0" parTransId="{55D9194F-01E1-48AB-A3F4-F1AC3AF7C4FB}" sibTransId="{A9C9D0B9-9967-4770-8968-AA154780AA35}"/>
    <dgm:cxn modelId="{DF1DC63B-8840-415B-81DD-A092235C2F48}" srcId="{21693855-27C0-4874-B711-FA19C4282318}" destId="{382CA5EA-C263-4A95-BE98-4D641612EA5E}" srcOrd="2" destOrd="0" parTransId="{D7BDC43C-A00C-4889-9BDB-6E367D026AE8}" sibTransId="{2E3C2205-8CF0-459D-B13D-226D844AE026}"/>
    <dgm:cxn modelId="{990861E0-F4F3-421C-B3CB-227E53F07454}" srcId="{382CA5EA-C263-4A95-BE98-4D641612EA5E}" destId="{C8BF16BE-70A5-4CED-A28F-4DF0825B45D8}" srcOrd="2" destOrd="0" parTransId="{C9FA36F4-9BD5-4433-B9B4-E7BF091E79B5}" sibTransId="{5F48FB73-EE1B-47EE-9300-5CEA82F6C8A3}"/>
    <dgm:cxn modelId="{2351AAA4-000C-400F-BA9B-2D13971527BA}" type="presOf" srcId="{0ED1955B-F007-4333-8E97-54094E883044}" destId="{F8DF070A-DCAD-46C9-80D1-9F18A99ECB39}" srcOrd="1" destOrd="0" presId="urn:microsoft.com/office/officeart/2005/8/layout/process3"/>
    <dgm:cxn modelId="{4720A121-4BA0-48C7-A47D-A54B7891A313}" type="presOf" srcId="{E024796D-ECE2-4CAA-813A-0AAC288D86CD}" destId="{A4FBA935-714B-4C45-A0D3-B96EE59744AA}" srcOrd="0" destOrd="0" presId="urn:microsoft.com/office/officeart/2005/8/layout/process3"/>
    <dgm:cxn modelId="{25FB025F-877B-4E5A-802B-9049CA66D790}" srcId="{24202FA6-32B5-43EB-9E1E-01C7758CC7B7}" destId="{092BA357-7CEE-4EF5-8EBE-77BB6DD8C509}" srcOrd="0" destOrd="0" parTransId="{75C2F44B-B5B0-4CFC-A2FD-C65954F3AE84}" sibTransId="{95495E65-4784-4651-B3BA-1E3FD0788389}"/>
    <dgm:cxn modelId="{5B9780E0-EC60-4454-8CA2-5D53B607D29E}" type="presOf" srcId="{CA99507D-222B-49AE-8E2F-0D116AB57575}" destId="{3BAB1362-4588-4B84-8095-4E1BFB0E5729}" srcOrd="0" destOrd="1" presId="urn:microsoft.com/office/officeart/2005/8/layout/process3"/>
    <dgm:cxn modelId="{3867187F-1B34-4A2F-999B-CD3BA259A1D4}" type="presOf" srcId="{21693855-27C0-4874-B711-FA19C4282318}" destId="{2047E8B6-4CA3-4763-A026-F4453BB88100}" srcOrd="0" destOrd="0" presId="urn:microsoft.com/office/officeart/2005/8/layout/process3"/>
    <dgm:cxn modelId="{321ADFB5-80A3-41CB-9FF7-DC269897D4B0}" type="presOf" srcId="{C8BF16BE-70A5-4CED-A28F-4DF0825B45D8}" destId="{3BAB1362-4588-4B84-8095-4E1BFB0E5729}" srcOrd="0" destOrd="2" presId="urn:microsoft.com/office/officeart/2005/8/layout/process3"/>
    <dgm:cxn modelId="{359E57CE-5CE6-4A7E-80B8-F3D7FEBAF061}" type="presOf" srcId="{0ED1955B-F007-4333-8E97-54094E883044}" destId="{2345F0DD-0DCF-4218-A525-7955DB545118}" srcOrd="0" destOrd="0" presId="urn:microsoft.com/office/officeart/2005/8/layout/process3"/>
    <dgm:cxn modelId="{F64B84B2-D31F-48CF-AFE2-94E05F3F9569}" type="presOf" srcId="{24202FA6-32B5-43EB-9E1E-01C7758CC7B7}" destId="{F9583384-08B8-4ED1-8C5B-EE6D5142F7B2}" srcOrd="0" destOrd="0" presId="urn:microsoft.com/office/officeart/2005/8/layout/process3"/>
    <dgm:cxn modelId="{F749A6E2-FE3C-4AAB-B8B7-CF971EAEEDCE}" srcId="{21693855-27C0-4874-B711-FA19C4282318}" destId="{24202FA6-32B5-43EB-9E1E-01C7758CC7B7}" srcOrd="1" destOrd="0" parTransId="{9701E997-42B2-48F8-A5E4-3243AAA0CE10}" sibTransId="{E772F91C-8C15-413C-8A19-045BDF1991A8}"/>
    <dgm:cxn modelId="{31A82507-3FB8-41F6-B668-0F8453ECA345}" type="presOf" srcId="{156C26D2-182D-44D7-9EF8-7E64FE17AB94}" destId="{9CD35B54-7294-42DB-9EFA-4399A824CB29}" srcOrd="0" destOrd="0" presId="urn:microsoft.com/office/officeart/2005/8/layout/process3"/>
    <dgm:cxn modelId="{9DAFEF12-ECF4-4E04-A763-FA17B8614311}" type="presOf" srcId="{382CA5EA-C263-4A95-BE98-4D641612EA5E}" destId="{C2168D62-E9B3-4996-82AA-050916EC1D91}" srcOrd="0" destOrd="0" presId="urn:microsoft.com/office/officeart/2005/8/layout/process3"/>
    <dgm:cxn modelId="{8057FD55-4E04-4C4A-866F-0389BA5903CD}" srcId="{0ED1955B-F007-4333-8E97-54094E883044}" destId="{6E35C97A-441C-4C52-BF66-7A7800429BD2}" srcOrd="2" destOrd="0" parTransId="{AFA95B1F-8521-4F10-93B4-7CEB11B7C16A}" sibTransId="{590459B6-C041-4500-925D-2E8A3414DDFA}"/>
    <dgm:cxn modelId="{DAF865D7-16C9-41A5-89F9-6E2C4987B7AB}" type="presOf" srcId="{6E35C97A-441C-4C52-BF66-7A7800429BD2}" destId="{9CD35B54-7294-42DB-9EFA-4399A824CB29}" srcOrd="0" destOrd="2" presId="urn:microsoft.com/office/officeart/2005/8/layout/process3"/>
    <dgm:cxn modelId="{4DFA82B8-2A51-459A-873A-5CBA0B16773F}" type="presOf" srcId="{24202FA6-32B5-43EB-9E1E-01C7758CC7B7}" destId="{8BAFDF60-E843-43B3-A914-977B95588E0D}" srcOrd="1" destOrd="0" presId="urn:microsoft.com/office/officeart/2005/8/layout/process3"/>
    <dgm:cxn modelId="{AC7D0048-A9FB-43A0-978D-221C0909DEDD}" type="presOf" srcId="{382CA5EA-C263-4A95-BE98-4D641612EA5E}" destId="{24A21AEC-C5A9-425F-872D-4EA12140832F}" srcOrd="1" destOrd="0" presId="urn:microsoft.com/office/officeart/2005/8/layout/process3"/>
    <dgm:cxn modelId="{4485CF14-9383-4AFF-B34B-CECAF7E29B19}" type="presOf" srcId="{E772F91C-8C15-413C-8A19-045BDF1991A8}" destId="{7710840A-D373-4180-8B84-4CCA0F8C9943}" srcOrd="0" destOrd="0" presId="urn:microsoft.com/office/officeart/2005/8/layout/process3"/>
    <dgm:cxn modelId="{57EE7F7E-21F5-4B9B-AACC-C1D11E0770A9}" type="presOf" srcId="{4C9E3F81-F924-4155-AB18-1B47C5A2F067}" destId="{9CD35B54-7294-42DB-9EFA-4399A824CB29}" srcOrd="0" destOrd="1" presId="urn:microsoft.com/office/officeart/2005/8/layout/process3"/>
    <dgm:cxn modelId="{56240C83-6198-4515-A1F7-9D2F034893AF}" srcId="{0ED1955B-F007-4333-8E97-54094E883044}" destId="{4C9E3F81-F924-4155-AB18-1B47C5A2F067}" srcOrd="1" destOrd="0" parTransId="{DE099EE9-091B-4AC3-8F21-96CFAA934412}" sibTransId="{176825F9-4C84-4050-A7DE-E2CF75728392}"/>
    <dgm:cxn modelId="{48C002C4-3636-4CB0-B21E-7B3691F8060D}" srcId="{382CA5EA-C263-4A95-BE98-4D641612EA5E}" destId="{72F49A7C-75B4-49DA-93A8-EFC05BD036C6}" srcOrd="0" destOrd="0" parTransId="{8A8735C2-5A74-4671-8526-371C2E05FBC6}" sibTransId="{FA391F15-62D5-4316-9F42-E67D4D026A4D}"/>
    <dgm:cxn modelId="{B5BFE487-5BD7-49DE-BF3D-31A749BA6CBF}" type="presOf" srcId="{9A71416C-F39B-4D40-8BD8-7E0EFFE6695E}" destId="{DE98947E-761A-46EA-A6AE-4BAE7CD04287}" srcOrd="0" destOrd="2" presId="urn:microsoft.com/office/officeart/2005/8/layout/process3"/>
    <dgm:cxn modelId="{27D93E61-AB0B-4254-AD85-D4FD3FF76A2C}" type="presOf" srcId="{E76BBE5F-383A-4F62-929B-F860D43AD568}" destId="{DE98947E-761A-46EA-A6AE-4BAE7CD04287}" srcOrd="0" destOrd="1" presId="urn:microsoft.com/office/officeart/2005/8/layout/process3"/>
    <dgm:cxn modelId="{6E811D4C-53A4-4BE7-82CA-6BAD53462A41}" type="presOf" srcId="{72F49A7C-75B4-49DA-93A8-EFC05BD036C6}" destId="{3BAB1362-4588-4B84-8095-4E1BFB0E5729}" srcOrd="0" destOrd="0" presId="urn:microsoft.com/office/officeart/2005/8/layout/process3"/>
    <dgm:cxn modelId="{739450F6-41ED-4321-B58B-8C3B4200AD7F}" type="presParOf" srcId="{2047E8B6-4CA3-4763-A026-F4453BB88100}" destId="{5627D1FC-03AE-4DEB-82C9-FB7F90F5ECDA}" srcOrd="0" destOrd="0" presId="urn:microsoft.com/office/officeart/2005/8/layout/process3"/>
    <dgm:cxn modelId="{3FF2859C-542A-4C65-839D-F16B2F99B587}" type="presParOf" srcId="{5627D1FC-03AE-4DEB-82C9-FB7F90F5ECDA}" destId="{2345F0DD-0DCF-4218-A525-7955DB545118}" srcOrd="0" destOrd="0" presId="urn:microsoft.com/office/officeart/2005/8/layout/process3"/>
    <dgm:cxn modelId="{0653D827-EB67-4E63-98AB-C7D6863C2FBA}" type="presParOf" srcId="{5627D1FC-03AE-4DEB-82C9-FB7F90F5ECDA}" destId="{F8DF070A-DCAD-46C9-80D1-9F18A99ECB39}" srcOrd="1" destOrd="0" presId="urn:microsoft.com/office/officeart/2005/8/layout/process3"/>
    <dgm:cxn modelId="{E017AFB5-2B80-4301-85EC-5CF7F2A0F785}" type="presParOf" srcId="{5627D1FC-03AE-4DEB-82C9-FB7F90F5ECDA}" destId="{9CD35B54-7294-42DB-9EFA-4399A824CB29}" srcOrd="2" destOrd="0" presId="urn:microsoft.com/office/officeart/2005/8/layout/process3"/>
    <dgm:cxn modelId="{82848C90-3712-418B-B112-2584BD922141}" type="presParOf" srcId="{2047E8B6-4CA3-4763-A026-F4453BB88100}" destId="{A4FBA935-714B-4C45-A0D3-B96EE59744AA}" srcOrd="1" destOrd="0" presId="urn:microsoft.com/office/officeart/2005/8/layout/process3"/>
    <dgm:cxn modelId="{C4CD3345-8533-4EB4-B760-35567307B78D}" type="presParOf" srcId="{A4FBA935-714B-4C45-A0D3-B96EE59744AA}" destId="{296E0B16-01D6-4168-8E13-20B472CD746B}" srcOrd="0" destOrd="0" presId="urn:microsoft.com/office/officeart/2005/8/layout/process3"/>
    <dgm:cxn modelId="{165B9154-E475-45F8-8148-9CC2F197CA6C}" type="presParOf" srcId="{2047E8B6-4CA3-4763-A026-F4453BB88100}" destId="{E830BBA5-1A11-4436-952C-31468E70904B}" srcOrd="2" destOrd="0" presId="urn:microsoft.com/office/officeart/2005/8/layout/process3"/>
    <dgm:cxn modelId="{B3C858AA-2F7D-4BE7-A713-BD0E4ED8E1C5}" type="presParOf" srcId="{E830BBA5-1A11-4436-952C-31468E70904B}" destId="{F9583384-08B8-4ED1-8C5B-EE6D5142F7B2}" srcOrd="0" destOrd="0" presId="urn:microsoft.com/office/officeart/2005/8/layout/process3"/>
    <dgm:cxn modelId="{53844C70-2D39-4BFA-8B00-08DFBF659092}" type="presParOf" srcId="{E830BBA5-1A11-4436-952C-31468E70904B}" destId="{8BAFDF60-E843-43B3-A914-977B95588E0D}" srcOrd="1" destOrd="0" presId="urn:microsoft.com/office/officeart/2005/8/layout/process3"/>
    <dgm:cxn modelId="{D54EC984-A168-4420-B84E-18934F644244}" type="presParOf" srcId="{E830BBA5-1A11-4436-952C-31468E70904B}" destId="{DE98947E-761A-46EA-A6AE-4BAE7CD04287}" srcOrd="2" destOrd="0" presId="urn:microsoft.com/office/officeart/2005/8/layout/process3"/>
    <dgm:cxn modelId="{2D6906F5-7967-40AE-9A8E-7A3E60B7F88E}" type="presParOf" srcId="{2047E8B6-4CA3-4763-A026-F4453BB88100}" destId="{7710840A-D373-4180-8B84-4CCA0F8C9943}" srcOrd="3" destOrd="0" presId="urn:microsoft.com/office/officeart/2005/8/layout/process3"/>
    <dgm:cxn modelId="{5831407F-BF3C-4B4A-9A2F-5F7ABCA40016}" type="presParOf" srcId="{7710840A-D373-4180-8B84-4CCA0F8C9943}" destId="{3E82BE0B-20A4-4031-B982-4083A7CEDEE0}" srcOrd="0" destOrd="0" presId="urn:microsoft.com/office/officeart/2005/8/layout/process3"/>
    <dgm:cxn modelId="{526D8001-8DA3-4BB2-BA90-D21112DA4708}" type="presParOf" srcId="{2047E8B6-4CA3-4763-A026-F4453BB88100}" destId="{A1B6BFCE-B8E0-4B1B-9329-B5DE4DBAA0E1}" srcOrd="4" destOrd="0" presId="urn:microsoft.com/office/officeart/2005/8/layout/process3"/>
    <dgm:cxn modelId="{7F008086-9189-4000-9720-17E1EAF99CB2}" type="presParOf" srcId="{A1B6BFCE-B8E0-4B1B-9329-B5DE4DBAA0E1}" destId="{C2168D62-E9B3-4996-82AA-050916EC1D91}" srcOrd="0" destOrd="0" presId="urn:microsoft.com/office/officeart/2005/8/layout/process3"/>
    <dgm:cxn modelId="{8C3252C5-1CF5-42A0-A597-CE4B381B46A0}" type="presParOf" srcId="{A1B6BFCE-B8E0-4B1B-9329-B5DE4DBAA0E1}" destId="{24A21AEC-C5A9-425F-872D-4EA12140832F}" srcOrd="1" destOrd="0" presId="urn:microsoft.com/office/officeart/2005/8/layout/process3"/>
    <dgm:cxn modelId="{6BE7ADCB-8D1E-47F7-B29D-E976FA42FBDC}" type="presParOf" srcId="{A1B6BFCE-B8E0-4B1B-9329-B5DE4DBAA0E1}" destId="{3BAB1362-4588-4B84-8095-4E1BFB0E572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0D886-6EA1-4298-BF1B-227E2F151013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15BDAE-BCAD-45CD-B8A1-C53511FB17E6}">
      <dgm:prSet phldrT="[Text]"/>
      <dgm:spPr/>
      <dgm:t>
        <a:bodyPr/>
        <a:lstStyle/>
        <a:p>
          <a:r>
            <a:rPr lang="en-US" dirty="0"/>
            <a:t>2015 - 2016</a:t>
          </a:r>
        </a:p>
      </dgm:t>
    </dgm:pt>
    <dgm:pt modelId="{CBB894BF-4575-4C90-9CD1-1FE383DB58B1}" type="parTrans" cxnId="{7263EA08-8558-497A-AEF3-469A8C8CEEC9}">
      <dgm:prSet/>
      <dgm:spPr/>
      <dgm:t>
        <a:bodyPr/>
        <a:lstStyle/>
        <a:p>
          <a:endParaRPr lang="en-US"/>
        </a:p>
      </dgm:t>
    </dgm:pt>
    <dgm:pt modelId="{42DE0C17-B5AC-4D40-A6A6-EBB0F0804208}" type="sibTrans" cxnId="{7263EA08-8558-497A-AEF3-469A8C8CEEC9}">
      <dgm:prSet/>
      <dgm:spPr/>
      <dgm:t>
        <a:bodyPr/>
        <a:lstStyle/>
        <a:p>
          <a:endParaRPr lang="en-US"/>
        </a:p>
      </dgm:t>
    </dgm:pt>
    <dgm:pt modelId="{48A94415-36C0-4ACB-83E8-A66EB9B81926}">
      <dgm:prSet phldrT="[Text]" custT="1"/>
      <dgm:spPr/>
      <dgm:t>
        <a:bodyPr/>
        <a:lstStyle/>
        <a:p>
          <a:r>
            <a:rPr lang="en-US" sz="1200" b="1" dirty="0"/>
            <a:t>Q1 (Oct 1 - Dec 31)</a:t>
          </a:r>
        </a:p>
        <a:p>
          <a:r>
            <a:rPr lang="en-US" sz="1200" dirty="0"/>
            <a:t>Performance and Outcomes Accountability</a:t>
          </a:r>
        </a:p>
        <a:p>
          <a:r>
            <a:rPr lang="en-US" sz="1200" dirty="0"/>
            <a:t>Program Management</a:t>
          </a:r>
        </a:p>
        <a:p>
          <a:r>
            <a:rPr lang="en-US" sz="1200" dirty="0" smtClean="0"/>
            <a:t>Training </a:t>
          </a:r>
          <a:r>
            <a:rPr lang="en-US" sz="1200" dirty="0"/>
            <a:t>Design</a:t>
          </a:r>
        </a:p>
      </dgm:t>
    </dgm:pt>
    <dgm:pt modelId="{8D6FC6EC-ACCA-464F-93A5-25E15788876E}" type="parTrans" cxnId="{0ED65D1D-C125-406D-8006-CB48A872D367}">
      <dgm:prSet/>
      <dgm:spPr/>
      <dgm:t>
        <a:bodyPr/>
        <a:lstStyle/>
        <a:p>
          <a:endParaRPr lang="en-US"/>
        </a:p>
      </dgm:t>
    </dgm:pt>
    <dgm:pt modelId="{A7555896-DBAC-4391-AAC0-C91ACB062BE8}" type="sibTrans" cxnId="{0ED65D1D-C125-406D-8006-CB48A872D367}">
      <dgm:prSet/>
      <dgm:spPr/>
      <dgm:t>
        <a:bodyPr/>
        <a:lstStyle/>
        <a:p>
          <a:endParaRPr lang="en-US"/>
        </a:p>
      </dgm:t>
    </dgm:pt>
    <dgm:pt modelId="{96473985-9DCE-4E7D-82C8-83D55B824B21}">
      <dgm:prSet phldrT="[Text]" custT="1"/>
      <dgm:spPr/>
      <dgm:t>
        <a:bodyPr/>
        <a:lstStyle/>
        <a:p>
          <a:r>
            <a:rPr lang="en-US" sz="1200" b="1" dirty="0"/>
            <a:t>Q2 (Jan 1 - Mar 31)</a:t>
          </a:r>
        </a:p>
        <a:p>
          <a:r>
            <a:rPr lang="en-US" sz="1200" dirty="0"/>
            <a:t>Training Design</a:t>
          </a:r>
        </a:p>
        <a:p>
          <a:r>
            <a:rPr lang="en-US" sz="1200" dirty="0"/>
            <a:t>Career Pathways </a:t>
          </a:r>
          <a:endParaRPr lang="en-US" sz="1200" dirty="0" smtClean="0"/>
        </a:p>
        <a:p>
          <a:r>
            <a:rPr lang="en-US" sz="1200" dirty="0" smtClean="0"/>
            <a:t>Participant </a:t>
          </a:r>
          <a:r>
            <a:rPr lang="en-US" sz="1200" dirty="0"/>
            <a:t>Services</a:t>
          </a:r>
        </a:p>
        <a:p>
          <a:r>
            <a:rPr lang="en-US" sz="1200" dirty="0"/>
            <a:t>Older Workers, Women and Veterans</a:t>
          </a:r>
        </a:p>
      </dgm:t>
    </dgm:pt>
    <dgm:pt modelId="{42DC25F8-4FAC-4873-AFDB-C089593AF7ED}" type="parTrans" cxnId="{B4A9F8FA-7AC0-43E1-81CE-A7ADA51CC1CE}">
      <dgm:prSet/>
      <dgm:spPr/>
      <dgm:t>
        <a:bodyPr/>
        <a:lstStyle/>
        <a:p>
          <a:endParaRPr lang="en-US"/>
        </a:p>
      </dgm:t>
    </dgm:pt>
    <dgm:pt modelId="{4800A2AE-BE72-469B-B716-C07C04DBA0FF}" type="sibTrans" cxnId="{B4A9F8FA-7AC0-43E1-81CE-A7ADA51CC1CE}">
      <dgm:prSet/>
      <dgm:spPr/>
      <dgm:t>
        <a:bodyPr/>
        <a:lstStyle/>
        <a:p>
          <a:endParaRPr lang="en-US"/>
        </a:p>
      </dgm:t>
    </dgm:pt>
    <dgm:pt modelId="{D7997AB6-FA12-4978-BC62-361858CEBD16}">
      <dgm:prSet phldrT="[Text]"/>
      <dgm:spPr/>
      <dgm:t>
        <a:bodyPr/>
        <a:lstStyle/>
        <a:p>
          <a:r>
            <a:rPr lang="en-US"/>
            <a:t>2017 - 2018</a:t>
          </a:r>
        </a:p>
      </dgm:t>
    </dgm:pt>
    <dgm:pt modelId="{5C0E01CC-2573-429A-9E33-F50F2FB9BE24}" type="parTrans" cxnId="{618D828D-15B8-4288-8745-CD6827D1B37B}">
      <dgm:prSet/>
      <dgm:spPr/>
      <dgm:t>
        <a:bodyPr/>
        <a:lstStyle/>
        <a:p>
          <a:endParaRPr lang="en-US"/>
        </a:p>
      </dgm:t>
    </dgm:pt>
    <dgm:pt modelId="{A93E45E9-D999-435B-8859-533276F183D4}" type="sibTrans" cxnId="{618D828D-15B8-4288-8745-CD6827D1B37B}">
      <dgm:prSet/>
      <dgm:spPr/>
      <dgm:t>
        <a:bodyPr/>
        <a:lstStyle/>
        <a:p>
          <a:endParaRPr lang="en-US"/>
        </a:p>
      </dgm:t>
    </dgm:pt>
    <dgm:pt modelId="{C8CD8BAE-F094-42A9-B697-9FEA3CE6F8D3}">
      <dgm:prSet phldrT="[Text]" custT="1"/>
      <dgm:spPr/>
      <dgm:t>
        <a:bodyPr/>
        <a:lstStyle/>
        <a:p>
          <a:r>
            <a:rPr lang="en-US" sz="1200" b="1" dirty="0"/>
            <a:t>Q1 (Oct 1 - Dec 31)</a:t>
          </a:r>
        </a:p>
        <a:p>
          <a:r>
            <a:rPr lang="en-US" sz="1200" dirty="0"/>
            <a:t>Performance and Outcomes </a:t>
          </a:r>
          <a:r>
            <a:rPr lang="en-US" sz="1200" dirty="0" smtClean="0"/>
            <a:t>Accountability</a:t>
          </a:r>
          <a:endParaRPr lang="en-US" sz="1200" dirty="0"/>
        </a:p>
      </dgm:t>
    </dgm:pt>
    <dgm:pt modelId="{8322F432-B7B6-48FC-A91B-A1263BF6F2B9}" type="parTrans" cxnId="{6A165B4A-4586-4E44-99B4-070B98846DF6}">
      <dgm:prSet/>
      <dgm:spPr/>
      <dgm:t>
        <a:bodyPr/>
        <a:lstStyle/>
        <a:p>
          <a:endParaRPr lang="en-US"/>
        </a:p>
      </dgm:t>
    </dgm:pt>
    <dgm:pt modelId="{0F44622B-DA8D-43B4-A6DC-64A7AC8C55ED}" type="sibTrans" cxnId="{6A165B4A-4586-4E44-99B4-070B98846DF6}">
      <dgm:prSet/>
      <dgm:spPr/>
      <dgm:t>
        <a:bodyPr/>
        <a:lstStyle/>
        <a:p>
          <a:endParaRPr lang="en-US"/>
        </a:p>
      </dgm:t>
    </dgm:pt>
    <dgm:pt modelId="{044AB3F6-6687-4408-B425-9A16DDD74745}">
      <dgm:prSet phldrT="[Text]" custT="1"/>
      <dgm:spPr/>
      <dgm:t>
        <a:bodyPr/>
        <a:lstStyle/>
        <a:p>
          <a:r>
            <a:rPr lang="en-US" sz="1200" b="1" dirty="0"/>
            <a:t>Q2 (Jan 1 - Mar 31)</a:t>
          </a:r>
        </a:p>
        <a:p>
          <a:r>
            <a:rPr lang="en-US" sz="1200" dirty="0"/>
            <a:t>Employment  Placement </a:t>
          </a:r>
          <a:r>
            <a:rPr lang="en-US" sz="1200" dirty="0" smtClean="0"/>
            <a:t>Services</a:t>
          </a:r>
          <a:endParaRPr lang="en-US" sz="1200" dirty="0"/>
        </a:p>
      </dgm:t>
    </dgm:pt>
    <dgm:pt modelId="{4C6FE61E-E7EC-4E34-9175-90F7D2E892AC}" type="parTrans" cxnId="{6CC58E37-BF0A-4C76-9672-FFB3D32114DE}">
      <dgm:prSet/>
      <dgm:spPr/>
      <dgm:t>
        <a:bodyPr/>
        <a:lstStyle/>
        <a:p>
          <a:endParaRPr lang="en-US"/>
        </a:p>
      </dgm:t>
    </dgm:pt>
    <dgm:pt modelId="{2A3E9902-5200-4CB8-81C9-8BDBF3C69E63}" type="sibTrans" cxnId="{6CC58E37-BF0A-4C76-9672-FFB3D32114DE}">
      <dgm:prSet/>
      <dgm:spPr/>
      <dgm:t>
        <a:bodyPr/>
        <a:lstStyle/>
        <a:p>
          <a:endParaRPr lang="en-US"/>
        </a:p>
      </dgm:t>
    </dgm:pt>
    <dgm:pt modelId="{4E7DA200-FCDA-4104-AC0C-219AB78BC2A6}">
      <dgm:prSet custT="1"/>
      <dgm:spPr/>
      <dgm:t>
        <a:bodyPr/>
        <a:lstStyle/>
        <a:p>
          <a:r>
            <a:rPr lang="en-US" sz="1200" b="1" dirty="0"/>
            <a:t>Q3 (April 1 - June 30)</a:t>
          </a:r>
        </a:p>
        <a:p>
          <a:r>
            <a:rPr lang="en-US" sz="1200" dirty="0"/>
            <a:t>Employer Partnerships, Sustainability Planning</a:t>
          </a:r>
        </a:p>
        <a:p>
          <a:r>
            <a:rPr lang="en-US" sz="1200" dirty="0"/>
            <a:t>Participant Services</a:t>
          </a:r>
        </a:p>
      </dgm:t>
    </dgm:pt>
    <dgm:pt modelId="{F323D715-87D8-417D-9E59-2815913687F2}" type="parTrans" cxnId="{457D1C6D-2714-4144-8470-2770C56445C8}">
      <dgm:prSet/>
      <dgm:spPr/>
      <dgm:t>
        <a:bodyPr/>
        <a:lstStyle/>
        <a:p>
          <a:endParaRPr lang="en-US"/>
        </a:p>
      </dgm:t>
    </dgm:pt>
    <dgm:pt modelId="{8B5A6216-C00E-4091-AAA9-D61A18071158}" type="sibTrans" cxnId="{457D1C6D-2714-4144-8470-2770C56445C8}">
      <dgm:prSet/>
      <dgm:spPr/>
      <dgm:t>
        <a:bodyPr/>
        <a:lstStyle/>
        <a:p>
          <a:endParaRPr lang="en-US"/>
        </a:p>
      </dgm:t>
    </dgm:pt>
    <dgm:pt modelId="{3FD1E9D6-09E4-492F-9A1B-1CF14EA366F4}">
      <dgm:prSet custT="1"/>
      <dgm:spPr/>
      <dgm:t>
        <a:bodyPr/>
        <a:lstStyle/>
        <a:p>
          <a:r>
            <a:rPr lang="en-US" sz="1200" b="1" dirty="0"/>
            <a:t>Q1 (Oct 1 - Dec 31)</a:t>
          </a:r>
        </a:p>
        <a:p>
          <a:r>
            <a:rPr lang="en-US" sz="1200" dirty="0"/>
            <a:t>Performance and Outcomes Accountability</a:t>
          </a:r>
        </a:p>
        <a:p>
          <a:r>
            <a:rPr lang="en-US" sz="1200" dirty="0" smtClean="0"/>
            <a:t>Program </a:t>
          </a:r>
          <a:r>
            <a:rPr lang="en-US" sz="1200" dirty="0"/>
            <a:t>Management</a:t>
          </a:r>
        </a:p>
      </dgm:t>
    </dgm:pt>
    <dgm:pt modelId="{8AF325E9-9596-484D-A7A8-288084B95851}" type="parTrans" cxnId="{AA8E4765-4F82-4E4D-B657-28CE26B64FCB}">
      <dgm:prSet/>
      <dgm:spPr/>
      <dgm:t>
        <a:bodyPr/>
        <a:lstStyle/>
        <a:p>
          <a:endParaRPr lang="en-US"/>
        </a:p>
      </dgm:t>
    </dgm:pt>
    <dgm:pt modelId="{2EFDEBF6-B06C-428D-A807-6B5C70DCD92A}" type="sibTrans" cxnId="{AA8E4765-4F82-4E4D-B657-28CE26B64FCB}">
      <dgm:prSet/>
      <dgm:spPr/>
      <dgm:t>
        <a:bodyPr/>
        <a:lstStyle/>
        <a:p>
          <a:endParaRPr lang="en-US"/>
        </a:p>
      </dgm:t>
    </dgm:pt>
    <dgm:pt modelId="{6FAAA90C-8D25-42B5-BD2E-2C1B4154FAA0}">
      <dgm:prSet/>
      <dgm:spPr/>
      <dgm:t>
        <a:bodyPr/>
        <a:lstStyle/>
        <a:p>
          <a:r>
            <a:rPr lang="en-US"/>
            <a:t>2016 - 2017</a:t>
          </a:r>
        </a:p>
      </dgm:t>
    </dgm:pt>
    <dgm:pt modelId="{72CCB132-184B-4BD1-A93D-4BFB8850B70F}" type="parTrans" cxnId="{BDEAA602-2F78-42C9-A1D6-9222550B1862}">
      <dgm:prSet/>
      <dgm:spPr/>
      <dgm:t>
        <a:bodyPr/>
        <a:lstStyle/>
        <a:p>
          <a:endParaRPr lang="en-US"/>
        </a:p>
      </dgm:t>
    </dgm:pt>
    <dgm:pt modelId="{1660890A-807C-4ACE-B55F-5BB255A84E60}" type="sibTrans" cxnId="{BDEAA602-2F78-42C9-A1D6-9222550B1862}">
      <dgm:prSet/>
      <dgm:spPr/>
      <dgm:t>
        <a:bodyPr/>
        <a:lstStyle/>
        <a:p>
          <a:endParaRPr lang="en-US"/>
        </a:p>
      </dgm:t>
    </dgm:pt>
    <dgm:pt modelId="{2606BC2B-7DF7-4DC1-BD9D-C6A620F0C065}">
      <dgm:prSet/>
      <dgm:spPr/>
      <dgm:t>
        <a:bodyPr/>
        <a:lstStyle/>
        <a:p>
          <a:r>
            <a:rPr lang="en-US"/>
            <a:t>2014 - 2015</a:t>
          </a:r>
        </a:p>
      </dgm:t>
    </dgm:pt>
    <dgm:pt modelId="{7BA4B2C9-9B1F-46C6-BF9B-8849A12D1477}" type="parTrans" cxnId="{CD8D01D6-0C2F-4820-85D4-A7080D573489}">
      <dgm:prSet/>
      <dgm:spPr/>
      <dgm:t>
        <a:bodyPr/>
        <a:lstStyle/>
        <a:p>
          <a:endParaRPr lang="en-US"/>
        </a:p>
      </dgm:t>
    </dgm:pt>
    <dgm:pt modelId="{9EF0687C-47D2-475C-927F-67869A068A65}" type="sibTrans" cxnId="{CD8D01D6-0C2F-4820-85D4-A7080D573489}">
      <dgm:prSet/>
      <dgm:spPr/>
      <dgm:t>
        <a:bodyPr/>
        <a:lstStyle/>
        <a:p>
          <a:endParaRPr lang="en-US"/>
        </a:p>
      </dgm:t>
    </dgm:pt>
    <dgm:pt modelId="{FC87CC4D-AEBF-4F46-969C-EC8F8DF3F7B4}">
      <dgm:prSet custT="1"/>
      <dgm:spPr/>
      <dgm:t>
        <a:bodyPr/>
        <a:lstStyle/>
        <a:p>
          <a:r>
            <a:rPr lang="en-US" sz="1200" b="1" dirty="0"/>
            <a:t>Q1 (Oct 1 - Dec 31)</a:t>
          </a:r>
        </a:p>
        <a:p>
          <a:r>
            <a:rPr lang="en-US" sz="1200" dirty="0"/>
            <a:t>Grants Management</a:t>
          </a:r>
        </a:p>
        <a:p>
          <a:r>
            <a:rPr lang="en-US" sz="1200" dirty="0"/>
            <a:t>Grantee Orientation, Financial </a:t>
          </a:r>
          <a:r>
            <a:rPr lang="en-US" sz="1200" dirty="0" smtClean="0"/>
            <a:t>Management</a:t>
          </a:r>
          <a:endParaRPr lang="en-US" sz="1200" dirty="0"/>
        </a:p>
      </dgm:t>
    </dgm:pt>
    <dgm:pt modelId="{6C3D3A31-B8F8-40F9-9F4B-CB7A4E508E3A}" type="parTrans" cxnId="{221BD6D1-4CC3-4956-89AD-55E59E157C5E}">
      <dgm:prSet/>
      <dgm:spPr/>
      <dgm:t>
        <a:bodyPr/>
        <a:lstStyle/>
        <a:p>
          <a:endParaRPr lang="en-US"/>
        </a:p>
      </dgm:t>
    </dgm:pt>
    <dgm:pt modelId="{7D4CEA37-FEC6-47B4-A705-61F80C51442B}" type="sibTrans" cxnId="{221BD6D1-4CC3-4956-89AD-55E59E157C5E}">
      <dgm:prSet/>
      <dgm:spPr/>
      <dgm:t>
        <a:bodyPr/>
        <a:lstStyle/>
        <a:p>
          <a:endParaRPr lang="en-US"/>
        </a:p>
      </dgm:t>
    </dgm:pt>
    <dgm:pt modelId="{799774F5-C2FC-440F-8371-1CCF3B3E5807}">
      <dgm:prSet custT="1"/>
      <dgm:spPr/>
      <dgm:t>
        <a:bodyPr/>
        <a:lstStyle/>
        <a:p>
          <a:r>
            <a:rPr lang="en-US" sz="1200" b="1" dirty="0"/>
            <a:t>Q2 (Jan 1 - Mar 31)</a:t>
          </a:r>
        </a:p>
        <a:p>
          <a:r>
            <a:rPr lang="en-US" sz="1200" dirty="0"/>
            <a:t>Performance Reporting Rollout </a:t>
          </a:r>
        </a:p>
      </dgm:t>
    </dgm:pt>
    <dgm:pt modelId="{474D8A2D-AF01-49A1-88CA-920A60C2083C}" type="parTrans" cxnId="{DA0DA872-C315-46D4-8D91-8F2E47BE2D2D}">
      <dgm:prSet/>
      <dgm:spPr/>
      <dgm:t>
        <a:bodyPr/>
        <a:lstStyle/>
        <a:p>
          <a:endParaRPr lang="en-US"/>
        </a:p>
      </dgm:t>
    </dgm:pt>
    <dgm:pt modelId="{692B96CF-32C6-49E5-B71B-17DB1EE11280}" type="sibTrans" cxnId="{DA0DA872-C315-46D4-8D91-8F2E47BE2D2D}">
      <dgm:prSet/>
      <dgm:spPr/>
      <dgm:t>
        <a:bodyPr/>
        <a:lstStyle/>
        <a:p>
          <a:endParaRPr lang="en-US"/>
        </a:p>
      </dgm:t>
    </dgm:pt>
    <dgm:pt modelId="{A9511B62-4347-44AA-B3E4-4E71CCAE711F}">
      <dgm:prSet custT="1"/>
      <dgm:spPr/>
      <dgm:t>
        <a:bodyPr/>
        <a:lstStyle/>
        <a:p>
          <a:r>
            <a:rPr lang="en-US" sz="1200" b="1" dirty="0"/>
            <a:t>Q4 (July 1 - Sept 30)</a:t>
          </a:r>
        </a:p>
        <a:p>
          <a:r>
            <a:rPr lang="en-US" sz="1200" dirty="0" smtClean="0"/>
            <a:t>Training </a:t>
          </a:r>
          <a:r>
            <a:rPr lang="en-US" sz="1200" dirty="0"/>
            <a:t>Design</a:t>
          </a:r>
        </a:p>
        <a:p>
          <a:r>
            <a:rPr lang="en-US" sz="1200" dirty="0"/>
            <a:t>Certificate and Credential Attainment </a:t>
          </a:r>
        </a:p>
      </dgm:t>
    </dgm:pt>
    <dgm:pt modelId="{1CDE15AD-E3E1-44AA-B044-67987C3A3433}" type="parTrans" cxnId="{569222AC-0C0C-4657-9E99-A4E98DDCDC28}">
      <dgm:prSet/>
      <dgm:spPr/>
      <dgm:t>
        <a:bodyPr/>
        <a:lstStyle/>
        <a:p>
          <a:endParaRPr lang="en-US"/>
        </a:p>
      </dgm:t>
    </dgm:pt>
    <dgm:pt modelId="{9D78F1CA-F7B2-44BE-AAEF-147E670F7DD5}" type="sibTrans" cxnId="{569222AC-0C0C-4657-9E99-A4E98DDCDC28}">
      <dgm:prSet/>
      <dgm:spPr/>
      <dgm:t>
        <a:bodyPr/>
        <a:lstStyle/>
        <a:p>
          <a:endParaRPr lang="en-US"/>
        </a:p>
      </dgm:t>
    </dgm:pt>
    <dgm:pt modelId="{C439750F-4870-46E6-838E-50FC4BB683B2}">
      <dgm:prSet custT="1"/>
      <dgm:spPr/>
      <dgm:t>
        <a:bodyPr/>
        <a:lstStyle/>
        <a:p>
          <a:r>
            <a:rPr lang="en-US" sz="1200" b="1" dirty="0"/>
            <a:t>Q2 (Jan 1 - Mar 31)</a:t>
          </a:r>
        </a:p>
        <a:p>
          <a:r>
            <a:rPr lang="en-US" sz="1200" dirty="0"/>
            <a:t>Employment Placement </a:t>
          </a:r>
          <a:r>
            <a:rPr lang="en-US" sz="1200" dirty="0" smtClean="0"/>
            <a:t>Services</a:t>
          </a:r>
        </a:p>
        <a:p>
          <a:r>
            <a:rPr lang="en-US" sz="1200" dirty="0" smtClean="0"/>
            <a:t>Participant Services</a:t>
          </a:r>
          <a:endParaRPr lang="en-US" sz="1200" dirty="0"/>
        </a:p>
      </dgm:t>
    </dgm:pt>
    <dgm:pt modelId="{7E196D02-4271-438D-9F6E-F5AEFBCCDC8F}" type="parTrans" cxnId="{A94E2F61-8ED8-4F3B-83CC-9F59FD776395}">
      <dgm:prSet/>
      <dgm:spPr/>
      <dgm:t>
        <a:bodyPr/>
        <a:lstStyle/>
        <a:p>
          <a:endParaRPr lang="en-US"/>
        </a:p>
      </dgm:t>
    </dgm:pt>
    <dgm:pt modelId="{9F22CC16-8946-4B61-8692-6B2F4C59BD1D}" type="sibTrans" cxnId="{A94E2F61-8ED8-4F3B-83CC-9F59FD776395}">
      <dgm:prSet/>
      <dgm:spPr/>
      <dgm:t>
        <a:bodyPr/>
        <a:lstStyle/>
        <a:p>
          <a:endParaRPr lang="en-US"/>
        </a:p>
      </dgm:t>
    </dgm:pt>
    <dgm:pt modelId="{C8065D5B-2D8F-46FD-B317-4FA03359CAFF}">
      <dgm:prSet custT="1"/>
      <dgm:spPr/>
      <dgm:t>
        <a:bodyPr/>
        <a:lstStyle/>
        <a:p>
          <a:endParaRPr lang="en-US" sz="1200" dirty="0"/>
        </a:p>
        <a:p>
          <a:r>
            <a:rPr lang="en-US" sz="1200" b="1" dirty="0"/>
            <a:t>Q3 (April 1 - June 30)</a:t>
          </a:r>
        </a:p>
        <a:p>
          <a:r>
            <a:rPr lang="en-US" sz="1200" dirty="0"/>
            <a:t>Program Management</a:t>
          </a:r>
        </a:p>
        <a:p>
          <a:r>
            <a:rPr lang="en-US" sz="1200" dirty="0" smtClean="0"/>
            <a:t>Employer </a:t>
          </a:r>
          <a:r>
            <a:rPr lang="en-US" sz="1200" dirty="0"/>
            <a:t>Partnerships, Sustainability Planning</a:t>
          </a:r>
        </a:p>
        <a:p>
          <a:endParaRPr lang="en-US" sz="1200" dirty="0"/>
        </a:p>
      </dgm:t>
    </dgm:pt>
    <dgm:pt modelId="{D38628EB-4033-4883-A9AF-5BED0D86B735}" type="parTrans" cxnId="{6B46C3CC-7D84-45A8-AA48-C03181CB9AFB}">
      <dgm:prSet/>
      <dgm:spPr/>
      <dgm:t>
        <a:bodyPr/>
        <a:lstStyle/>
        <a:p>
          <a:endParaRPr lang="en-US"/>
        </a:p>
      </dgm:t>
    </dgm:pt>
    <dgm:pt modelId="{CEA17D90-E21C-430E-A911-F11E7DF39442}" type="sibTrans" cxnId="{6B46C3CC-7D84-45A8-AA48-C03181CB9AFB}">
      <dgm:prSet/>
      <dgm:spPr/>
      <dgm:t>
        <a:bodyPr/>
        <a:lstStyle/>
        <a:p>
          <a:endParaRPr lang="en-US"/>
        </a:p>
      </dgm:t>
    </dgm:pt>
    <dgm:pt modelId="{803E5443-5C5D-4DAE-932B-4EEF6AF8D44E}">
      <dgm:prSet custT="1"/>
      <dgm:spPr/>
      <dgm:t>
        <a:bodyPr/>
        <a:lstStyle/>
        <a:p>
          <a:r>
            <a:rPr lang="en-US" sz="1200" b="1" dirty="0"/>
            <a:t>Q4 (July 1 - Sept 30)</a:t>
          </a:r>
        </a:p>
        <a:p>
          <a:r>
            <a:rPr lang="en-US" sz="1200" dirty="0"/>
            <a:t>Training Design </a:t>
          </a:r>
        </a:p>
        <a:p>
          <a:r>
            <a:rPr lang="en-US" sz="1200" dirty="0"/>
            <a:t>Certificate/Credentialing </a:t>
          </a:r>
          <a:r>
            <a:rPr lang="en-US" sz="1200" dirty="0" smtClean="0"/>
            <a:t>Outcomes</a:t>
          </a:r>
          <a:endParaRPr lang="en-US" sz="1200" dirty="0"/>
        </a:p>
      </dgm:t>
    </dgm:pt>
    <dgm:pt modelId="{265701C5-73C4-43AF-9F22-656D4BD3FBE9}" type="parTrans" cxnId="{D0F95B53-C45C-4DAF-90DF-C1A0FF7203FA}">
      <dgm:prSet/>
      <dgm:spPr/>
      <dgm:t>
        <a:bodyPr/>
        <a:lstStyle/>
        <a:p>
          <a:endParaRPr lang="en-US"/>
        </a:p>
      </dgm:t>
    </dgm:pt>
    <dgm:pt modelId="{88099608-40AE-4433-9929-7B12CA134BAC}" type="sibTrans" cxnId="{D0F95B53-C45C-4DAF-90DF-C1A0FF7203FA}">
      <dgm:prSet/>
      <dgm:spPr/>
      <dgm:t>
        <a:bodyPr/>
        <a:lstStyle/>
        <a:p>
          <a:endParaRPr lang="en-US"/>
        </a:p>
      </dgm:t>
    </dgm:pt>
    <dgm:pt modelId="{24C4B8B9-C708-4A57-A522-C6364BCA39E4}">
      <dgm:prSet custT="1"/>
      <dgm:spPr/>
      <dgm:t>
        <a:bodyPr/>
        <a:lstStyle/>
        <a:p>
          <a:r>
            <a:rPr lang="en-US" sz="1200" b="1" dirty="0"/>
            <a:t>Q3  (April 1 - June 30)</a:t>
          </a:r>
        </a:p>
        <a:p>
          <a:r>
            <a:rPr lang="en-US" sz="1200" dirty="0"/>
            <a:t>Program Management</a:t>
          </a:r>
        </a:p>
        <a:p>
          <a:r>
            <a:rPr lang="en-US" sz="1200" dirty="0" smtClean="0"/>
            <a:t>Sustainability </a:t>
          </a:r>
          <a:r>
            <a:rPr lang="en-US" sz="1200" dirty="0"/>
            <a:t>Planning</a:t>
          </a:r>
        </a:p>
      </dgm:t>
    </dgm:pt>
    <dgm:pt modelId="{3C66D204-BA4A-4C18-9647-1A2E67DC702A}" type="parTrans" cxnId="{02B84F9F-7C03-404E-8B65-A34AB963B306}">
      <dgm:prSet/>
      <dgm:spPr/>
      <dgm:t>
        <a:bodyPr/>
        <a:lstStyle/>
        <a:p>
          <a:endParaRPr lang="en-US"/>
        </a:p>
      </dgm:t>
    </dgm:pt>
    <dgm:pt modelId="{03CB9944-AA02-41CE-A0D3-0E134F697A95}" type="sibTrans" cxnId="{02B84F9F-7C03-404E-8B65-A34AB963B306}">
      <dgm:prSet/>
      <dgm:spPr/>
      <dgm:t>
        <a:bodyPr/>
        <a:lstStyle/>
        <a:p>
          <a:endParaRPr lang="en-US"/>
        </a:p>
      </dgm:t>
    </dgm:pt>
    <dgm:pt modelId="{2689B300-DE81-45C5-807B-407E9504074C}">
      <dgm:prSet custT="1"/>
      <dgm:spPr/>
      <dgm:t>
        <a:bodyPr/>
        <a:lstStyle/>
        <a:p>
          <a:r>
            <a:rPr lang="en-US" sz="1200" b="1" dirty="0"/>
            <a:t>Q4 (July 1 - Sept 30)</a:t>
          </a:r>
        </a:p>
        <a:p>
          <a:r>
            <a:rPr lang="en-US" sz="1200" dirty="0"/>
            <a:t>Closeout Management</a:t>
          </a:r>
        </a:p>
        <a:p>
          <a:r>
            <a:rPr lang="en-US" sz="1200" dirty="0"/>
            <a:t>Program Operations</a:t>
          </a:r>
        </a:p>
        <a:p>
          <a:r>
            <a:rPr lang="en-US" sz="1200" dirty="0"/>
            <a:t>Product Delivery </a:t>
          </a:r>
        </a:p>
      </dgm:t>
    </dgm:pt>
    <dgm:pt modelId="{DD2F684B-55F1-459E-8F7F-F404C8ADFE4A}" type="parTrans" cxnId="{42A920B9-F8E4-41E0-A885-9D45DA22DF08}">
      <dgm:prSet/>
      <dgm:spPr/>
      <dgm:t>
        <a:bodyPr/>
        <a:lstStyle/>
        <a:p>
          <a:endParaRPr lang="en-US"/>
        </a:p>
      </dgm:t>
    </dgm:pt>
    <dgm:pt modelId="{B196E318-C556-487E-B96D-142163B70A05}" type="sibTrans" cxnId="{42A920B9-F8E4-41E0-A885-9D45DA22DF08}">
      <dgm:prSet/>
      <dgm:spPr/>
      <dgm:t>
        <a:bodyPr/>
        <a:lstStyle/>
        <a:p>
          <a:endParaRPr lang="en-US"/>
        </a:p>
      </dgm:t>
    </dgm:pt>
    <dgm:pt modelId="{66B74DDD-8EC8-40B8-9D55-F6B188C2AD11}">
      <dgm:prSet custT="1"/>
      <dgm:spPr/>
      <dgm:t>
        <a:bodyPr/>
        <a:lstStyle/>
        <a:p>
          <a:r>
            <a:rPr lang="en-US" sz="1200" b="1" dirty="0"/>
            <a:t>Q3 (April 1 - June 30)</a:t>
          </a:r>
        </a:p>
        <a:p>
          <a:r>
            <a:rPr lang="en-US" sz="1200" dirty="0"/>
            <a:t>Program Management and Start-Up Activities</a:t>
          </a:r>
        </a:p>
        <a:p>
          <a:r>
            <a:rPr lang="en-US" sz="1200" dirty="0" smtClean="0"/>
            <a:t>Participant </a:t>
          </a:r>
          <a:r>
            <a:rPr lang="en-US" sz="1200" dirty="0"/>
            <a:t>Services</a:t>
          </a:r>
        </a:p>
        <a:p>
          <a:r>
            <a:rPr lang="en-US" sz="1200" dirty="0"/>
            <a:t>Case Management, Intake Assessment Enrollment</a:t>
          </a:r>
        </a:p>
      </dgm:t>
    </dgm:pt>
    <dgm:pt modelId="{9AB5C5D7-9F2D-4697-8E54-4AC753AF3D45}" type="sibTrans" cxnId="{7233B1DD-4B7A-4B37-B5ED-0F96D9E679A4}">
      <dgm:prSet/>
      <dgm:spPr/>
      <dgm:t>
        <a:bodyPr/>
        <a:lstStyle/>
        <a:p>
          <a:endParaRPr lang="en-US"/>
        </a:p>
      </dgm:t>
    </dgm:pt>
    <dgm:pt modelId="{A84B3E73-9257-455E-A178-C39E4401388C}" type="parTrans" cxnId="{7233B1DD-4B7A-4B37-B5ED-0F96D9E679A4}">
      <dgm:prSet/>
      <dgm:spPr/>
      <dgm:t>
        <a:bodyPr/>
        <a:lstStyle/>
        <a:p>
          <a:endParaRPr lang="en-US"/>
        </a:p>
      </dgm:t>
    </dgm:pt>
    <dgm:pt modelId="{0B7CC46B-9181-487E-9794-58E21EB4C5A7}">
      <dgm:prSet custT="1"/>
      <dgm:spPr/>
      <dgm:t>
        <a:bodyPr/>
        <a:lstStyle/>
        <a:p>
          <a:r>
            <a:rPr lang="en-US" sz="1200" b="1" dirty="0"/>
            <a:t>Q4 (July 1 - Sept 30)</a:t>
          </a:r>
        </a:p>
        <a:p>
          <a:r>
            <a:rPr lang="en-US" sz="1200" dirty="0" smtClean="0"/>
            <a:t>Employment </a:t>
          </a:r>
          <a:r>
            <a:rPr lang="en-US" sz="1200" dirty="0"/>
            <a:t>Placement Services</a:t>
          </a:r>
        </a:p>
        <a:p>
          <a:r>
            <a:rPr lang="en-US" sz="1200" dirty="0"/>
            <a:t>Job Clubs, Job Coaching, Rapid </a:t>
          </a:r>
          <a:r>
            <a:rPr lang="en-US" sz="1200" dirty="0" smtClean="0"/>
            <a:t>Re-employment Strategies</a:t>
          </a:r>
          <a:endParaRPr lang="en-US" sz="1200" dirty="0"/>
        </a:p>
      </dgm:t>
    </dgm:pt>
    <dgm:pt modelId="{55702A55-87FF-4512-98A3-8EB4ACCB7FB9}" type="sibTrans" cxnId="{D24B6D70-87C0-479B-881B-6C84526AC702}">
      <dgm:prSet/>
      <dgm:spPr/>
      <dgm:t>
        <a:bodyPr/>
        <a:lstStyle/>
        <a:p>
          <a:endParaRPr lang="en-US"/>
        </a:p>
      </dgm:t>
    </dgm:pt>
    <dgm:pt modelId="{ED43EDFB-1377-473B-9135-E3EA97554842}" type="parTrans" cxnId="{D24B6D70-87C0-479B-881B-6C84526AC702}">
      <dgm:prSet/>
      <dgm:spPr/>
      <dgm:t>
        <a:bodyPr/>
        <a:lstStyle/>
        <a:p>
          <a:endParaRPr lang="en-US"/>
        </a:p>
      </dgm:t>
    </dgm:pt>
    <dgm:pt modelId="{F2C052F4-56C7-4882-8DE0-8D67BCC9B6C8}" type="pres">
      <dgm:prSet presAssocID="{1E00D886-6EA1-4298-BF1B-227E2F1510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FE3340-7476-44E1-B486-C86C20A7F150}" type="pres">
      <dgm:prSet presAssocID="{2606BC2B-7DF7-4DC1-BD9D-C6A620F0C065}" presName="root" presStyleCnt="0"/>
      <dgm:spPr/>
      <dgm:t>
        <a:bodyPr/>
        <a:lstStyle/>
        <a:p>
          <a:endParaRPr lang="en-US"/>
        </a:p>
      </dgm:t>
    </dgm:pt>
    <dgm:pt modelId="{ADF914D6-671A-4CD3-8692-1E1AFFC780FA}" type="pres">
      <dgm:prSet presAssocID="{2606BC2B-7DF7-4DC1-BD9D-C6A620F0C065}" presName="rootComposite" presStyleCnt="0"/>
      <dgm:spPr/>
      <dgm:t>
        <a:bodyPr/>
        <a:lstStyle/>
        <a:p>
          <a:endParaRPr lang="en-US"/>
        </a:p>
      </dgm:t>
    </dgm:pt>
    <dgm:pt modelId="{63ADDE78-C51F-45E0-B105-58D221A8D295}" type="pres">
      <dgm:prSet presAssocID="{2606BC2B-7DF7-4DC1-BD9D-C6A620F0C065}" presName="rootText" presStyleLbl="node1" presStyleIdx="0" presStyleCnt="4" custLinFactNeighborX="-30658" custLinFactNeighborY="-330"/>
      <dgm:spPr/>
      <dgm:t>
        <a:bodyPr/>
        <a:lstStyle/>
        <a:p>
          <a:endParaRPr lang="en-US"/>
        </a:p>
      </dgm:t>
    </dgm:pt>
    <dgm:pt modelId="{A2D52DB7-32FB-4C2A-AF00-E1CF46A1C6A5}" type="pres">
      <dgm:prSet presAssocID="{2606BC2B-7DF7-4DC1-BD9D-C6A620F0C065}" presName="rootConnector" presStyleLbl="node1" presStyleIdx="0" presStyleCnt="4"/>
      <dgm:spPr/>
      <dgm:t>
        <a:bodyPr/>
        <a:lstStyle/>
        <a:p>
          <a:endParaRPr lang="en-US"/>
        </a:p>
      </dgm:t>
    </dgm:pt>
    <dgm:pt modelId="{A1011DC3-B3C1-4C87-9031-54484EF9DD8A}" type="pres">
      <dgm:prSet presAssocID="{2606BC2B-7DF7-4DC1-BD9D-C6A620F0C065}" presName="childShape" presStyleCnt="0"/>
      <dgm:spPr/>
      <dgm:t>
        <a:bodyPr/>
        <a:lstStyle/>
        <a:p>
          <a:endParaRPr lang="en-US"/>
        </a:p>
      </dgm:t>
    </dgm:pt>
    <dgm:pt modelId="{9ACD9ADD-847F-4F67-8DAE-183E83883472}" type="pres">
      <dgm:prSet presAssocID="{6C3D3A31-B8F8-40F9-9F4B-CB7A4E508E3A}" presName="Name13" presStyleLbl="parChTrans1D2" presStyleIdx="0" presStyleCnt="16"/>
      <dgm:spPr/>
      <dgm:t>
        <a:bodyPr/>
        <a:lstStyle/>
        <a:p>
          <a:endParaRPr lang="en-US"/>
        </a:p>
      </dgm:t>
    </dgm:pt>
    <dgm:pt modelId="{3C41C4F6-8E86-46FC-BA0B-F63D1F12D1A7}" type="pres">
      <dgm:prSet presAssocID="{FC87CC4D-AEBF-4F46-969C-EC8F8DF3F7B4}" presName="childText" presStyleLbl="bgAcc1" presStyleIdx="0" presStyleCnt="16" custScaleX="143562" custScaleY="117166" custLinFactNeighborX="-24921" custLinFactNeighborY="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41329-AD87-431E-8CBA-F6EB6C0CF153}" type="pres">
      <dgm:prSet presAssocID="{474D8A2D-AF01-49A1-88CA-920A60C2083C}" presName="Name13" presStyleLbl="parChTrans1D2" presStyleIdx="1" presStyleCnt="16"/>
      <dgm:spPr/>
      <dgm:t>
        <a:bodyPr/>
        <a:lstStyle/>
        <a:p>
          <a:endParaRPr lang="en-US"/>
        </a:p>
      </dgm:t>
    </dgm:pt>
    <dgm:pt modelId="{F5E4057D-2629-44E6-8544-2360CB08B26A}" type="pres">
      <dgm:prSet presAssocID="{799774F5-C2FC-440F-8371-1CCF3B3E5807}" presName="childText" presStyleLbl="bgAcc1" presStyleIdx="1" presStyleCnt="16" custScaleX="143562" custScaleY="95136" custLinFactNeighborX="-24921" custLinFactNeighborY="-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A4100-6FC0-4472-A76F-45D279B7A613}" type="pres">
      <dgm:prSet presAssocID="{A84B3E73-9257-455E-A178-C39E4401388C}" presName="Name13" presStyleLbl="parChTrans1D2" presStyleIdx="2" presStyleCnt="16"/>
      <dgm:spPr/>
      <dgm:t>
        <a:bodyPr/>
        <a:lstStyle/>
        <a:p>
          <a:endParaRPr lang="en-US"/>
        </a:p>
      </dgm:t>
    </dgm:pt>
    <dgm:pt modelId="{89C7A464-0B91-4984-88CE-3962C8A82DF3}" type="pres">
      <dgm:prSet presAssocID="{66B74DDD-8EC8-40B8-9D55-F6B188C2AD11}" presName="childText" presStyleLbl="bgAcc1" presStyleIdx="2" presStyleCnt="16" custScaleX="140664" custScaleY="195052" custLinFactNeighborX="-24921" custLinFactNeighborY="3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8C855-D78A-44A2-8F71-1DA8751FED86}" type="pres">
      <dgm:prSet presAssocID="{ED43EDFB-1377-473B-9135-E3EA97554842}" presName="Name13" presStyleLbl="parChTrans1D2" presStyleIdx="3" presStyleCnt="16"/>
      <dgm:spPr/>
      <dgm:t>
        <a:bodyPr/>
        <a:lstStyle/>
        <a:p>
          <a:endParaRPr lang="en-US"/>
        </a:p>
      </dgm:t>
    </dgm:pt>
    <dgm:pt modelId="{547A93D9-2319-4668-924A-2DC73706C09A}" type="pres">
      <dgm:prSet presAssocID="{0B7CC46B-9181-487E-9794-58E21EB4C5A7}" presName="childText" presStyleLbl="bgAcc1" presStyleIdx="3" presStyleCnt="16" custScaleX="134866" custScaleY="204953" custLinFactNeighborX="-18497" custLinFactNeighborY="-1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5271C-7841-47F0-B3F0-CF4E9B6828F8}" type="pres">
      <dgm:prSet presAssocID="{2A15BDAE-BCAD-45CD-B8A1-C53511FB17E6}" presName="root" presStyleCnt="0"/>
      <dgm:spPr/>
      <dgm:t>
        <a:bodyPr/>
        <a:lstStyle/>
        <a:p>
          <a:endParaRPr lang="en-US"/>
        </a:p>
      </dgm:t>
    </dgm:pt>
    <dgm:pt modelId="{468B8DCF-284B-4B6F-BF6B-95165785684A}" type="pres">
      <dgm:prSet presAssocID="{2A15BDAE-BCAD-45CD-B8A1-C53511FB17E6}" presName="rootComposite" presStyleCnt="0"/>
      <dgm:spPr/>
      <dgm:t>
        <a:bodyPr/>
        <a:lstStyle/>
        <a:p>
          <a:endParaRPr lang="en-US"/>
        </a:p>
      </dgm:t>
    </dgm:pt>
    <dgm:pt modelId="{3655ADB9-2C33-4511-B2AA-C2D07E61075C}" type="pres">
      <dgm:prSet presAssocID="{2A15BDAE-BCAD-45CD-B8A1-C53511FB17E6}" presName="rootText" presStyleLbl="node1" presStyleIdx="1" presStyleCnt="4" custLinFactNeighborX="-3513" custLinFactNeighborY="-330"/>
      <dgm:spPr/>
      <dgm:t>
        <a:bodyPr/>
        <a:lstStyle/>
        <a:p>
          <a:endParaRPr lang="en-US"/>
        </a:p>
      </dgm:t>
    </dgm:pt>
    <dgm:pt modelId="{40CA288A-BADE-49A8-83FF-D9E37A20E887}" type="pres">
      <dgm:prSet presAssocID="{2A15BDAE-BCAD-45CD-B8A1-C53511FB17E6}" presName="rootConnector" presStyleLbl="node1" presStyleIdx="1" presStyleCnt="4"/>
      <dgm:spPr/>
      <dgm:t>
        <a:bodyPr/>
        <a:lstStyle/>
        <a:p>
          <a:endParaRPr lang="en-US"/>
        </a:p>
      </dgm:t>
    </dgm:pt>
    <dgm:pt modelId="{6A50280E-154D-4B4A-8244-5E332D6D9481}" type="pres">
      <dgm:prSet presAssocID="{2A15BDAE-BCAD-45CD-B8A1-C53511FB17E6}" presName="childShape" presStyleCnt="0"/>
      <dgm:spPr/>
      <dgm:t>
        <a:bodyPr/>
        <a:lstStyle/>
        <a:p>
          <a:endParaRPr lang="en-US"/>
        </a:p>
      </dgm:t>
    </dgm:pt>
    <dgm:pt modelId="{C2BEF049-4DD2-404A-84E3-97A0A50F7C2B}" type="pres">
      <dgm:prSet presAssocID="{8D6FC6EC-ACCA-464F-93A5-25E15788876E}" presName="Name13" presStyleLbl="parChTrans1D2" presStyleIdx="4" presStyleCnt="16"/>
      <dgm:spPr/>
      <dgm:t>
        <a:bodyPr/>
        <a:lstStyle/>
        <a:p>
          <a:endParaRPr lang="en-US"/>
        </a:p>
      </dgm:t>
    </dgm:pt>
    <dgm:pt modelId="{B6414502-534E-4323-8B52-509D0DF9F3A9}" type="pres">
      <dgm:prSet presAssocID="{48A94415-36C0-4ACB-83E8-A66EB9B81926}" presName="childText" presStyleLbl="bgAcc1" presStyleIdx="4" presStyleCnt="16" custScaleX="154463" custScaleY="172506" custLinFactNeighborX="-624" custLinFactNeighborY="-2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CD3F3-37C3-42D6-BBAB-23FC1B1E1446}" type="pres">
      <dgm:prSet presAssocID="{42DC25F8-4FAC-4873-AFDB-C089593AF7ED}" presName="Name13" presStyleLbl="parChTrans1D2" presStyleIdx="5" presStyleCnt="16"/>
      <dgm:spPr/>
      <dgm:t>
        <a:bodyPr/>
        <a:lstStyle/>
        <a:p>
          <a:endParaRPr lang="en-US"/>
        </a:p>
      </dgm:t>
    </dgm:pt>
    <dgm:pt modelId="{8050B390-5F0B-418B-B2BD-03E9D0F27899}" type="pres">
      <dgm:prSet presAssocID="{96473985-9DCE-4E7D-82C8-83D55B824B21}" presName="childText" presStyleLbl="bgAcc1" presStyleIdx="5" presStyleCnt="16" custScaleX="150803" custScaleY="187481" custLinFactNeighborX="-1139" custLinFactNeighborY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33E23-D46C-4EFA-809B-5C941D3A4948}" type="pres">
      <dgm:prSet presAssocID="{F323D715-87D8-417D-9E59-2815913687F2}" presName="Name13" presStyleLbl="parChTrans1D2" presStyleIdx="6" presStyleCnt="16"/>
      <dgm:spPr/>
      <dgm:t>
        <a:bodyPr/>
        <a:lstStyle/>
        <a:p>
          <a:endParaRPr lang="en-US"/>
        </a:p>
      </dgm:t>
    </dgm:pt>
    <dgm:pt modelId="{99B694CD-F598-45B1-8321-DECDAE1D157D}" type="pres">
      <dgm:prSet presAssocID="{4E7DA200-FCDA-4104-AC0C-219AB78BC2A6}" presName="childText" presStyleLbl="bgAcc1" presStyleIdx="6" presStyleCnt="16" custScaleX="146969" custScaleY="147718" custLinFactNeighborX="4551" custLinFactNeighborY="-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DA49F-2AE7-4255-8E95-34FB145CA36A}" type="pres">
      <dgm:prSet presAssocID="{1CDE15AD-E3E1-44AA-B044-67987C3A3433}" presName="Name13" presStyleLbl="parChTrans1D2" presStyleIdx="7" presStyleCnt="16"/>
      <dgm:spPr/>
      <dgm:t>
        <a:bodyPr/>
        <a:lstStyle/>
        <a:p>
          <a:endParaRPr lang="en-US"/>
        </a:p>
      </dgm:t>
    </dgm:pt>
    <dgm:pt modelId="{AD668C59-C4CD-4D1A-ADB9-DE0137E94822}" type="pres">
      <dgm:prSet presAssocID="{A9511B62-4347-44AA-B3E4-4E71CCAE711F}" presName="childText" presStyleLbl="bgAcc1" presStyleIdx="7" presStyleCnt="16" custScaleX="150679" custScaleY="120594" custLinFactNeighborX="841" custLinFactNeighborY="4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7C722-5315-44F7-8B2B-6E7155300D3A}" type="pres">
      <dgm:prSet presAssocID="{6FAAA90C-8D25-42B5-BD2E-2C1B4154FAA0}" presName="root" presStyleCnt="0"/>
      <dgm:spPr/>
      <dgm:t>
        <a:bodyPr/>
        <a:lstStyle/>
        <a:p>
          <a:endParaRPr lang="en-US"/>
        </a:p>
      </dgm:t>
    </dgm:pt>
    <dgm:pt modelId="{95E51C55-8049-4617-B991-6FB614E15BC7}" type="pres">
      <dgm:prSet presAssocID="{6FAAA90C-8D25-42B5-BD2E-2C1B4154FAA0}" presName="rootComposite" presStyleCnt="0"/>
      <dgm:spPr/>
      <dgm:t>
        <a:bodyPr/>
        <a:lstStyle/>
        <a:p>
          <a:endParaRPr lang="en-US"/>
        </a:p>
      </dgm:t>
    </dgm:pt>
    <dgm:pt modelId="{A6ED0EE5-8805-4B0B-80F1-0CE9039BBB88}" type="pres">
      <dgm:prSet presAssocID="{6FAAA90C-8D25-42B5-BD2E-2C1B4154FAA0}" presName="rootText" presStyleLbl="node1" presStyleIdx="2" presStyleCnt="4" custLinFactNeighborX="6244" custLinFactNeighborY="-585"/>
      <dgm:spPr/>
      <dgm:t>
        <a:bodyPr/>
        <a:lstStyle/>
        <a:p>
          <a:endParaRPr lang="en-US"/>
        </a:p>
      </dgm:t>
    </dgm:pt>
    <dgm:pt modelId="{EE78487E-EE13-468F-9257-4266AF9B1190}" type="pres">
      <dgm:prSet presAssocID="{6FAAA90C-8D25-42B5-BD2E-2C1B4154FAA0}" presName="rootConnector" presStyleLbl="node1" presStyleIdx="2" presStyleCnt="4"/>
      <dgm:spPr/>
      <dgm:t>
        <a:bodyPr/>
        <a:lstStyle/>
        <a:p>
          <a:endParaRPr lang="en-US"/>
        </a:p>
      </dgm:t>
    </dgm:pt>
    <dgm:pt modelId="{35D085A3-CF22-4469-A13D-24C2AA2203E9}" type="pres">
      <dgm:prSet presAssocID="{6FAAA90C-8D25-42B5-BD2E-2C1B4154FAA0}" presName="childShape" presStyleCnt="0"/>
      <dgm:spPr/>
      <dgm:t>
        <a:bodyPr/>
        <a:lstStyle/>
        <a:p>
          <a:endParaRPr lang="en-US"/>
        </a:p>
      </dgm:t>
    </dgm:pt>
    <dgm:pt modelId="{8503FFE7-3F18-4EA7-9FB7-027A70BFA282}" type="pres">
      <dgm:prSet presAssocID="{8AF325E9-9596-484D-A7A8-288084B95851}" presName="Name13" presStyleLbl="parChTrans1D2" presStyleIdx="8" presStyleCnt="16"/>
      <dgm:spPr/>
      <dgm:t>
        <a:bodyPr/>
        <a:lstStyle/>
        <a:p>
          <a:endParaRPr lang="en-US"/>
        </a:p>
      </dgm:t>
    </dgm:pt>
    <dgm:pt modelId="{0294ACFF-CAEF-4497-8BD2-B274DB9371D5}" type="pres">
      <dgm:prSet presAssocID="{3FD1E9D6-09E4-492F-9A1B-1CF14EA366F4}" presName="childText" presStyleLbl="bgAcc1" presStyleIdx="8" presStyleCnt="16" custScaleX="149849" custScaleY="143080" custLinFactNeighborX="10593" custLinFactNeighborY="-3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13A7B-6071-43D5-B8C7-C3D887B1EDD0}" type="pres">
      <dgm:prSet presAssocID="{7E196D02-4271-438D-9F6E-F5AEFBCCDC8F}" presName="Name13" presStyleLbl="parChTrans1D2" presStyleIdx="9" presStyleCnt="16"/>
      <dgm:spPr/>
      <dgm:t>
        <a:bodyPr/>
        <a:lstStyle/>
        <a:p>
          <a:endParaRPr lang="en-US"/>
        </a:p>
      </dgm:t>
    </dgm:pt>
    <dgm:pt modelId="{6523DA51-27C6-4119-83EE-C097CEE17580}" type="pres">
      <dgm:prSet presAssocID="{C439750F-4870-46E6-838E-50FC4BB683B2}" presName="childText" presStyleLbl="bgAcc1" presStyleIdx="9" presStyleCnt="16" custScaleX="136147" custScaleY="155455" custLinFactNeighborX="17540" custLinFactNeighborY="-4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EF1AB-2296-4398-8829-ED643E085A02}" type="pres">
      <dgm:prSet presAssocID="{D38628EB-4033-4883-A9AF-5BED0D86B735}" presName="Name13" presStyleLbl="parChTrans1D2" presStyleIdx="10" presStyleCnt="16"/>
      <dgm:spPr/>
      <dgm:t>
        <a:bodyPr/>
        <a:lstStyle/>
        <a:p>
          <a:endParaRPr lang="en-US"/>
        </a:p>
      </dgm:t>
    </dgm:pt>
    <dgm:pt modelId="{BB49EDC1-E9A6-45A7-A12B-EFD0FAB03B87}" type="pres">
      <dgm:prSet presAssocID="{C8065D5B-2D8F-46FD-B317-4FA03359CAFF}" presName="childText" presStyleLbl="bgAcc1" presStyleIdx="10" presStyleCnt="16" custScaleX="141935" custScaleY="178349" custLinFactNeighborX="17540" custLinFactNeighborY="3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9E69D-7E9C-41F3-BFBB-64A93E4D8D30}" type="pres">
      <dgm:prSet presAssocID="{265701C5-73C4-43AF-9F22-656D4BD3FBE9}" presName="Name13" presStyleLbl="parChTrans1D2" presStyleIdx="11" presStyleCnt="16"/>
      <dgm:spPr/>
      <dgm:t>
        <a:bodyPr/>
        <a:lstStyle/>
        <a:p>
          <a:endParaRPr lang="en-US"/>
        </a:p>
      </dgm:t>
    </dgm:pt>
    <dgm:pt modelId="{9E1B647D-2750-434A-841F-DA6DEAC65C4E}" type="pres">
      <dgm:prSet presAssocID="{803E5443-5C5D-4DAE-932B-4EEF6AF8D44E}" presName="childText" presStyleLbl="bgAcc1" presStyleIdx="11" presStyleCnt="16" custScaleX="150041" custScaleY="153256" custLinFactNeighborX="10593" custLinFactNeighborY="23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6BD54-2EDD-4D48-B309-1A3924804CAB}" type="pres">
      <dgm:prSet presAssocID="{D7997AB6-FA12-4978-BC62-361858CEBD16}" presName="root" presStyleCnt="0"/>
      <dgm:spPr/>
      <dgm:t>
        <a:bodyPr/>
        <a:lstStyle/>
        <a:p>
          <a:endParaRPr lang="en-US"/>
        </a:p>
      </dgm:t>
    </dgm:pt>
    <dgm:pt modelId="{0AB7AE1D-24CC-415C-B5B7-D6FCCD8FEA11}" type="pres">
      <dgm:prSet presAssocID="{D7997AB6-FA12-4978-BC62-361858CEBD16}" presName="rootComposite" presStyleCnt="0"/>
      <dgm:spPr/>
      <dgm:t>
        <a:bodyPr/>
        <a:lstStyle/>
        <a:p>
          <a:endParaRPr lang="en-US"/>
        </a:p>
      </dgm:t>
    </dgm:pt>
    <dgm:pt modelId="{B362AC77-01F2-466C-919D-825285E15ACB}" type="pres">
      <dgm:prSet presAssocID="{D7997AB6-FA12-4978-BC62-361858CEBD16}" presName="rootText" presStyleLbl="node1" presStyleIdx="3" presStyleCnt="4" custLinFactNeighborX="22991" custLinFactNeighborY="-586"/>
      <dgm:spPr/>
      <dgm:t>
        <a:bodyPr/>
        <a:lstStyle/>
        <a:p>
          <a:endParaRPr lang="en-US"/>
        </a:p>
      </dgm:t>
    </dgm:pt>
    <dgm:pt modelId="{E78A5C39-2254-4EDC-B943-27C9CCCF9B98}" type="pres">
      <dgm:prSet presAssocID="{D7997AB6-FA12-4978-BC62-361858CEBD16}" presName="rootConnector" presStyleLbl="node1" presStyleIdx="3" presStyleCnt="4"/>
      <dgm:spPr/>
      <dgm:t>
        <a:bodyPr/>
        <a:lstStyle/>
        <a:p>
          <a:endParaRPr lang="en-US"/>
        </a:p>
      </dgm:t>
    </dgm:pt>
    <dgm:pt modelId="{D9B41F25-3296-4D0E-A799-AC326BF1AD57}" type="pres">
      <dgm:prSet presAssocID="{D7997AB6-FA12-4978-BC62-361858CEBD16}" presName="childShape" presStyleCnt="0"/>
      <dgm:spPr/>
      <dgm:t>
        <a:bodyPr/>
        <a:lstStyle/>
        <a:p>
          <a:endParaRPr lang="en-US"/>
        </a:p>
      </dgm:t>
    </dgm:pt>
    <dgm:pt modelId="{15513BBE-8863-458A-9FA7-6426A2DF3B1B}" type="pres">
      <dgm:prSet presAssocID="{8322F432-B7B6-48FC-A91B-A1263BF6F2B9}" presName="Name13" presStyleLbl="parChTrans1D2" presStyleIdx="12" presStyleCnt="16"/>
      <dgm:spPr/>
      <dgm:t>
        <a:bodyPr/>
        <a:lstStyle/>
        <a:p>
          <a:endParaRPr lang="en-US"/>
        </a:p>
      </dgm:t>
    </dgm:pt>
    <dgm:pt modelId="{457AF460-6E55-4E1F-B676-9C1F70C50531}" type="pres">
      <dgm:prSet presAssocID="{C8CD8BAE-F094-42A9-B697-9FEA3CE6F8D3}" presName="childText" presStyleLbl="bgAcc1" presStyleIdx="12" presStyleCnt="16" custScaleX="137765" custScaleY="119171" custLinFactNeighborX="38473" custLinFactNeighborY="7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EEA84-FB7A-4C0D-9B6D-1422B99320BD}" type="pres">
      <dgm:prSet presAssocID="{4C6FE61E-E7EC-4E34-9175-90F7D2E892AC}" presName="Name13" presStyleLbl="parChTrans1D2" presStyleIdx="13" presStyleCnt="16"/>
      <dgm:spPr/>
      <dgm:t>
        <a:bodyPr/>
        <a:lstStyle/>
        <a:p>
          <a:endParaRPr lang="en-US"/>
        </a:p>
      </dgm:t>
    </dgm:pt>
    <dgm:pt modelId="{033E7EB8-82A5-4DD6-AA92-57A9EFE94FBC}" type="pres">
      <dgm:prSet presAssocID="{044AB3F6-6687-4408-B425-9A16DDD74745}" presName="childText" presStyleLbl="bgAcc1" presStyleIdx="13" presStyleCnt="16" custScaleX="144631" custScaleY="160526" custLinFactNeighborX="38473" custLinFactNeighborY="19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0A182-543D-4BD7-BD11-91CF02A040ED}" type="pres">
      <dgm:prSet presAssocID="{3C66D204-BA4A-4C18-9647-1A2E67DC702A}" presName="Name13" presStyleLbl="parChTrans1D2" presStyleIdx="14" presStyleCnt="16"/>
      <dgm:spPr/>
      <dgm:t>
        <a:bodyPr/>
        <a:lstStyle/>
        <a:p>
          <a:endParaRPr lang="en-US"/>
        </a:p>
      </dgm:t>
    </dgm:pt>
    <dgm:pt modelId="{E1A1A65A-AA31-4D2F-AF21-E9820F8CEB05}" type="pres">
      <dgm:prSet presAssocID="{24C4B8B9-C708-4A57-A522-C6364BCA39E4}" presName="childText" presStyleLbl="bgAcc1" presStyleIdx="14" presStyleCnt="16" custScaleX="147974" custScaleY="157194" custLinFactNeighborX="38473" custLinFactNeighborY="22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AF548-761D-4064-B676-BF14662FAC5B}" type="pres">
      <dgm:prSet presAssocID="{DD2F684B-55F1-459E-8F7F-F404C8ADFE4A}" presName="Name13" presStyleLbl="parChTrans1D2" presStyleIdx="15" presStyleCnt="16"/>
      <dgm:spPr/>
      <dgm:t>
        <a:bodyPr/>
        <a:lstStyle/>
        <a:p>
          <a:endParaRPr lang="en-US"/>
        </a:p>
      </dgm:t>
    </dgm:pt>
    <dgm:pt modelId="{16F5737D-957B-4690-9A1A-7F86F51B0DE5}" type="pres">
      <dgm:prSet presAssocID="{2689B300-DE81-45C5-807B-407E9504074C}" presName="childText" presStyleLbl="bgAcc1" presStyleIdx="15" presStyleCnt="16" custScaleX="150309" custScaleY="124955" custLinFactNeighborX="38473" custLinFactNeighborY="40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53367-7C0E-4F29-91A6-596A216E9CF9}" type="presOf" srcId="{044AB3F6-6687-4408-B425-9A16DDD74745}" destId="{033E7EB8-82A5-4DD6-AA92-57A9EFE94FBC}" srcOrd="0" destOrd="0" presId="urn:microsoft.com/office/officeart/2005/8/layout/hierarchy3"/>
    <dgm:cxn modelId="{5B15E9B7-3F1D-4339-91EA-BBF6E732F31E}" type="presOf" srcId="{24C4B8B9-C708-4A57-A522-C6364BCA39E4}" destId="{E1A1A65A-AA31-4D2F-AF21-E9820F8CEB05}" srcOrd="0" destOrd="0" presId="urn:microsoft.com/office/officeart/2005/8/layout/hierarchy3"/>
    <dgm:cxn modelId="{F0BEC0C1-2F1A-4652-8997-C0863E83AD5C}" type="presOf" srcId="{8AF325E9-9596-484D-A7A8-288084B95851}" destId="{8503FFE7-3F18-4EA7-9FB7-027A70BFA282}" srcOrd="0" destOrd="0" presId="urn:microsoft.com/office/officeart/2005/8/layout/hierarchy3"/>
    <dgm:cxn modelId="{CD8D01D6-0C2F-4820-85D4-A7080D573489}" srcId="{1E00D886-6EA1-4298-BF1B-227E2F151013}" destId="{2606BC2B-7DF7-4DC1-BD9D-C6A620F0C065}" srcOrd="0" destOrd="0" parTransId="{7BA4B2C9-9B1F-46C6-BF9B-8849A12D1477}" sibTransId="{9EF0687C-47D2-475C-927F-67869A068A65}"/>
    <dgm:cxn modelId="{618D828D-15B8-4288-8745-CD6827D1B37B}" srcId="{1E00D886-6EA1-4298-BF1B-227E2F151013}" destId="{D7997AB6-FA12-4978-BC62-361858CEBD16}" srcOrd="3" destOrd="0" parTransId="{5C0E01CC-2573-429A-9E33-F50F2FB9BE24}" sibTransId="{A93E45E9-D999-435B-8859-533276F183D4}"/>
    <dgm:cxn modelId="{DC0C4F08-44AB-4899-8B83-9379CCBC9BCA}" type="presOf" srcId="{0B7CC46B-9181-487E-9794-58E21EB4C5A7}" destId="{547A93D9-2319-4668-924A-2DC73706C09A}" srcOrd="0" destOrd="0" presId="urn:microsoft.com/office/officeart/2005/8/layout/hierarchy3"/>
    <dgm:cxn modelId="{9EDC1B68-1D41-4299-ABBC-802D0E77764A}" type="presOf" srcId="{F323D715-87D8-417D-9E59-2815913687F2}" destId="{1E033E23-D46C-4EFA-809B-5C941D3A4948}" srcOrd="0" destOrd="0" presId="urn:microsoft.com/office/officeart/2005/8/layout/hierarchy3"/>
    <dgm:cxn modelId="{ED479336-2A04-4503-BB1E-B849B9D89098}" type="presOf" srcId="{4C6FE61E-E7EC-4E34-9175-90F7D2E892AC}" destId="{100EEA84-FB7A-4C0D-9B6D-1422B99320BD}" srcOrd="0" destOrd="0" presId="urn:microsoft.com/office/officeart/2005/8/layout/hierarchy3"/>
    <dgm:cxn modelId="{F4B9D9DF-EBCB-4E36-9467-B8B65A627AC5}" type="presOf" srcId="{42DC25F8-4FAC-4873-AFDB-C089593AF7ED}" destId="{255CD3F3-37C3-42D6-BBAB-23FC1B1E1446}" srcOrd="0" destOrd="0" presId="urn:microsoft.com/office/officeart/2005/8/layout/hierarchy3"/>
    <dgm:cxn modelId="{583BB47D-F0EC-4DBD-B757-D39F22C0D08A}" type="presOf" srcId="{C8065D5B-2D8F-46FD-B317-4FA03359CAFF}" destId="{BB49EDC1-E9A6-45A7-A12B-EFD0FAB03B87}" srcOrd="0" destOrd="0" presId="urn:microsoft.com/office/officeart/2005/8/layout/hierarchy3"/>
    <dgm:cxn modelId="{0ED65D1D-C125-406D-8006-CB48A872D367}" srcId="{2A15BDAE-BCAD-45CD-B8A1-C53511FB17E6}" destId="{48A94415-36C0-4ACB-83E8-A66EB9B81926}" srcOrd="0" destOrd="0" parTransId="{8D6FC6EC-ACCA-464F-93A5-25E15788876E}" sibTransId="{A7555896-DBAC-4391-AAC0-C91ACB062BE8}"/>
    <dgm:cxn modelId="{09215221-7625-4B47-8B75-998A86AE731B}" type="presOf" srcId="{3C66D204-BA4A-4C18-9647-1A2E67DC702A}" destId="{AA60A182-543D-4BD7-BD11-91CF02A040ED}" srcOrd="0" destOrd="0" presId="urn:microsoft.com/office/officeart/2005/8/layout/hierarchy3"/>
    <dgm:cxn modelId="{1E0C4241-2C6E-40E4-BDE2-78F5F118F574}" type="presOf" srcId="{799774F5-C2FC-440F-8371-1CCF3B3E5807}" destId="{F5E4057D-2629-44E6-8544-2360CB08B26A}" srcOrd="0" destOrd="0" presId="urn:microsoft.com/office/officeart/2005/8/layout/hierarchy3"/>
    <dgm:cxn modelId="{5A119C33-8FB2-4CCD-9C12-1AB9330AD067}" type="presOf" srcId="{C8CD8BAE-F094-42A9-B697-9FEA3CE6F8D3}" destId="{457AF460-6E55-4E1F-B676-9C1F70C50531}" srcOrd="0" destOrd="0" presId="urn:microsoft.com/office/officeart/2005/8/layout/hierarchy3"/>
    <dgm:cxn modelId="{02B84F9F-7C03-404E-8B65-A34AB963B306}" srcId="{D7997AB6-FA12-4978-BC62-361858CEBD16}" destId="{24C4B8B9-C708-4A57-A522-C6364BCA39E4}" srcOrd="2" destOrd="0" parTransId="{3C66D204-BA4A-4C18-9647-1A2E67DC702A}" sibTransId="{03CB9944-AA02-41CE-A0D3-0E134F697A95}"/>
    <dgm:cxn modelId="{825049F3-324F-48EB-87EA-89D6DDD237D3}" type="presOf" srcId="{474D8A2D-AF01-49A1-88CA-920A60C2083C}" destId="{E1341329-AD87-431E-8CBA-F6EB6C0CF153}" srcOrd="0" destOrd="0" presId="urn:microsoft.com/office/officeart/2005/8/layout/hierarchy3"/>
    <dgm:cxn modelId="{4FD39E6A-1277-4DA8-B5B3-DBBB7BD80FE4}" type="presOf" srcId="{A84B3E73-9257-455E-A178-C39E4401388C}" destId="{497A4100-6FC0-4472-A76F-45D279B7A613}" srcOrd="0" destOrd="0" presId="urn:microsoft.com/office/officeart/2005/8/layout/hierarchy3"/>
    <dgm:cxn modelId="{7C0DBB59-C3F4-44FF-AB8E-179807736773}" type="presOf" srcId="{3FD1E9D6-09E4-492F-9A1B-1CF14EA366F4}" destId="{0294ACFF-CAEF-4497-8BD2-B274DB9371D5}" srcOrd="0" destOrd="0" presId="urn:microsoft.com/office/officeart/2005/8/layout/hierarchy3"/>
    <dgm:cxn modelId="{FFB6D187-5ED5-4677-9058-A89E3CEFD8E9}" type="presOf" srcId="{2A15BDAE-BCAD-45CD-B8A1-C53511FB17E6}" destId="{3655ADB9-2C33-4511-B2AA-C2D07E61075C}" srcOrd="0" destOrd="0" presId="urn:microsoft.com/office/officeart/2005/8/layout/hierarchy3"/>
    <dgm:cxn modelId="{569222AC-0C0C-4657-9E99-A4E98DDCDC28}" srcId="{2A15BDAE-BCAD-45CD-B8A1-C53511FB17E6}" destId="{A9511B62-4347-44AA-B3E4-4E71CCAE711F}" srcOrd="3" destOrd="0" parTransId="{1CDE15AD-E3E1-44AA-B044-67987C3A3433}" sibTransId="{9D78F1CA-F7B2-44BE-AAEF-147E670F7DD5}"/>
    <dgm:cxn modelId="{73A06B83-AB77-4066-B375-8E994572A502}" type="presOf" srcId="{2689B300-DE81-45C5-807B-407E9504074C}" destId="{16F5737D-957B-4690-9A1A-7F86F51B0DE5}" srcOrd="0" destOrd="0" presId="urn:microsoft.com/office/officeart/2005/8/layout/hierarchy3"/>
    <dgm:cxn modelId="{A7276EA2-46D3-4297-9621-68C1FFE5DC01}" type="presOf" srcId="{ED43EDFB-1377-473B-9135-E3EA97554842}" destId="{5CE8C855-D78A-44A2-8F71-1DA8751FED86}" srcOrd="0" destOrd="0" presId="urn:microsoft.com/office/officeart/2005/8/layout/hierarchy3"/>
    <dgm:cxn modelId="{AA8E4765-4F82-4E4D-B657-28CE26B64FCB}" srcId="{6FAAA90C-8D25-42B5-BD2E-2C1B4154FAA0}" destId="{3FD1E9D6-09E4-492F-9A1B-1CF14EA366F4}" srcOrd="0" destOrd="0" parTransId="{8AF325E9-9596-484D-A7A8-288084B95851}" sibTransId="{2EFDEBF6-B06C-428D-A807-6B5C70DCD92A}"/>
    <dgm:cxn modelId="{0072B46A-68DA-4784-B2B0-26EC6FD4E7A9}" type="presOf" srcId="{8D6FC6EC-ACCA-464F-93A5-25E15788876E}" destId="{C2BEF049-4DD2-404A-84E3-97A0A50F7C2B}" srcOrd="0" destOrd="0" presId="urn:microsoft.com/office/officeart/2005/8/layout/hierarchy3"/>
    <dgm:cxn modelId="{BD67493E-B372-44F8-A60D-19FFAD18A347}" type="presOf" srcId="{8322F432-B7B6-48FC-A91B-A1263BF6F2B9}" destId="{15513BBE-8863-458A-9FA7-6426A2DF3B1B}" srcOrd="0" destOrd="0" presId="urn:microsoft.com/office/officeart/2005/8/layout/hierarchy3"/>
    <dgm:cxn modelId="{BDEAA602-2F78-42C9-A1D6-9222550B1862}" srcId="{1E00D886-6EA1-4298-BF1B-227E2F151013}" destId="{6FAAA90C-8D25-42B5-BD2E-2C1B4154FAA0}" srcOrd="2" destOrd="0" parTransId="{72CCB132-184B-4BD1-A93D-4BFB8850B70F}" sibTransId="{1660890A-807C-4ACE-B55F-5BB255A84E60}"/>
    <dgm:cxn modelId="{A94E2F61-8ED8-4F3B-83CC-9F59FD776395}" srcId="{6FAAA90C-8D25-42B5-BD2E-2C1B4154FAA0}" destId="{C439750F-4870-46E6-838E-50FC4BB683B2}" srcOrd="1" destOrd="0" parTransId="{7E196D02-4271-438D-9F6E-F5AEFBCCDC8F}" sibTransId="{9F22CC16-8946-4B61-8692-6B2F4C59BD1D}"/>
    <dgm:cxn modelId="{D0F95B53-C45C-4DAF-90DF-C1A0FF7203FA}" srcId="{6FAAA90C-8D25-42B5-BD2E-2C1B4154FAA0}" destId="{803E5443-5C5D-4DAE-932B-4EEF6AF8D44E}" srcOrd="3" destOrd="0" parTransId="{265701C5-73C4-43AF-9F22-656D4BD3FBE9}" sibTransId="{88099608-40AE-4433-9929-7B12CA134BAC}"/>
    <dgm:cxn modelId="{7C95A6F1-974E-4006-AA72-955C3776AF3D}" type="presOf" srcId="{803E5443-5C5D-4DAE-932B-4EEF6AF8D44E}" destId="{9E1B647D-2750-434A-841F-DA6DEAC65C4E}" srcOrd="0" destOrd="0" presId="urn:microsoft.com/office/officeart/2005/8/layout/hierarchy3"/>
    <dgm:cxn modelId="{6A165B4A-4586-4E44-99B4-070B98846DF6}" srcId="{D7997AB6-FA12-4978-BC62-361858CEBD16}" destId="{C8CD8BAE-F094-42A9-B697-9FEA3CE6F8D3}" srcOrd="0" destOrd="0" parTransId="{8322F432-B7B6-48FC-A91B-A1263BF6F2B9}" sibTransId="{0F44622B-DA8D-43B4-A6DC-64A7AC8C55ED}"/>
    <dgm:cxn modelId="{5598EF0B-CB4F-45D8-A48E-D132FE7BAAF1}" type="presOf" srcId="{A9511B62-4347-44AA-B3E4-4E71CCAE711F}" destId="{AD668C59-C4CD-4D1A-ADB9-DE0137E94822}" srcOrd="0" destOrd="0" presId="urn:microsoft.com/office/officeart/2005/8/layout/hierarchy3"/>
    <dgm:cxn modelId="{BB7DBD36-98F0-44BF-8130-44295ADFAF23}" type="presOf" srcId="{48A94415-36C0-4ACB-83E8-A66EB9B81926}" destId="{B6414502-534E-4323-8B52-509D0DF9F3A9}" srcOrd="0" destOrd="0" presId="urn:microsoft.com/office/officeart/2005/8/layout/hierarchy3"/>
    <dgm:cxn modelId="{42A920B9-F8E4-41E0-A885-9D45DA22DF08}" srcId="{D7997AB6-FA12-4978-BC62-361858CEBD16}" destId="{2689B300-DE81-45C5-807B-407E9504074C}" srcOrd="3" destOrd="0" parTransId="{DD2F684B-55F1-459E-8F7F-F404C8ADFE4A}" sibTransId="{B196E318-C556-487E-B96D-142163B70A05}"/>
    <dgm:cxn modelId="{1596AF62-818D-4488-9155-21A40777F54B}" type="presOf" srcId="{7E196D02-4271-438D-9F6E-F5AEFBCCDC8F}" destId="{30113A7B-6071-43D5-B8C7-C3D887B1EDD0}" srcOrd="0" destOrd="0" presId="urn:microsoft.com/office/officeart/2005/8/layout/hierarchy3"/>
    <dgm:cxn modelId="{FE784604-2B03-4899-8EBC-CA0737514E07}" type="presOf" srcId="{D38628EB-4033-4883-A9AF-5BED0D86B735}" destId="{BC6EF1AB-2296-4398-8829-ED643E085A02}" srcOrd="0" destOrd="0" presId="urn:microsoft.com/office/officeart/2005/8/layout/hierarchy3"/>
    <dgm:cxn modelId="{CC3F9700-6141-446D-A23D-2A20AFC17721}" type="presOf" srcId="{265701C5-73C4-43AF-9F22-656D4BD3FBE9}" destId="{3319E69D-7E9C-41F3-BFBB-64A93E4D8D30}" srcOrd="0" destOrd="0" presId="urn:microsoft.com/office/officeart/2005/8/layout/hierarchy3"/>
    <dgm:cxn modelId="{60CFA719-F526-4A43-BA73-B74950FF4A5C}" type="presOf" srcId="{DD2F684B-55F1-459E-8F7F-F404C8ADFE4A}" destId="{C95AF548-761D-4064-B676-BF14662FAC5B}" srcOrd="0" destOrd="0" presId="urn:microsoft.com/office/officeart/2005/8/layout/hierarchy3"/>
    <dgm:cxn modelId="{B51D891C-5C24-4B6F-ACFC-66A9815C33F7}" type="presOf" srcId="{C439750F-4870-46E6-838E-50FC4BB683B2}" destId="{6523DA51-27C6-4119-83EE-C097CEE17580}" srcOrd="0" destOrd="0" presId="urn:microsoft.com/office/officeart/2005/8/layout/hierarchy3"/>
    <dgm:cxn modelId="{2320C4B2-51DB-4B05-A451-BBD8550609D8}" type="presOf" srcId="{6FAAA90C-8D25-42B5-BD2E-2C1B4154FAA0}" destId="{A6ED0EE5-8805-4B0B-80F1-0CE9039BBB88}" srcOrd="0" destOrd="0" presId="urn:microsoft.com/office/officeart/2005/8/layout/hierarchy3"/>
    <dgm:cxn modelId="{D24B6D70-87C0-479B-881B-6C84526AC702}" srcId="{2606BC2B-7DF7-4DC1-BD9D-C6A620F0C065}" destId="{0B7CC46B-9181-487E-9794-58E21EB4C5A7}" srcOrd="3" destOrd="0" parTransId="{ED43EDFB-1377-473B-9135-E3EA97554842}" sibTransId="{55702A55-87FF-4512-98A3-8EB4ACCB7FB9}"/>
    <dgm:cxn modelId="{7263EA08-8558-497A-AEF3-469A8C8CEEC9}" srcId="{1E00D886-6EA1-4298-BF1B-227E2F151013}" destId="{2A15BDAE-BCAD-45CD-B8A1-C53511FB17E6}" srcOrd="1" destOrd="0" parTransId="{CBB894BF-4575-4C90-9CD1-1FE383DB58B1}" sibTransId="{42DE0C17-B5AC-4D40-A6A6-EBB0F0804208}"/>
    <dgm:cxn modelId="{5CB0DCD0-F0F9-4047-9E4E-EBD76E0791EE}" type="presOf" srcId="{4E7DA200-FCDA-4104-AC0C-219AB78BC2A6}" destId="{99B694CD-F598-45B1-8321-DECDAE1D157D}" srcOrd="0" destOrd="0" presId="urn:microsoft.com/office/officeart/2005/8/layout/hierarchy3"/>
    <dgm:cxn modelId="{B4A9F8FA-7AC0-43E1-81CE-A7ADA51CC1CE}" srcId="{2A15BDAE-BCAD-45CD-B8A1-C53511FB17E6}" destId="{96473985-9DCE-4E7D-82C8-83D55B824B21}" srcOrd="1" destOrd="0" parTransId="{42DC25F8-4FAC-4873-AFDB-C089593AF7ED}" sibTransId="{4800A2AE-BE72-469B-B716-C07C04DBA0FF}"/>
    <dgm:cxn modelId="{6B46C3CC-7D84-45A8-AA48-C03181CB9AFB}" srcId="{6FAAA90C-8D25-42B5-BD2E-2C1B4154FAA0}" destId="{C8065D5B-2D8F-46FD-B317-4FA03359CAFF}" srcOrd="2" destOrd="0" parTransId="{D38628EB-4033-4883-A9AF-5BED0D86B735}" sibTransId="{CEA17D90-E21C-430E-A911-F11E7DF39442}"/>
    <dgm:cxn modelId="{338343DB-4807-4137-9B5A-23C317D6476B}" type="presOf" srcId="{FC87CC4D-AEBF-4F46-969C-EC8F8DF3F7B4}" destId="{3C41C4F6-8E86-46FC-BA0B-F63D1F12D1A7}" srcOrd="0" destOrd="0" presId="urn:microsoft.com/office/officeart/2005/8/layout/hierarchy3"/>
    <dgm:cxn modelId="{6430AA78-BF8D-4EAA-8DC0-6C528D0C4914}" type="presOf" srcId="{2606BC2B-7DF7-4DC1-BD9D-C6A620F0C065}" destId="{63ADDE78-C51F-45E0-B105-58D221A8D295}" srcOrd="0" destOrd="0" presId="urn:microsoft.com/office/officeart/2005/8/layout/hierarchy3"/>
    <dgm:cxn modelId="{7233B1DD-4B7A-4B37-B5ED-0F96D9E679A4}" srcId="{2606BC2B-7DF7-4DC1-BD9D-C6A620F0C065}" destId="{66B74DDD-8EC8-40B8-9D55-F6B188C2AD11}" srcOrd="2" destOrd="0" parTransId="{A84B3E73-9257-455E-A178-C39E4401388C}" sibTransId="{9AB5C5D7-9F2D-4697-8E54-4AC753AF3D45}"/>
    <dgm:cxn modelId="{27EAAF70-363A-4364-9CBC-B10270CCA19E}" type="presOf" srcId="{D7997AB6-FA12-4978-BC62-361858CEBD16}" destId="{B362AC77-01F2-466C-919D-825285E15ACB}" srcOrd="0" destOrd="0" presId="urn:microsoft.com/office/officeart/2005/8/layout/hierarchy3"/>
    <dgm:cxn modelId="{457D1C6D-2714-4144-8470-2770C56445C8}" srcId="{2A15BDAE-BCAD-45CD-B8A1-C53511FB17E6}" destId="{4E7DA200-FCDA-4104-AC0C-219AB78BC2A6}" srcOrd="2" destOrd="0" parTransId="{F323D715-87D8-417D-9E59-2815913687F2}" sibTransId="{8B5A6216-C00E-4091-AAA9-D61A18071158}"/>
    <dgm:cxn modelId="{6F5D88F9-1C29-4ED1-80AD-710357BCDF07}" type="presOf" srcId="{66B74DDD-8EC8-40B8-9D55-F6B188C2AD11}" destId="{89C7A464-0B91-4984-88CE-3962C8A82DF3}" srcOrd="0" destOrd="0" presId="urn:microsoft.com/office/officeart/2005/8/layout/hierarchy3"/>
    <dgm:cxn modelId="{221BD6D1-4CC3-4956-89AD-55E59E157C5E}" srcId="{2606BC2B-7DF7-4DC1-BD9D-C6A620F0C065}" destId="{FC87CC4D-AEBF-4F46-969C-EC8F8DF3F7B4}" srcOrd="0" destOrd="0" parTransId="{6C3D3A31-B8F8-40F9-9F4B-CB7A4E508E3A}" sibTransId="{7D4CEA37-FEC6-47B4-A705-61F80C51442B}"/>
    <dgm:cxn modelId="{4B585490-3E5A-496F-996E-A7DD5FAF64E3}" type="presOf" srcId="{96473985-9DCE-4E7D-82C8-83D55B824B21}" destId="{8050B390-5F0B-418B-B2BD-03E9D0F27899}" srcOrd="0" destOrd="0" presId="urn:microsoft.com/office/officeart/2005/8/layout/hierarchy3"/>
    <dgm:cxn modelId="{371928B6-5A5A-4296-AF08-1B26FBC11627}" type="presOf" srcId="{2606BC2B-7DF7-4DC1-BD9D-C6A620F0C065}" destId="{A2D52DB7-32FB-4C2A-AF00-E1CF46A1C6A5}" srcOrd="1" destOrd="0" presId="urn:microsoft.com/office/officeart/2005/8/layout/hierarchy3"/>
    <dgm:cxn modelId="{839CCA15-4B5A-411F-B158-8AAE77C7A223}" type="presOf" srcId="{1CDE15AD-E3E1-44AA-B044-67987C3A3433}" destId="{59DDA49F-2AE7-4255-8E95-34FB145CA36A}" srcOrd="0" destOrd="0" presId="urn:microsoft.com/office/officeart/2005/8/layout/hierarchy3"/>
    <dgm:cxn modelId="{0D771562-AB46-470B-8019-13C70B983F31}" type="presOf" srcId="{D7997AB6-FA12-4978-BC62-361858CEBD16}" destId="{E78A5C39-2254-4EDC-B943-27C9CCCF9B98}" srcOrd="1" destOrd="0" presId="urn:microsoft.com/office/officeart/2005/8/layout/hierarchy3"/>
    <dgm:cxn modelId="{DFA5C4C4-FAC7-4B94-95B0-6493BEC4B387}" type="presOf" srcId="{6C3D3A31-B8F8-40F9-9F4B-CB7A4E508E3A}" destId="{9ACD9ADD-847F-4F67-8DAE-183E83883472}" srcOrd="0" destOrd="0" presId="urn:microsoft.com/office/officeart/2005/8/layout/hierarchy3"/>
    <dgm:cxn modelId="{444ED358-D49F-4C6C-BC20-459E24079ED6}" type="presOf" srcId="{1E00D886-6EA1-4298-BF1B-227E2F151013}" destId="{F2C052F4-56C7-4882-8DE0-8D67BCC9B6C8}" srcOrd="0" destOrd="0" presId="urn:microsoft.com/office/officeart/2005/8/layout/hierarchy3"/>
    <dgm:cxn modelId="{6CC58E37-BF0A-4C76-9672-FFB3D32114DE}" srcId="{D7997AB6-FA12-4978-BC62-361858CEBD16}" destId="{044AB3F6-6687-4408-B425-9A16DDD74745}" srcOrd="1" destOrd="0" parTransId="{4C6FE61E-E7EC-4E34-9175-90F7D2E892AC}" sibTransId="{2A3E9902-5200-4CB8-81C9-8BDBF3C69E63}"/>
    <dgm:cxn modelId="{E517C938-8AD9-499A-849E-B0B821BE128E}" type="presOf" srcId="{2A15BDAE-BCAD-45CD-B8A1-C53511FB17E6}" destId="{40CA288A-BADE-49A8-83FF-D9E37A20E887}" srcOrd="1" destOrd="0" presId="urn:microsoft.com/office/officeart/2005/8/layout/hierarchy3"/>
    <dgm:cxn modelId="{DA0DA872-C315-46D4-8D91-8F2E47BE2D2D}" srcId="{2606BC2B-7DF7-4DC1-BD9D-C6A620F0C065}" destId="{799774F5-C2FC-440F-8371-1CCF3B3E5807}" srcOrd="1" destOrd="0" parTransId="{474D8A2D-AF01-49A1-88CA-920A60C2083C}" sibTransId="{692B96CF-32C6-49E5-B71B-17DB1EE11280}"/>
    <dgm:cxn modelId="{18ED07EC-9FE2-4957-90ED-1AF4562CE8CC}" type="presOf" srcId="{6FAAA90C-8D25-42B5-BD2E-2C1B4154FAA0}" destId="{EE78487E-EE13-468F-9257-4266AF9B1190}" srcOrd="1" destOrd="0" presId="urn:microsoft.com/office/officeart/2005/8/layout/hierarchy3"/>
    <dgm:cxn modelId="{71DBF22F-386A-44A6-9C59-81C5BDC49450}" type="presParOf" srcId="{F2C052F4-56C7-4882-8DE0-8D67BCC9B6C8}" destId="{70FE3340-7476-44E1-B486-C86C20A7F150}" srcOrd="0" destOrd="0" presId="urn:microsoft.com/office/officeart/2005/8/layout/hierarchy3"/>
    <dgm:cxn modelId="{E7903234-F0EB-4C61-B921-BE469C7D089A}" type="presParOf" srcId="{70FE3340-7476-44E1-B486-C86C20A7F150}" destId="{ADF914D6-671A-4CD3-8692-1E1AFFC780FA}" srcOrd="0" destOrd="0" presId="urn:microsoft.com/office/officeart/2005/8/layout/hierarchy3"/>
    <dgm:cxn modelId="{D5218C9D-C430-4704-9FE7-3D0A4FEE60EC}" type="presParOf" srcId="{ADF914D6-671A-4CD3-8692-1E1AFFC780FA}" destId="{63ADDE78-C51F-45E0-B105-58D221A8D295}" srcOrd="0" destOrd="0" presId="urn:microsoft.com/office/officeart/2005/8/layout/hierarchy3"/>
    <dgm:cxn modelId="{A3470C4B-4FFB-4ADC-8D35-D055B957FD47}" type="presParOf" srcId="{ADF914D6-671A-4CD3-8692-1E1AFFC780FA}" destId="{A2D52DB7-32FB-4C2A-AF00-E1CF46A1C6A5}" srcOrd="1" destOrd="0" presId="urn:microsoft.com/office/officeart/2005/8/layout/hierarchy3"/>
    <dgm:cxn modelId="{C36E8D38-1C5F-4CA9-B5DB-9AE52E352E81}" type="presParOf" srcId="{70FE3340-7476-44E1-B486-C86C20A7F150}" destId="{A1011DC3-B3C1-4C87-9031-54484EF9DD8A}" srcOrd="1" destOrd="0" presId="urn:microsoft.com/office/officeart/2005/8/layout/hierarchy3"/>
    <dgm:cxn modelId="{C98EF22E-F268-4197-A8A1-489FEF1B2FF5}" type="presParOf" srcId="{A1011DC3-B3C1-4C87-9031-54484EF9DD8A}" destId="{9ACD9ADD-847F-4F67-8DAE-183E83883472}" srcOrd="0" destOrd="0" presId="urn:microsoft.com/office/officeart/2005/8/layout/hierarchy3"/>
    <dgm:cxn modelId="{4AADC672-15C4-4C3E-9FA0-31AB4378BFDE}" type="presParOf" srcId="{A1011DC3-B3C1-4C87-9031-54484EF9DD8A}" destId="{3C41C4F6-8E86-46FC-BA0B-F63D1F12D1A7}" srcOrd="1" destOrd="0" presId="urn:microsoft.com/office/officeart/2005/8/layout/hierarchy3"/>
    <dgm:cxn modelId="{CF43CB72-B6B9-41D4-A60D-7B41E046D117}" type="presParOf" srcId="{A1011DC3-B3C1-4C87-9031-54484EF9DD8A}" destId="{E1341329-AD87-431E-8CBA-F6EB6C0CF153}" srcOrd="2" destOrd="0" presId="urn:microsoft.com/office/officeart/2005/8/layout/hierarchy3"/>
    <dgm:cxn modelId="{5D02565F-B518-4D25-83F0-45E4DE452200}" type="presParOf" srcId="{A1011DC3-B3C1-4C87-9031-54484EF9DD8A}" destId="{F5E4057D-2629-44E6-8544-2360CB08B26A}" srcOrd="3" destOrd="0" presId="urn:microsoft.com/office/officeart/2005/8/layout/hierarchy3"/>
    <dgm:cxn modelId="{4739555E-5F5D-4B0A-AD1A-D1FFD901E3F2}" type="presParOf" srcId="{A1011DC3-B3C1-4C87-9031-54484EF9DD8A}" destId="{497A4100-6FC0-4472-A76F-45D279B7A613}" srcOrd="4" destOrd="0" presId="urn:microsoft.com/office/officeart/2005/8/layout/hierarchy3"/>
    <dgm:cxn modelId="{4C5F88A3-0683-4100-8E2D-D18B46F258FD}" type="presParOf" srcId="{A1011DC3-B3C1-4C87-9031-54484EF9DD8A}" destId="{89C7A464-0B91-4984-88CE-3962C8A82DF3}" srcOrd="5" destOrd="0" presId="urn:microsoft.com/office/officeart/2005/8/layout/hierarchy3"/>
    <dgm:cxn modelId="{DD6E5016-ACD6-4987-A0D6-E55400F1D0B6}" type="presParOf" srcId="{A1011DC3-B3C1-4C87-9031-54484EF9DD8A}" destId="{5CE8C855-D78A-44A2-8F71-1DA8751FED86}" srcOrd="6" destOrd="0" presId="urn:microsoft.com/office/officeart/2005/8/layout/hierarchy3"/>
    <dgm:cxn modelId="{108BB56C-413B-48AF-BF0C-485C3F169137}" type="presParOf" srcId="{A1011DC3-B3C1-4C87-9031-54484EF9DD8A}" destId="{547A93D9-2319-4668-924A-2DC73706C09A}" srcOrd="7" destOrd="0" presId="urn:microsoft.com/office/officeart/2005/8/layout/hierarchy3"/>
    <dgm:cxn modelId="{F1583D22-DD1C-4090-8F3A-B12E73A36B61}" type="presParOf" srcId="{F2C052F4-56C7-4882-8DE0-8D67BCC9B6C8}" destId="{86C5271C-7841-47F0-B3F0-CF4E9B6828F8}" srcOrd="1" destOrd="0" presId="urn:microsoft.com/office/officeart/2005/8/layout/hierarchy3"/>
    <dgm:cxn modelId="{DE9924F5-8F9D-45D4-A950-A3D3944D7F33}" type="presParOf" srcId="{86C5271C-7841-47F0-B3F0-CF4E9B6828F8}" destId="{468B8DCF-284B-4B6F-BF6B-95165785684A}" srcOrd="0" destOrd="0" presId="urn:microsoft.com/office/officeart/2005/8/layout/hierarchy3"/>
    <dgm:cxn modelId="{B2F47717-3997-4E06-A8E9-83E8C2EDF371}" type="presParOf" srcId="{468B8DCF-284B-4B6F-BF6B-95165785684A}" destId="{3655ADB9-2C33-4511-B2AA-C2D07E61075C}" srcOrd="0" destOrd="0" presId="urn:microsoft.com/office/officeart/2005/8/layout/hierarchy3"/>
    <dgm:cxn modelId="{50112DC0-CD82-4E3E-8871-418A22110170}" type="presParOf" srcId="{468B8DCF-284B-4B6F-BF6B-95165785684A}" destId="{40CA288A-BADE-49A8-83FF-D9E37A20E887}" srcOrd="1" destOrd="0" presId="urn:microsoft.com/office/officeart/2005/8/layout/hierarchy3"/>
    <dgm:cxn modelId="{305FBE51-B4D5-4D78-B370-D36C4974D678}" type="presParOf" srcId="{86C5271C-7841-47F0-B3F0-CF4E9B6828F8}" destId="{6A50280E-154D-4B4A-8244-5E332D6D9481}" srcOrd="1" destOrd="0" presId="urn:microsoft.com/office/officeart/2005/8/layout/hierarchy3"/>
    <dgm:cxn modelId="{D4BAB4AE-15BD-47DB-882E-61B2E0F0E38B}" type="presParOf" srcId="{6A50280E-154D-4B4A-8244-5E332D6D9481}" destId="{C2BEF049-4DD2-404A-84E3-97A0A50F7C2B}" srcOrd="0" destOrd="0" presId="urn:microsoft.com/office/officeart/2005/8/layout/hierarchy3"/>
    <dgm:cxn modelId="{DF72632D-4312-408E-ACD2-71EED544C806}" type="presParOf" srcId="{6A50280E-154D-4B4A-8244-5E332D6D9481}" destId="{B6414502-534E-4323-8B52-509D0DF9F3A9}" srcOrd="1" destOrd="0" presId="urn:microsoft.com/office/officeart/2005/8/layout/hierarchy3"/>
    <dgm:cxn modelId="{D32C8A30-9860-48AA-A408-D9F25DD9628E}" type="presParOf" srcId="{6A50280E-154D-4B4A-8244-5E332D6D9481}" destId="{255CD3F3-37C3-42D6-BBAB-23FC1B1E1446}" srcOrd="2" destOrd="0" presId="urn:microsoft.com/office/officeart/2005/8/layout/hierarchy3"/>
    <dgm:cxn modelId="{210978AE-62FC-419B-9436-0F69D71DCC5D}" type="presParOf" srcId="{6A50280E-154D-4B4A-8244-5E332D6D9481}" destId="{8050B390-5F0B-418B-B2BD-03E9D0F27899}" srcOrd="3" destOrd="0" presId="urn:microsoft.com/office/officeart/2005/8/layout/hierarchy3"/>
    <dgm:cxn modelId="{632DFEA0-8263-461B-B352-0A29AC9B542B}" type="presParOf" srcId="{6A50280E-154D-4B4A-8244-5E332D6D9481}" destId="{1E033E23-D46C-4EFA-809B-5C941D3A4948}" srcOrd="4" destOrd="0" presId="urn:microsoft.com/office/officeart/2005/8/layout/hierarchy3"/>
    <dgm:cxn modelId="{06F5E035-2582-4609-A1B8-38B7E7967DDE}" type="presParOf" srcId="{6A50280E-154D-4B4A-8244-5E332D6D9481}" destId="{99B694CD-F598-45B1-8321-DECDAE1D157D}" srcOrd="5" destOrd="0" presId="urn:microsoft.com/office/officeart/2005/8/layout/hierarchy3"/>
    <dgm:cxn modelId="{49C3C8AC-A881-4A6C-B1CA-22087E41EE9B}" type="presParOf" srcId="{6A50280E-154D-4B4A-8244-5E332D6D9481}" destId="{59DDA49F-2AE7-4255-8E95-34FB145CA36A}" srcOrd="6" destOrd="0" presId="urn:microsoft.com/office/officeart/2005/8/layout/hierarchy3"/>
    <dgm:cxn modelId="{D514D030-6FA2-4C99-A9C7-CE97BD66F890}" type="presParOf" srcId="{6A50280E-154D-4B4A-8244-5E332D6D9481}" destId="{AD668C59-C4CD-4D1A-ADB9-DE0137E94822}" srcOrd="7" destOrd="0" presId="urn:microsoft.com/office/officeart/2005/8/layout/hierarchy3"/>
    <dgm:cxn modelId="{BBCC5A73-1131-44B3-8CD7-AA48BE782478}" type="presParOf" srcId="{F2C052F4-56C7-4882-8DE0-8D67BCC9B6C8}" destId="{ECC7C722-5315-44F7-8B2B-6E7155300D3A}" srcOrd="2" destOrd="0" presId="urn:microsoft.com/office/officeart/2005/8/layout/hierarchy3"/>
    <dgm:cxn modelId="{30815225-0967-4EB7-90FB-8AD4A42439F6}" type="presParOf" srcId="{ECC7C722-5315-44F7-8B2B-6E7155300D3A}" destId="{95E51C55-8049-4617-B991-6FB614E15BC7}" srcOrd="0" destOrd="0" presId="urn:microsoft.com/office/officeart/2005/8/layout/hierarchy3"/>
    <dgm:cxn modelId="{AC5B1F18-9D43-43CB-B88E-5831B5B6A9E7}" type="presParOf" srcId="{95E51C55-8049-4617-B991-6FB614E15BC7}" destId="{A6ED0EE5-8805-4B0B-80F1-0CE9039BBB88}" srcOrd="0" destOrd="0" presId="urn:microsoft.com/office/officeart/2005/8/layout/hierarchy3"/>
    <dgm:cxn modelId="{546526D5-8B20-4BDC-85D4-22765A4202BC}" type="presParOf" srcId="{95E51C55-8049-4617-B991-6FB614E15BC7}" destId="{EE78487E-EE13-468F-9257-4266AF9B1190}" srcOrd="1" destOrd="0" presId="urn:microsoft.com/office/officeart/2005/8/layout/hierarchy3"/>
    <dgm:cxn modelId="{33FCA515-826D-48AC-A11B-7EBE47ADE657}" type="presParOf" srcId="{ECC7C722-5315-44F7-8B2B-6E7155300D3A}" destId="{35D085A3-CF22-4469-A13D-24C2AA2203E9}" srcOrd="1" destOrd="0" presId="urn:microsoft.com/office/officeart/2005/8/layout/hierarchy3"/>
    <dgm:cxn modelId="{B686EB57-DC70-4E1C-AD04-4FD4AF8B41E3}" type="presParOf" srcId="{35D085A3-CF22-4469-A13D-24C2AA2203E9}" destId="{8503FFE7-3F18-4EA7-9FB7-027A70BFA282}" srcOrd="0" destOrd="0" presId="urn:microsoft.com/office/officeart/2005/8/layout/hierarchy3"/>
    <dgm:cxn modelId="{D67E81C1-783A-4FA8-9434-248112D17B89}" type="presParOf" srcId="{35D085A3-CF22-4469-A13D-24C2AA2203E9}" destId="{0294ACFF-CAEF-4497-8BD2-B274DB9371D5}" srcOrd="1" destOrd="0" presId="urn:microsoft.com/office/officeart/2005/8/layout/hierarchy3"/>
    <dgm:cxn modelId="{6ABFB582-13AA-42B0-BF21-E7CF0A186959}" type="presParOf" srcId="{35D085A3-CF22-4469-A13D-24C2AA2203E9}" destId="{30113A7B-6071-43D5-B8C7-C3D887B1EDD0}" srcOrd="2" destOrd="0" presId="urn:microsoft.com/office/officeart/2005/8/layout/hierarchy3"/>
    <dgm:cxn modelId="{4D9FB530-3F60-46C8-B03B-8D190521EDEF}" type="presParOf" srcId="{35D085A3-CF22-4469-A13D-24C2AA2203E9}" destId="{6523DA51-27C6-4119-83EE-C097CEE17580}" srcOrd="3" destOrd="0" presId="urn:microsoft.com/office/officeart/2005/8/layout/hierarchy3"/>
    <dgm:cxn modelId="{2F2C3401-9306-40D0-B3F2-8661D5A7482B}" type="presParOf" srcId="{35D085A3-CF22-4469-A13D-24C2AA2203E9}" destId="{BC6EF1AB-2296-4398-8829-ED643E085A02}" srcOrd="4" destOrd="0" presId="urn:microsoft.com/office/officeart/2005/8/layout/hierarchy3"/>
    <dgm:cxn modelId="{7C0AF789-4680-48AE-A7EF-759102C5A4B6}" type="presParOf" srcId="{35D085A3-CF22-4469-A13D-24C2AA2203E9}" destId="{BB49EDC1-E9A6-45A7-A12B-EFD0FAB03B87}" srcOrd="5" destOrd="0" presId="urn:microsoft.com/office/officeart/2005/8/layout/hierarchy3"/>
    <dgm:cxn modelId="{F9342698-760F-4F3C-A59B-02101921AED4}" type="presParOf" srcId="{35D085A3-CF22-4469-A13D-24C2AA2203E9}" destId="{3319E69D-7E9C-41F3-BFBB-64A93E4D8D30}" srcOrd="6" destOrd="0" presId="urn:microsoft.com/office/officeart/2005/8/layout/hierarchy3"/>
    <dgm:cxn modelId="{8E111E83-29F3-4047-9C78-F882A8C08EDB}" type="presParOf" srcId="{35D085A3-CF22-4469-A13D-24C2AA2203E9}" destId="{9E1B647D-2750-434A-841F-DA6DEAC65C4E}" srcOrd="7" destOrd="0" presId="urn:microsoft.com/office/officeart/2005/8/layout/hierarchy3"/>
    <dgm:cxn modelId="{32985C5A-1A67-493D-A6B4-A66BBE36D897}" type="presParOf" srcId="{F2C052F4-56C7-4882-8DE0-8D67BCC9B6C8}" destId="{3FF6BD54-2EDD-4D48-B309-1A3924804CAB}" srcOrd="3" destOrd="0" presId="urn:microsoft.com/office/officeart/2005/8/layout/hierarchy3"/>
    <dgm:cxn modelId="{E6BF024E-4CCB-4BB1-8D64-5EE45FD75025}" type="presParOf" srcId="{3FF6BD54-2EDD-4D48-B309-1A3924804CAB}" destId="{0AB7AE1D-24CC-415C-B5B7-D6FCCD8FEA11}" srcOrd="0" destOrd="0" presId="urn:microsoft.com/office/officeart/2005/8/layout/hierarchy3"/>
    <dgm:cxn modelId="{2EE298B0-9426-4D5C-9AF9-1BC39428D258}" type="presParOf" srcId="{0AB7AE1D-24CC-415C-B5B7-D6FCCD8FEA11}" destId="{B362AC77-01F2-466C-919D-825285E15ACB}" srcOrd="0" destOrd="0" presId="urn:microsoft.com/office/officeart/2005/8/layout/hierarchy3"/>
    <dgm:cxn modelId="{EE894E93-29A9-447D-919F-638968C651CB}" type="presParOf" srcId="{0AB7AE1D-24CC-415C-B5B7-D6FCCD8FEA11}" destId="{E78A5C39-2254-4EDC-B943-27C9CCCF9B98}" srcOrd="1" destOrd="0" presId="urn:microsoft.com/office/officeart/2005/8/layout/hierarchy3"/>
    <dgm:cxn modelId="{3B505000-7610-42B2-8FB3-2523CA3FEBBB}" type="presParOf" srcId="{3FF6BD54-2EDD-4D48-B309-1A3924804CAB}" destId="{D9B41F25-3296-4D0E-A799-AC326BF1AD57}" srcOrd="1" destOrd="0" presId="urn:microsoft.com/office/officeart/2005/8/layout/hierarchy3"/>
    <dgm:cxn modelId="{ECB03E1E-1EDD-46EE-9859-D92419553606}" type="presParOf" srcId="{D9B41F25-3296-4D0E-A799-AC326BF1AD57}" destId="{15513BBE-8863-458A-9FA7-6426A2DF3B1B}" srcOrd="0" destOrd="0" presId="urn:microsoft.com/office/officeart/2005/8/layout/hierarchy3"/>
    <dgm:cxn modelId="{C5B0BB96-97A1-498D-AF7C-49C1993B7406}" type="presParOf" srcId="{D9B41F25-3296-4D0E-A799-AC326BF1AD57}" destId="{457AF460-6E55-4E1F-B676-9C1F70C50531}" srcOrd="1" destOrd="0" presId="urn:microsoft.com/office/officeart/2005/8/layout/hierarchy3"/>
    <dgm:cxn modelId="{F29ECC27-2F71-400F-B522-2D7CD8848AD7}" type="presParOf" srcId="{D9B41F25-3296-4D0E-A799-AC326BF1AD57}" destId="{100EEA84-FB7A-4C0D-9B6D-1422B99320BD}" srcOrd="2" destOrd="0" presId="urn:microsoft.com/office/officeart/2005/8/layout/hierarchy3"/>
    <dgm:cxn modelId="{8E54F5FD-2EEC-4FA9-9C14-76F652CD35F1}" type="presParOf" srcId="{D9B41F25-3296-4D0E-A799-AC326BF1AD57}" destId="{033E7EB8-82A5-4DD6-AA92-57A9EFE94FBC}" srcOrd="3" destOrd="0" presId="urn:microsoft.com/office/officeart/2005/8/layout/hierarchy3"/>
    <dgm:cxn modelId="{A7544CA9-568F-4C5D-BB8E-D8713D7068AE}" type="presParOf" srcId="{D9B41F25-3296-4D0E-A799-AC326BF1AD57}" destId="{AA60A182-543D-4BD7-BD11-91CF02A040ED}" srcOrd="4" destOrd="0" presId="urn:microsoft.com/office/officeart/2005/8/layout/hierarchy3"/>
    <dgm:cxn modelId="{51163433-C24F-403B-BF54-2323A8F936B0}" type="presParOf" srcId="{D9B41F25-3296-4D0E-A799-AC326BF1AD57}" destId="{E1A1A65A-AA31-4D2F-AF21-E9820F8CEB05}" srcOrd="5" destOrd="0" presId="urn:microsoft.com/office/officeart/2005/8/layout/hierarchy3"/>
    <dgm:cxn modelId="{FA80296F-6196-456C-B615-5AB72346B8DE}" type="presParOf" srcId="{D9B41F25-3296-4D0E-A799-AC326BF1AD57}" destId="{C95AF548-761D-4064-B676-BF14662FAC5B}" srcOrd="6" destOrd="0" presId="urn:microsoft.com/office/officeart/2005/8/layout/hierarchy3"/>
    <dgm:cxn modelId="{CCB92606-A100-49CC-A16D-E6A0A13EF8BE}" type="presParOf" srcId="{D9B41F25-3296-4D0E-A799-AC326BF1AD57}" destId="{16F5737D-957B-4690-9A1A-7F86F51B0DE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AFCCE-ABD9-439C-8C09-15965101CE4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9C8335-671A-4CB1-84BD-739CDD33617E}">
      <dgm:prSet phldrT="[Text]"/>
      <dgm:spPr/>
      <dgm:t>
        <a:bodyPr/>
        <a:lstStyle/>
        <a:p>
          <a:r>
            <a:rPr lang="en-US" dirty="0" smtClean="0"/>
            <a:t>Intensive Participant Services </a:t>
          </a:r>
          <a:endParaRPr lang="en-US" dirty="0"/>
        </a:p>
      </dgm:t>
    </dgm:pt>
    <dgm:pt modelId="{0B144EDE-5368-432B-97EB-3954CEEFCDDB}" type="parTrans" cxnId="{058DFC60-D742-44D8-8B0F-4C9544EACB9B}">
      <dgm:prSet/>
      <dgm:spPr/>
      <dgm:t>
        <a:bodyPr/>
        <a:lstStyle/>
        <a:p>
          <a:endParaRPr lang="en-US"/>
        </a:p>
      </dgm:t>
    </dgm:pt>
    <dgm:pt modelId="{96FA70C6-75F0-407A-BACB-75B8EB94986A}" type="sibTrans" cxnId="{058DFC60-D742-44D8-8B0F-4C9544EACB9B}">
      <dgm:prSet/>
      <dgm:spPr/>
      <dgm:t>
        <a:bodyPr/>
        <a:lstStyle/>
        <a:p>
          <a:endParaRPr lang="en-US"/>
        </a:p>
      </dgm:t>
    </dgm:pt>
    <dgm:pt modelId="{7271D556-8474-4FAF-85AF-D73133A699D7}">
      <dgm:prSet phldrT="[Text]"/>
      <dgm:spPr/>
      <dgm:t>
        <a:bodyPr/>
        <a:lstStyle/>
        <a:p>
          <a:r>
            <a:rPr lang="en-US" dirty="0" smtClean="0"/>
            <a:t>Case Management Services</a:t>
          </a:r>
          <a:endParaRPr lang="en-US" dirty="0"/>
        </a:p>
      </dgm:t>
    </dgm:pt>
    <dgm:pt modelId="{32DB01AF-CB57-4383-B757-30FD15BF7F3F}" type="parTrans" cxnId="{498AFDF6-C6D6-4BBA-897D-6A9FD1F822F7}">
      <dgm:prSet/>
      <dgm:spPr/>
      <dgm:t>
        <a:bodyPr/>
        <a:lstStyle/>
        <a:p>
          <a:endParaRPr lang="en-US"/>
        </a:p>
      </dgm:t>
    </dgm:pt>
    <dgm:pt modelId="{24355C2D-D722-45A5-862F-A811CD643C8B}" type="sibTrans" cxnId="{498AFDF6-C6D6-4BBA-897D-6A9FD1F822F7}">
      <dgm:prSet/>
      <dgm:spPr/>
      <dgm:t>
        <a:bodyPr/>
        <a:lstStyle/>
        <a:p>
          <a:endParaRPr lang="en-US"/>
        </a:p>
      </dgm:t>
    </dgm:pt>
    <dgm:pt modelId="{1F7BE6C7-E719-455B-A5BA-AA492EDA2AFF}">
      <dgm:prSet phldrT="[Text]"/>
      <dgm:spPr/>
      <dgm:t>
        <a:bodyPr/>
        <a:lstStyle/>
        <a:p>
          <a:r>
            <a:rPr lang="en-US" dirty="0" smtClean="0"/>
            <a:t>Assessment Services </a:t>
          </a:r>
        </a:p>
      </dgm:t>
    </dgm:pt>
    <dgm:pt modelId="{0B0161F6-25A0-4FF5-AD03-ED649C3F087E}" type="parTrans" cxnId="{5FBAB754-A76A-4054-99D5-98710B434D97}">
      <dgm:prSet/>
      <dgm:spPr/>
      <dgm:t>
        <a:bodyPr/>
        <a:lstStyle/>
        <a:p>
          <a:endParaRPr lang="en-US"/>
        </a:p>
      </dgm:t>
    </dgm:pt>
    <dgm:pt modelId="{2B27E822-4413-451E-8E57-A619AA15B4B5}" type="sibTrans" cxnId="{5FBAB754-A76A-4054-99D5-98710B434D97}">
      <dgm:prSet/>
      <dgm:spPr/>
      <dgm:t>
        <a:bodyPr/>
        <a:lstStyle/>
        <a:p>
          <a:endParaRPr lang="en-US"/>
        </a:p>
      </dgm:t>
    </dgm:pt>
    <dgm:pt modelId="{7015F8A5-52F9-4C9D-85C8-C53E35754B3A}">
      <dgm:prSet phldrT="[Text]"/>
      <dgm:spPr/>
      <dgm:t>
        <a:bodyPr/>
        <a:lstStyle/>
        <a:p>
          <a:r>
            <a:rPr lang="en-US" dirty="0" smtClean="0"/>
            <a:t>Short-Term Training</a:t>
          </a:r>
          <a:endParaRPr lang="en-US" dirty="0"/>
        </a:p>
      </dgm:t>
    </dgm:pt>
    <dgm:pt modelId="{59648AF3-8065-44DE-A95E-3F1614F37175}" type="parTrans" cxnId="{1B14B922-42E8-4E4A-B271-136A342DDF99}">
      <dgm:prSet/>
      <dgm:spPr/>
      <dgm:t>
        <a:bodyPr/>
        <a:lstStyle/>
        <a:p>
          <a:endParaRPr lang="en-US"/>
        </a:p>
      </dgm:t>
    </dgm:pt>
    <dgm:pt modelId="{EE6C92F6-3DC7-4F32-98E8-A6CC48F0E705}" type="sibTrans" cxnId="{1B14B922-42E8-4E4A-B271-136A342DDF99}">
      <dgm:prSet/>
      <dgm:spPr/>
      <dgm:t>
        <a:bodyPr/>
        <a:lstStyle/>
        <a:p>
          <a:endParaRPr lang="en-US"/>
        </a:p>
      </dgm:t>
    </dgm:pt>
    <dgm:pt modelId="{7B1A9FCD-0CD3-477A-9ADF-93067B6097ED}">
      <dgm:prSet phldrT="[Text]"/>
      <dgm:spPr/>
      <dgm:t>
        <a:bodyPr/>
        <a:lstStyle/>
        <a:p>
          <a:r>
            <a:rPr lang="en-US" dirty="0" smtClean="0"/>
            <a:t>Paid Work Experience</a:t>
          </a:r>
          <a:endParaRPr lang="en-US" dirty="0"/>
        </a:p>
      </dgm:t>
    </dgm:pt>
    <dgm:pt modelId="{B10EA234-63CC-453A-85AE-F4034BCF81B4}" type="parTrans" cxnId="{17D28D4F-AD06-4E21-96A1-2552600E5DE5}">
      <dgm:prSet/>
      <dgm:spPr/>
      <dgm:t>
        <a:bodyPr/>
        <a:lstStyle/>
        <a:p>
          <a:endParaRPr lang="en-US"/>
        </a:p>
      </dgm:t>
    </dgm:pt>
    <dgm:pt modelId="{4F82B978-67BE-4D2F-A0E9-A415BCD12B12}" type="sibTrans" cxnId="{17D28D4F-AD06-4E21-96A1-2552600E5DE5}">
      <dgm:prSet/>
      <dgm:spPr/>
      <dgm:t>
        <a:bodyPr/>
        <a:lstStyle/>
        <a:p>
          <a:endParaRPr lang="en-US"/>
        </a:p>
      </dgm:t>
    </dgm:pt>
    <dgm:pt modelId="{D3C9F3B5-C422-4ECF-BF97-F5E71C2752EC}">
      <dgm:prSet phldrT="[Text]"/>
      <dgm:spPr/>
      <dgm:t>
        <a:bodyPr/>
        <a:lstStyle/>
        <a:p>
          <a:r>
            <a:rPr lang="en-US" dirty="0" smtClean="0"/>
            <a:t>Internships</a:t>
          </a:r>
          <a:endParaRPr lang="en-US" dirty="0"/>
        </a:p>
      </dgm:t>
    </dgm:pt>
    <dgm:pt modelId="{ED072980-1D31-475F-92DA-7245C8C0C4F3}" type="parTrans" cxnId="{6EB696F5-6005-450E-BC03-A7EBE415714B}">
      <dgm:prSet/>
      <dgm:spPr/>
      <dgm:t>
        <a:bodyPr/>
        <a:lstStyle/>
        <a:p>
          <a:endParaRPr lang="en-US"/>
        </a:p>
      </dgm:t>
    </dgm:pt>
    <dgm:pt modelId="{DE2401D5-DAB3-4DD8-9B3B-AB3FFB009725}" type="sibTrans" cxnId="{6EB696F5-6005-450E-BC03-A7EBE415714B}">
      <dgm:prSet/>
      <dgm:spPr/>
      <dgm:t>
        <a:bodyPr/>
        <a:lstStyle/>
        <a:p>
          <a:endParaRPr lang="en-US"/>
        </a:p>
      </dgm:t>
    </dgm:pt>
    <dgm:pt modelId="{FA349776-A4E3-4309-A80C-DD5D7F0A4394}">
      <dgm:prSet phldrT="[Text]"/>
      <dgm:spPr/>
      <dgm:t>
        <a:bodyPr/>
        <a:lstStyle/>
        <a:p>
          <a:r>
            <a:rPr lang="en-US" dirty="0" smtClean="0"/>
            <a:t>Skills Training Along a Career Pathway</a:t>
          </a:r>
          <a:endParaRPr lang="en-US" dirty="0"/>
        </a:p>
      </dgm:t>
    </dgm:pt>
    <dgm:pt modelId="{74A93D13-B794-40A6-AD9E-8CE59187154A}" type="parTrans" cxnId="{8AAC155F-5F13-4BCB-8E4A-B20D50B5FCC7}">
      <dgm:prSet/>
      <dgm:spPr/>
      <dgm:t>
        <a:bodyPr/>
        <a:lstStyle/>
        <a:p>
          <a:endParaRPr lang="en-US"/>
        </a:p>
      </dgm:t>
    </dgm:pt>
    <dgm:pt modelId="{CB7ED68F-C745-4E58-982C-C0651E68E89E}" type="sibTrans" cxnId="{8AAC155F-5F13-4BCB-8E4A-B20D50B5FCC7}">
      <dgm:prSet/>
      <dgm:spPr/>
      <dgm:t>
        <a:bodyPr/>
        <a:lstStyle/>
        <a:p>
          <a:endParaRPr lang="en-US"/>
        </a:p>
      </dgm:t>
    </dgm:pt>
    <dgm:pt modelId="{A8DEEA9D-330C-4D8E-A3D0-48A99FFC369D}">
      <dgm:prSet phldrT="[Text]"/>
      <dgm:spPr/>
      <dgm:t>
        <a:bodyPr/>
        <a:lstStyle/>
        <a:p>
          <a:r>
            <a:rPr lang="en-US" dirty="0" smtClean="0"/>
            <a:t>OJT</a:t>
          </a:r>
        </a:p>
      </dgm:t>
    </dgm:pt>
    <dgm:pt modelId="{5355A955-49B4-46D6-8B18-49D7E1899212}" type="parTrans" cxnId="{68938A25-4458-44E5-BAC5-E8301CBFF4B9}">
      <dgm:prSet/>
      <dgm:spPr/>
      <dgm:t>
        <a:bodyPr/>
        <a:lstStyle/>
        <a:p>
          <a:endParaRPr lang="en-US"/>
        </a:p>
      </dgm:t>
    </dgm:pt>
    <dgm:pt modelId="{EBDA2B65-D60E-485A-9366-01F23FD72197}" type="sibTrans" cxnId="{68938A25-4458-44E5-BAC5-E8301CBFF4B9}">
      <dgm:prSet/>
      <dgm:spPr/>
      <dgm:t>
        <a:bodyPr/>
        <a:lstStyle/>
        <a:p>
          <a:endParaRPr lang="en-US"/>
        </a:p>
      </dgm:t>
    </dgm:pt>
    <dgm:pt modelId="{113F591F-6D4D-48E3-89DB-59E38008F66C}">
      <dgm:prSet phldrT="[Text]"/>
      <dgm:spPr/>
      <dgm:t>
        <a:bodyPr/>
        <a:lstStyle/>
        <a:p>
          <a:r>
            <a:rPr lang="en-US" dirty="0" smtClean="0"/>
            <a:t>Apprenticeships</a:t>
          </a:r>
        </a:p>
      </dgm:t>
    </dgm:pt>
    <dgm:pt modelId="{7E442DBD-0873-494C-9983-D78E39D1B8C5}" type="parTrans" cxnId="{535DE29A-5165-4226-BCF5-5DEB340F3336}">
      <dgm:prSet/>
      <dgm:spPr/>
      <dgm:t>
        <a:bodyPr/>
        <a:lstStyle/>
        <a:p>
          <a:endParaRPr lang="en-US"/>
        </a:p>
      </dgm:t>
    </dgm:pt>
    <dgm:pt modelId="{D1B1D061-A3CD-4FF5-9BC8-2F240917209A}" type="sibTrans" cxnId="{535DE29A-5165-4226-BCF5-5DEB340F3336}">
      <dgm:prSet/>
      <dgm:spPr/>
      <dgm:t>
        <a:bodyPr/>
        <a:lstStyle/>
        <a:p>
          <a:endParaRPr lang="en-US"/>
        </a:p>
      </dgm:t>
    </dgm:pt>
    <dgm:pt modelId="{07021DBB-A681-490A-BD3C-2E314A89C26D}">
      <dgm:prSet phldrT="[Text]"/>
      <dgm:spPr/>
      <dgm:t>
        <a:bodyPr/>
        <a:lstStyle/>
        <a:p>
          <a:r>
            <a:rPr lang="en-US" dirty="0" smtClean="0"/>
            <a:t>Supportive Services </a:t>
          </a:r>
        </a:p>
      </dgm:t>
    </dgm:pt>
    <dgm:pt modelId="{48D755FC-D1CB-48BF-AFE0-BE9C9295D56F}" type="parTrans" cxnId="{B0053DDC-3D80-42FF-B299-15AD8332F924}">
      <dgm:prSet/>
      <dgm:spPr/>
      <dgm:t>
        <a:bodyPr/>
        <a:lstStyle/>
        <a:p>
          <a:endParaRPr lang="en-US"/>
        </a:p>
      </dgm:t>
    </dgm:pt>
    <dgm:pt modelId="{88A43865-E51B-45FC-9677-8C230F9AFBEC}" type="sibTrans" cxnId="{B0053DDC-3D80-42FF-B299-15AD8332F924}">
      <dgm:prSet/>
      <dgm:spPr/>
      <dgm:t>
        <a:bodyPr/>
        <a:lstStyle/>
        <a:p>
          <a:endParaRPr lang="en-US"/>
        </a:p>
      </dgm:t>
    </dgm:pt>
    <dgm:pt modelId="{C66501B0-EF3E-4577-90EF-C84760A69A4D}">
      <dgm:prSet phldrT="[Text]"/>
      <dgm:spPr/>
      <dgm:t>
        <a:bodyPr/>
        <a:lstStyle/>
        <a:p>
          <a:r>
            <a:rPr lang="en-US" dirty="0" smtClean="0"/>
            <a:t>Specialized Participant Services</a:t>
          </a:r>
        </a:p>
      </dgm:t>
    </dgm:pt>
    <dgm:pt modelId="{6AB81D5F-D1B3-4A5B-B1FB-9EE611BAF805}" type="parTrans" cxnId="{CBFEDF72-AE7E-4440-8F76-E2B100313D90}">
      <dgm:prSet/>
      <dgm:spPr/>
      <dgm:t>
        <a:bodyPr/>
        <a:lstStyle/>
        <a:p>
          <a:endParaRPr lang="en-US"/>
        </a:p>
      </dgm:t>
    </dgm:pt>
    <dgm:pt modelId="{4A7CD8EC-8663-4A63-A247-31257405F835}" type="sibTrans" cxnId="{CBFEDF72-AE7E-4440-8F76-E2B100313D90}">
      <dgm:prSet/>
      <dgm:spPr/>
      <dgm:t>
        <a:bodyPr/>
        <a:lstStyle/>
        <a:p>
          <a:endParaRPr lang="en-US"/>
        </a:p>
      </dgm:t>
    </dgm:pt>
    <dgm:pt modelId="{0840B57F-A71B-494C-BCF5-066893D47708}">
      <dgm:prSet phldrT="[Text]"/>
      <dgm:spPr/>
      <dgm:t>
        <a:bodyPr/>
        <a:lstStyle/>
        <a:p>
          <a:r>
            <a:rPr lang="en-US" dirty="0" smtClean="0"/>
            <a:t>Other types of training</a:t>
          </a:r>
        </a:p>
      </dgm:t>
    </dgm:pt>
    <dgm:pt modelId="{AC8F8C90-2E5C-4668-8320-5661210D0B62}" type="parTrans" cxnId="{07F92078-AC77-44BB-B432-A2BFE3DC25D4}">
      <dgm:prSet/>
      <dgm:spPr/>
      <dgm:t>
        <a:bodyPr/>
        <a:lstStyle/>
        <a:p>
          <a:endParaRPr lang="en-US"/>
        </a:p>
      </dgm:t>
    </dgm:pt>
    <dgm:pt modelId="{0B807CD2-E6E5-4488-9F6E-E75160170921}" type="sibTrans" cxnId="{07F92078-AC77-44BB-B432-A2BFE3DC25D4}">
      <dgm:prSet/>
      <dgm:spPr/>
      <dgm:t>
        <a:bodyPr/>
        <a:lstStyle/>
        <a:p>
          <a:endParaRPr lang="en-US"/>
        </a:p>
      </dgm:t>
    </dgm:pt>
    <dgm:pt modelId="{F4015BCE-BFC8-4CB7-8CDE-0774C8CFCEA1}">
      <dgm:prSet phldrT="[Text]"/>
      <dgm:spPr/>
      <dgm:t>
        <a:bodyPr/>
        <a:lstStyle/>
        <a:p>
          <a:r>
            <a:rPr lang="en-US" dirty="0" smtClean="0"/>
            <a:t>Incumbent Worker Upskilling</a:t>
          </a:r>
        </a:p>
      </dgm:t>
    </dgm:pt>
    <dgm:pt modelId="{86D68F94-A95B-4511-A542-33183B436E3E}" type="parTrans" cxnId="{519366BA-F774-4244-8D2C-D66D5013C69B}">
      <dgm:prSet/>
      <dgm:spPr/>
      <dgm:t>
        <a:bodyPr/>
        <a:lstStyle/>
        <a:p>
          <a:endParaRPr lang="en-US"/>
        </a:p>
      </dgm:t>
    </dgm:pt>
    <dgm:pt modelId="{CDD7682B-E261-4E85-9D78-C18847533A6C}" type="sibTrans" cxnId="{519366BA-F774-4244-8D2C-D66D5013C69B}">
      <dgm:prSet/>
      <dgm:spPr/>
      <dgm:t>
        <a:bodyPr/>
        <a:lstStyle/>
        <a:p>
          <a:endParaRPr lang="en-US"/>
        </a:p>
      </dgm:t>
    </dgm:pt>
    <dgm:pt modelId="{4A79A2E4-4CA0-4AFB-A33D-B220E023CA13}" type="pres">
      <dgm:prSet presAssocID="{BF9AFCCE-ABD9-439C-8C09-15965101CE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7F105D-D0C8-427B-A710-CC43FD749CB4}" type="pres">
      <dgm:prSet presAssocID="{E39C8335-671A-4CB1-84BD-739CDD33617E}" presName="root" presStyleCnt="0"/>
      <dgm:spPr/>
    </dgm:pt>
    <dgm:pt modelId="{117CD7B5-4217-431B-B834-7F80E883C030}" type="pres">
      <dgm:prSet presAssocID="{E39C8335-671A-4CB1-84BD-739CDD33617E}" presName="rootComposite" presStyleCnt="0"/>
      <dgm:spPr/>
    </dgm:pt>
    <dgm:pt modelId="{DB47A8E8-62CE-4DC7-9265-43D2A7F9AF6E}" type="pres">
      <dgm:prSet presAssocID="{E39C8335-671A-4CB1-84BD-739CDD33617E}" presName="rootText" presStyleLbl="node1" presStyleIdx="0" presStyleCnt="3" custLinFactNeighborX="-54306" custLinFactNeighborY="-26"/>
      <dgm:spPr/>
      <dgm:t>
        <a:bodyPr/>
        <a:lstStyle/>
        <a:p>
          <a:endParaRPr lang="en-US"/>
        </a:p>
      </dgm:t>
    </dgm:pt>
    <dgm:pt modelId="{DC4BAAF5-6238-4720-B663-77EC2AF04691}" type="pres">
      <dgm:prSet presAssocID="{E39C8335-671A-4CB1-84BD-739CDD33617E}" presName="rootConnector" presStyleLbl="node1" presStyleIdx="0" presStyleCnt="3"/>
      <dgm:spPr/>
      <dgm:t>
        <a:bodyPr/>
        <a:lstStyle/>
        <a:p>
          <a:endParaRPr lang="en-US"/>
        </a:p>
      </dgm:t>
    </dgm:pt>
    <dgm:pt modelId="{0C7CEC17-F4EB-4079-9369-9276F3BA50A6}" type="pres">
      <dgm:prSet presAssocID="{E39C8335-671A-4CB1-84BD-739CDD33617E}" presName="childShape" presStyleCnt="0"/>
      <dgm:spPr/>
    </dgm:pt>
    <dgm:pt modelId="{6BF72955-D2CA-4A75-AAF4-44BC09510DE1}" type="pres">
      <dgm:prSet presAssocID="{32DB01AF-CB57-4383-B757-30FD15BF7F3F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7FC324A0-2B09-4D18-93FA-EAE392689C90}" type="pres">
      <dgm:prSet presAssocID="{7271D556-8474-4FAF-85AF-D73133A699D7}" presName="childText" presStyleLbl="bgAcc1" presStyleIdx="0" presStyleCnt="10" custLinFactNeighborX="-55379" custLinFactNeighborY="-5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DC792-9FDD-40AD-8094-F7DCA92EEAA0}" type="pres">
      <dgm:prSet presAssocID="{0B0161F6-25A0-4FF5-AD03-ED649C3F087E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C39CA54B-DB9A-4D79-9776-A3D88A49F65D}" type="pres">
      <dgm:prSet presAssocID="{1F7BE6C7-E719-455B-A5BA-AA492EDA2AFF}" presName="childText" presStyleLbl="bgAcc1" presStyleIdx="1" presStyleCnt="10" custLinFactNeighborX="-55379" custLinFactNeighborY="-1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E7905-21C0-4330-AB2D-6064B05F93D2}" type="pres">
      <dgm:prSet presAssocID="{48D755FC-D1CB-48BF-AFE0-BE9C9295D56F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B6B44608-AEBB-4FAB-9539-7ABEC67FED66}" type="pres">
      <dgm:prSet presAssocID="{07021DBB-A681-490A-BD3C-2E314A89C26D}" presName="childText" presStyleLbl="bgAcc1" presStyleIdx="2" presStyleCnt="10" custLinFactNeighborX="-55379" custLinFactNeighborY="-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C563A-FCCA-43BE-81A1-9BD967FFEABB}" type="pres">
      <dgm:prSet presAssocID="{6AB81D5F-D1B3-4A5B-B1FB-9EE611BAF805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8C7327F4-527D-4698-A0CF-E246A8AB20A3}" type="pres">
      <dgm:prSet presAssocID="{C66501B0-EF3E-4577-90EF-C84760A69A4D}" presName="childText" presStyleLbl="bgAcc1" presStyleIdx="3" presStyleCnt="10" custLinFactNeighborX="-55379" custLinFactNeighborY="-7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247BD-9441-49A9-8B95-9763AB4046F5}" type="pres">
      <dgm:prSet presAssocID="{7015F8A5-52F9-4C9D-85C8-C53E35754B3A}" presName="root" presStyleCnt="0"/>
      <dgm:spPr/>
    </dgm:pt>
    <dgm:pt modelId="{C2412AF0-93AB-4FEE-BAC0-9AF36019A523}" type="pres">
      <dgm:prSet presAssocID="{7015F8A5-52F9-4C9D-85C8-C53E35754B3A}" presName="rootComposite" presStyleCnt="0"/>
      <dgm:spPr/>
    </dgm:pt>
    <dgm:pt modelId="{6A75A3E1-9359-4E2A-8189-601D30DA9BEA}" type="pres">
      <dgm:prSet presAssocID="{7015F8A5-52F9-4C9D-85C8-C53E35754B3A}" presName="rootText" presStyleLbl="node1" presStyleIdx="1" presStyleCnt="3" custLinFactNeighborX="-17430" custLinFactNeighborY="-26"/>
      <dgm:spPr/>
      <dgm:t>
        <a:bodyPr/>
        <a:lstStyle/>
        <a:p>
          <a:endParaRPr lang="en-US"/>
        </a:p>
      </dgm:t>
    </dgm:pt>
    <dgm:pt modelId="{2568C51B-EC56-4A83-820C-DD395D483CC7}" type="pres">
      <dgm:prSet presAssocID="{7015F8A5-52F9-4C9D-85C8-C53E35754B3A}" presName="rootConnector" presStyleLbl="node1" presStyleIdx="1" presStyleCnt="3"/>
      <dgm:spPr/>
      <dgm:t>
        <a:bodyPr/>
        <a:lstStyle/>
        <a:p>
          <a:endParaRPr lang="en-US"/>
        </a:p>
      </dgm:t>
    </dgm:pt>
    <dgm:pt modelId="{9AF82D48-654B-4502-97C5-02DFD5FB1B0B}" type="pres">
      <dgm:prSet presAssocID="{7015F8A5-52F9-4C9D-85C8-C53E35754B3A}" presName="childShape" presStyleCnt="0"/>
      <dgm:spPr/>
    </dgm:pt>
    <dgm:pt modelId="{1160F6FB-7F5C-4732-B57D-6BDCB53D7ACD}" type="pres">
      <dgm:prSet presAssocID="{B10EA234-63CC-453A-85AE-F4034BCF81B4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E563E58E-7947-4245-9DBB-CE202391A0A2}" type="pres">
      <dgm:prSet presAssocID="{7B1A9FCD-0CD3-477A-9ADF-93067B6097ED}" presName="childText" presStyleLbl="bgAcc1" presStyleIdx="4" presStyleCnt="10" custLinFactNeighborX="-13397" custLinFactNeighborY="-5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972F7-6C6A-425A-8411-0942AA914348}" type="pres">
      <dgm:prSet presAssocID="{ED072980-1D31-475F-92DA-7245C8C0C4F3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2623E15E-40A4-42C5-8183-EA6625A09194}" type="pres">
      <dgm:prSet presAssocID="{D3C9F3B5-C422-4ECF-BF97-F5E71C2752EC}" presName="childText" presStyleLbl="bgAcc1" presStyleIdx="5" presStyleCnt="10" custLinFactNeighborX="-13397" custLinFactNeighborY="-1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6D999-AA79-4B98-AED4-F75BCE89B93D}" type="pres">
      <dgm:prSet presAssocID="{FA349776-A4E3-4309-A80C-DD5D7F0A4394}" presName="root" presStyleCnt="0"/>
      <dgm:spPr/>
    </dgm:pt>
    <dgm:pt modelId="{AD6A2152-4FEC-47B9-BA60-E34855EFFEC6}" type="pres">
      <dgm:prSet presAssocID="{FA349776-A4E3-4309-A80C-DD5D7F0A4394}" presName="rootComposite" presStyleCnt="0"/>
      <dgm:spPr/>
    </dgm:pt>
    <dgm:pt modelId="{9E9AF53C-7EB0-4DAD-9D2A-488DD45EA79C}" type="pres">
      <dgm:prSet presAssocID="{FA349776-A4E3-4309-A80C-DD5D7F0A4394}" presName="rootText" presStyleLbl="node1" presStyleIdx="2" presStyleCnt="3" custLinFactNeighborX="21437" custLinFactNeighborY="-26"/>
      <dgm:spPr/>
      <dgm:t>
        <a:bodyPr/>
        <a:lstStyle/>
        <a:p>
          <a:endParaRPr lang="en-US"/>
        </a:p>
      </dgm:t>
    </dgm:pt>
    <dgm:pt modelId="{7574B450-5616-4505-8C92-AE0AE62BDC9F}" type="pres">
      <dgm:prSet presAssocID="{FA349776-A4E3-4309-A80C-DD5D7F0A4394}" presName="rootConnector" presStyleLbl="node1" presStyleIdx="2" presStyleCnt="3"/>
      <dgm:spPr/>
      <dgm:t>
        <a:bodyPr/>
        <a:lstStyle/>
        <a:p>
          <a:endParaRPr lang="en-US"/>
        </a:p>
      </dgm:t>
    </dgm:pt>
    <dgm:pt modelId="{96F032BB-B3D8-4CD4-AC09-F8DBBABEE83D}" type="pres">
      <dgm:prSet presAssocID="{FA349776-A4E3-4309-A80C-DD5D7F0A4394}" presName="childShape" presStyleCnt="0"/>
      <dgm:spPr/>
    </dgm:pt>
    <dgm:pt modelId="{82E81BC0-5FF2-40F6-87FB-4EDB11EDAC92}" type="pres">
      <dgm:prSet presAssocID="{5355A955-49B4-46D6-8B18-49D7E1899212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8AEDDEFB-21DB-40FD-A74B-86A920EBED93}" type="pres">
      <dgm:prSet presAssocID="{A8DEEA9D-330C-4D8E-A3D0-48A99FFC369D}" presName="childText" presStyleLbl="bgAcc1" presStyleIdx="6" presStyleCnt="10" custLinFactNeighborX="39300" custLinFactNeighborY="3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B6342-3C5A-4090-AA2E-607563C8512C}" type="pres">
      <dgm:prSet presAssocID="{7E442DBD-0873-494C-9983-D78E39D1B8C5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FA20E0DB-C109-41D6-9A35-B9B04CEEB5F0}" type="pres">
      <dgm:prSet presAssocID="{113F591F-6D4D-48E3-89DB-59E38008F66C}" presName="childText" presStyleLbl="bgAcc1" presStyleIdx="7" presStyleCnt="10" custLinFactNeighborX="39300" custLinFactNeighborY="-1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99911-8B06-4035-8B51-DA168E2E3B5D}" type="pres">
      <dgm:prSet presAssocID="{AC8F8C90-2E5C-4668-8320-5661210D0B62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D4F19114-A8FF-4A4F-AEF1-4F431C617ACE}" type="pres">
      <dgm:prSet presAssocID="{0840B57F-A71B-494C-BCF5-066893D47708}" presName="childText" presStyleLbl="bgAcc1" presStyleIdx="8" presStyleCnt="10" custLinFactNeighborX="39300" custLinFactNeighborY="-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F09D1-265C-427F-8363-0EE35D9ACC77}" type="pres">
      <dgm:prSet presAssocID="{86D68F94-A95B-4511-A542-33183B436E3E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C2CF1ED3-49A3-4378-B438-DEFE960BC400}" type="pres">
      <dgm:prSet presAssocID="{F4015BCE-BFC8-4CB7-8CDE-0774C8CFCEA1}" presName="childText" presStyleLbl="bgAcc1" presStyleIdx="9" presStyleCnt="10" custLinFactNeighborX="39300" custLinFactNeighborY="-14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72789-7C28-4F55-A79D-8221B1481BA4}" type="presOf" srcId="{C66501B0-EF3E-4577-90EF-C84760A69A4D}" destId="{8C7327F4-527D-4698-A0CF-E246A8AB20A3}" srcOrd="0" destOrd="0" presId="urn:microsoft.com/office/officeart/2005/8/layout/hierarchy3"/>
    <dgm:cxn modelId="{1B14B922-42E8-4E4A-B271-136A342DDF99}" srcId="{BF9AFCCE-ABD9-439C-8C09-15965101CE48}" destId="{7015F8A5-52F9-4C9D-85C8-C53E35754B3A}" srcOrd="1" destOrd="0" parTransId="{59648AF3-8065-44DE-A95E-3F1614F37175}" sibTransId="{EE6C92F6-3DC7-4F32-98E8-A6CC48F0E705}"/>
    <dgm:cxn modelId="{B0053DDC-3D80-42FF-B299-15AD8332F924}" srcId="{E39C8335-671A-4CB1-84BD-739CDD33617E}" destId="{07021DBB-A681-490A-BD3C-2E314A89C26D}" srcOrd="2" destOrd="0" parTransId="{48D755FC-D1CB-48BF-AFE0-BE9C9295D56F}" sibTransId="{88A43865-E51B-45FC-9677-8C230F9AFBEC}"/>
    <dgm:cxn modelId="{425DF21A-FCB3-43DE-8723-A590873EBC95}" type="presOf" srcId="{6AB81D5F-D1B3-4A5B-B1FB-9EE611BAF805}" destId="{0A2C563A-FCCA-43BE-81A1-9BD967FFEABB}" srcOrd="0" destOrd="0" presId="urn:microsoft.com/office/officeart/2005/8/layout/hierarchy3"/>
    <dgm:cxn modelId="{416E23C4-28BA-4CC5-AFDC-0B5838162655}" type="presOf" srcId="{48D755FC-D1CB-48BF-AFE0-BE9C9295D56F}" destId="{A2EE7905-21C0-4330-AB2D-6064B05F93D2}" srcOrd="0" destOrd="0" presId="urn:microsoft.com/office/officeart/2005/8/layout/hierarchy3"/>
    <dgm:cxn modelId="{C29CE9CA-BEFD-4885-BD90-E340C6E23A97}" type="presOf" srcId="{7B1A9FCD-0CD3-477A-9ADF-93067B6097ED}" destId="{E563E58E-7947-4245-9DBB-CE202391A0A2}" srcOrd="0" destOrd="0" presId="urn:microsoft.com/office/officeart/2005/8/layout/hierarchy3"/>
    <dgm:cxn modelId="{E7989987-2FB7-40C7-B545-1E2B4B5DC31C}" type="presOf" srcId="{7E442DBD-0873-494C-9983-D78E39D1B8C5}" destId="{DB2B6342-3C5A-4090-AA2E-607563C8512C}" srcOrd="0" destOrd="0" presId="urn:microsoft.com/office/officeart/2005/8/layout/hierarchy3"/>
    <dgm:cxn modelId="{A2DEF733-8004-4320-95C1-ACE7F9556C24}" type="presOf" srcId="{32DB01AF-CB57-4383-B757-30FD15BF7F3F}" destId="{6BF72955-D2CA-4A75-AAF4-44BC09510DE1}" srcOrd="0" destOrd="0" presId="urn:microsoft.com/office/officeart/2005/8/layout/hierarchy3"/>
    <dgm:cxn modelId="{EC63766B-10DE-4340-A32A-0B5EA7E1C65F}" type="presOf" srcId="{A8DEEA9D-330C-4D8E-A3D0-48A99FFC369D}" destId="{8AEDDEFB-21DB-40FD-A74B-86A920EBED93}" srcOrd="0" destOrd="0" presId="urn:microsoft.com/office/officeart/2005/8/layout/hierarchy3"/>
    <dgm:cxn modelId="{C0EDD72A-69D7-4AA3-8DD2-D09190E2FF20}" type="presOf" srcId="{BF9AFCCE-ABD9-439C-8C09-15965101CE48}" destId="{4A79A2E4-4CA0-4AFB-A33D-B220E023CA13}" srcOrd="0" destOrd="0" presId="urn:microsoft.com/office/officeart/2005/8/layout/hierarchy3"/>
    <dgm:cxn modelId="{E7E10FA6-F259-4049-8E9D-48A712FF2D33}" type="presOf" srcId="{E39C8335-671A-4CB1-84BD-739CDD33617E}" destId="{DC4BAAF5-6238-4720-B663-77EC2AF04691}" srcOrd="1" destOrd="0" presId="urn:microsoft.com/office/officeart/2005/8/layout/hierarchy3"/>
    <dgm:cxn modelId="{E0374B7E-656C-41D4-B746-C1C526D9C50B}" type="presOf" srcId="{5355A955-49B4-46D6-8B18-49D7E1899212}" destId="{82E81BC0-5FF2-40F6-87FB-4EDB11EDAC92}" srcOrd="0" destOrd="0" presId="urn:microsoft.com/office/officeart/2005/8/layout/hierarchy3"/>
    <dgm:cxn modelId="{EC9F987D-3E43-4421-B20A-25CDE81FDF42}" type="presOf" srcId="{F4015BCE-BFC8-4CB7-8CDE-0774C8CFCEA1}" destId="{C2CF1ED3-49A3-4378-B438-DEFE960BC400}" srcOrd="0" destOrd="0" presId="urn:microsoft.com/office/officeart/2005/8/layout/hierarchy3"/>
    <dgm:cxn modelId="{A1E8F8B4-F465-486C-897B-8C97134E098E}" type="presOf" srcId="{AC8F8C90-2E5C-4668-8320-5661210D0B62}" destId="{8C999911-8B06-4035-8B51-DA168E2E3B5D}" srcOrd="0" destOrd="0" presId="urn:microsoft.com/office/officeart/2005/8/layout/hierarchy3"/>
    <dgm:cxn modelId="{17D28D4F-AD06-4E21-96A1-2552600E5DE5}" srcId="{7015F8A5-52F9-4C9D-85C8-C53E35754B3A}" destId="{7B1A9FCD-0CD3-477A-9ADF-93067B6097ED}" srcOrd="0" destOrd="0" parTransId="{B10EA234-63CC-453A-85AE-F4034BCF81B4}" sibTransId="{4F82B978-67BE-4D2F-A0E9-A415BCD12B12}"/>
    <dgm:cxn modelId="{B7E279AA-9E01-4B4E-AF93-2699981F4973}" type="presOf" srcId="{B10EA234-63CC-453A-85AE-F4034BCF81B4}" destId="{1160F6FB-7F5C-4732-B57D-6BDCB53D7ACD}" srcOrd="0" destOrd="0" presId="urn:microsoft.com/office/officeart/2005/8/layout/hierarchy3"/>
    <dgm:cxn modelId="{07F92078-AC77-44BB-B432-A2BFE3DC25D4}" srcId="{FA349776-A4E3-4309-A80C-DD5D7F0A4394}" destId="{0840B57F-A71B-494C-BCF5-066893D47708}" srcOrd="2" destOrd="0" parTransId="{AC8F8C90-2E5C-4668-8320-5661210D0B62}" sibTransId="{0B807CD2-E6E5-4488-9F6E-E75160170921}"/>
    <dgm:cxn modelId="{68938A25-4458-44E5-BAC5-E8301CBFF4B9}" srcId="{FA349776-A4E3-4309-A80C-DD5D7F0A4394}" destId="{A8DEEA9D-330C-4D8E-A3D0-48A99FFC369D}" srcOrd="0" destOrd="0" parTransId="{5355A955-49B4-46D6-8B18-49D7E1899212}" sibTransId="{EBDA2B65-D60E-485A-9366-01F23FD72197}"/>
    <dgm:cxn modelId="{DFDFE6E0-732A-47AC-90EE-B29D3304A4F9}" type="presOf" srcId="{0B0161F6-25A0-4FF5-AD03-ED649C3F087E}" destId="{3EEDC792-9FDD-40AD-8094-F7DCA92EEAA0}" srcOrd="0" destOrd="0" presId="urn:microsoft.com/office/officeart/2005/8/layout/hierarchy3"/>
    <dgm:cxn modelId="{E7BE4901-3CBB-4209-B5A8-6E9535675DD3}" type="presOf" srcId="{113F591F-6D4D-48E3-89DB-59E38008F66C}" destId="{FA20E0DB-C109-41D6-9A35-B9B04CEEB5F0}" srcOrd="0" destOrd="0" presId="urn:microsoft.com/office/officeart/2005/8/layout/hierarchy3"/>
    <dgm:cxn modelId="{058DFC60-D742-44D8-8B0F-4C9544EACB9B}" srcId="{BF9AFCCE-ABD9-439C-8C09-15965101CE48}" destId="{E39C8335-671A-4CB1-84BD-739CDD33617E}" srcOrd="0" destOrd="0" parTransId="{0B144EDE-5368-432B-97EB-3954CEEFCDDB}" sibTransId="{96FA70C6-75F0-407A-BACB-75B8EB94986A}"/>
    <dgm:cxn modelId="{536D6E8D-00CC-4460-897D-0600E2FDB84F}" type="presOf" srcId="{0840B57F-A71B-494C-BCF5-066893D47708}" destId="{D4F19114-A8FF-4A4F-AEF1-4F431C617ACE}" srcOrd="0" destOrd="0" presId="urn:microsoft.com/office/officeart/2005/8/layout/hierarchy3"/>
    <dgm:cxn modelId="{1AB76E99-438C-4875-B5A4-93DD9B54D154}" type="presOf" srcId="{7015F8A5-52F9-4C9D-85C8-C53E35754B3A}" destId="{6A75A3E1-9359-4E2A-8189-601D30DA9BEA}" srcOrd="0" destOrd="0" presId="urn:microsoft.com/office/officeart/2005/8/layout/hierarchy3"/>
    <dgm:cxn modelId="{EC11060C-F1AB-4AAC-BBF6-1D5D3FEB0CED}" type="presOf" srcId="{7271D556-8474-4FAF-85AF-D73133A699D7}" destId="{7FC324A0-2B09-4D18-93FA-EAE392689C90}" srcOrd="0" destOrd="0" presId="urn:microsoft.com/office/officeart/2005/8/layout/hierarchy3"/>
    <dgm:cxn modelId="{FE1A0CDC-66FB-4759-9566-B9DCBBAB9835}" type="presOf" srcId="{86D68F94-A95B-4511-A542-33183B436E3E}" destId="{78AF09D1-265C-427F-8363-0EE35D9ACC77}" srcOrd="0" destOrd="0" presId="urn:microsoft.com/office/officeart/2005/8/layout/hierarchy3"/>
    <dgm:cxn modelId="{519366BA-F774-4244-8D2C-D66D5013C69B}" srcId="{FA349776-A4E3-4309-A80C-DD5D7F0A4394}" destId="{F4015BCE-BFC8-4CB7-8CDE-0774C8CFCEA1}" srcOrd="3" destOrd="0" parTransId="{86D68F94-A95B-4511-A542-33183B436E3E}" sibTransId="{CDD7682B-E261-4E85-9D78-C18847533A6C}"/>
    <dgm:cxn modelId="{0A68A81E-9BC1-40EC-85BA-A6CF86EDBC7B}" type="presOf" srcId="{FA349776-A4E3-4309-A80C-DD5D7F0A4394}" destId="{9E9AF53C-7EB0-4DAD-9D2A-488DD45EA79C}" srcOrd="0" destOrd="0" presId="urn:microsoft.com/office/officeart/2005/8/layout/hierarchy3"/>
    <dgm:cxn modelId="{BA34D59F-BCF6-4DD3-A844-5CEBF2EC51DA}" type="presOf" srcId="{1F7BE6C7-E719-455B-A5BA-AA492EDA2AFF}" destId="{C39CA54B-DB9A-4D79-9776-A3D88A49F65D}" srcOrd="0" destOrd="0" presId="urn:microsoft.com/office/officeart/2005/8/layout/hierarchy3"/>
    <dgm:cxn modelId="{F37261DA-9C1E-4EF7-B1CF-D939A75F8D90}" type="presOf" srcId="{FA349776-A4E3-4309-A80C-DD5D7F0A4394}" destId="{7574B450-5616-4505-8C92-AE0AE62BDC9F}" srcOrd="1" destOrd="0" presId="urn:microsoft.com/office/officeart/2005/8/layout/hierarchy3"/>
    <dgm:cxn modelId="{CBFEDF72-AE7E-4440-8F76-E2B100313D90}" srcId="{E39C8335-671A-4CB1-84BD-739CDD33617E}" destId="{C66501B0-EF3E-4577-90EF-C84760A69A4D}" srcOrd="3" destOrd="0" parTransId="{6AB81D5F-D1B3-4A5B-B1FB-9EE611BAF805}" sibTransId="{4A7CD8EC-8663-4A63-A247-31257405F835}"/>
    <dgm:cxn modelId="{4D7F91A3-5678-4028-ADA5-5E7299BDE268}" type="presOf" srcId="{ED072980-1D31-475F-92DA-7245C8C0C4F3}" destId="{957972F7-6C6A-425A-8411-0942AA914348}" srcOrd="0" destOrd="0" presId="urn:microsoft.com/office/officeart/2005/8/layout/hierarchy3"/>
    <dgm:cxn modelId="{6EB696F5-6005-450E-BC03-A7EBE415714B}" srcId="{7015F8A5-52F9-4C9D-85C8-C53E35754B3A}" destId="{D3C9F3B5-C422-4ECF-BF97-F5E71C2752EC}" srcOrd="1" destOrd="0" parTransId="{ED072980-1D31-475F-92DA-7245C8C0C4F3}" sibTransId="{DE2401D5-DAB3-4DD8-9B3B-AB3FFB009725}"/>
    <dgm:cxn modelId="{307065D4-2938-438E-B29F-173B13D18B47}" type="presOf" srcId="{D3C9F3B5-C422-4ECF-BF97-F5E71C2752EC}" destId="{2623E15E-40A4-42C5-8183-EA6625A09194}" srcOrd="0" destOrd="0" presId="urn:microsoft.com/office/officeart/2005/8/layout/hierarchy3"/>
    <dgm:cxn modelId="{8AAC155F-5F13-4BCB-8E4A-B20D50B5FCC7}" srcId="{BF9AFCCE-ABD9-439C-8C09-15965101CE48}" destId="{FA349776-A4E3-4309-A80C-DD5D7F0A4394}" srcOrd="2" destOrd="0" parTransId="{74A93D13-B794-40A6-AD9E-8CE59187154A}" sibTransId="{CB7ED68F-C745-4E58-982C-C0651E68E89E}"/>
    <dgm:cxn modelId="{6B12FAC4-A9E8-46EE-9A1E-92A490BEEE07}" type="presOf" srcId="{E39C8335-671A-4CB1-84BD-739CDD33617E}" destId="{DB47A8E8-62CE-4DC7-9265-43D2A7F9AF6E}" srcOrd="0" destOrd="0" presId="urn:microsoft.com/office/officeart/2005/8/layout/hierarchy3"/>
    <dgm:cxn modelId="{5FBAB754-A76A-4054-99D5-98710B434D97}" srcId="{E39C8335-671A-4CB1-84BD-739CDD33617E}" destId="{1F7BE6C7-E719-455B-A5BA-AA492EDA2AFF}" srcOrd="1" destOrd="0" parTransId="{0B0161F6-25A0-4FF5-AD03-ED649C3F087E}" sibTransId="{2B27E822-4413-451E-8E57-A619AA15B4B5}"/>
    <dgm:cxn modelId="{9C4CB3C7-C4EA-48B1-BF17-5EFAF2415BD0}" type="presOf" srcId="{07021DBB-A681-490A-BD3C-2E314A89C26D}" destId="{B6B44608-AEBB-4FAB-9539-7ABEC67FED66}" srcOrd="0" destOrd="0" presId="urn:microsoft.com/office/officeart/2005/8/layout/hierarchy3"/>
    <dgm:cxn modelId="{575217EF-762B-4106-8D64-C010EE860EC9}" type="presOf" srcId="{7015F8A5-52F9-4C9D-85C8-C53E35754B3A}" destId="{2568C51B-EC56-4A83-820C-DD395D483CC7}" srcOrd="1" destOrd="0" presId="urn:microsoft.com/office/officeart/2005/8/layout/hierarchy3"/>
    <dgm:cxn modelId="{535DE29A-5165-4226-BCF5-5DEB340F3336}" srcId="{FA349776-A4E3-4309-A80C-DD5D7F0A4394}" destId="{113F591F-6D4D-48E3-89DB-59E38008F66C}" srcOrd="1" destOrd="0" parTransId="{7E442DBD-0873-494C-9983-D78E39D1B8C5}" sibTransId="{D1B1D061-A3CD-4FF5-9BC8-2F240917209A}"/>
    <dgm:cxn modelId="{498AFDF6-C6D6-4BBA-897D-6A9FD1F822F7}" srcId="{E39C8335-671A-4CB1-84BD-739CDD33617E}" destId="{7271D556-8474-4FAF-85AF-D73133A699D7}" srcOrd="0" destOrd="0" parTransId="{32DB01AF-CB57-4383-B757-30FD15BF7F3F}" sibTransId="{24355C2D-D722-45A5-862F-A811CD643C8B}"/>
    <dgm:cxn modelId="{612B43E5-FC64-43B6-A7A1-865A7A8BDB78}" type="presParOf" srcId="{4A79A2E4-4CA0-4AFB-A33D-B220E023CA13}" destId="{BC7F105D-D0C8-427B-A710-CC43FD749CB4}" srcOrd="0" destOrd="0" presId="urn:microsoft.com/office/officeart/2005/8/layout/hierarchy3"/>
    <dgm:cxn modelId="{EC099823-275F-4B97-A0C3-0471CCD8E6C5}" type="presParOf" srcId="{BC7F105D-D0C8-427B-A710-CC43FD749CB4}" destId="{117CD7B5-4217-431B-B834-7F80E883C030}" srcOrd="0" destOrd="0" presId="urn:microsoft.com/office/officeart/2005/8/layout/hierarchy3"/>
    <dgm:cxn modelId="{2524BA73-F078-4896-8916-9C6BD1852F1F}" type="presParOf" srcId="{117CD7B5-4217-431B-B834-7F80E883C030}" destId="{DB47A8E8-62CE-4DC7-9265-43D2A7F9AF6E}" srcOrd="0" destOrd="0" presId="urn:microsoft.com/office/officeart/2005/8/layout/hierarchy3"/>
    <dgm:cxn modelId="{303B0C6B-A111-47E9-92C0-A60936B83FA1}" type="presParOf" srcId="{117CD7B5-4217-431B-B834-7F80E883C030}" destId="{DC4BAAF5-6238-4720-B663-77EC2AF04691}" srcOrd="1" destOrd="0" presId="urn:microsoft.com/office/officeart/2005/8/layout/hierarchy3"/>
    <dgm:cxn modelId="{AB6BFEA8-2D5A-403E-AE99-3392301BC4BF}" type="presParOf" srcId="{BC7F105D-D0C8-427B-A710-CC43FD749CB4}" destId="{0C7CEC17-F4EB-4079-9369-9276F3BA50A6}" srcOrd="1" destOrd="0" presId="urn:microsoft.com/office/officeart/2005/8/layout/hierarchy3"/>
    <dgm:cxn modelId="{E4E2BE7C-32F9-4815-ADF6-4196A938417F}" type="presParOf" srcId="{0C7CEC17-F4EB-4079-9369-9276F3BA50A6}" destId="{6BF72955-D2CA-4A75-AAF4-44BC09510DE1}" srcOrd="0" destOrd="0" presId="urn:microsoft.com/office/officeart/2005/8/layout/hierarchy3"/>
    <dgm:cxn modelId="{E30EA86A-CC3C-4D4D-9B81-124E092D182C}" type="presParOf" srcId="{0C7CEC17-F4EB-4079-9369-9276F3BA50A6}" destId="{7FC324A0-2B09-4D18-93FA-EAE392689C90}" srcOrd="1" destOrd="0" presId="urn:microsoft.com/office/officeart/2005/8/layout/hierarchy3"/>
    <dgm:cxn modelId="{E6D6B9A7-AAD1-42C6-B500-A4E9A90815C4}" type="presParOf" srcId="{0C7CEC17-F4EB-4079-9369-9276F3BA50A6}" destId="{3EEDC792-9FDD-40AD-8094-F7DCA92EEAA0}" srcOrd="2" destOrd="0" presId="urn:microsoft.com/office/officeart/2005/8/layout/hierarchy3"/>
    <dgm:cxn modelId="{6FADE7DD-2FA3-470C-9C63-1F27BBFCA4F6}" type="presParOf" srcId="{0C7CEC17-F4EB-4079-9369-9276F3BA50A6}" destId="{C39CA54B-DB9A-4D79-9776-A3D88A49F65D}" srcOrd="3" destOrd="0" presId="urn:microsoft.com/office/officeart/2005/8/layout/hierarchy3"/>
    <dgm:cxn modelId="{93B56597-73D8-498F-A983-2A66692CFAE0}" type="presParOf" srcId="{0C7CEC17-F4EB-4079-9369-9276F3BA50A6}" destId="{A2EE7905-21C0-4330-AB2D-6064B05F93D2}" srcOrd="4" destOrd="0" presId="urn:microsoft.com/office/officeart/2005/8/layout/hierarchy3"/>
    <dgm:cxn modelId="{969494C1-B3AF-4476-9DDC-7E54AC57BDF4}" type="presParOf" srcId="{0C7CEC17-F4EB-4079-9369-9276F3BA50A6}" destId="{B6B44608-AEBB-4FAB-9539-7ABEC67FED66}" srcOrd="5" destOrd="0" presId="urn:microsoft.com/office/officeart/2005/8/layout/hierarchy3"/>
    <dgm:cxn modelId="{A03EAAE6-C003-46B0-A223-31A0C57EE865}" type="presParOf" srcId="{0C7CEC17-F4EB-4079-9369-9276F3BA50A6}" destId="{0A2C563A-FCCA-43BE-81A1-9BD967FFEABB}" srcOrd="6" destOrd="0" presId="urn:microsoft.com/office/officeart/2005/8/layout/hierarchy3"/>
    <dgm:cxn modelId="{2E726468-7501-4F1A-BDC5-B9C076B51FFB}" type="presParOf" srcId="{0C7CEC17-F4EB-4079-9369-9276F3BA50A6}" destId="{8C7327F4-527D-4698-A0CF-E246A8AB20A3}" srcOrd="7" destOrd="0" presId="urn:microsoft.com/office/officeart/2005/8/layout/hierarchy3"/>
    <dgm:cxn modelId="{C4849296-9886-4117-B000-7463C4BA56EE}" type="presParOf" srcId="{4A79A2E4-4CA0-4AFB-A33D-B220E023CA13}" destId="{93A247BD-9441-49A9-8B95-9763AB4046F5}" srcOrd="1" destOrd="0" presId="urn:microsoft.com/office/officeart/2005/8/layout/hierarchy3"/>
    <dgm:cxn modelId="{E9D6D2B7-6550-4CF3-8531-01B238576246}" type="presParOf" srcId="{93A247BD-9441-49A9-8B95-9763AB4046F5}" destId="{C2412AF0-93AB-4FEE-BAC0-9AF36019A523}" srcOrd="0" destOrd="0" presId="urn:microsoft.com/office/officeart/2005/8/layout/hierarchy3"/>
    <dgm:cxn modelId="{5609F1A2-4F4F-414C-BC2E-034C366FA6D0}" type="presParOf" srcId="{C2412AF0-93AB-4FEE-BAC0-9AF36019A523}" destId="{6A75A3E1-9359-4E2A-8189-601D30DA9BEA}" srcOrd="0" destOrd="0" presId="urn:microsoft.com/office/officeart/2005/8/layout/hierarchy3"/>
    <dgm:cxn modelId="{E18979A9-C8B9-4D1C-9ADF-4663B665C40C}" type="presParOf" srcId="{C2412AF0-93AB-4FEE-BAC0-9AF36019A523}" destId="{2568C51B-EC56-4A83-820C-DD395D483CC7}" srcOrd="1" destOrd="0" presId="urn:microsoft.com/office/officeart/2005/8/layout/hierarchy3"/>
    <dgm:cxn modelId="{2FB02C9A-4F18-4D30-A1CA-BA9F63C73CAC}" type="presParOf" srcId="{93A247BD-9441-49A9-8B95-9763AB4046F5}" destId="{9AF82D48-654B-4502-97C5-02DFD5FB1B0B}" srcOrd="1" destOrd="0" presId="urn:microsoft.com/office/officeart/2005/8/layout/hierarchy3"/>
    <dgm:cxn modelId="{2C3EAFDC-D218-4778-9420-49270955DB98}" type="presParOf" srcId="{9AF82D48-654B-4502-97C5-02DFD5FB1B0B}" destId="{1160F6FB-7F5C-4732-B57D-6BDCB53D7ACD}" srcOrd="0" destOrd="0" presId="urn:microsoft.com/office/officeart/2005/8/layout/hierarchy3"/>
    <dgm:cxn modelId="{024F5208-500F-477A-9A90-3FA7D1397916}" type="presParOf" srcId="{9AF82D48-654B-4502-97C5-02DFD5FB1B0B}" destId="{E563E58E-7947-4245-9DBB-CE202391A0A2}" srcOrd="1" destOrd="0" presId="urn:microsoft.com/office/officeart/2005/8/layout/hierarchy3"/>
    <dgm:cxn modelId="{30544BB5-1956-425B-BEC0-75C246EE9331}" type="presParOf" srcId="{9AF82D48-654B-4502-97C5-02DFD5FB1B0B}" destId="{957972F7-6C6A-425A-8411-0942AA914348}" srcOrd="2" destOrd="0" presId="urn:microsoft.com/office/officeart/2005/8/layout/hierarchy3"/>
    <dgm:cxn modelId="{32480DE0-CD33-4867-8315-0A0F905A801D}" type="presParOf" srcId="{9AF82D48-654B-4502-97C5-02DFD5FB1B0B}" destId="{2623E15E-40A4-42C5-8183-EA6625A09194}" srcOrd="3" destOrd="0" presId="urn:microsoft.com/office/officeart/2005/8/layout/hierarchy3"/>
    <dgm:cxn modelId="{D38D8493-7EB3-43B9-A636-244E7751E4E0}" type="presParOf" srcId="{4A79A2E4-4CA0-4AFB-A33D-B220E023CA13}" destId="{B9E6D999-AA79-4B98-AED4-F75BCE89B93D}" srcOrd="2" destOrd="0" presId="urn:microsoft.com/office/officeart/2005/8/layout/hierarchy3"/>
    <dgm:cxn modelId="{AF35B496-25E5-40AF-BCE8-4EFFA22E11D4}" type="presParOf" srcId="{B9E6D999-AA79-4B98-AED4-F75BCE89B93D}" destId="{AD6A2152-4FEC-47B9-BA60-E34855EFFEC6}" srcOrd="0" destOrd="0" presId="urn:microsoft.com/office/officeart/2005/8/layout/hierarchy3"/>
    <dgm:cxn modelId="{038FAAF8-8C4F-4828-9988-44BF50EA898F}" type="presParOf" srcId="{AD6A2152-4FEC-47B9-BA60-E34855EFFEC6}" destId="{9E9AF53C-7EB0-4DAD-9D2A-488DD45EA79C}" srcOrd="0" destOrd="0" presId="urn:microsoft.com/office/officeart/2005/8/layout/hierarchy3"/>
    <dgm:cxn modelId="{3F06AC44-158D-4D27-85AD-1E5E0DC3A34C}" type="presParOf" srcId="{AD6A2152-4FEC-47B9-BA60-E34855EFFEC6}" destId="{7574B450-5616-4505-8C92-AE0AE62BDC9F}" srcOrd="1" destOrd="0" presId="urn:microsoft.com/office/officeart/2005/8/layout/hierarchy3"/>
    <dgm:cxn modelId="{375B942E-A9FB-474D-BEFE-46353D34EEB7}" type="presParOf" srcId="{B9E6D999-AA79-4B98-AED4-F75BCE89B93D}" destId="{96F032BB-B3D8-4CD4-AC09-F8DBBABEE83D}" srcOrd="1" destOrd="0" presId="urn:microsoft.com/office/officeart/2005/8/layout/hierarchy3"/>
    <dgm:cxn modelId="{7DABC91D-CC79-41F2-A9CE-1AF53839E58D}" type="presParOf" srcId="{96F032BB-B3D8-4CD4-AC09-F8DBBABEE83D}" destId="{82E81BC0-5FF2-40F6-87FB-4EDB11EDAC92}" srcOrd="0" destOrd="0" presId="urn:microsoft.com/office/officeart/2005/8/layout/hierarchy3"/>
    <dgm:cxn modelId="{CDC017A6-5A28-4105-83AD-D00F717A5DBC}" type="presParOf" srcId="{96F032BB-B3D8-4CD4-AC09-F8DBBABEE83D}" destId="{8AEDDEFB-21DB-40FD-A74B-86A920EBED93}" srcOrd="1" destOrd="0" presId="urn:microsoft.com/office/officeart/2005/8/layout/hierarchy3"/>
    <dgm:cxn modelId="{6741FB5E-8675-4A11-A824-304CD3E1AA4F}" type="presParOf" srcId="{96F032BB-B3D8-4CD4-AC09-F8DBBABEE83D}" destId="{DB2B6342-3C5A-4090-AA2E-607563C8512C}" srcOrd="2" destOrd="0" presId="urn:microsoft.com/office/officeart/2005/8/layout/hierarchy3"/>
    <dgm:cxn modelId="{572EC6CE-3311-4F6C-9CBF-07E19CC6CF77}" type="presParOf" srcId="{96F032BB-B3D8-4CD4-AC09-F8DBBABEE83D}" destId="{FA20E0DB-C109-41D6-9A35-B9B04CEEB5F0}" srcOrd="3" destOrd="0" presId="urn:microsoft.com/office/officeart/2005/8/layout/hierarchy3"/>
    <dgm:cxn modelId="{5CCB0402-BD42-48E8-9E42-5E0FC9715930}" type="presParOf" srcId="{96F032BB-B3D8-4CD4-AC09-F8DBBABEE83D}" destId="{8C999911-8B06-4035-8B51-DA168E2E3B5D}" srcOrd="4" destOrd="0" presId="urn:microsoft.com/office/officeart/2005/8/layout/hierarchy3"/>
    <dgm:cxn modelId="{5EBD653C-946C-42DE-B317-DD1CB87EC74D}" type="presParOf" srcId="{96F032BB-B3D8-4CD4-AC09-F8DBBABEE83D}" destId="{D4F19114-A8FF-4A4F-AEF1-4F431C617ACE}" srcOrd="5" destOrd="0" presId="urn:microsoft.com/office/officeart/2005/8/layout/hierarchy3"/>
    <dgm:cxn modelId="{2A808FF9-3C37-462B-A3A4-2B8965018F47}" type="presParOf" srcId="{96F032BB-B3D8-4CD4-AC09-F8DBBABEE83D}" destId="{78AF09D1-265C-427F-8363-0EE35D9ACC77}" srcOrd="6" destOrd="0" presId="urn:microsoft.com/office/officeart/2005/8/layout/hierarchy3"/>
    <dgm:cxn modelId="{DD3B1AB9-E6EC-42E0-899C-68C9B55C2849}" type="presParOf" srcId="{96F032BB-B3D8-4CD4-AC09-F8DBBABEE83D}" destId="{C2CF1ED3-49A3-4378-B438-DEFE960BC40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1A9BE-3EBE-48C1-B2F5-E1E2A300348B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464180-9FC6-4D96-AD9B-21C9F537577C}">
      <dgm:prSet phldrT="[Text]" custT="1"/>
      <dgm:spPr/>
      <dgm:t>
        <a:bodyPr/>
        <a:lstStyle/>
        <a:p>
          <a:r>
            <a:rPr lang="en-US" sz="1800" dirty="0" smtClean="0"/>
            <a:t>Community Resource</a:t>
          </a:r>
          <a:r>
            <a:rPr lang="en-US" sz="1800" baseline="0" dirty="0" smtClean="0"/>
            <a:t> Matrix</a:t>
          </a:r>
          <a:endParaRPr lang="en-US" sz="1800" dirty="0"/>
        </a:p>
      </dgm:t>
    </dgm:pt>
    <dgm:pt modelId="{902EDB99-C54A-447B-8F24-0E59F30D4D4A}" type="parTrans" cxnId="{E77E3CB0-4ACD-41EF-B6D2-38E5EFA16D74}">
      <dgm:prSet/>
      <dgm:spPr/>
      <dgm:t>
        <a:bodyPr/>
        <a:lstStyle/>
        <a:p>
          <a:endParaRPr lang="en-US" sz="1800"/>
        </a:p>
      </dgm:t>
    </dgm:pt>
    <dgm:pt modelId="{FF61442E-BD87-4FDD-A2E3-EE390D71AA63}" type="sibTrans" cxnId="{E77E3CB0-4ACD-41EF-B6D2-38E5EFA16D74}">
      <dgm:prSet/>
      <dgm:spPr/>
      <dgm:t>
        <a:bodyPr/>
        <a:lstStyle/>
        <a:p>
          <a:endParaRPr lang="en-US" sz="1800"/>
        </a:p>
      </dgm:t>
    </dgm:pt>
    <dgm:pt modelId="{51913587-ABD9-4E4D-8C88-C5A4B0C26152}">
      <dgm:prSet phldrT="[Text]" custT="1"/>
      <dgm:spPr/>
      <dgm:t>
        <a:bodyPr/>
        <a:lstStyle/>
        <a:p>
          <a:r>
            <a:rPr lang="en-US" sz="1800" dirty="0" smtClean="0"/>
            <a:t>Identify service providers</a:t>
          </a:r>
          <a:endParaRPr lang="en-US" sz="1800" dirty="0"/>
        </a:p>
      </dgm:t>
    </dgm:pt>
    <dgm:pt modelId="{73DC70C1-B98D-4E88-8D84-63CF99E4C818}" type="parTrans" cxnId="{5F906EDF-6158-4622-A3D8-807FCC092532}">
      <dgm:prSet/>
      <dgm:spPr/>
      <dgm:t>
        <a:bodyPr/>
        <a:lstStyle/>
        <a:p>
          <a:endParaRPr lang="en-US" sz="1800"/>
        </a:p>
      </dgm:t>
    </dgm:pt>
    <dgm:pt modelId="{A53960A6-3359-467A-AF99-0E0C38B42210}" type="sibTrans" cxnId="{5F906EDF-6158-4622-A3D8-807FCC092532}">
      <dgm:prSet/>
      <dgm:spPr/>
      <dgm:t>
        <a:bodyPr/>
        <a:lstStyle/>
        <a:p>
          <a:endParaRPr lang="en-US" sz="1800"/>
        </a:p>
      </dgm:t>
    </dgm:pt>
    <dgm:pt modelId="{B1F9DA22-813E-4DBA-AF94-03B9BC56B829}">
      <dgm:prSet phldrT="[Text]" custT="1"/>
      <dgm:spPr/>
      <dgm:t>
        <a:bodyPr/>
        <a:lstStyle/>
        <a:p>
          <a:r>
            <a:rPr lang="en-US" sz="1800" dirty="0" smtClean="0"/>
            <a:t>Identify training partners</a:t>
          </a:r>
          <a:endParaRPr lang="en-US" sz="1800" dirty="0"/>
        </a:p>
      </dgm:t>
    </dgm:pt>
    <dgm:pt modelId="{5A947BC9-33F5-464E-BBEC-153DDD00AE9E}" type="parTrans" cxnId="{C41D25BB-B9C7-4A6C-AA58-8860919EA7E3}">
      <dgm:prSet/>
      <dgm:spPr/>
      <dgm:t>
        <a:bodyPr/>
        <a:lstStyle/>
        <a:p>
          <a:endParaRPr lang="en-US" sz="1800"/>
        </a:p>
      </dgm:t>
    </dgm:pt>
    <dgm:pt modelId="{AA30C85A-1F60-4901-BC43-04BFC97DF4D4}" type="sibTrans" cxnId="{C41D25BB-B9C7-4A6C-AA58-8860919EA7E3}">
      <dgm:prSet/>
      <dgm:spPr/>
      <dgm:t>
        <a:bodyPr/>
        <a:lstStyle/>
        <a:p>
          <a:endParaRPr lang="en-US" sz="1800"/>
        </a:p>
      </dgm:t>
    </dgm:pt>
    <dgm:pt modelId="{AFA4EDEE-2FD2-4978-9305-5DFD66A0EC43}">
      <dgm:prSet phldrT="[Text]" custT="1"/>
      <dgm:spPr/>
      <dgm:t>
        <a:bodyPr/>
        <a:lstStyle/>
        <a:p>
          <a:r>
            <a:rPr lang="en-US" sz="1800" dirty="0" smtClean="0"/>
            <a:t>How to Engage Stakeholders</a:t>
          </a:r>
          <a:endParaRPr lang="en-US" sz="1800" dirty="0"/>
        </a:p>
      </dgm:t>
    </dgm:pt>
    <dgm:pt modelId="{ED4559B8-BA0B-4C2B-A581-6091389C3A31}" type="parTrans" cxnId="{35D4077A-68D6-46F5-A6A2-8373087E08DD}">
      <dgm:prSet/>
      <dgm:spPr/>
      <dgm:t>
        <a:bodyPr/>
        <a:lstStyle/>
        <a:p>
          <a:endParaRPr lang="en-US" sz="1800"/>
        </a:p>
      </dgm:t>
    </dgm:pt>
    <dgm:pt modelId="{5591F07D-E483-4452-A9B5-7BE7E126AF32}" type="sibTrans" cxnId="{35D4077A-68D6-46F5-A6A2-8373087E08DD}">
      <dgm:prSet/>
      <dgm:spPr/>
      <dgm:t>
        <a:bodyPr/>
        <a:lstStyle/>
        <a:p>
          <a:endParaRPr lang="en-US" sz="1800"/>
        </a:p>
      </dgm:t>
    </dgm:pt>
    <dgm:pt modelId="{7414FC68-5266-4813-9F62-7FA152DE4287}">
      <dgm:prSet phldrT="[Text]" custT="1"/>
      <dgm:spPr/>
      <dgm:t>
        <a:bodyPr/>
        <a:lstStyle/>
        <a:p>
          <a:r>
            <a:rPr lang="en-US" sz="1800" dirty="0" smtClean="0"/>
            <a:t>What’s Needed?</a:t>
          </a:r>
          <a:endParaRPr lang="en-US" sz="1800" dirty="0"/>
        </a:p>
      </dgm:t>
    </dgm:pt>
    <dgm:pt modelId="{A7E50F2A-3311-406D-B33F-642ECBD24511}" type="parTrans" cxnId="{F71394D3-F467-4734-8846-0139E533CEDD}">
      <dgm:prSet/>
      <dgm:spPr/>
      <dgm:t>
        <a:bodyPr/>
        <a:lstStyle/>
        <a:p>
          <a:endParaRPr lang="en-US" sz="1800"/>
        </a:p>
      </dgm:t>
    </dgm:pt>
    <dgm:pt modelId="{55295450-CD33-4914-BA02-2F36D3D47DEA}" type="sibTrans" cxnId="{F71394D3-F467-4734-8846-0139E533CEDD}">
      <dgm:prSet/>
      <dgm:spPr/>
      <dgm:t>
        <a:bodyPr/>
        <a:lstStyle/>
        <a:p>
          <a:endParaRPr lang="en-US" sz="1800"/>
        </a:p>
      </dgm:t>
    </dgm:pt>
    <dgm:pt modelId="{DD319576-98E4-492F-B18A-C01776621961}">
      <dgm:prSet phldrT="[Text]" custT="1"/>
      <dgm:spPr/>
      <dgm:t>
        <a:bodyPr/>
        <a:lstStyle/>
        <a:p>
          <a:r>
            <a:rPr lang="en-US" sz="1800" dirty="0" smtClean="0"/>
            <a:t>What’s it worth?</a:t>
          </a:r>
          <a:endParaRPr lang="en-US" sz="1800" dirty="0"/>
        </a:p>
      </dgm:t>
    </dgm:pt>
    <dgm:pt modelId="{576257C2-70B6-4790-8520-72A39553A7D0}" type="parTrans" cxnId="{31091745-CFFE-40CB-ACBA-B98E304065E0}">
      <dgm:prSet/>
      <dgm:spPr/>
      <dgm:t>
        <a:bodyPr/>
        <a:lstStyle/>
        <a:p>
          <a:endParaRPr lang="en-US" sz="1800"/>
        </a:p>
      </dgm:t>
    </dgm:pt>
    <dgm:pt modelId="{8F3867E4-7A0A-4DEB-B8EA-0623B633EC40}" type="sibTrans" cxnId="{31091745-CFFE-40CB-ACBA-B98E304065E0}">
      <dgm:prSet/>
      <dgm:spPr/>
      <dgm:t>
        <a:bodyPr/>
        <a:lstStyle/>
        <a:p>
          <a:endParaRPr lang="en-US" sz="1800"/>
        </a:p>
      </dgm:t>
    </dgm:pt>
    <dgm:pt modelId="{74DB9FCE-F558-445D-ABC1-07A04D648533}">
      <dgm:prSet custT="1"/>
      <dgm:spPr/>
      <dgm:t>
        <a:bodyPr/>
        <a:lstStyle/>
        <a:p>
          <a:r>
            <a:rPr lang="en-US" sz="1800" dirty="0" smtClean="0"/>
            <a:t>Formalize partnership</a:t>
          </a:r>
          <a:endParaRPr lang="en-US" sz="1800" dirty="0"/>
        </a:p>
      </dgm:t>
    </dgm:pt>
    <dgm:pt modelId="{ED3B995D-24F9-450E-8D90-640B9BB6E8DA}" type="parTrans" cxnId="{A2DEF19B-738F-414B-8F56-D9F725EC93B0}">
      <dgm:prSet/>
      <dgm:spPr/>
      <dgm:t>
        <a:bodyPr/>
        <a:lstStyle/>
        <a:p>
          <a:endParaRPr lang="en-US" sz="1800"/>
        </a:p>
      </dgm:t>
    </dgm:pt>
    <dgm:pt modelId="{E596ADF0-2430-49D9-8582-02381D205614}" type="sibTrans" cxnId="{A2DEF19B-738F-414B-8F56-D9F725EC93B0}">
      <dgm:prSet/>
      <dgm:spPr/>
      <dgm:t>
        <a:bodyPr/>
        <a:lstStyle/>
        <a:p>
          <a:endParaRPr lang="en-US" sz="1800"/>
        </a:p>
      </dgm:t>
    </dgm:pt>
    <dgm:pt modelId="{973C622B-0C54-48D1-BAFF-F7A7E9362503}">
      <dgm:prSet custT="1"/>
      <dgm:spPr/>
      <dgm:t>
        <a:bodyPr/>
        <a:lstStyle/>
        <a:p>
          <a:pPr algn="r"/>
          <a:r>
            <a:rPr lang="en-US" sz="1800" dirty="0" smtClean="0"/>
            <a:t>Collaborate </a:t>
          </a:r>
        </a:p>
      </dgm:t>
    </dgm:pt>
    <dgm:pt modelId="{E2CBEF23-86D4-49EB-8824-71B89CEF0D6A}" type="parTrans" cxnId="{CA7AC566-1A9F-42D7-B830-B0F55501477E}">
      <dgm:prSet/>
      <dgm:spPr/>
      <dgm:t>
        <a:bodyPr/>
        <a:lstStyle/>
        <a:p>
          <a:endParaRPr lang="en-US" sz="1800"/>
        </a:p>
      </dgm:t>
    </dgm:pt>
    <dgm:pt modelId="{1D1AFBF4-3766-4D27-8840-A2803A6DCAEF}" type="sibTrans" cxnId="{CA7AC566-1A9F-42D7-B830-B0F55501477E}">
      <dgm:prSet/>
      <dgm:spPr/>
      <dgm:t>
        <a:bodyPr/>
        <a:lstStyle/>
        <a:p>
          <a:endParaRPr lang="en-US" sz="1800"/>
        </a:p>
      </dgm:t>
    </dgm:pt>
    <dgm:pt modelId="{08EC80AC-6B9C-47E6-8C60-6400AFAC3236}">
      <dgm:prSet custT="1"/>
      <dgm:spPr/>
      <dgm:t>
        <a:bodyPr/>
        <a:lstStyle/>
        <a:p>
          <a:r>
            <a:rPr lang="en-US" sz="1800" dirty="0" smtClean="0"/>
            <a:t>What’s Available?</a:t>
          </a:r>
          <a:endParaRPr lang="en-US" sz="1800" dirty="0"/>
        </a:p>
      </dgm:t>
    </dgm:pt>
    <dgm:pt modelId="{B277B659-4323-4649-8CBC-FC805E27E29A}" type="parTrans" cxnId="{D0656D07-9F1C-4416-88A6-719368A9A44D}">
      <dgm:prSet/>
      <dgm:spPr/>
      <dgm:t>
        <a:bodyPr/>
        <a:lstStyle/>
        <a:p>
          <a:endParaRPr lang="en-US" sz="1800"/>
        </a:p>
      </dgm:t>
    </dgm:pt>
    <dgm:pt modelId="{1B91DC40-4AB8-4594-8CB6-BDA72D7E54AD}" type="sibTrans" cxnId="{D0656D07-9F1C-4416-88A6-719368A9A44D}">
      <dgm:prSet/>
      <dgm:spPr/>
      <dgm:t>
        <a:bodyPr/>
        <a:lstStyle/>
        <a:p>
          <a:endParaRPr lang="en-US" sz="1800"/>
        </a:p>
      </dgm:t>
    </dgm:pt>
    <dgm:pt modelId="{9231FDDA-3CB9-42E6-9A9C-492948060DB2}">
      <dgm:prSet phldrT="[Text]" custT="1"/>
      <dgm:spPr/>
      <dgm:t>
        <a:bodyPr/>
        <a:lstStyle/>
        <a:p>
          <a:r>
            <a:rPr lang="en-US" sz="1800" dirty="0" smtClean="0"/>
            <a:t>What can be </a:t>
          </a:r>
          <a:r>
            <a:rPr lang="en-US" sz="1800" baseline="0" dirty="0" smtClean="0"/>
            <a:t>exchanged? </a:t>
          </a:r>
          <a:endParaRPr lang="en-US" sz="1800" dirty="0"/>
        </a:p>
      </dgm:t>
    </dgm:pt>
    <dgm:pt modelId="{DE3B68B6-6582-48BF-AB72-D85897C76408}" type="parTrans" cxnId="{0858C072-6E7B-42D4-87A3-AD18535F2A54}">
      <dgm:prSet/>
      <dgm:spPr/>
      <dgm:t>
        <a:bodyPr/>
        <a:lstStyle/>
        <a:p>
          <a:endParaRPr lang="en-US" sz="1800"/>
        </a:p>
      </dgm:t>
    </dgm:pt>
    <dgm:pt modelId="{6D1FDE3F-D1FC-4481-83CD-53A2106D1DCF}" type="sibTrans" cxnId="{0858C072-6E7B-42D4-87A3-AD18535F2A54}">
      <dgm:prSet/>
      <dgm:spPr/>
      <dgm:t>
        <a:bodyPr/>
        <a:lstStyle/>
        <a:p>
          <a:endParaRPr lang="en-US" sz="1800"/>
        </a:p>
      </dgm:t>
    </dgm:pt>
    <dgm:pt modelId="{10CDAE89-B64A-4E13-B30C-EC545876C2E1}" type="pres">
      <dgm:prSet presAssocID="{87C1A9BE-3EBE-48C1-B2F5-E1E2A300348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4F3DD6-02B9-4B49-A1CE-DE9EEB1CE19B}" type="pres">
      <dgm:prSet presAssocID="{64464180-9FC6-4D96-AD9B-21C9F537577C}" presName="horFlow" presStyleCnt="0"/>
      <dgm:spPr/>
      <dgm:t>
        <a:bodyPr/>
        <a:lstStyle/>
        <a:p>
          <a:endParaRPr lang="en-US"/>
        </a:p>
      </dgm:t>
    </dgm:pt>
    <dgm:pt modelId="{549A86CE-36D8-4C16-B508-B803F90933F7}" type="pres">
      <dgm:prSet presAssocID="{64464180-9FC6-4D96-AD9B-21C9F537577C}" presName="bigChev" presStyleLbl="node1" presStyleIdx="0" presStyleCnt="2"/>
      <dgm:spPr/>
      <dgm:t>
        <a:bodyPr/>
        <a:lstStyle/>
        <a:p>
          <a:endParaRPr lang="en-US"/>
        </a:p>
      </dgm:t>
    </dgm:pt>
    <dgm:pt modelId="{A9D7AD05-B00B-42B0-AE4C-DE54EFA73370}" type="pres">
      <dgm:prSet presAssocID="{73DC70C1-B98D-4E88-8D84-63CF99E4C818}" presName="parTrans" presStyleCnt="0"/>
      <dgm:spPr/>
      <dgm:t>
        <a:bodyPr/>
        <a:lstStyle/>
        <a:p>
          <a:endParaRPr lang="en-US"/>
        </a:p>
      </dgm:t>
    </dgm:pt>
    <dgm:pt modelId="{3DEFB0CC-0717-4F42-911F-C2B2F982F050}" type="pres">
      <dgm:prSet presAssocID="{51913587-ABD9-4E4D-8C88-C5A4B0C26152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EFCB4-6E18-4923-951E-D4476077A287}" type="pres">
      <dgm:prSet presAssocID="{A53960A6-3359-467A-AF99-0E0C38B42210}" presName="sibTrans" presStyleCnt="0"/>
      <dgm:spPr/>
      <dgm:t>
        <a:bodyPr/>
        <a:lstStyle/>
        <a:p>
          <a:endParaRPr lang="en-US"/>
        </a:p>
      </dgm:t>
    </dgm:pt>
    <dgm:pt modelId="{61B3D0C7-F792-437B-816C-97E8641C95DB}" type="pres">
      <dgm:prSet presAssocID="{B1F9DA22-813E-4DBA-AF94-03B9BC56B829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BB9D6-C770-414E-9F87-6B4D370248D4}" type="pres">
      <dgm:prSet presAssocID="{AA30C85A-1F60-4901-BC43-04BFC97DF4D4}" presName="sibTrans" presStyleCnt="0"/>
      <dgm:spPr/>
      <dgm:t>
        <a:bodyPr/>
        <a:lstStyle/>
        <a:p>
          <a:endParaRPr lang="en-US"/>
        </a:p>
      </dgm:t>
    </dgm:pt>
    <dgm:pt modelId="{3FD3EB7B-899A-4AEF-8772-F277C84B4FAD}" type="pres">
      <dgm:prSet presAssocID="{973C622B-0C54-48D1-BAFF-F7A7E9362503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FC139-C862-42D2-9FB5-4058925339F6}" type="pres">
      <dgm:prSet presAssocID="{1D1AFBF4-3766-4D27-8840-A2803A6DCAEF}" presName="sibTrans" presStyleCnt="0"/>
      <dgm:spPr/>
      <dgm:t>
        <a:bodyPr/>
        <a:lstStyle/>
        <a:p>
          <a:endParaRPr lang="en-US"/>
        </a:p>
      </dgm:t>
    </dgm:pt>
    <dgm:pt modelId="{15C7BAE0-67EB-4D71-9F62-0990450F479D}" type="pres">
      <dgm:prSet presAssocID="{74DB9FCE-F558-445D-ABC1-07A04D648533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FD0E2-3B6A-47FC-B2A8-972CD0CB2DE1}" type="pres">
      <dgm:prSet presAssocID="{64464180-9FC6-4D96-AD9B-21C9F537577C}" presName="vSp" presStyleCnt="0"/>
      <dgm:spPr/>
      <dgm:t>
        <a:bodyPr/>
        <a:lstStyle/>
        <a:p>
          <a:endParaRPr lang="en-US"/>
        </a:p>
      </dgm:t>
    </dgm:pt>
    <dgm:pt modelId="{5C2A149D-9514-4DDB-9F5E-CC807E1F0A95}" type="pres">
      <dgm:prSet presAssocID="{AFA4EDEE-2FD2-4978-9305-5DFD66A0EC43}" presName="horFlow" presStyleCnt="0"/>
      <dgm:spPr/>
      <dgm:t>
        <a:bodyPr/>
        <a:lstStyle/>
        <a:p>
          <a:endParaRPr lang="en-US"/>
        </a:p>
      </dgm:t>
    </dgm:pt>
    <dgm:pt modelId="{EAD431A1-4B6A-42F4-AB48-B893F0DF309D}" type="pres">
      <dgm:prSet presAssocID="{AFA4EDEE-2FD2-4978-9305-5DFD66A0EC43}" presName="bigChev" presStyleLbl="node1" presStyleIdx="1" presStyleCnt="2"/>
      <dgm:spPr/>
      <dgm:t>
        <a:bodyPr/>
        <a:lstStyle/>
        <a:p>
          <a:endParaRPr lang="en-US"/>
        </a:p>
      </dgm:t>
    </dgm:pt>
    <dgm:pt modelId="{156F0122-7F2A-4BEA-B491-49BA91D4A5F8}" type="pres">
      <dgm:prSet presAssocID="{A7E50F2A-3311-406D-B33F-642ECBD24511}" presName="parTrans" presStyleCnt="0"/>
      <dgm:spPr/>
      <dgm:t>
        <a:bodyPr/>
        <a:lstStyle/>
        <a:p>
          <a:endParaRPr lang="en-US"/>
        </a:p>
      </dgm:t>
    </dgm:pt>
    <dgm:pt modelId="{3A1A6A21-0DBA-4B1B-B47C-4C222672B1EF}" type="pres">
      <dgm:prSet presAssocID="{7414FC68-5266-4813-9F62-7FA152DE4287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BB15F-D7C0-4D93-B7DF-2F7A8C2E61F9}" type="pres">
      <dgm:prSet presAssocID="{55295450-CD33-4914-BA02-2F36D3D47DEA}" presName="sibTrans" presStyleCnt="0"/>
      <dgm:spPr/>
      <dgm:t>
        <a:bodyPr/>
        <a:lstStyle/>
        <a:p>
          <a:endParaRPr lang="en-US"/>
        </a:p>
      </dgm:t>
    </dgm:pt>
    <dgm:pt modelId="{36930812-F3E5-4A88-8371-7453195DEF43}" type="pres">
      <dgm:prSet presAssocID="{08EC80AC-6B9C-47E6-8C60-6400AFAC3236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7BBFE-EEC5-4596-BA38-ED63DD66384B}" type="pres">
      <dgm:prSet presAssocID="{1B91DC40-4AB8-4594-8CB6-BDA72D7E54AD}" presName="sibTrans" presStyleCnt="0"/>
      <dgm:spPr/>
      <dgm:t>
        <a:bodyPr/>
        <a:lstStyle/>
        <a:p>
          <a:endParaRPr lang="en-US"/>
        </a:p>
      </dgm:t>
    </dgm:pt>
    <dgm:pt modelId="{8C2D4895-70A6-401C-85E3-9EF6ADA889E9}" type="pres">
      <dgm:prSet presAssocID="{DD319576-98E4-492F-B18A-C01776621961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61AA-9CDF-42B2-B270-6FF538381F80}" type="pres">
      <dgm:prSet presAssocID="{8F3867E4-7A0A-4DEB-B8EA-0623B633EC40}" presName="sibTrans" presStyleCnt="0"/>
      <dgm:spPr/>
      <dgm:t>
        <a:bodyPr/>
        <a:lstStyle/>
        <a:p>
          <a:endParaRPr lang="en-US"/>
        </a:p>
      </dgm:t>
    </dgm:pt>
    <dgm:pt modelId="{3F7F29F3-37DE-4F2C-A5F8-6BC351753636}" type="pres">
      <dgm:prSet presAssocID="{9231FDDA-3CB9-42E6-9A9C-492948060DB2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442BA-5CA4-4E0D-A256-ABDF16688E1B}" type="presOf" srcId="{51913587-ABD9-4E4D-8C88-C5A4B0C26152}" destId="{3DEFB0CC-0717-4F42-911F-C2B2F982F050}" srcOrd="0" destOrd="0" presId="urn:microsoft.com/office/officeart/2005/8/layout/lProcess3"/>
    <dgm:cxn modelId="{E77E3CB0-4ACD-41EF-B6D2-38E5EFA16D74}" srcId="{87C1A9BE-3EBE-48C1-B2F5-E1E2A300348B}" destId="{64464180-9FC6-4D96-AD9B-21C9F537577C}" srcOrd="0" destOrd="0" parTransId="{902EDB99-C54A-447B-8F24-0E59F30D4D4A}" sibTransId="{FF61442E-BD87-4FDD-A2E3-EE390D71AA63}"/>
    <dgm:cxn modelId="{C726016F-ACE8-4701-B5BD-6EED57A7951D}" type="presOf" srcId="{08EC80AC-6B9C-47E6-8C60-6400AFAC3236}" destId="{36930812-F3E5-4A88-8371-7453195DEF43}" srcOrd="0" destOrd="0" presId="urn:microsoft.com/office/officeart/2005/8/layout/lProcess3"/>
    <dgm:cxn modelId="{31091745-CFFE-40CB-ACBA-B98E304065E0}" srcId="{AFA4EDEE-2FD2-4978-9305-5DFD66A0EC43}" destId="{DD319576-98E4-492F-B18A-C01776621961}" srcOrd="2" destOrd="0" parTransId="{576257C2-70B6-4790-8520-72A39553A7D0}" sibTransId="{8F3867E4-7A0A-4DEB-B8EA-0623B633EC40}"/>
    <dgm:cxn modelId="{32020925-2DCF-44A1-A53F-F732FC6628C8}" type="presOf" srcId="{9231FDDA-3CB9-42E6-9A9C-492948060DB2}" destId="{3F7F29F3-37DE-4F2C-A5F8-6BC351753636}" srcOrd="0" destOrd="0" presId="urn:microsoft.com/office/officeart/2005/8/layout/lProcess3"/>
    <dgm:cxn modelId="{02F4CF1C-14D4-4481-87D6-AE782E04DC47}" type="presOf" srcId="{973C622B-0C54-48D1-BAFF-F7A7E9362503}" destId="{3FD3EB7B-899A-4AEF-8772-F277C84B4FAD}" srcOrd="0" destOrd="0" presId="urn:microsoft.com/office/officeart/2005/8/layout/lProcess3"/>
    <dgm:cxn modelId="{35D4077A-68D6-46F5-A6A2-8373087E08DD}" srcId="{87C1A9BE-3EBE-48C1-B2F5-E1E2A300348B}" destId="{AFA4EDEE-2FD2-4978-9305-5DFD66A0EC43}" srcOrd="1" destOrd="0" parTransId="{ED4559B8-BA0B-4C2B-A581-6091389C3A31}" sibTransId="{5591F07D-E483-4452-A9B5-7BE7E126AF32}"/>
    <dgm:cxn modelId="{0858C072-6E7B-42D4-87A3-AD18535F2A54}" srcId="{AFA4EDEE-2FD2-4978-9305-5DFD66A0EC43}" destId="{9231FDDA-3CB9-42E6-9A9C-492948060DB2}" srcOrd="3" destOrd="0" parTransId="{DE3B68B6-6582-48BF-AB72-D85897C76408}" sibTransId="{6D1FDE3F-D1FC-4481-83CD-53A2106D1DCF}"/>
    <dgm:cxn modelId="{1ABEFD93-4ADD-408F-A235-BE0624862048}" type="presOf" srcId="{87C1A9BE-3EBE-48C1-B2F5-E1E2A300348B}" destId="{10CDAE89-B64A-4E13-B30C-EC545876C2E1}" srcOrd="0" destOrd="0" presId="urn:microsoft.com/office/officeart/2005/8/layout/lProcess3"/>
    <dgm:cxn modelId="{465F3BEB-0B85-43A4-B790-2D80B5D89473}" type="presOf" srcId="{64464180-9FC6-4D96-AD9B-21C9F537577C}" destId="{549A86CE-36D8-4C16-B508-B803F90933F7}" srcOrd="0" destOrd="0" presId="urn:microsoft.com/office/officeart/2005/8/layout/lProcess3"/>
    <dgm:cxn modelId="{FB758F00-E5FD-4B92-9704-BA162D0C0F1C}" type="presOf" srcId="{74DB9FCE-F558-445D-ABC1-07A04D648533}" destId="{15C7BAE0-67EB-4D71-9F62-0990450F479D}" srcOrd="0" destOrd="0" presId="urn:microsoft.com/office/officeart/2005/8/layout/lProcess3"/>
    <dgm:cxn modelId="{75E068EA-A8B3-48E7-8028-5B13640229C4}" type="presOf" srcId="{7414FC68-5266-4813-9F62-7FA152DE4287}" destId="{3A1A6A21-0DBA-4B1B-B47C-4C222672B1EF}" srcOrd="0" destOrd="0" presId="urn:microsoft.com/office/officeart/2005/8/layout/lProcess3"/>
    <dgm:cxn modelId="{1893C346-3ED8-4B19-9F88-9C4D391512BC}" type="presOf" srcId="{DD319576-98E4-492F-B18A-C01776621961}" destId="{8C2D4895-70A6-401C-85E3-9EF6ADA889E9}" srcOrd="0" destOrd="0" presId="urn:microsoft.com/office/officeart/2005/8/layout/lProcess3"/>
    <dgm:cxn modelId="{5F906EDF-6158-4622-A3D8-807FCC092532}" srcId="{64464180-9FC6-4D96-AD9B-21C9F537577C}" destId="{51913587-ABD9-4E4D-8C88-C5A4B0C26152}" srcOrd="0" destOrd="0" parTransId="{73DC70C1-B98D-4E88-8D84-63CF99E4C818}" sibTransId="{A53960A6-3359-467A-AF99-0E0C38B42210}"/>
    <dgm:cxn modelId="{7AFB5381-D24E-447E-94D7-41A0A646B88F}" type="presOf" srcId="{B1F9DA22-813E-4DBA-AF94-03B9BC56B829}" destId="{61B3D0C7-F792-437B-816C-97E8641C95DB}" srcOrd="0" destOrd="0" presId="urn:microsoft.com/office/officeart/2005/8/layout/lProcess3"/>
    <dgm:cxn modelId="{D0656D07-9F1C-4416-88A6-719368A9A44D}" srcId="{AFA4EDEE-2FD2-4978-9305-5DFD66A0EC43}" destId="{08EC80AC-6B9C-47E6-8C60-6400AFAC3236}" srcOrd="1" destOrd="0" parTransId="{B277B659-4323-4649-8CBC-FC805E27E29A}" sibTransId="{1B91DC40-4AB8-4594-8CB6-BDA72D7E54AD}"/>
    <dgm:cxn modelId="{F71394D3-F467-4734-8846-0139E533CEDD}" srcId="{AFA4EDEE-2FD2-4978-9305-5DFD66A0EC43}" destId="{7414FC68-5266-4813-9F62-7FA152DE4287}" srcOrd="0" destOrd="0" parTransId="{A7E50F2A-3311-406D-B33F-642ECBD24511}" sibTransId="{55295450-CD33-4914-BA02-2F36D3D47DEA}"/>
    <dgm:cxn modelId="{ABA10E8F-3C01-4ABC-BE74-3A90E1722B03}" type="presOf" srcId="{AFA4EDEE-2FD2-4978-9305-5DFD66A0EC43}" destId="{EAD431A1-4B6A-42F4-AB48-B893F0DF309D}" srcOrd="0" destOrd="0" presId="urn:microsoft.com/office/officeart/2005/8/layout/lProcess3"/>
    <dgm:cxn modelId="{C41D25BB-B9C7-4A6C-AA58-8860919EA7E3}" srcId="{64464180-9FC6-4D96-AD9B-21C9F537577C}" destId="{B1F9DA22-813E-4DBA-AF94-03B9BC56B829}" srcOrd="1" destOrd="0" parTransId="{5A947BC9-33F5-464E-BBEC-153DDD00AE9E}" sibTransId="{AA30C85A-1F60-4901-BC43-04BFC97DF4D4}"/>
    <dgm:cxn modelId="{A2DEF19B-738F-414B-8F56-D9F725EC93B0}" srcId="{64464180-9FC6-4D96-AD9B-21C9F537577C}" destId="{74DB9FCE-F558-445D-ABC1-07A04D648533}" srcOrd="3" destOrd="0" parTransId="{ED3B995D-24F9-450E-8D90-640B9BB6E8DA}" sibTransId="{E596ADF0-2430-49D9-8582-02381D205614}"/>
    <dgm:cxn modelId="{CA7AC566-1A9F-42D7-B830-B0F55501477E}" srcId="{64464180-9FC6-4D96-AD9B-21C9F537577C}" destId="{973C622B-0C54-48D1-BAFF-F7A7E9362503}" srcOrd="2" destOrd="0" parTransId="{E2CBEF23-86D4-49EB-8824-71B89CEF0D6A}" sibTransId="{1D1AFBF4-3766-4D27-8840-A2803A6DCAEF}"/>
    <dgm:cxn modelId="{597D4A13-7000-4C8E-A46F-FC11B7E454EE}" type="presParOf" srcId="{10CDAE89-B64A-4E13-B30C-EC545876C2E1}" destId="{EB4F3DD6-02B9-4B49-A1CE-DE9EEB1CE19B}" srcOrd="0" destOrd="0" presId="urn:microsoft.com/office/officeart/2005/8/layout/lProcess3"/>
    <dgm:cxn modelId="{79BBA9A8-C63D-4524-808D-A3D43CA0AD3B}" type="presParOf" srcId="{EB4F3DD6-02B9-4B49-A1CE-DE9EEB1CE19B}" destId="{549A86CE-36D8-4C16-B508-B803F90933F7}" srcOrd="0" destOrd="0" presId="urn:microsoft.com/office/officeart/2005/8/layout/lProcess3"/>
    <dgm:cxn modelId="{8B970BE5-A142-4E65-9EA3-A12BB679363D}" type="presParOf" srcId="{EB4F3DD6-02B9-4B49-A1CE-DE9EEB1CE19B}" destId="{A9D7AD05-B00B-42B0-AE4C-DE54EFA73370}" srcOrd="1" destOrd="0" presId="urn:microsoft.com/office/officeart/2005/8/layout/lProcess3"/>
    <dgm:cxn modelId="{7EB2BD01-CED5-41E7-A98B-BB0BA00EB704}" type="presParOf" srcId="{EB4F3DD6-02B9-4B49-A1CE-DE9EEB1CE19B}" destId="{3DEFB0CC-0717-4F42-911F-C2B2F982F050}" srcOrd="2" destOrd="0" presId="urn:microsoft.com/office/officeart/2005/8/layout/lProcess3"/>
    <dgm:cxn modelId="{8CD73E8C-63A5-43BF-A169-5AFBE4B3464A}" type="presParOf" srcId="{EB4F3DD6-02B9-4B49-A1CE-DE9EEB1CE19B}" destId="{D2EEFCB4-6E18-4923-951E-D4476077A287}" srcOrd="3" destOrd="0" presId="urn:microsoft.com/office/officeart/2005/8/layout/lProcess3"/>
    <dgm:cxn modelId="{A99DECDC-374A-43AD-9F7A-A1BBA3BE52BC}" type="presParOf" srcId="{EB4F3DD6-02B9-4B49-A1CE-DE9EEB1CE19B}" destId="{61B3D0C7-F792-437B-816C-97E8641C95DB}" srcOrd="4" destOrd="0" presId="urn:microsoft.com/office/officeart/2005/8/layout/lProcess3"/>
    <dgm:cxn modelId="{BCA3AF45-D362-4DDC-8DAA-3F4C72412BA9}" type="presParOf" srcId="{EB4F3DD6-02B9-4B49-A1CE-DE9EEB1CE19B}" destId="{F60BB9D6-C770-414E-9F87-6B4D370248D4}" srcOrd="5" destOrd="0" presId="urn:microsoft.com/office/officeart/2005/8/layout/lProcess3"/>
    <dgm:cxn modelId="{E495962E-431D-42D2-A260-C971F02F8252}" type="presParOf" srcId="{EB4F3DD6-02B9-4B49-A1CE-DE9EEB1CE19B}" destId="{3FD3EB7B-899A-4AEF-8772-F277C84B4FAD}" srcOrd="6" destOrd="0" presId="urn:microsoft.com/office/officeart/2005/8/layout/lProcess3"/>
    <dgm:cxn modelId="{5E713D84-AB5E-4A31-A906-74825AFDA423}" type="presParOf" srcId="{EB4F3DD6-02B9-4B49-A1CE-DE9EEB1CE19B}" destId="{E76FC139-C862-42D2-9FB5-4058925339F6}" srcOrd="7" destOrd="0" presId="urn:microsoft.com/office/officeart/2005/8/layout/lProcess3"/>
    <dgm:cxn modelId="{CC56E7EC-7FC8-4872-B47A-1DC5D453115D}" type="presParOf" srcId="{EB4F3DD6-02B9-4B49-A1CE-DE9EEB1CE19B}" destId="{15C7BAE0-67EB-4D71-9F62-0990450F479D}" srcOrd="8" destOrd="0" presId="urn:microsoft.com/office/officeart/2005/8/layout/lProcess3"/>
    <dgm:cxn modelId="{71BCB358-FE6D-4B56-8EC9-EE521FDAF464}" type="presParOf" srcId="{10CDAE89-B64A-4E13-B30C-EC545876C2E1}" destId="{A08FD0E2-3B6A-47FC-B2A8-972CD0CB2DE1}" srcOrd="1" destOrd="0" presId="urn:microsoft.com/office/officeart/2005/8/layout/lProcess3"/>
    <dgm:cxn modelId="{27EDA1E6-E618-46C9-A8E5-4F57097C097E}" type="presParOf" srcId="{10CDAE89-B64A-4E13-B30C-EC545876C2E1}" destId="{5C2A149D-9514-4DDB-9F5E-CC807E1F0A95}" srcOrd="2" destOrd="0" presId="urn:microsoft.com/office/officeart/2005/8/layout/lProcess3"/>
    <dgm:cxn modelId="{165F230C-E10D-4C68-AB84-3BD8B6FD5C81}" type="presParOf" srcId="{5C2A149D-9514-4DDB-9F5E-CC807E1F0A95}" destId="{EAD431A1-4B6A-42F4-AB48-B893F0DF309D}" srcOrd="0" destOrd="0" presId="urn:microsoft.com/office/officeart/2005/8/layout/lProcess3"/>
    <dgm:cxn modelId="{5BA434BB-9C30-41FA-A490-70997330B1D0}" type="presParOf" srcId="{5C2A149D-9514-4DDB-9F5E-CC807E1F0A95}" destId="{156F0122-7F2A-4BEA-B491-49BA91D4A5F8}" srcOrd="1" destOrd="0" presId="urn:microsoft.com/office/officeart/2005/8/layout/lProcess3"/>
    <dgm:cxn modelId="{F5699356-8D63-4B91-BFAE-7D9927C559A0}" type="presParOf" srcId="{5C2A149D-9514-4DDB-9F5E-CC807E1F0A95}" destId="{3A1A6A21-0DBA-4B1B-B47C-4C222672B1EF}" srcOrd="2" destOrd="0" presId="urn:microsoft.com/office/officeart/2005/8/layout/lProcess3"/>
    <dgm:cxn modelId="{F034B216-46C0-4896-8768-32F570AC6C7A}" type="presParOf" srcId="{5C2A149D-9514-4DDB-9F5E-CC807E1F0A95}" destId="{805BB15F-D7C0-4D93-B7DF-2F7A8C2E61F9}" srcOrd="3" destOrd="0" presId="urn:microsoft.com/office/officeart/2005/8/layout/lProcess3"/>
    <dgm:cxn modelId="{6F5C2DFD-28E9-43C2-91D4-A65C0214642E}" type="presParOf" srcId="{5C2A149D-9514-4DDB-9F5E-CC807E1F0A95}" destId="{36930812-F3E5-4A88-8371-7453195DEF43}" srcOrd="4" destOrd="0" presId="urn:microsoft.com/office/officeart/2005/8/layout/lProcess3"/>
    <dgm:cxn modelId="{26BA2750-8B18-46F8-9E9A-7FE595A9B95C}" type="presParOf" srcId="{5C2A149D-9514-4DDB-9F5E-CC807E1F0A95}" destId="{6B57BBFE-EEC5-4596-BA38-ED63DD66384B}" srcOrd="5" destOrd="0" presId="urn:microsoft.com/office/officeart/2005/8/layout/lProcess3"/>
    <dgm:cxn modelId="{4547E31D-E826-464C-B590-1687914B75DB}" type="presParOf" srcId="{5C2A149D-9514-4DDB-9F5E-CC807E1F0A95}" destId="{8C2D4895-70A6-401C-85E3-9EF6ADA889E9}" srcOrd="6" destOrd="0" presId="urn:microsoft.com/office/officeart/2005/8/layout/lProcess3"/>
    <dgm:cxn modelId="{87C24E52-B01B-414D-95BA-5B112FB7CFA6}" type="presParOf" srcId="{5C2A149D-9514-4DDB-9F5E-CC807E1F0A95}" destId="{CD7E61AA-9CDF-42B2-B270-6FF538381F80}" srcOrd="7" destOrd="0" presId="urn:microsoft.com/office/officeart/2005/8/layout/lProcess3"/>
    <dgm:cxn modelId="{1DD5811F-43DF-4B85-8A98-E13FE85BF787}" type="presParOf" srcId="{5C2A149D-9514-4DDB-9F5E-CC807E1F0A95}" destId="{3F7F29F3-37DE-4F2C-A5F8-6BC351753636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C1A9BE-3EBE-48C1-B2F5-E1E2A300348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464180-9FC6-4D96-AD9B-21C9F537577C}">
      <dgm:prSet phldrT="[Text]" custT="1"/>
      <dgm:spPr/>
      <dgm:t>
        <a:bodyPr/>
        <a:lstStyle/>
        <a:p>
          <a:r>
            <a:rPr lang="en-US" sz="1800" dirty="0" smtClean="0"/>
            <a:t>Approach Employers Early</a:t>
          </a:r>
          <a:endParaRPr lang="en-US" sz="1800" dirty="0"/>
        </a:p>
      </dgm:t>
    </dgm:pt>
    <dgm:pt modelId="{902EDB99-C54A-447B-8F24-0E59F30D4D4A}" type="parTrans" cxnId="{E77E3CB0-4ACD-41EF-B6D2-38E5EFA16D74}">
      <dgm:prSet/>
      <dgm:spPr/>
      <dgm:t>
        <a:bodyPr/>
        <a:lstStyle/>
        <a:p>
          <a:endParaRPr lang="en-US" sz="1800"/>
        </a:p>
      </dgm:t>
    </dgm:pt>
    <dgm:pt modelId="{FF61442E-BD87-4FDD-A2E3-EE390D71AA63}" type="sibTrans" cxnId="{E77E3CB0-4ACD-41EF-B6D2-38E5EFA16D74}">
      <dgm:prSet/>
      <dgm:spPr/>
      <dgm:t>
        <a:bodyPr/>
        <a:lstStyle/>
        <a:p>
          <a:endParaRPr lang="en-US" sz="1800"/>
        </a:p>
      </dgm:t>
    </dgm:pt>
    <dgm:pt modelId="{51913587-ABD9-4E4D-8C88-C5A4B0C26152}">
      <dgm:prSet phldrT="[Text]" custT="1"/>
      <dgm:spPr/>
      <dgm:t>
        <a:bodyPr/>
        <a:lstStyle/>
        <a:p>
          <a:r>
            <a:rPr lang="en-US" sz="1800" dirty="0" smtClean="0"/>
            <a:t>Job Projections</a:t>
          </a:r>
          <a:endParaRPr lang="en-US" sz="1800" dirty="0"/>
        </a:p>
      </dgm:t>
    </dgm:pt>
    <dgm:pt modelId="{73DC70C1-B98D-4E88-8D84-63CF99E4C818}" type="parTrans" cxnId="{5F906EDF-6158-4622-A3D8-807FCC092532}">
      <dgm:prSet/>
      <dgm:spPr/>
      <dgm:t>
        <a:bodyPr/>
        <a:lstStyle/>
        <a:p>
          <a:endParaRPr lang="en-US" sz="1800"/>
        </a:p>
      </dgm:t>
    </dgm:pt>
    <dgm:pt modelId="{A53960A6-3359-467A-AF99-0E0C38B42210}" type="sibTrans" cxnId="{5F906EDF-6158-4622-A3D8-807FCC092532}">
      <dgm:prSet/>
      <dgm:spPr/>
      <dgm:t>
        <a:bodyPr/>
        <a:lstStyle/>
        <a:p>
          <a:endParaRPr lang="en-US" sz="1800"/>
        </a:p>
      </dgm:t>
    </dgm:pt>
    <dgm:pt modelId="{B1F9DA22-813E-4DBA-AF94-03B9BC56B829}">
      <dgm:prSet phldrT="[Text]" custT="1"/>
      <dgm:spPr/>
      <dgm:t>
        <a:bodyPr/>
        <a:lstStyle/>
        <a:p>
          <a:r>
            <a:rPr lang="en-US" sz="1800" dirty="0" smtClean="0"/>
            <a:t>Industry Growth and Skill Needs</a:t>
          </a:r>
          <a:endParaRPr lang="en-US" sz="1800" dirty="0"/>
        </a:p>
      </dgm:t>
    </dgm:pt>
    <dgm:pt modelId="{5A947BC9-33F5-464E-BBEC-153DDD00AE9E}" type="parTrans" cxnId="{C41D25BB-B9C7-4A6C-AA58-8860919EA7E3}">
      <dgm:prSet/>
      <dgm:spPr/>
      <dgm:t>
        <a:bodyPr/>
        <a:lstStyle/>
        <a:p>
          <a:endParaRPr lang="en-US" sz="1800"/>
        </a:p>
      </dgm:t>
    </dgm:pt>
    <dgm:pt modelId="{AA30C85A-1F60-4901-BC43-04BFC97DF4D4}" type="sibTrans" cxnId="{C41D25BB-B9C7-4A6C-AA58-8860919EA7E3}">
      <dgm:prSet/>
      <dgm:spPr/>
      <dgm:t>
        <a:bodyPr/>
        <a:lstStyle/>
        <a:p>
          <a:endParaRPr lang="en-US" sz="1800"/>
        </a:p>
      </dgm:t>
    </dgm:pt>
    <dgm:pt modelId="{AFA4EDEE-2FD2-4978-9305-5DFD66A0EC43}">
      <dgm:prSet phldrT="[Text]" custT="1"/>
      <dgm:spPr/>
      <dgm:t>
        <a:bodyPr/>
        <a:lstStyle/>
        <a:p>
          <a:r>
            <a:rPr lang="en-US" sz="1800" dirty="0" smtClean="0"/>
            <a:t>Create a Talent Referral Program</a:t>
          </a:r>
          <a:endParaRPr lang="en-US" sz="1800" dirty="0"/>
        </a:p>
      </dgm:t>
    </dgm:pt>
    <dgm:pt modelId="{ED4559B8-BA0B-4C2B-A581-6091389C3A31}" type="parTrans" cxnId="{35D4077A-68D6-46F5-A6A2-8373087E08DD}">
      <dgm:prSet/>
      <dgm:spPr/>
      <dgm:t>
        <a:bodyPr/>
        <a:lstStyle/>
        <a:p>
          <a:endParaRPr lang="en-US" sz="1800"/>
        </a:p>
      </dgm:t>
    </dgm:pt>
    <dgm:pt modelId="{5591F07D-E483-4452-A9B5-7BE7E126AF32}" type="sibTrans" cxnId="{35D4077A-68D6-46F5-A6A2-8373087E08DD}">
      <dgm:prSet/>
      <dgm:spPr/>
      <dgm:t>
        <a:bodyPr/>
        <a:lstStyle/>
        <a:p>
          <a:endParaRPr lang="en-US" sz="1800"/>
        </a:p>
      </dgm:t>
    </dgm:pt>
    <dgm:pt modelId="{7414FC68-5266-4813-9F62-7FA152DE4287}">
      <dgm:prSet phldrT="[Text]" custT="1"/>
      <dgm:spPr/>
      <dgm:t>
        <a:bodyPr/>
        <a:lstStyle/>
        <a:p>
          <a:r>
            <a:rPr lang="en-US" sz="1800" dirty="0" smtClean="0"/>
            <a:t>Internships</a:t>
          </a:r>
          <a:endParaRPr lang="en-US" sz="1800" dirty="0"/>
        </a:p>
      </dgm:t>
    </dgm:pt>
    <dgm:pt modelId="{A7E50F2A-3311-406D-B33F-642ECBD24511}" type="parTrans" cxnId="{F71394D3-F467-4734-8846-0139E533CEDD}">
      <dgm:prSet/>
      <dgm:spPr/>
      <dgm:t>
        <a:bodyPr/>
        <a:lstStyle/>
        <a:p>
          <a:endParaRPr lang="en-US" sz="1800"/>
        </a:p>
      </dgm:t>
    </dgm:pt>
    <dgm:pt modelId="{55295450-CD33-4914-BA02-2F36D3D47DEA}" type="sibTrans" cxnId="{F71394D3-F467-4734-8846-0139E533CEDD}">
      <dgm:prSet/>
      <dgm:spPr/>
      <dgm:t>
        <a:bodyPr/>
        <a:lstStyle/>
        <a:p>
          <a:endParaRPr lang="en-US" sz="1800"/>
        </a:p>
      </dgm:t>
    </dgm:pt>
    <dgm:pt modelId="{DD319576-98E4-492F-B18A-C01776621961}">
      <dgm:prSet phldrT="[Text]" custT="1"/>
      <dgm:spPr/>
      <dgm:t>
        <a:bodyPr/>
        <a:lstStyle/>
        <a:p>
          <a:r>
            <a:rPr lang="en-US" sz="1800" dirty="0" smtClean="0"/>
            <a:t>Paid Work-Experience</a:t>
          </a:r>
          <a:endParaRPr lang="en-US" sz="1800" dirty="0"/>
        </a:p>
      </dgm:t>
    </dgm:pt>
    <dgm:pt modelId="{576257C2-70B6-4790-8520-72A39553A7D0}" type="parTrans" cxnId="{31091745-CFFE-40CB-ACBA-B98E304065E0}">
      <dgm:prSet/>
      <dgm:spPr/>
      <dgm:t>
        <a:bodyPr/>
        <a:lstStyle/>
        <a:p>
          <a:endParaRPr lang="en-US" sz="1800"/>
        </a:p>
      </dgm:t>
    </dgm:pt>
    <dgm:pt modelId="{8F3867E4-7A0A-4DEB-B8EA-0623B633EC40}" type="sibTrans" cxnId="{31091745-CFFE-40CB-ACBA-B98E304065E0}">
      <dgm:prSet/>
      <dgm:spPr/>
      <dgm:t>
        <a:bodyPr/>
        <a:lstStyle/>
        <a:p>
          <a:endParaRPr lang="en-US" sz="1800"/>
        </a:p>
      </dgm:t>
    </dgm:pt>
    <dgm:pt modelId="{74DB9FCE-F558-445D-ABC1-07A04D648533}">
      <dgm:prSet custT="1"/>
      <dgm:spPr/>
      <dgm:t>
        <a:bodyPr/>
        <a:lstStyle/>
        <a:p>
          <a:r>
            <a:rPr lang="en-US" sz="1800" dirty="0" smtClean="0"/>
            <a:t>Training Curriculum</a:t>
          </a:r>
          <a:endParaRPr lang="en-US" sz="1800" dirty="0"/>
        </a:p>
      </dgm:t>
    </dgm:pt>
    <dgm:pt modelId="{ED3B995D-24F9-450E-8D90-640B9BB6E8DA}" type="parTrans" cxnId="{A2DEF19B-738F-414B-8F56-D9F725EC93B0}">
      <dgm:prSet/>
      <dgm:spPr/>
      <dgm:t>
        <a:bodyPr/>
        <a:lstStyle/>
        <a:p>
          <a:endParaRPr lang="en-US" sz="1800"/>
        </a:p>
      </dgm:t>
    </dgm:pt>
    <dgm:pt modelId="{E596ADF0-2430-49D9-8582-02381D205614}" type="sibTrans" cxnId="{A2DEF19B-738F-414B-8F56-D9F725EC93B0}">
      <dgm:prSet/>
      <dgm:spPr/>
      <dgm:t>
        <a:bodyPr/>
        <a:lstStyle/>
        <a:p>
          <a:endParaRPr lang="en-US" sz="1800"/>
        </a:p>
      </dgm:t>
    </dgm:pt>
    <dgm:pt modelId="{973C622B-0C54-48D1-BAFF-F7A7E9362503}">
      <dgm:prSet custT="1"/>
      <dgm:spPr/>
      <dgm:t>
        <a:bodyPr/>
        <a:lstStyle/>
        <a:p>
          <a:r>
            <a:rPr lang="en-US" sz="1800" dirty="0" smtClean="0"/>
            <a:t>Accessible, Seamless Training</a:t>
          </a:r>
        </a:p>
      </dgm:t>
    </dgm:pt>
    <dgm:pt modelId="{E2CBEF23-86D4-49EB-8824-71B89CEF0D6A}" type="parTrans" cxnId="{CA7AC566-1A9F-42D7-B830-B0F55501477E}">
      <dgm:prSet/>
      <dgm:spPr/>
      <dgm:t>
        <a:bodyPr/>
        <a:lstStyle/>
        <a:p>
          <a:endParaRPr lang="en-US" sz="1800"/>
        </a:p>
      </dgm:t>
    </dgm:pt>
    <dgm:pt modelId="{1D1AFBF4-3766-4D27-8840-A2803A6DCAEF}" type="sibTrans" cxnId="{CA7AC566-1A9F-42D7-B830-B0F55501477E}">
      <dgm:prSet/>
      <dgm:spPr/>
      <dgm:t>
        <a:bodyPr/>
        <a:lstStyle/>
        <a:p>
          <a:endParaRPr lang="en-US" sz="1800"/>
        </a:p>
      </dgm:t>
    </dgm:pt>
    <dgm:pt modelId="{08EC80AC-6B9C-47E6-8C60-6400AFAC3236}">
      <dgm:prSet custT="1"/>
      <dgm:spPr/>
      <dgm:t>
        <a:bodyPr/>
        <a:lstStyle/>
        <a:p>
          <a:r>
            <a:rPr lang="en-US" sz="1800" dirty="0" smtClean="0"/>
            <a:t>On-the-Job Training</a:t>
          </a:r>
          <a:endParaRPr lang="en-US" sz="1800" dirty="0"/>
        </a:p>
      </dgm:t>
    </dgm:pt>
    <dgm:pt modelId="{B277B659-4323-4649-8CBC-FC805E27E29A}" type="parTrans" cxnId="{D0656D07-9F1C-4416-88A6-719368A9A44D}">
      <dgm:prSet/>
      <dgm:spPr/>
      <dgm:t>
        <a:bodyPr/>
        <a:lstStyle/>
        <a:p>
          <a:endParaRPr lang="en-US" sz="1800"/>
        </a:p>
      </dgm:t>
    </dgm:pt>
    <dgm:pt modelId="{1B91DC40-4AB8-4594-8CB6-BDA72D7E54AD}" type="sibTrans" cxnId="{D0656D07-9F1C-4416-88A6-719368A9A44D}">
      <dgm:prSet/>
      <dgm:spPr/>
      <dgm:t>
        <a:bodyPr/>
        <a:lstStyle/>
        <a:p>
          <a:endParaRPr lang="en-US" sz="1800"/>
        </a:p>
      </dgm:t>
    </dgm:pt>
    <dgm:pt modelId="{9231FDDA-3CB9-42E6-9A9C-492948060DB2}">
      <dgm:prSet phldrT="[Text]" custT="1"/>
      <dgm:spPr/>
      <dgm:t>
        <a:bodyPr/>
        <a:lstStyle/>
        <a:p>
          <a:r>
            <a:rPr lang="en-US" sz="1800" dirty="0" smtClean="0"/>
            <a:t>Clinical Education</a:t>
          </a:r>
          <a:endParaRPr lang="en-US" sz="1800" dirty="0"/>
        </a:p>
      </dgm:t>
    </dgm:pt>
    <dgm:pt modelId="{DE3B68B6-6582-48BF-AB72-D85897C76408}" type="parTrans" cxnId="{0858C072-6E7B-42D4-87A3-AD18535F2A54}">
      <dgm:prSet/>
      <dgm:spPr/>
      <dgm:t>
        <a:bodyPr/>
        <a:lstStyle/>
        <a:p>
          <a:endParaRPr lang="en-US" sz="1800"/>
        </a:p>
      </dgm:t>
    </dgm:pt>
    <dgm:pt modelId="{6D1FDE3F-D1FC-4481-83CD-53A2106D1DCF}" type="sibTrans" cxnId="{0858C072-6E7B-42D4-87A3-AD18535F2A54}">
      <dgm:prSet/>
      <dgm:spPr/>
      <dgm:t>
        <a:bodyPr/>
        <a:lstStyle/>
        <a:p>
          <a:endParaRPr lang="en-US" sz="1800"/>
        </a:p>
      </dgm:t>
    </dgm:pt>
    <dgm:pt modelId="{10CDAE89-B64A-4E13-B30C-EC545876C2E1}" type="pres">
      <dgm:prSet presAssocID="{87C1A9BE-3EBE-48C1-B2F5-E1E2A300348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4F3DD6-02B9-4B49-A1CE-DE9EEB1CE19B}" type="pres">
      <dgm:prSet presAssocID="{64464180-9FC6-4D96-AD9B-21C9F537577C}" presName="horFlow" presStyleCnt="0"/>
      <dgm:spPr/>
      <dgm:t>
        <a:bodyPr/>
        <a:lstStyle/>
        <a:p>
          <a:endParaRPr lang="en-US"/>
        </a:p>
      </dgm:t>
    </dgm:pt>
    <dgm:pt modelId="{549A86CE-36D8-4C16-B508-B803F90933F7}" type="pres">
      <dgm:prSet presAssocID="{64464180-9FC6-4D96-AD9B-21C9F537577C}" presName="bigChev" presStyleLbl="node1" presStyleIdx="0" presStyleCnt="2"/>
      <dgm:spPr/>
      <dgm:t>
        <a:bodyPr/>
        <a:lstStyle/>
        <a:p>
          <a:endParaRPr lang="en-US"/>
        </a:p>
      </dgm:t>
    </dgm:pt>
    <dgm:pt modelId="{A9D7AD05-B00B-42B0-AE4C-DE54EFA73370}" type="pres">
      <dgm:prSet presAssocID="{73DC70C1-B98D-4E88-8D84-63CF99E4C818}" presName="parTrans" presStyleCnt="0"/>
      <dgm:spPr/>
      <dgm:t>
        <a:bodyPr/>
        <a:lstStyle/>
        <a:p>
          <a:endParaRPr lang="en-US"/>
        </a:p>
      </dgm:t>
    </dgm:pt>
    <dgm:pt modelId="{3DEFB0CC-0717-4F42-911F-C2B2F982F050}" type="pres">
      <dgm:prSet presAssocID="{51913587-ABD9-4E4D-8C88-C5A4B0C26152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EFCB4-6E18-4923-951E-D4476077A287}" type="pres">
      <dgm:prSet presAssocID="{A53960A6-3359-467A-AF99-0E0C38B42210}" presName="sibTrans" presStyleCnt="0"/>
      <dgm:spPr/>
      <dgm:t>
        <a:bodyPr/>
        <a:lstStyle/>
        <a:p>
          <a:endParaRPr lang="en-US"/>
        </a:p>
      </dgm:t>
    </dgm:pt>
    <dgm:pt modelId="{61B3D0C7-F792-437B-816C-97E8641C95DB}" type="pres">
      <dgm:prSet presAssocID="{B1F9DA22-813E-4DBA-AF94-03B9BC56B829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BB9D6-C770-414E-9F87-6B4D370248D4}" type="pres">
      <dgm:prSet presAssocID="{AA30C85A-1F60-4901-BC43-04BFC97DF4D4}" presName="sibTrans" presStyleCnt="0"/>
      <dgm:spPr/>
      <dgm:t>
        <a:bodyPr/>
        <a:lstStyle/>
        <a:p>
          <a:endParaRPr lang="en-US"/>
        </a:p>
      </dgm:t>
    </dgm:pt>
    <dgm:pt modelId="{3FD3EB7B-899A-4AEF-8772-F277C84B4FAD}" type="pres">
      <dgm:prSet presAssocID="{973C622B-0C54-48D1-BAFF-F7A7E9362503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FC139-C862-42D2-9FB5-4058925339F6}" type="pres">
      <dgm:prSet presAssocID="{1D1AFBF4-3766-4D27-8840-A2803A6DCAEF}" presName="sibTrans" presStyleCnt="0"/>
      <dgm:spPr/>
      <dgm:t>
        <a:bodyPr/>
        <a:lstStyle/>
        <a:p>
          <a:endParaRPr lang="en-US"/>
        </a:p>
      </dgm:t>
    </dgm:pt>
    <dgm:pt modelId="{15C7BAE0-67EB-4D71-9F62-0990450F479D}" type="pres">
      <dgm:prSet presAssocID="{74DB9FCE-F558-445D-ABC1-07A04D648533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FD0E2-3B6A-47FC-B2A8-972CD0CB2DE1}" type="pres">
      <dgm:prSet presAssocID="{64464180-9FC6-4D96-AD9B-21C9F537577C}" presName="vSp" presStyleCnt="0"/>
      <dgm:spPr/>
      <dgm:t>
        <a:bodyPr/>
        <a:lstStyle/>
        <a:p>
          <a:endParaRPr lang="en-US"/>
        </a:p>
      </dgm:t>
    </dgm:pt>
    <dgm:pt modelId="{5C2A149D-9514-4DDB-9F5E-CC807E1F0A95}" type="pres">
      <dgm:prSet presAssocID="{AFA4EDEE-2FD2-4978-9305-5DFD66A0EC43}" presName="horFlow" presStyleCnt="0"/>
      <dgm:spPr/>
      <dgm:t>
        <a:bodyPr/>
        <a:lstStyle/>
        <a:p>
          <a:endParaRPr lang="en-US"/>
        </a:p>
      </dgm:t>
    </dgm:pt>
    <dgm:pt modelId="{EAD431A1-4B6A-42F4-AB48-B893F0DF309D}" type="pres">
      <dgm:prSet presAssocID="{AFA4EDEE-2FD2-4978-9305-5DFD66A0EC43}" presName="bigChev" presStyleLbl="node1" presStyleIdx="1" presStyleCnt="2"/>
      <dgm:spPr/>
      <dgm:t>
        <a:bodyPr/>
        <a:lstStyle/>
        <a:p>
          <a:endParaRPr lang="en-US"/>
        </a:p>
      </dgm:t>
    </dgm:pt>
    <dgm:pt modelId="{156F0122-7F2A-4BEA-B491-49BA91D4A5F8}" type="pres">
      <dgm:prSet presAssocID="{A7E50F2A-3311-406D-B33F-642ECBD24511}" presName="parTrans" presStyleCnt="0"/>
      <dgm:spPr/>
      <dgm:t>
        <a:bodyPr/>
        <a:lstStyle/>
        <a:p>
          <a:endParaRPr lang="en-US"/>
        </a:p>
      </dgm:t>
    </dgm:pt>
    <dgm:pt modelId="{3A1A6A21-0DBA-4B1B-B47C-4C222672B1EF}" type="pres">
      <dgm:prSet presAssocID="{7414FC68-5266-4813-9F62-7FA152DE4287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BB15F-D7C0-4D93-B7DF-2F7A8C2E61F9}" type="pres">
      <dgm:prSet presAssocID="{55295450-CD33-4914-BA02-2F36D3D47DEA}" presName="sibTrans" presStyleCnt="0"/>
      <dgm:spPr/>
      <dgm:t>
        <a:bodyPr/>
        <a:lstStyle/>
        <a:p>
          <a:endParaRPr lang="en-US"/>
        </a:p>
      </dgm:t>
    </dgm:pt>
    <dgm:pt modelId="{36930812-F3E5-4A88-8371-7453195DEF43}" type="pres">
      <dgm:prSet presAssocID="{08EC80AC-6B9C-47E6-8C60-6400AFAC3236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7BBFE-EEC5-4596-BA38-ED63DD66384B}" type="pres">
      <dgm:prSet presAssocID="{1B91DC40-4AB8-4594-8CB6-BDA72D7E54AD}" presName="sibTrans" presStyleCnt="0"/>
      <dgm:spPr/>
      <dgm:t>
        <a:bodyPr/>
        <a:lstStyle/>
        <a:p>
          <a:endParaRPr lang="en-US"/>
        </a:p>
      </dgm:t>
    </dgm:pt>
    <dgm:pt modelId="{8C2D4895-70A6-401C-85E3-9EF6ADA889E9}" type="pres">
      <dgm:prSet presAssocID="{DD319576-98E4-492F-B18A-C01776621961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61AA-9CDF-42B2-B270-6FF538381F80}" type="pres">
      <dgm:prSet presAssocID="{8F3867E4-7A0A-4DEB-B8EA-0623B633EC40}" presName="sibTrans" presStyleCnt="0"/>
      <dgm:spPr/>
      <dgm:t>
        <a:bodyPr/>
        <a:lstStyle/>
        <a:p>
          <a:endParaRPr lang="en-US"/>
        </a:p>
      </dgm:t>
    </dgm:pt>
    <dgm:pt modelId="{3F7F29F3-37DE-4F2C-A5F8-6BC351753636}" type="pres">
      <dgm:prSet presAssocID="{9231FDDA-3CB9-42E6-9A9C-492948060DB2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E3CB0-4ACD-41EF-B6D2-38E5EFA16D74}" srcId="{87C1A9BE-3EBE-48C1-B2F5-E1E2A300348B}" destId="{64464180-9FC6-4D96-AD9B-21C9F537577C}" srcOrd="0" destOrd="0" parTransId="{902EDB99-C54A-447B-8F24-0E59F30D4D4A}" sibTransId="{FF61442E-BD87-4FDD-A2E3-EE390D71AA63}"/>
    <dgm:cxn modelId="{71EE07E2-8905-4B0D-97FD-4459B291DFAE}" type="presOf" srcId="{9231FDDA-3CB9-42E6-9A9C-492948060DB2}" destId="{3F7F29F3-37DE-4F2C-A5F8-6BC351753636}" srcOrd="0" destOrd="0" presId="urn:microsoft.com/office/officeart/2005/8/layout/lProcess3"/>
    <dgm:cxn modelId="{710CFF50-CC75-4E4E-AE9C-CB8E00B82121}" type="presOf" srcId="{74DB9FCE-F558-445D-ABC1-07A04D648533}" destId="{15C7BAE0-67EB-4D71-9F62-0990450F479D}" srcOrd="0" destOrd="0" presId="urn:microsoft.com/office/officeart/2005/8/layout/lProcess3"/>
    <dgm:cxn modelId="{BD5E398A-0B4C-4690-B601-BF7503F943F4}" type="presOf" srcId="{AFA4EDEE-2FD2-4978-9305-5DFD66A0EC43}" destId="{EAD431A1-4B6A-42F4-AB48-B893F0DF309D}" srcOrd="0" destOrd="0" presId="urn:microsoft.com/office/officeart/2005/8/layout/lProcess3"/>
    <dgm:cxn modelId="{31091745-CFFE-40CB-ACBA-B98E304065E0}" srcId="{AFA4EDEE-2FD2-4978-9305-5DFD66A0EC43}" destId="{DD319576-98E4-492F-B18A-C01776621961}" srcOrd="2" destOrd="0" parTransId="{576257C2-70B6-4790-8520-72A39553A7D0}" sibTransId="{8F3867E4-7A0A-4DEB-B8EA-0623B633EC40}"/>
    <dgm:cxn modelId="{279113D6-6EC6-4F48-BFEA-1E94D4FFF8DB}" type="presOf" srcId="{51913587-ABD9-4E4D-8C88-C5A4B0C26152}" destId="{3DEFB0CC-0717-4F42-911F-C2B2F982F050}" srcOrd="0" destOrd="0" presId="urn:microsoft.com/office/officeart/2005/8/layout/lProcess3"/>
    <dgm:cxn modelId="{35D4077A-68D6-46F5-A6A2-8373087E08DD}" srcId="{87C1A9BE-3EBE-48C1-B2F5-E1E2A300348B}" destId="{AFA4EDEE-2FD2-4978-9305-5DFD66A0EC43}" srcOrd="1" destOrd="0" parTransId="{ED4559B8-BA0B-4C2B-A581-6091389C3A31}" sibTransId="{5591F07D-E483-4452-A9B5-7BE7E126AF32}"/>
    <dgm:cxn modelId="{221802C4-4B59-4051-BBF0-713542BAE313}" type="presOf" srcId="{64464180-9FC6-4D96-AD9B-21C9F537577C}" destId="{549A86CE-36D8-4C16-B508-B803F90933F7}" srcOrd="0" destOrd="0" presId="urn:microsoft.com/office/officeart/2005/8/layout/lProcess3"/>
    <dgm:cxn modelId="{A6EBBEE2-F6A5-4336-B8A1-5CB554CF1FD8}" type="presOf" srcId="{87C1A9BE-3EBE-48C1-B2F5-E1E2A300348B}" destId="{10CDAE89-B64A-4E13-B30C-EC545876C2E1}" srcOrd="0" destOrd="0" presId="urn:microsoft.com/office/officeart/2005/8/layout/lProcess3"/>
    <dgm:cxn modelId="{0858C072-6E7B-42D4-87A3-AD18535F2A54}" srcId="{AFA4EDEE-2FD2-4978-9305-5DFD66A0EC43}" destId="{9231FDDA-3CB9-42E6-9A9C-492948060DB2}" srcOrd="3" destOrd="0" parTransId="{DE3B68B6-6582-48BF-AB72-D85897C76408}" sibTransId="{6D1FDE3F-D1FC-4481-83CD-53A2106D1DCF}"/>
    <dgm:cxn modelId="{604CABB9-5BBE-4C4E-B752-84C1617718E4}" type="presOf" srcId="{DD319576-98E4-492F-B18A-C01776621961}" destId="{8C2D4895-70A6-401C-85E3-9EF6ADA889E9}" srcOrd="0" destOrd="0" presId="urn:microsoft.com/office/officeart/2005/8/layout/lProcess3"/>
    <dgm:cxn modelId="{DEB5B848-232D-45BC-B7EC-440366791EA1}" type="presOf" srcId="{08EC80AC-6B9C-47E6-8C60-6400AFAC3236}" destId="{36930812-F3E5-4A88-8371-7453195DEF43}" srcOrd="0" destOrd="0" presId="urn:microsoft.com/office/officeart/2005/8/layout/lProcess3"/>
    <dgm:cxn modelId="{5C6420D7-7697-4722-8DEF-BCE08C2F58DD}" type="presOf" srcId="{B1F9DA22-813E-4DBA-AF94-03B9BC56B829}" destId="{61B3D0C7-F792-437B-816C-97E8641C95DB}" srcOrd="0" destOrd="0" presId="urn:microsoft.com/office/officeart/2005/8/layout/lProcess3"/>
    <dgm:cxn modelId="{5F906EDF-6158-4622-A3D8-807FCC092532}" srcId="{64464180-9FC6-4D96-AD9B-21C9F537577C}" destId="{51913587-ABD9-4E4D-8C88-C5A4B0C26152}" srcOrd="0" destOrd="0" parTransId="{73DC70C1-B98D-4E88-8D84-63CF99E4C818}" sibTransId="{A53960A6-3359-467A-AF99-0E0C38B42210}"/>
    <dgm:cxn modelId="{D0656D07-9F1C-4416-88A6-719368A9A44D}" srcId="{AFA4EDEE-2FD2-4978-9305-5DFD66A0EC43}" destId="{08EC80AC-6B9C-47E6-8C60-6400AFAC3236}" srcOrd="1" destOrd="0" parTransId="{B277B659-4323-4649-8CBC-FC805E27E29A}" sibTransId="{1B91DC40-4AB8-4594-8CB6-BDA72D7E54AD}"/>
    <dgm:cxn modelId="{2C3EAAB2-2F94-4128-9FF6-00135E90F806}" type="presOf" srcId="{7414FC68-5266-4813-9F62-7FA152DE4287}" destId="{3A1A6A21-0DBA-4B1B-B47C-4C222672B1EF}" srcOrd="0" destOrd="0" presId="urn:microsoft.com/office/officeart/2005/8/layout/lProcess3"/>
    <dgm:cxn modelId="{F71394D3-F467-4734-8846-0139E533CEDD}" srcId="{AFA4EDEE-2FD2-4978-9305-5DFD66A0EC43}" destId="{7414FC68-5266-4813-9F62-7FA152DE4287}" srcOrd="0" destOrd="0" parTransId="{A7E50F2A-3311-406D-B33F-642ECBD24511}" sibTransId="{55295450-CD33-4914-BA02-2F36D3D47DEA}"/>
    <dgm:cxn modelId="{C41D25BB-B9C7-4A6C-AA58-8860919EA7E3}" srcId="{64464180-9FC6-4D96-AD9B-21C9F537577C}" destId="{B1F9DA22-813E-4DBA-AF94-03B9BC56B829}" srcOrd="1" destOrd="0" parTransId="{5A947BC9-33F5-464E-BBEC-153DDD00AE9E}" sibTransId="{AA30C85A-1F60-4901-BC43-04BFC97DF4D4}"/>
    <dgm:cxn modelId="{58F2EA46-220C-4873-82DC-DB18F0AA01FB}" type="presOf" srcId="{973C622B-0C54-48D1-BAFF-F7A7E9362503}" destId="{3FD3EB7B-899A-4AEF-8772-F277C84B4FAD}" srcOrd="0" destOrd="0" presId="urn:microsoft.com/office/officeart/2005/8/layout/lProcess3"/>
    <dgm:cxn modelId="{A2DEF19B-738F-414B-8F56-D9F725EC93B0}" srcId="{64464180-9FC6-4D96-AD9B-21C9F537577C}" destId="{74DB9FCE-F558-445D-ABC1-07A04D648533}" srcOrd="3" destOrd="0" parTransId="{ED3B995D-24F9-450E-8D90-640B9BB6E8DA}" sibTransId="{E596ADF0-2430-49D9-8582-02381D205614}"/>
    <dgm:cxn modelId="{CA7AC566-1A9F-42D7-B830-B0F55501477E}" srcId="{64464180-9FC6-4D96-AD9B-21C9F537577C}" destId="{973C622B-0C54-48D1-BAFF-F7A7E9362503}" srcOrd="2" destOrd="0" parTransId="{E2CBEF23-86D4-49EB-8824-71B89CEF0D6A}" sibTransId="{1D1AFBF4-3766-4D27-8840-A2803A6DCAEF}"/>
    <dgm:cxn modelId="{4A81BC54-256D-4C47-B988-8541B0829934}" type="presParOf" srcId="{10CDAE89-B64A-4E13-B30C-EC545876C2E1}" destId="{EB4F3DD6-02B9-4B49-A1CE-DE9EEB1CE19B}" srcOrd="0" destOrd="0" presId="urn:microsoft.com/office/officeart/2005/8/layout/lProcess3"/>
    <dgm:cxn modelId="{9AE3224E-2B3F-4FD7-A611-05DDA686B70A}" type="presParOf" srcId="{EB4F3DD6-02B9-4B49-A1CE-DE9EEB1CE19B}" destId="{549A86CE-36D8-4C16-B508-B803F90933F7}" srcOrd="0" destOrd="0" presId="urn:microsoft.com/office/officeart/2005/8/layout/lProcess3"/>
    <dgm:cxn modelId="{CDA63FA8-39C0-4E75-80F9-B43F73BFF850}" type="presParOf" srcId="{EB4F3DD6-02B9-4B49-A1CE-DE9EEB1CE19B}" destId="{A9D7AD05-B00B-42B0-AE4C-DE54EFA73370}" srcOrd="1" destOrd="0" presId="urn:microsoft.com/office/officeart/2005/8/layout/lProcess3"/>
    <dgm:cxn modelId="{68BC2AC4-A170-4D6B-868F-1273713A1043}" type="presParOf" srcId="{EB4F3DD6-02B9-4B49-A1CE-DE9EEB1CE19B}" destId="{3DEFB0CC-0717-4F42-911F-C2B2F982F050}" srcOrd="2" destOrd="0" presId="urn:microsoft.com/office/officeart/2005/8/layout/lProcess3"/>
    <dgm:cxn modelId="{6850E6C1-EADC-465C-BA8A-851480D1DA03}" type="presParOf" srcId="{EB4F3DD6-02B9-4B49-A1CE-DE9EEB1CE19B}" destId="{D2EEFCB4-6E18-4923-951E-D4476077A287}" srcOrd="3" destOrd="0" presId="urn:microsoft.com/office/officeart/2005/8/layout/lProcess3"/>
    <dgm:cxn modelId="{A85B4822-D38F-458A-8ACD-8D3E8B577E85}" type="presParOf" srcId="{EB4F3DD6-02B9-4B49-A1CE-DE9EEB1CE19B}" destId="{61B3D0C7-F792-437B-816C-97E8641C95DB}" srcOrd="4" destOrd="0" presId="urn:microsoft.com/office/officeart/2005/8/layout/lProcess3"/>
    <dgm:cxn modelId="{604B0D56-348D-4B43-B2D9-AD9C66DD7167}" type="presParOf" srcId="{EB4F3DD6-02B9-4B49-A1CE-DE9EEB1CE19B}" destId="{F60BB9D6-C770-414E-9F87-6B4D370248D4}" srcOrd="5" destOrd="0" presId="urn:microsoft.com/office/officeart/2005/8/layout/lProcess3"/>
    <dgm:cxn modelId="{67132B42-EEED-4054-B176-AD8A0D3B08DB}" type="presParOf" srcId="{EB4F3DD6-02B9-4B49-A1CE-DE9EEB1CE19B}" destId="{3FD3EB7B-899A-4AEF-8772-F277C84B4FAD}" srcOrd="6" destOrd="0" presId="urn:microsoft.com/office/officeart/2005/8/layout/lProcess3"/>
    <dgm:cxn modelId="{F88A183F-3696-4E97-B6D8-0E8A8EA31703}" type="presParOf" srcId="{EB4F3DD6-02B9-4B49-A1CE-DE9EEB1CE19B}" destId="{E76FC139-C862-42D2-9FB5-4058925339F6}" srcOrd="7" destOrd="0" presId="urn:microsoft.com/office/officeart/2005/8/layout/lProcess3"/>
    <dgm:cxn modelId="{FCE7CD00-8DB7-470A-8641-97DD638CD7EB}" type="presParOf" srcId="{EB4F3DD6-02B9-4B49-A1CE-DE9EEB1CE19B}" destId="{15C7BAE0-67EB-4D71-9F62-0990450F479D}" srcOrd="8" destOrd="0" presId="urn:microsoft.com/office/officeart/2005/8/layout/lProcess3"/>
    <dgm:cxn modelId="{4573583F-22B9-41CF-9B35-9E31A011F0E0}" type="presParOf" srcId="{10CDAE89-B64A-4E13-B30C-EC545876C2E1}" destId="{A08FD0E2-3B6A-47FC-B2A8-972CD0CB2DE1}" srcOrd="1" destOrd="0" presId="urn:microsoft.com/office/officeart/2005/8/layout/lProcess3"/>
    <dgm:cxn modelId="{408B730E-9628-4B2A-BE14-FB9C69284ABB}" type="presParOf" srcId="{10CDAE89-B64A-4E13-B30C-EC545876C2E1}" destId="{5C2A149D-9514-4DDB-9F5E-CC807E1F0A95}" srcOrd="2" destOrd="0" presId="urn:microsoft.com/office/officeart/2005/8/layout/lProcess3"/>
    <dgm:cxn modelId="{2539D142-88D1-4ED9-9FEA-F5A30C9B9DFC}" type="presParOf" srcId="{5C2A149D-9514-4DDB-9F5E-CC807E1F0A95}" destId="{EAD431A1-4B6A-42F4-AB48-B893F0DF309D}" srcOrd="0" destOrd="0" presId="urn:microsoft.com/office/officeart/2005/8/layout/lProcess3"/>
    <dgm:cxn modelId="{AD951DFA-5BB2-4D8A-8AF3-C900C2F348F2}" type="presParOf" srcId="{5C2A149D-9514-4DDB-9F5E-CC807E1F0A95}" destId="{156F0122-7F2A-4BEA-B491-49BA91D4A5F8}" srcOrd="1" destOrd="0" presId="urn:microsoft.com/office/officeart/2005/8/layout/lProcess3"/>
    <dgm:cxn modelId="{991E67BD-AE6F-4C55-A303-86235BAB7E3C}" type="presParOf" srcId="{5C2A149D-9514-4DDB-9F5E-CC807E1F0A95}" destId="{3A1A6A21-0DBA-4B1B-B47C-4C222672B1EF}" srcOrd="2" destOrd="0" presId="urn:microsoft.com/office/officeart/2005/8/layout/lProcess3"/>
    <dgm:cxn modelId="{B9BBF99F-B3BA-4A0B-A652-DEB40CA2EB52}" type="presParOf" srcId="{5C2A149D-9514-4DDB-9F5E-CC807E1F0A95}" destId="{805BB15F-D7C0-4D93-B7DF-2F7A8C2E61F9}" srcOrd="3" destOrd="0" presId="urn:microsoft.com/office/officeart/2005/8/layout/lProcess3"/>
    <dgm:cxn modelId="{884837ED-D21F-4680-ABD9-80F944EB1D33}" type="presParOf" srcId="{5C2A149D-9514-4DDB-9F5E-CC807E1F0A95}" destId="{36930812-F3E5-4A88-8371-7453195DEF43}" srcOrd="4" destOrd="0" presId="urn:microsoft.com/office/officeart/2005/8/layout/lProcess3"/>
    <dgm:cxn modelId="{BA64BDAD-1F26-4B08-8794-945F6D2B9334}" type="presParOf" srcId="{5C2A149D-9514-4DDB-9F5E-CC807E1F0A95}" destId="{6B57BBFE-EEC5-4596-BA38-ED63DD66384B}" srcOrd="5" destOrd="0" presId="urn:microsoft.com/office/officeart/2005/8/layout/lProcess3"/>
    <dgm:cxn modelId="{56992E9D-523E-4C22-92C3-BC46CC81CEFA}" type="presParOf" srcId="{5C2A149D-9514-4DDB-9F5E-CC807E1F0A95}" destId="{8C2D4895-70A6-401C-85E3-9EF6ADA889E9}" srcOrd="6" destOrd="0" presId="urn:microsoft.com/office/officeart/2005/8/layout/lProcess3"/>
    <dgm:cxn modelId="{3B6C7D62-764D-4962-8419-C308940312F4}" type="presParOf" srcId="{5C2A149D-9514-4DDB-9F5E-CC807E1F0A95}" destId="{CD7E61AA-9CDF-42B2-B270-6FF538381F80}" srcOrd="7" destOrd="0" presId="urn:microsoft.com/office/officeart/2005/8/layout/lProcess3"/>
    <dgm:cxn modelId="{35AB7E8A-96B8-48FF-A530-372C6788C07A}" type="presParOf" srcId="{5C2A149D-9514-4DDB-9F5E-CC807E1F0A95}" destId="{3F7F29F3-37DE-4F2C-A5F8-6BC351753636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8ABDA-7385-A142-97C0-5EF1E2514F76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3AB73-3A9A-A84F-8E1D-AC9D29D890AF}">
      <dgm:prSet phldrT="[Text]" custT="1"/>
      <dgm:spPr/>
      <dgm:t>
        <a:bodyPr/>
        <a:lstStyle/>
        <a:p>
          <a:r>
            <a:rPr lang="en-US" sz="2400" b="1" dirty="0" smtClean="0">
              <a:latin typeface="Candara" panose="020E0502030303020204" pitchFamily="34" charset="0"/>
            </a:rPr>
            <a:t>Leadership Team</a:t>
          </a:r>
          <a:endParaRPr lang="en-US" sz="2400" b="1" dirty="0">
            <a:latin typeface="Candara" panose="020E0502030303020204" pitchFamily="34" charset="0"/>
          </a:endParaRPr>
        </a:p>
      </dgm:t>
    </dgm:pt>
    <dgm:pt modelId="{E71D765A-AEFA-4343-9CE8-3FE56295B636}" type="parTrans" cxnId="{6247DAE8-AC96-2844-9D64-B0F0D0B1F682}">
      <dgm:prSet/>
      <dgm:spPr/>
      <dgm:t>
        <a:bodyPr/>
        <a:lstStyle/>
        <a:p>
          <a:endParaRPr lang="en-US"/>
        </a:p>
      </dgm:t>
    </dgm:pt>
    <dgm:pt modelId="{C14C2678-B11B-2D48-B1C3-0139C2D9D05A}" type="sibTrans" cxnId="{6247DAE8-AC96-2844-9D64-B0F0D0B1F682}">
      <dgm:prSet/>
      <dgm:spPr/>
      <dgm:t>
        <a:bodyPr/>
        <a:lstStyle/>
        <a:p>
          <a:endParaRPr lang="en-US"/>
        </a:p>
      </dgm:t>
    </dgm:pt>
    <dgm:pt modelId="{1E6C96FD-C11D-6145-BAFF-9396A8C96061}">
      <dgm:prSet phldrT="[Text]" custT="1"/>
      <dgm:spPr/>
      <dgm:t>
        <a:bodyPr/>
        <a:lstStyle/>
        <a:p>
          <a:r>
            <a:rPr lang="en-US" sz="2400" b="1" dirty="0" smtClean="0">
              <a:latin typeface="Candara" panose="020E0502030303020204" pitchFamily="34" charset="0"/>
            </a:rPr>
            <a:t>Management Team</a:t>
          </a:r>
          <a:endParaRPr lang="en-US" sz="2400" b="1" dirty="0">
            <a:latin typeface="Candara" panose="020E0502030303020204" pitchFamily="34" charset="0"/>
          </a:endParaRPr>
        </a:p>
      </dgm:t>
    </dgm:pt>
    <dgm:pt modelId="{3499B217-F341-8B4B-813B-1C124502D55C}" type="parTrans" cxnId="{91D433A0-B44B-C94A-AF47-B813D96A8FD2}">
      <dgm:prSet/>
      <dgm:spPr/>
      <dgm:t>
        <a:bodyPr/>
        <a:lstStyle/>
        <a:p>
          <a:endParaRPr lang="en-US"/>
        </a:p>
      </dgm:t>
    </dgm:pt>
    <dgm:pt modelId="{D57677CF-A142-134B-851D-BD72DB248CB4}" type="sibTrans" cxnId="{91D433A0-B44B-C94A-AF47-B813D96A8FD2}">
      <dgm:prSet/>
      <dgm:spPr/>
      <dgm:t>
        <a:bodyPr/>
        <a:lstStyle/>
        <a:p>
          <a:endParaRPr lang="en-US"/>
        </a:p>
      </dgm:t>
    </dgm:pt>
    <dgm:pt modelId="{AD05290A-182E-3546-960C-89E50AC7F331}">
      <dgm:prSet custT="1"/>
      <dgm:spPr/>
      <dgm:t>
        <a:bodyPr/>
        <a:lstStyle/>
        <a:p>
          <a:r>
            <a:rPr lang="en-US" sz="2400" b="1" dirty="0" smtClean="0">
              <a:latin typeface="Candara" panose="020E0502030303020204" pitchFamily="34" charset="0"/>
            </a:rPr>
            <a:t>Implementation Team</a:t>
          </a:r>
          <a:endParaRPr lang="en-US" sz="2400" b="1" dirty="0">
            <a:latin typeface="Candara" panose="020E0502030303020204" pitchFamily="34" charset="0"/>
          </a:endParaRPr>
        </a:p>
      </dgm:t>
    </dgm:pt>
    <dgm:pt modelId="{582F58A6-AEA4-9C44-B250-A1771A4EA141}" type="parTrans" cxnId="{95DF04A9-703B-A548-AE71-DEB8391E7661}">
      <dgm:prSet/>
      <dgm:spPr/>
      <dgm:t>
        <a:bodyPr/>
        <a:lstStyle/>
        <a:p>
          <a:endParaRPr lang="en-US"/>
        </a:p>
      </dgm:t>
    </dgm:pt>
    <dgm:pt modelId="{96DEDE39-F9E3-894D-9BD1-EBCD4C57E10D}" type="sibTrans" cxnId="{95DF04A9-703B-A548-AE71-DEB8391E7661}">
      <dgm:prSet/>
      <dgm:spPr/>
      <dgm:t>
        <a:bodyPr/>
        <a:lstStyle/>
        <a:p>
          <a:endParaRPr lang="en-US"/>
        </a:p>
      </dgm:t>
    </dgm:pt>
    <dgm:pt modelId="{AC394994-50A2-0F46-80F0-A0C8011DAE1B}">
      <dgm:prSet phldrT="[Text]" custT="1"/>
      <dgm:spPr/>
      <dgm:t>
        <a:bodyPr/>
        <a:lstStyle/>
        <a:p>
          <a:r>
            <a:rPr lang="en-US" sz="1600" dirty="0" smtClean="0"/>
            <a:t>Strategic Planning</a:t>
          </a:r>
          <a:endParaRPr lang="en-US" sz="1600" dirty="0"/>
        </a:p>
      </dgm:t>
    </dgm:pt>
    <dgm:pt modelId="{D3F29E0F-B9D6-B142-8487-CBC1B26A1A5C}" type="parTrans" cxnId="{888748EA-437B-CB45-9698-912D55F6F32F}">
      <dgm:prSet/>
      <dgm:spPr/>
      <dgm:t>
        <a:bodyPr/>
        <a:lstStyle/>
        <a:p>
          <a:endParaRPr lang="en-US"/>
        </a:p>
      </dgm:t>
    </dgm:pt>
    <dgm:pt modelId="{7A5D7BD8-52B9-FD4B-BBF1-9D8C72D7A4BC}" type="sibTrans" cxnId="{888748EA-437B-CB45-9698-912D55F6F32F}">
      <dgm:prSet/>
      <dgm:spPr/>
      <dgm:t>
        <a:bodyPr/>
        <a:lstStyle/>
        <a:p>
          <a:endParaRPr lang="en-US"/>
        </a:p>
      </dgm:t>
    </dgm:pt>
    <dgm:pt modelId="{8354A239-CB76-B741-ADF6-D25C61DE3570}">
      <dgm:prSet phldrT="[Text]" custT="1"/>
      <dgm:spPr/>
      <dgm:t>
        <a:bodyPr/>
        <a:lstStyle/>
        <a:p>
          <a:r>
            <a:rPr lang="en-US" sz="1600" dirty="0" smtClean="0"/>
            <a:t>Program Development &amp; Quality</a:t>
          </a:r>
          <a:endParaRPr lang="en-US" sz="1600" dirty="0"/>
        </a:p>
      </dgm:t>
    </dgm:pt>
    <dgm:pt modelId="{BA0A6E06-A90E-7047-8132-1FE05623CC2C}" type="parTrans" cxnId="{BA017636-582C-DB42-A30C-CFF98C28D519}">
      <dgm:prSet/>
      <dgm:spPr/>
      <dgm:t>
        <a:bodyPr/>
        <a:lstStyle/>
        <a:p>
          <a:endParaRPr lang="en-US"/>
        </a:p>
      </dgm:t>
    </dgm:pt>
    <dgm:pt modelId="{02C7939E-7EB7-3246-B25F-6EF616843F6A}" type="sibTrans" cxnId="{BA017636-582C-DB42-A30C-CFF98C28D519}">
      <dgm:prSet/>
      <dgm:spPr/>
      <dgm:t>
        <a:bodyPr/>
        <a:lstStyle/>
        <a:p>
          <a:endParaRPr lang="en-US"/>
        </a:p>
      </dgm:t>
    </dgm:pt>
    <dgm:pt modelId="{CA544D8B-F7A7-4345-B62A-7CC52806995C}">
      <dgm:prSet phldrT="[Text]" custT="1"/>
      <dgm:spPr/>
      <dgm:t>
        <a:bodyPr/>
        <a:lstStyle/>
        <a:p>
          <a:r>
            <a:rPr lang="en-US" sz="1600" dirty="0" smtClean="0"/>
            <a:t>Stakeholder and Partner Engagement </a:t>
          </a:r>
          <a:endParaRPr lang="en-US" sz="1600" dirty="0"/>
        </a:p>
      </dgm:t>
    </dgm:pt>
    <dgm:pt modelId="{09E1495B-E116-4D9D-96DD-CDE73B3F0954}" type="parTrans" cxnId="{5E583834-08D5-4656-A8C3-7FE07F1ACF80}">
      <dgm:prSet/>
      <dgm:spPr/>
      <dgm:t>
        <a:bodyPr/>
        <a:lstStyle/>
        <a:p>
          <a:endParaRPr lang="en-US"/>
        </a:p>
      </dgm:t>
    </dgm:pt>
    <dgm:pt modelId="{EA1C1689-257F-4662-8463-24CA1606910F}" type="sibTrans" cxnId="{5E583834-08D5-4656-A8C3-7FE07F1ACF80}">
      <dgm:prSet/>
      <dgm:spPr/>
      <dgm:t>
        <a:bodyPr/>
        <a:lstStyle/>
        <a:p>
          <a:endParaRPr lang="en-US"/>
        </a:p>
      </dgm:t>
    </dgm:pt>
    <dgm:pt modelId="{E928150D-CFDB-413B-97BC-618BA26C522B}">
      <dgm:prSet custT="1"/>
      <dgm:spPr/>
      <dgm:t>
        <a:bodyPr/>
        <a:lstStyle/>
        <a:p>
          <a:r>
            <a:rPr lang="en-US" sz="1600" dirty="0" smtClean="0"/>
            <a:t>Partner Recruitment &amp; Training</a:t>
          </a:r>
          <a:endParaRPr lang="en-US" sz="1600" dirty="0"/>
        </a:p>
      </dgm:t>
    </dgm:pt>
    <dgm:pt modelId="{D91AB6B4-9B10-4185-A68C-D2F375760882}" type="parTrans" cxnId="{2865E29D-C070-40DF-B17E-34985066C323}">
      <dgm:prSet/>
      <dgm:spPr/>
      <dgm:t>
        <a:bodyPr/>
        <a:lstStyle/>
        <a:p>
          <a:endParaRPr lang="en-US"/>
        </a:p>
      </dgm:t>
    </dgm:pt>
    <dgm:pt modelId="{FB67078E-8562-4326-8C58-3D2A4E7701CD}" type="sibTrans" cxnId="{2865E29D-C070-40DF-B17E-34985066C323}">
      <dgm:prSet/>
      <dgm:spPr/>
      <dgm:t>
        <a:bodyPr/>
        <a:lstStyle/>
        <a:p>
          <a:endParaRPr lang="en-US"/>
        </a:p>
      </dgm:t>
    </dgm:pt>
    <dgm:pt modelId="{0279AFF2-B305-428E-A15A-FEB647F5F7A9}">
      <dgm:prSet custT="1"/>
      <dgm:spPr/>
      <dgm:t>
        <a:bodyPr/>
        <a:lstStyle/>
        <a:p>
          <a:r>
            <a:rPr lang="en-US" sz="1600" dirty="0" smtClean="0"/>
            <a:t>Employer Recruitment Strategy</a:t>
          </a:r>
          <a:endParaRPr lang="en-US" sz="1600" dirty="0"/>
        </a:p>
      </dgm:t>
    </dgm:pt>
    <dgm:pt modelId="{92FB2736-12DA-40E7-9FA6-2C1EE25B6F9B}" type="parTrans" cxnId="{06E61EF9-650A-459A-A967-C9DF4D901A24}">
      <dgm:prSet/>
      <dgm:spPr/>
      <dgm:t>
        <a:bodyPr/>
        <a:lstStyle/>
        <a:p>
          <a:endParaRPr lang="en-US"/>
        </a:p>
      </dgm:t>
    </dgm:pt>
    <dgm:pt modelId="{BB9B1650-DD0B-472B-9921-CAA298514C03}" type="sibTrans" cxnId="{06E61EF9-650A-459A-A967-C9DF4D901A24}">
      <dgm:prSet/>
      <dgm:spPr/>
      <dgm:t>
        <a:bodyPr/>
        <a:lstStyle/>
        <a:p>
          <a:endParaRPr lang="en-US"/>
        </a:p>
      </dgm:t>
    </dgm:pt>
    <dgm:pt modelId="{7D55B4CF-3779-40A2-B13B-44B15ED076AA}">
      <dgm:prSet custT="1"/>
      <dgm:spPr/>
      <dgm:t>
        <a:bodyPr/>
        <a:lstStyle/>
        <a:p>
          <a:r>
            <a:rPr lang="en-US" sz="1600" dirty="0" smtClean="0"/>
            <a:t>Partnership Agreements</a:t>
          </a:r>
          <a:endParaRPr lang="en-US" sz="1600" dirty="0"/>
        </a:p>
      </dgm:t>
    </dgm:pt>
    <dgm:pt modelId="{4FBD9BEF-AD3F-490F-BCEA-391EEC2D39E3}" type="parTrans" cxnId="{FC9AE0FE-565B-49BC-A617-B9CDEEE4DFCD}">
      <dgm:prSet/>
      <dgm:spPr/>
      <dgm:t>
        <a:bodyPr/>
        <a:lstStyle/>
        <a:p>
          <a:endParaRPr lang="en-US"/>
        </a:p>
      </dgm:t>
    </dgm:pt>
    <dgm:pt modelId="{9B3B1375-0093-438E-BC86-AA95F83A546A}" type="sibTrans" cxnId="{FC9AE0FE-565B-49BC-A617-B9CDEEE4DFCD}">
      <dgm:prSet/>
      <dgm:spPr/>
      <dgm:t>
        <a:bodyPr/>
        <a:lstStyle/>
        <a:p>
          <a:endParaRPr lang="en-US"/>
        </a:p>
      </dgm:t>
    </dgm:pt>
    <dgm:pt modelId="{E56E26B5-EBFD-4E1E-83F9-1E40C1850045}">
      <dgm:prSet phldrT="[Text]" custT="1"/>
      <dgm:spPr/>
      <dgm:t>
        <a:bodyPr/>
        <a:lstStyle/>
        <a:p>
          <a:r>
            <a:rPr lang="en-US" sz="1600" dirty="0" smtClean="0"/>
            <a:t>Fiscal  Management &amp; Compliance</a:t>
          </a:r>
          <a:endParaRPr lang="en-US" sz="1600" dirty="0"/>
        </a:p>
      </dgm:t>
    </dgm:pt>
    <dgm:pt modelId="{A645F08D-A708-4D3D-9E4F-1F6AEAA9C0A0}" type="parTrans" cxnId="{FE93AD74-D9DB-4D68-A4A7-8FDEE8E5D9A3}">
      <dgm:prSet/>
      <dgm:spPr/>
      <dgm:t>
        <a:bodyPr/>
        <a:lstStyle/>
        <a:p>
          <a:endParaRPr lang="en-US"/>
        </a:p>
      </dgm:t>
    </dgm:pt>
    <dgm:pt modelId="{2B29E7C1-47B8-4FC3-8E84-7453A11E31AE}" type="sibTrans" cxnId="{FE93AD74-D9DB-4D68-A4A7-8FDEE8E5D9A3}">
      <dgm:prSet/>
      <dgm:spPr/>
      <dgm:t>
        <a:bodyPr/>
        <a:lstStyle/>
        <a:p>
          <a:endParaRPr lang="en-US"/>
        </a:p>
      </dgm:t>
    </dgm:pt>
    <dgm:pt modelId="{FDF03CE0-A916-49BE-BA94-263C1F9E9AB0}">
      <dgm:prSet phldrT="[Text]" custT="1"/>
      <dgm:spPr/>
      <dgm:t>
        <a:bodyPr/>
        <a:lstStyle/>
        <a:p>
          <a:r>
            <a:rPr lang="en-US" sz="1600" dirty="0" smtClean="0"/>
            <a:t>Data Analysis Performance Reporting</a:t>
          </a:r>
          <a:endParaRPr lang="en-US" sz="1600" dirty="0"/>
        </a:p>
      </dgm:t>
    </dgm:pt>
    <dgm:pt modelId="{3F1647DE-14C1-4165-A116-04A5B11EC76C}" type="parTrans" cxnId="{37C9D24A-06C2-4ED0-9560-AADAB4A0EFAE}">
      <dgm:prSet/>
      <dgm:spPr/>
      <dgm:t>
        <a:bodyPr/>
        <a:lstStyle/>
        <a:p>
          <a:endParaRPr lang="en-US"/>
        </a:p>
      </dgm:t>
    </dgm:pt>
    <dgm:pt modelId="{F090BAA6-3948-456C-84A0-34FD0DA6CDE0}" type="sibTrans" cxnId="{37C9D24A-06C2-4ED0-9560-AADAB4A0EFAE}">
      <dgm:prSet/>
      <dgm:spPr/>
      <dgm:t>
        <a:bodyPr/>
        <a:lstStyle/>
        <a:p>
          <a:endParaRPr lang="en-US"/>
        </a:p>
      </dgm:t>
    </dgm:pt>
    <dgm:pt modelId="{476E686D-1CA2-4542-A732-E6EAB0464F91}">
      <dgm:prSet custT="1"/>
      <dgm:spPr/>
      <dgm:t>
        <a:bodyPr/>
        <a:lstStyle/>
        <a:p>
          <a:r>
            <a:rPr lang="en-US" sz="1600" dirty="0" smtClean="0"/>
            <a:t>Talent Development &amp; Management</a:t>
          </a:r>
          <a:endParaRPr lang="en-US" sz="1600" dirty="0"/>
        </a:p>
      </dgm:t>
    </dgm:pt>
    <dgm:pt modelId="{26E4CF39-BD33-4863-BE43-33AADA3C1B90}" type="parTrans" cxnId="{F80DF76B-2652-441A-AD3E-2FE1435B357D}">
      <dgm:prSet/>
      <dgm:spPr/>
      <dgm:t>
        <a:bodyPr/>
        <a:lstStyle/>
        <a:p>
          <a:endParaRPr lang="en-US"/>
        </a:p>
      </dgm:t>
    </dgm:pt>
    <dgm:pt modelId="{B76B2D12-A4B1-4AD4-A8B5-DD260703481E}" type="sibTrans" cxnId="{F80DF76B-2652-441A-AD3E-2FE1435B357D}">
      <dgm:prSet/>
      <dgm:spPr/>
      <dgm:t>
        <a:bodyPr/>
        <a:lstStyle/>
        <a:p>
          <a:endParaRPr lang="en-US"/>
        </a:p>
      </dgm:t>
    </dgm:pt>
    <dgm:pt modelId="{F586FFD7-EA6B-4EDF-977C-AA87D2577710}">
      <dgm:prSet custT="1"/>
      <dgm:spPr/>
      <dgm:t>
        <a:bodyPr/>
        <a:lstStyle/>
        <a:p>
          <a:r>
            <a:rPr lang="en-US" sz="1600" dirty="0" smtClean="0"/>
            <a:t>Valid &amp; Reliable Data Collection &amp; Reporting</a:t>
          </a:r>
          <a:endParaRPr lang="en-US" sz="1600" dirty="0"/>
        </a:p>
      </dgm:t>
    </dgm:pt>
    <dgm:pt modelId="{1E125CE9-5CDE-4956-A141-92A71C239D76}" type="sibTrans" cxnId="{4431A568-CC4A-4DE3-AF74-34DA9DC04783}">
      <dgm:prSet/>
      <dgm:spPr/>
      <dgm:t>
        <a:bodyPr/>
        <a:lstStyle/>
        <a:p>
          <a:endParaRPr lang="en-US"/>
        </a:p>
      </dgm:t>
    </dgm:pt>
    <dgm:pt modelId="{4B5F6387-CB00-4D46-ABF0-05AF88466F4B}" type="parTrans" cxnId="{4431A568-CC4A-4DE3-AF74-34DA9DC04783}">
      <dgm:prSet/>
      <dgm:spPr/>
      <dgm:t>
        <a:bodyPr/>
        <a:lstStyle/>
        <a:p>
          <a:endParaRPr lang="en-US"/>
        </a:p>
      </dgm:t>
    </dgm:pt>
    <dgm:pt modelId="{D61C4FC4-16CA-48FB-BC8C-2C7BF05CF8DD}">
      <dgm:prSet phldrT="[Text]" custT="1"/>
      <dgm:spPr/>
      <dgm:t>
        <a:bodyPr/>
        <a:lstStyle/>
        <a:p>
          <a:r>
            <a:rPr lang="en-US" sz="1600" dirty="0" smtClean="0"/>
            <a:t>Program &amp; Service Delivery</a:t>
          </a:r>
          <a:endParaRPr lang="en-US" sz="1600" dirty="0"/>
        </a:p>
      </dgm:t>
    </dgm:pt>
    <dgm:pt modelId="{0FBD47C0-5511-4EC8-B08A-05F843A5CAFD}" type="parTrans" cxnId="{49F10314-B1D7-4FFE-A133-3C838DC9FE31}">
      <dgm:prSet/>
      <dgm:spPr/>
      <dgm:t>
        <a:bodyPr/>
        <a:lstStyle/>
        <a:p>
          <a:endParaRPr lang="en-US"/>
        </a:p>
      </dgm:t>
    </dgm:pt>
    <dgm:pt modelId="{B6CA0978-E9DD-475C-BFA0-EEA871DBDD4C}" type="sibTrans" cxnId="{49F10314-B1D7-4FFE-A133-3C838DC9FE31}">
      <dgm:prSet/>
      <dgm:spPr/>
      <dgm:t>
        <a:bodyPr/>
        <a:lstStyle/>
        <a:p>
          <a:endParaRPr lang="en-US"/>
        </a:p>
      </dgm:t>
    </dgm:pt>
    <dgm:pt modelId="{132E5919-CB2C-A04B-8763-D64F44C5ED80}" type="pres">
      <dgm:prSet presAssocID="{C3E8ABDA-7385-A142-97C0-5EF1E2514F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19D03-05EB-0E4D-B5B1-97A32D60A3D7}" type="pres">
      <dgm:prSet presAssocID="{D163AB73-3A9A-A84F-8E1D-AC9D29D890AF}" presName="compNode" presStyleCnt="0"/>
      <dgm:spPr/>
    </dgm:pt>
    <dgm:pt modelId="{3158212C-2F27-6B4C-8C08-2AD2D0F70D80}" type="pres">
      <dgm:prSet presAssocID="{D163AB73-3A9A-A84F-8E1D-AC9D29D890AF}" presName="aNode" presStyleLbl="bgShp" presStyleIdx="0" presStyleCnt="3" custLinFactNeighborX="2775" custLinFactNeighborY="1754"/>
      <dgm:spPr/>
      <dgm:t>
        <a:bodyPr/>
        <a:lstStyle/>
        <a:p>
          <a:endParaRPr lang="en-US"/>
        </a:p>
      </dgm:t>
    </dgm:pt>
    <dgm:pt modelId="{D064F0F7-655C-8E4F-9C6C-636AD2FCBF76}" type="pres">
      <dgm:prSet presAssocID="{D163AB73-3A9A-A84F-8E1D-AC9D29D890AF}" presName="textNode" presStyleLbl="bgShp" presStyleIdx="0" presStyleCnt="3"/>
      <dgm:spPr/>
      <dgm:t>
        <a:bodyPr/>
        <a:lstStyle/>
        <a:p>
          <a:endParaRPr lang="en-US"/>
        </a:p>
      </dgm:t>
    </dgm:pt>
    <dgm:pt modelId="{193CDD6A-70E9-8740-BC37-379DF6E2E0CA}" type="pres">
      <dgm:prSet presAssocID="{D163AB73-3A9A-A84F-8E1D-AC9D29D890AF}" presName="compChildNode" presStyleCnt="0"/>
      <dgm:spPr/>
    </dgm:pt>
    <dgm:pt modelId="{0BAF5440-384D-9940-80EA-968F2D1063EE}" type="pres">
      <dgm:prSet presAssocID="{D163AB73-3A9A-A84F-8E1D-AC9D29D890AF}" presName="theInnerList" presStyleCnt="0"/>
      <dgm:spPr/>
    </dgm:pt>
    <dgm:pt modelId="{5A93FBBD-C4B2-4349-B0D4-9EDC6B2E5E6C}" type="pres">
      <dgm:prSet presAssocID="{AC394994-50A2-0F46-80F0-A0C8011DAE1B}" presName="childNode" presStyleLbl="node1" presStyleIdx="0" presStyleCnt="11" custLinFactY="-27503" custLinFactNeighborX="15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99DCD-459D-41F9-95AC-27CB1F13EE2E}" type="pres">
      <dgm:prSet presAssocID="{AC394994-50A2-0F46-80F0-A0C8011DAE1B}" presName="aSpace2" presStyleCnt="0"/>
      <dgm:spPr/>
    </dgm:pt>
    <dgm:pt modelId="{975CE2D3-E839-44B2-91F3-EBBF811B83D7}" type="pres">
      <dgm:prSet presAssocID="{CA544D8B-F7A7-4345-B62A-7CC52806995C}" presName="childNode" presStyleLbl="node1" presStyleIdx="1" presStyleCnt="11" custLinFactY="-22044" custLinFactNeighborX="15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DB8C4-18F0-4FB5-B89B-6CEB55475527}" type="pres">
      <dgm:prSet presAssocID="{CA544D8B-F7A7-4345-B62A-7CC52806995C}" presName="aSpace2" presStyleCnt="0"/>
      <dgm:spPr/>
    </dgm:pt>
    <dgm:pt modelId="{09F92C27-C71D-4B8B-A103-1B7E18834212}" type="pres">
      <dgm:prSet presAssocID="{E56E26B5-EBFD-4E1E-83F9-1E40C1850045}" presName="childNode" presStyleLbl="node1" presStyleIdx="2" presStyleCnt="11" custLinFactNeighborX="-1807" custLinFactNeighborY="-86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99FE1-D5AE-4EB1-BC35-62C94B44409C}" type="pres">
      <dgm:prSet presAssocID="{E56E26B5-EBFD-4E1E-83F9-1E40C1850045}" presName="aSpace2" presStyleCnt="0"/>
      <dgm:spPr/>
    </dgm:pt>
    <dgm:pt modelId="{E8A5AC46-CD98-4E3A-9595-428A38B37730}" type="pres">
      <dgm:prSet presAssocID="{FDF03CE0-A916-49BE-BA94-263C1F9E9AB0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7C51-2B13-F44F-AF8F-E76D760EBED1}" type="pres">
      <dgm:prSet presAssocID="{D163AB73-3A9A-A84F-8E1D-AC9D29D890AF}" presName="aSpace" presStyleCnt="0"/>
      <dgm:spPr/>
    </dgm:pt>
    <dgm:pt modelId="{40BEA6FF-4E39-B043-AA89-143463D50BCA}" type="pres">
      <dgm:prSet presAssocID="{1E6C96FD-C11D-6145-BAFF-9396A8C96061}" presName="compNode" presStyleCnt="0"/>
      <dgm:spPr/>
    </dgm:pt>
    <dgm:pt modelId="{00F8E393-297A-CC4C-A17A-19EA4FB0F07B}" type="pres">
      <dgm:prSet presAssocID="{1E6C96FD-C11D-6145-BAFF-9396A8C96061}" presName="aNode" presStyleLbl="bgShp" presStyleIdx="1" presStyleCnt="3" custLinFactNeighborX="559"/>
      <dgm:spPr/>
      <dgm:t>
        <a:bodyPr/>
        <a:lstStyle/>
        <a:p>
          <a:endParaRPr lang="en-US"/>
        </a:p>
      </dgm:t>
    </dgm:pt>
    <dgm:pt modelId="{4E735CA5-1EC4-B04F-AFB5-A927F5DAFB2D}" type="pres">
      <dgm:prSet presAssocID="{1E6C96FD-C11D-6145-BAFF-9396A8C96061}" presName="textNode" presStyleLbl="bgShp" presStyleIdx="1" presStyleCnt="3"/>
      <dgm:spPr/>
      <dgm:t>
        <a:bodyPr/>
        <a:lstStyle/>
        <a:p>
          <a:endParaRPr lang="en-US"/>
        </a:p>
      </dgm:t>
    </dgm:pt>
    <dgm:pt modelId="{9958D268-AE30-D045-9459-8E78DE7D3660}" type="pres">
      <dgm:prSet presAssocID="{1E6C96FD-C11D-6145-BAFF-9396A8C96061}" presName="compChildNode" presStyleCnt="0"/>
      <dgm:spPr/>
    </dgm:pt>
    <dgm:pt modelId="{84AC9ADD-CE40-4A44-A7F2-E4B01C5CC39F}" type="pres">
      <dgm:prSet presAssocID="{1E6C96FD-C11D-6145-BAFF-9396A8C96061}" presName="theInnerList" presStyleCnt="0"/>
      <dgm:spPr/>
    </dgm:pt>
    <dgm:pt modelId="{45734A1D-1E0B-3C4E-84AC-7402CA6497A3}" type="pres">
      <dgm:prSet presAssocID="{8354A239-CB76-B741-ADF6-D25C61DE3570}" presName="childNode" presStyleLbl="node1" presStyleIdx="4" presStyleCnt="11" custScaleY="43956" custLinFactY="-2251" custLinFactNeighborX="-12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9B04E-6369-4B42-9995-AD0A3E3C8F3E}" type="pres">
      <dgm:prSet presAssocID="{8354A239-CB76-B741-ADF6-D25C61DE3570}" presName="aSpace2" presStyleCnt="0"/>
      <dgm:spPr/>
    </dgm:pt>
    <dgm:pt modelId="{5136DEF7-7113-4727-A4F9-B7DD6A83F3CE}" type="pres">
      <dgm:prSet presAssocID="{D61C4FC4-16CA-48FB-BC8C-2C7BF05CF8DD}" presName="childNode" presStyleLbl="node1" presStyleIdx="5" presStyleCnt="11" custScaleY="48899" custLinFactY="-3653" custLinFactNeighborX="-12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108E8-42CA-45F1-BE5E-94C62C1DC1ED}" type="pres">
      <dgm:prSet presAssocID="{D61C4FC4-16CA-48FB-BC8C-2C7BF05CF8DD}" presName="aSpace2" presStyleCnt="0"/>
      <dgm:spPr/>
    </dgm:pt>
    <dgm:pt modelId="{1BE5EDBA-995B-49A2-B5C5-C16CE40E387B}" type="pres">
      <dgm:prSet presAssocID="{476E686D-1CA2-4542-A732-E6EAB0464F91}" presName="childNode" presStyleLbl="node1" presStyleIdx="6" presStyleCnt="11" custScaleY="40191" custLinFactY="-2645" custLinFactNeighborX="-12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6FB76-A845-4A47-BA8D-BD5BCDBB814E}" type="pres">
      <dgm:prSet presAssocID="{476E686D-1CA2-4542-A732-E6EAB0464F91}" presName="aSpace2" presStyleCnt="0"/>
      <dgm:spPr/>
    </dgm:pt>
    <dgm:pt modelId="{2B9A36AB-BF5E-40DC-8CFC-313CA5CE1440}" type="pres">
      <dgm:prSet presAssocID="{F586FFD7-EA6B-4EDF-977C-AA87D2577710}" presName="childNode" presStyleLbl="node1" presStyleIdx="7" presStyleCnt="11" custScaleY="36744" custLinFactNeighborX="-126" custLinFactNeighborY="-9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3B9C1-501E-3349-8195-0252FBEBF816}" type="pres">
      <dgm:prSet presAssocID="{1E6C96FD-C11D-6145-BAFF-9396A8C96061}" presName="aSpace" presStyleCnt="0"/>
      <dgm:spPr/>
    </dgm:pt>
    <dgm:pt modelId="{0F2D0253-2575-CB44-A4D1-30E566587EE0}" type="pres">
      <dgm:prSet presAssocID="{AD05290A-182E-3546-960C-89E50AC7F331}" presName="compNode" presStyleCnt="0"/>
      <dgm:spPr/>
    </dgm:pt>
    <dgm:pt modelId="{65B3F37E-B2B2-014B-8C86-4C6A0315E51B}" type="pres">
      <dgm:prSet presAssocID="{AD05290A-182E-3546-960C-89E50AC7F331}" presName="aNode" presStyleLbl="bgShp" presStyleIdx="2" presStyleCnt="3" custLinFactNeighborX="38"/>
      <dgm:spPr/>
      <dgm:t>
        <a:bodyPr/>
        <a:lstStyle/>
        <a:p>
          <a:endParaRPr lang="en-US"/>
        </a:p>
      </dgm:t>
    </dgm:pt>
    <dgm:pt modelId="{09CB227D-3BBA-F34F-8BB1-9454359329CE}" type="pres">
      <dgm:prSet presAssocID="{AD05290A-182E-3546-960C-89E50AC7F331}" presName="textNode" presStyleLbl="bgShp" presStyleIdx="2" presStyleCnt="3"/>
      <dgm:spPr/>
      <dgm:t>
        <a:bodyPr/>
        <a:lstStyle/>
        <a:p>
          <a:endParaRPr lang="en-US"/>
        </a:p>
      </dgm:t>
    </dgm:pt>
    <dgm:pt modelId="{7F527A5C-ED86-3943-9576-19E4F219A520}" type="pres">
      <dgm:prSet presAssocID="{AD05290A-182E-3546-960C-89E50AC7F331}" presName="compChildNode" presStyleCnt="0"/>
      <dgm:spPr/>
    </dgm:pt>
    <dgm:pt modelId="{EAD19416-C59A-A34F-BC8B-FB1F5B7F478D}" type="pres">
      <dgm:prSet presAssocID="{AD05290A-182E-3546-960C-89E50AC7F331}" presName="theInnerList" presStyleCnt="0"/>
      <dgm:spPr/>
    </dgm:pt>
    <dgm:pt modelId="{67004B09-E7F1-4DE5-9D99-1E43FD718227}" type="pres">
      <dgm:prSet presAssocID="{E928150D-CFDB-413B-97BC-618BA26C522B}" presName="childNode" presStyleLbl="node1" presStyleIdx="8" presStyleCnt="11" custLinFactY="-3412" custLinFactNeighborX="-9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09819-9DA2-4E59-BF5C-F7D92B01612F}" type="pres">
      <dgm:prSet presAssocID="{E928150D-CFDB-413B-97BC-618BA26C522B}" presName="aSpace2" presStyleCnt="0"/>
      <dgm:spPr/>
    </dgm:pt>
    <dgm:pt modelId="{AB8F32EB-E2D2-4DC8-B141-3CB23C739C53}" type="pres">
      <dgm:prSet presAssocID="{0279AFF2-B305-428E-A15A-FEB647F5F7A9}" presName="childNode" presStyleLbl="node1" presStyleIdx="9" presStyleCnt="11" custLinFactY="-2706" custLinFactNeighborX="-1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B9130-23F7-4D33-8CC6-979B66093A30}" type="pres">
      <dgm:prSet presAssocID="{0279AFF2-B305-428E-A15A-FEB647F5F7A9}" presName="aSpace2" presStyleCnt="0"/>
      <dgm:spPr/>
    </dgm:pt>
    <dgm:pt modelId="{C31CB155-0E7D-44D5-AF08-A21197A1BAF6}" type="pres">
      <dgm:prSet presAssocID="{7D55B4CF-3779-40A2-B13B-44B15ED076AA}" presName="childNode" presStyleLbl="node1" presStyleIdx="10" presStyleCnt="11" custLinFactY="-2001" custLinFactNeighborX="2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48578-9840-47CB-8F42-4A9835A6484E}" type="presOf" srcId="{8354A239-CB76-B741-ADF6-D25C61DE3570}" destId="{45734A1D-1E0B-3C4E-84AC-7402CA6497A3}" srcOrd="0" destOrd="0" presId="urn:microsoft.com/office/officeart/2005/8/layout/lProcess2"/>
    <dgm:cxn modelId="{91D433A0-B44B-C94A-AF47-B813D96A8FD2}" srcId="{C3E8ABDA-7385-A142-97C0-5EF1E2514F76}" destId="{1E6C96FD-C11D-6145-BAFF-9396A8C96061}" srcOrd="1" destOrd="0" parTransId="{3499B217-F341-8B4B-813B-1C124502D55C}" sibTransId="{D57677CF-A142-134B-851D-BD72DB248CB4}"/>
    <dgm:cxn modelId="{4CFA14A9-5269-4033-A04A-5780BF8E1A83}" type="presOf" srcId="{FDF03CE0-A916-49BE-BA94-263C1F9E9AB0}" destId="{E8A5AC46-CD98-4E3A-9595-428A38B37730}" srcOrd="0" destOrd="0" presId="urn:microsoft.com/office/officeart/2005/8/layout/lProcess2"/>
    <dgm:cxn modelId="{2DB640E4-F508-4BBF-9529-FD2DAD280AE8}" type="presOf" srcId="{E928150D-CFDB-413B-97BC-618BA26C522B}" destId="{67004B09-E7F1-4DE5-9D99-1E43FD718227}" srcOrd="0" destOrd="0" presId="urn:microsoft.com/office/officeart/2005/8/layout/lProcess2"/>
    <dgm:cxn modelId="{F80DF76B-2652-441A-AD3E-2FE1435B357D}" srcId="{1E6C96FD-C11D-6145-BAFF-9396A8C96061}" destId="{476E686D-1CA2-4542-A732-E6EAB0464F91}" srcOrd="2" destOrd="0" parTransId="{26E4CF39-BD33-4863-BE43-33AADA3C1B90}" sibTransId="{B76B2D12-A4B1-4AD4-A8B5-DD260703481E}"/>
    <dgm:cxn modelId="{527809B8-21F6-45E5-B639-CDB659BC8B62}" type="presOf" srcId="{E56E26B5-EBFD-4E1E-83F9-1E40C1850045}" destId="{09F92C27-C71D-4B8B-A103-1B7E18834212}" srcOrd="0" destOrd="0" presId="urn:microsoft.com/office/officeart/2005/8/layout/lProcess2"/>
    <dgm:cxn modelId="{06E61EF9-650A-459A-A967-C9DF4D901A24}" srcId="{AD05290A-182E-3546-960C-89E50AC7F331}" destId="{0279AFF2-B305-428E-A15A-FEB647F5F7A9}" srcOrd="1" destOrd="0" parTransId="{92FB2736-12DA-40E7-9FA6-2C1EE25B6F9B}" sibTransId="{BB9B1650-DD0B-472B-9921-CAA298514C03}"/>
    <dgm:cxn modelId="{AC2DAF0C-A056-4AC9-9B5D-3A61D7AA6CA7}" type="presOf" srcId="{1E6C96FD-C11D-6145-BAFF-9396A8C96061}" destId="{00F8E393-297A-CC4C-A17A-19EA4FB0F07B}" srcOrd="0" destOrd="0" presId="urn:microsoft.com/office/officeart/2005/8/layout/lProcess2"/>
    <dgm:cxn modelId="{37C9D24A-06C2-4ED0-9560-AADAB4A0EFAE}" srcId="{D163AB73-3A9A-A84F-8E1D-AC9D29D890AF}" destId="{FDF03CE0-A916-49BE-BA94-263C1F9E9AB0}" srcOrd="3" destOrd="0" parTransId="{3F1647DE-14C1-4165-A116-04A5B11EC76C}" sibTransId="{F090BAA6-3948-456C-84A0-34FD0DA6CDE0}"/>
    <dgm:cxn modelId="{1778895E-894B-49E0-9D2A-9B38DBE1E612}" type="presOf" srcId="{AC394994-50A2-0F46-80F0-A0C8011DAE1B}" destId="{5A93FBBD-C4B2-4349-B0D4-9EDC6B2E5E6C}" srcOrd="0" destOrd="0" presId="urn:microsoft.com/office/officeart/2005/8/layout/lProcess2"/>
    <dgm:cxn modelId="{0E30886C-8A5D-41C6-8727-73DB2D9A281B}" type="presOf" srcId="{1E6C96FD-C11D-6145-BAFF-9396A8C96061}" destId="{4E735CA5-1EC4-B04F-AFB5-A927F5DAFB2D}" srcOrd="1" destOrd="0" presId="urn:microsoft.com/office/officeart/2005/8/layout/lProcess2"/>
    <dgm:cxn modelId="{49F10314-B1D7-4FFE-A133-3C838DC9FE31}" srcId="{1E6C96FD-C11D-6145-BAFF-9396A8C96061}" destId="{D61C4FC4-16CA-48FB-BC8C-2C7BF05CF8DD}" srcOrd="1" destOrd="0" parTransId="{0FBD47C0-5511-4EC8-B08A-05F843A5CAFD}" sibTransId="{B6CA0978-E9DD-475C-BFA0-EEA871DBDD4C}"/>
    <dgm:cxn modelId="{4431A568-CC4A-4DE3-AF74-34DA9DC04783}" srcId="{1E6C96FD-C11D-6145-BAFF-9396A8C96061}" destId="{F586FFD7-EA6B-4EDF-977C-AA87D2577710}" srcOrd="3" destOrd="0" parTransId="{4B5F6387-CB00-4D46-ABF0-05AF88466F4B}" sibTransId="{1E125CE9-5CDE-4956-A141-92A71C239D76}"/>
    <dgm:cxn modelId="{6247DAE8-AC96-2844-9D64-B0F0D0B1F682}" srcId="{C3E8ABDA-7385-A142-97C0-5EF1E2514F76}" destId="{D163AB73-3A9A-A84F-8E1D-AC9D29D890AF}" srcOrd="0" destOrd="0" parTransId="{E71D765A-AEFA-4343-9CE8-3FE56295B636}" sibTransId="{C14C2678-B11B-2D48-B1C3-0139C2D9D05A}"/>
    <dgm:cxn modelId="{5A52A8BC-286D-488D-9E7E-FFAAD6FBD26F}" type="presOf" srcId="{CA544D8B-F7A7-4345-B62A-7CC52806995C}" destId="{975CE2D3-E839-44B2-91F3-EBBF811B83D7}" srcOrd="0" destOrd="0" presId="urn:microsoft.com/office/officeart/2005/8/layout/lProcess2"/>
    <dgm:cxn modelId="{08B3D474-B76F-407F-804F-5E3A2430F279}" type="presOf" srcId="{0279AFF2-B305-428E-A15A-FEB647F5F7A9}" destId="{AB8F32EB-E2D2-4DC8-B141-3CB23C739C53}" srcOrd="0" destOrd="0" presId="urn:microsoft.com/office/officeart/2005/8/layout/lProcess2"/>
    <dgm:cxn modelId="{EE19DF6F-D16C-4F46-93F1-9E1279F491BC}" type="presOf" srcId="{D61C4FC4-16CA-48FB-BC8C-2C7BF05CF8DD}" destId="{5136DEF7-7113-4727-A4F9-B7DD6A83F3CE}" srcOrd="0" destOrd="0" presId="urn:microsoft.com/office/officeart/2005/8/layout/lProcess2"/>
    <dgm:cxn modelId="{E24C6C24-3938-4A42-BB70-56FD9B80F35A}" type="presOf" srcId="{AD05290A-182E-3546-960C-89E50AC7F331}" destId="{09CB227D-3BBA-F34F-8BB1-9454359329CE}" srcOrd="1" destOrd="0" presId="urn:microsoft.com/office/officeart/2005/8/layout/lProcess2"/>
    <dgm:cxn modelId="{CD6FD7D7-9BC9-4974-BABC-8F16D48EEADE}" type="presOf" srcId="{476E686D-1CA2-4542-A732-E6EAB0464F91}" destId="{1BE5EDBA-995B-49A2-B5C5-C16CE40E387B}" srcOrd="0" destOrd="0" presId="urn:microsoft.com/office/officeart/2005/8/layout/lProcess2"/>
    <dgm:cxn modelId="{2865E29D-C070-40DF-B17E-34985066C323}" srcId="{AD05290A-182E-3546-960C-89E50AC7F331}" destId="{E928150D-CFDB-413B-97BC-618BA26C522B}" srcOrd="0" destOrd="0" parTransId="{D91AB6B4-9B10-4185-A68C-D2F375760882}" sibTransId="{FB67078E-8562-4326-8C58-3D2A4E7701CD}"/>
    <dgm:cxn modelId="{75F69D31-C17A-4A1F-BD31-5B1576F634AA}" type="presOf" srcId="{F586FFD7-EA6B-4EDF-977C-AA87D2577710}" destId="{2B9A36AB-BF5E-40DC-8CFC-313CA5CE1440}" srcOrd="0" destOrd="0" presId="urn:microsoft.com/office/officeart/2005/8/layout/lProcess2"/>
    <dgm:cxn modelId="{FC9AE0FE-565B-49BC-A617-B9CDEEE4DFCD}" srcId="{AD05290A-182E-3546-960C-89E50AC7F331}" destId="{7D55B4CF-3779-40A2-B13B-44B15ED076AA}" srcOrd="2" destOrd="0" parTransId="{4FBD9BEF-AD3F-490F-BCEA-391EEC2D39E3}" sibTransId="{9B3B1375-0093-438E-BC86-AA95F83A546A}"/>
    <dgm:cxn modelId="{3B30F216-FE85-4DB1-8971-E0B6BD1CD7D1}" type="presOf" srcId="{D163AB73-3A9A-A84F-8E1D-AC9D29D890AF}" destId="{3158212C-2F27-6B4C-8C08-2AD2D0F70D80}" srcOrd="0" destOrd="0" presId="urn:microsoft.com/office/officeart/2005/8/layout/lProcess2"/>
    <dgm:cxn modelId="{95DF04A9-703B-A548-AE71-DEB8391E7661}" srcId="{C3E8ABDA-7385-A142-97C0-5EF1E2514F76}" destId="{AD05290A-182E-3546-960C-89E50AC7F331}" srcOrd="2" destOrd="0" parTransId="{582F58A6-AEA4-9C44-B250-A1771A4EA141}" sibTransId="{96DEDE39-F9E3-894D-9BD1-EBCD4C57E10D}"/>
    <dgm:cxn modelId="{BA017636-582C-DB42-A30C-CFF98C28D519}" srcId="{1E6C96FD-C11D-6145-BAFF-9396A8C96061}" destId="{8354A239-CB76-B741-ADF6-D25C61DE3570}" srcOrd="0" destOrd="0" parTransId="{BA0A6E06-A90E-7047-8132-1FE05623CC2C}" sibTransId="{02C7939E-7EB7-3246-B25F-6EF616843F6A}"/>
    <dgm:cxn modelId="{57ACBF9E-87D9-47A6-BDF6-4715C984D5E9}" type="presOf" srcId="{AD05290A-182E-3546-960C-89E50AC7F331}" destId="{65B3F37E-B2B2-014B-8C86-4C6A0315E51B}" srcOrd="0" destOrd="0" presId="urn:microsoft.com/office/officeart/2005/8/layout/lProcess2"/>
    <dgm:cxn modelId="{0F3EC656-0DE7-4EA3-A281-0E3F809966C0}" type="presOf" srcId="{D163AB73-3A9A-A84F-8E1D-AC9D29D890AF}" destId="{D064F0F7-655C-8E4F-9C6C-636AD2FCBF76}" srcOrd="1" destOrd="0" presId="urn:microsoft.com/office/officeart/2005/8/layout/lProcess2"/>
    <dgm:cxn modelId="{FE93AD74-D9DB-4D68-A4A7-8FDEE8E5D9A3}" srcId="{D163AB73-3A9A-A84F-8E1D-AC9D29D890AF}" destId="{E56E26B5-EBFD-4E1E-83F9-1E40C1850045}" srcOrd="2" destOrd="0" parTransId="{A645F08D-A708-4D3D-9E4F-1F6AEAA9C0A0}" sibTransId="{2B29E7C1-47B8-4FC3-8E84-7453A11E31AE}"/>
    <dgm:cxn modelId="{5E583834-08D5-4656-A8C3-7FE07F1ACF80}" srcId="{D163AB73-3A9A-A84F-8E1D-AC9D29D890AF}" destId="{CA544D8B-F7A7-4345-B62A-7CC52806995C}" srcOrd="1" destOrd="0" parTransId="{09E1495B-E116-4D9D-96DD-CDE73B3F0954}" sibTransId="{EA1C1689-257F-4662-8463-24CA1606910F}"/>
    <dgm:cxn modelId="{0E06FBBD-1591-4637-96AC-49C7C1D0D60E}" type="presOf" srcId="{C3E8ABDA-7385-A142-97C0-5EF1E2514F76}" destId="{132E5919-CB2C-A04B-8763-D64F44C5ED80}" srcOrd="0" destOrd="0" presId="urn:microsoft.com/office/officeart/2005/8/layout/lProcess2"/>
    <dgm:cxn modelId="{A49D58B4-E7EC-4E21-9AFF-C628D4B5E0A3}" type="presOf" srcId="{7D55B4CF-3779-40A2-B13B-44B15ED076AA}" destId="{C31CB155-0E7D-44D5-AF08-A21197A1BAF6}" srcOrd="0" destOrd="0" presId="urn:microsoft.com/office/officeart/2005/8/layout/lProcess2"/>
    <dgm:cxn modelId="{888748EA-437B-CB45-9698-912D55F6F32F}" srcId="{D163AB73-3A9A-A84F-8E1D-AC9D29D890AF}" destId="{AC394994-50A2-0F46-80F0-A0C8011DAE1B}" srcOrd="0" destOrd="0" parTransId="{D3F29E0F-B9D6-B142-8487-CBC1B26A1A5C}" sibTransId="{7A5D7BD8-52B9-FD4B-BBF1-9D8C72D7A4BC}"/>
    <dgm:cxn modelId="{2380D09F-4478-4B42-B738-3834C392B929}" type="presParOf" srcId="{132E5919-CB2C-A04B-8763-D64F44C5ED80}" destId="{76319D03-05EB-0E4D-B5B1-97A32D60A3D7}" srcOrd="0" destOrd="0" presId="urn:microsoft.com/office/officeart/2005/8/layout/lProcess2"/>
    <dgm:cxn modelId="{CD5D07AE-EAD0-4BCF-8D6F-68B8439E161D}" type="presParOf" srcId="{76319D03-05EB-0E4D-B5B1-97A32D60A3D7}" destId="{3158212C-2F27-6B4C-8C08-2AD2D0F70D80}" srcOrd="0" destOrd="0" presId="urn:microsoft.com/office/officeart/2005/8/layout/lProcess2"/>
    <dgm:cxn modelId="{F1AC1537-7F62-4AEE-9ABC-E5DCD196950F}" type="presParOf" srcId="{76319D03-05EB-0E4D-B5B1-97A32D60A3D7}" destId="{D064F0F7-655C-8E4F-9C6C-636AD2FCBF76}" srcOrd="1" destOrd="0" presId="urn:microsoft.com/office/officeart/2005/8/layout/lProcess2"/>
    <dgm:cxn modelId="{8BB7646D-154B-4A89-A1B1-26C72A53FAF3}" type="presParOf" srcId="{76319D03-05EB-0E4D-B5B1-97A32D60A3D7}" destId="{193CDD6A-70E9-8740-BC37-379DF6E2E0CA}" srcOrd="2" destOrd="0" presId="urn:microsoft.com/office/officeart/2005/8/layout/lProcess2"/>
    <dgm:cxn modelId="{5B094F09-EF0F-44DD-B9B2-0DB1842D3AD1}" type="presParOf" srcId="{193CDD6A-70E9-8740-BC37-379DF6E2E0CA}" destId="{0BAF5440-384D-9940-80EA-968F2D1063EE}" srcOrd="0" destOrd="0" presId="urn:microsoft.com/office/officeart/2005/8/layout/lProcess2"/>
    <dgm:cxn modelId="{B54E99BF-ED1B-4984-826C-1A5D21B597F2}" type="presParOf" srcId="{0BAF5440-384D-9940-80EA-968F2D1063EE}" destId="{5A93FBBD-C4B2-4349-B0D4-9EDC6B2E5E6C}" srcOrd="0" destOrd="0" presId="urn:microsoft.com/office/officeart/2005/8/layout/lProcess2"/>
    <dgm:cxn modelId="{9F937D7D-E909-41F2-B62C-FF9E2B09CCEF}" type="presParOf" srcId="{0BAF5440-384D-9940-80EA-968F2D1063EE}" destId="{ACD99DCD-459D-41F9-95AC-27CB1F13EE2E}" srcOrd="1" destOrd="0" presId="urn:microsoft.com/office/officeart/2005/8/layout/lProcess2"/>
    <dgm:cxn modelId="{6F5D8C9F-3519-47D7-872C-82C3ABEFDC30}" type="presParOf" srcId="{0BAF5440-384D-9940-80EA-968F2D1063EE}" destId="{975CE2D3-E839-44B2-91F3-EBBF811B83D7}" srcOrd="2" destOrd="0" presId="urn:microsoft.com/office/officeart/2005/8/layout/lProcess2"/>
    <dgm:cxn modelId="{F872DADA-5710-4F2B-AB3B-746CDB732DCA}" type="presParOf" srcId="{0BAF5440-384D-9940-80EA-968F2D1063EE}" destId="{E79DB8C4-18F0-4FB5-B89B-6CEB55475527}" srcOrd="3" destOrd="0" presId="urn:microsoft.com/office/officeart/2005/8/layout/lProcess2"/>
    <dgm:cxn modelId="{3038D775-6A76-4A4E-85CB-35158E752FE9}" type="presParOf" srcId="{0BAF5440-384D-9940-80EA-968F2D1063EE}" destId="{09F92C27-C71D-4B8B-A103-1B7E18834212}" srcOrd="4" destOrd="0" presId="urn:microsoft.com/office/officeart/2005/8/layout/lProcess2"/>
    <dgm:cxn modelId="{1ED6433F-8840-461D-AA03-C9BAC31EB53A}" type="presParOf" srcId="{0BAF5440-384D-9940-80EA-968F2D1063EE}" destId="{CBA99FE1-D5AE-4EB1-BC35-62C94B44409C}" srcOrd="5" destOrd="0" presId="urn:microsoft.com/office/officeart/2005/8/layout/lProcess2"/>
    <dgm:cxn modelId="{44E28E93-40B8-4EE1-9ED0-40001ADC80C4}" type="presParOf" srcId="{0BAF5440-384D-9940-80EA-968F2D1063EE}" destId="{E8A5AC46-CD98-4E3A-9595-428A38B37730}" srcOrd="6" destOrd="0" presId="urn:microsoft.com/office/officeart/2005/8/layout/lProcess2"/>
    <dgm:cxn modelId="{0CBF3B46-9E39-4DEC-BEB4-A3ED459E29D9}" type="presParOf" srcId="{132E5919-CB2C-A04B-8763-D64F44C5ED80}" destId="{AB447C51-2B13-F44F-AF8F-E76D760EBED1}" srcOrd="1" destOrd="0" presId="urn:microsoft.com/office/officeart/2005/8/layout/lProcess2"/>
    <dgm:cxn modelId="{D80A08D2-7346-4DC3-B9DB-C45FE778A271}" type="presParOf" srcId="{132E5919-CB2C-A04B-8763-D64F44C5ED80}" destId="{40BEA6FF-4E39-B043-AA89-143463D50BCA}" srcOrd="2" destOrd="0" presId="urn:microsoft.com/office/officeart/2005/8/layout/lProcess2"/>
    <dgm:cxn modelId="{15D428AD-133A-4A46-BC55-5E99AA555232}" type="presParOf" srcId="{40BEA6FF-4E39-B043-AA89-143463D50BCA}" destId="{00F8E393-297A-CC4C-A17A-19EA4FB0F07B}" srcOrd="0" destOrd="0" presId="urn:microsoft.com/office/officeart/2005/8/layout/lProcess2"/>
    <dgm:cxn modelId="{9362AD54-CB1F-4B25-8A4A-8A891DA76DE5}" type="presParOf" srcId="{40BEA6FF-4E39-B043-AA89-143463D50BCA}" destId="{4E735CA5-1EC4-B04F-AFB5-A927F5DAFB2D}" srcOrd="1" destOrd="0" presId="urn:microsoft.com/office/officeart/2005/8/layout/lProcess2"/>
    <dgm:cxn modelId="{C8CE2151-D4C6-4401-ABC9-870068518391}" type="presParOf" srcId="{40BEA6FF-4E39-B043-AA89-143463D50BCA}" destId="{9958D268-AE30-D045-9459-8E78DE7D3660}" srcOrd="2" destOrd="0" presId="urn:microsoft.com/office/officeart/2005/8/layout/lProcess2"/>
    <dgm:cxn modelId="{7CE4A795-EB53-4DA1-B686-A0670B6B87BE}" type="presParOf" srcId="{9958D268-AE30-D045-9459-8E78DE7D3660}" destId="{84AC9ADD-CE40-4A44-A7F2-E4B01C5CC39F}" srcOrd="0" destOrd="0" presId="urn:microsoft.com/office/officeart/2005/8/layout/lProcess2"/>
    <dgm:cxn modelId="{515868BD-6BDC-4475-B8C6-96C5CF722720}" type="presParOf" srcId="{84AC9ADD-CE40-4A44-A7F2-E4B01C5CC39F}" destId="{45734A1D-1E0B-3C4E-84AC-7402CA6497A3}" srcOrd="0" destOrd="0" presId="urn:microsoft.com/office/officeart/2005/8/layout/lProcess2"/>
    <dgm:cxn modelId="{59F2D887-1234-4B80-965F-4AE01CA046AE}" type="presParOf" srcId="{84AC9ADD-CE40-4A44-A7F2-E4B01C5CC39F}" destId="{7AA9B04E-6369-4B42-9995-AD0A3E3C8F3E}" srcOrd="1" destOrd="0" presId="urn:microsoft.com/office/officeart/2005/8/layout/lProcess2"/>
    <dgm:cxn modelId="{CDF137AA-D2B8-4203-8052-80FAF0444827}" type="presParOf" srcId="{84AC9ADD-CE40-4A44-A7F2-E4B01C5CC39F}" destId="{5136DEF7-7113-4727-A4F9-B7DD6A83F3CE}" srcOrd="2" destOrd="0" presId="urn:microsoft.com/office/officeart/2005/8/layout/lProcess2"/>
    <dgm:cxn modelId="{26E89640-35B3-43F6-AF74-ED8DB6FE7CC2}" type="presParOf" srcId="{84AC9ADD-CE40-4A44-A7F2-E4B01C5CC39F}" destId="{207108E8-42CA-45F1-BE5E-94C62C1DC1ED}" srcOrd="3" destOrd="0" presId="urn:microsoft.com/office/officeart/2005/8/layout/lProcess2"/>
    <dgm:cxn modelId="{6DFAAA24-3CDE-4007-9C63-EDD82101667A}" type="presParOf" srcId="{84AC9ADD-CE40-4A44-A7F2-E4B01C5CC39F}" destId="{1BE5EDBA-995B-49A2-B5C5-C16CE40E387B}" srcOrd="4" destOrd="0" presId="urn:microsoft.com/office/officeart/2005/8/layout/lProcess2"/>
    <dgm:cxn modelId="{AA46BC95-580F-4358-90B3-45D29A4B76C7}" type="presParOf" srcId="{84AC9ADD-CE40-4A44-A7F2-E4B01C5CC39F}" destId="{2196FB76-A845-4A47-BA8D-BD5BCDBB814E}" srcOrd="5" destOrd="0" presId="urn:microsoft.com/office/officeart/2005/8/layout/lProcess2"/>
    <dgm:cxn modelId="{07B81082-3B8D-4BE3-9C92-7550448E9346}" type="presParOf" srcId="{84AC9ADD-CE40-4A44-A7F2-E4B01C5CC39F}" destId="{2B9A36AB-BF5E-40DC-8CFC-313CA5CE1440}" srcOrd="6" destOrd="0" presId="urn:microsoft.com/office/officeart/2005/8/layout/lProcess2"/>
    <dgm:cxn modelId="{E6F81443-85B8-4E70-8A8B-6022A61780CA}" type="presParOf" srcId="{132E5919-CB2C-A04B-8763-D64F44C5ED80}" destId="{A093B9C1-501E-3349-8195-0252FBEBF816}" srcOrd="3" destOrd="0" presId="urn:microsoft.com/office/officeart/2005/8/layout/lProcess2"/>
    <dgm:cxn modelId="{9D219CAC-014D-4A83-A877-5B71C2BBEFAB}" type="presParOf" srcId="{132E5919-CB2C-A04B-8763-D64F44C5ED80}" destId="{0F2D0253-2575-CB44-A4D1-30E566587EE0}" srcOrd="4" destOrd="0" presId="urn:microsoft.com/office/officeart/2005/8/layout/lProcess2"/>
    <dgm:cxn modelId="{CDA8AC17-0939-4279-BACA-4128D47074FE}" type="presParOf" srcId="{0F2D0253-2575-CB44-A4D1-30E566587EE0}" destId="{65B3F37E-B2B2-014B-8C86-4C6A0315E51B}" srcOrd="0" destOrd="0" presId="urn:microsoft.com/office/officeart/2005/8/layout/lProcess2"/>
    <dgm:cxn modelId="{010FF926-7255-4FAF-B17A-444FB4E2416D}" type="presParOf" srcId="{0F2D0253-2575-CB44-A4D1-30E566587EE0}" destId="{09CB227D-3BBA-F34F-8BB1-9454359329CE}" srcOrd="1" destOrd="0" presId="urn:microsoft.com/office/officeart/2005/8/layout/lProcess2"/>
    <dgm:cxn modelId="{D6FE4846-630C-4B70-B877-58F01F2D9FFE}" type="presParOf" srcId="{0F2D0253-2575-CB44-A4D1-30E566587EE0}" destId="{7F527A5C-ED86-3943-9576-19E4F219A520}" srcOrd="2" destOrd="0" presId="urn:microsoft.com/office/officeart/2005/8/layout/lProcess2"/>
    <dgm:cxn modelId="{1FEB83F9-3904-4595-AA22-01EE8345589D}" type="presParOf" srcId="{7F527A5C-ED86-3943-9576-19E4F219A520}" destId="{EAD19416-C59A-A34F-BC8B-FB1F5B7F478D}" srcOrd="0" destOrd="0" presId="urn:microsoft.com/office/officeart/2005/8/layout/lProcess2"/>
    <dgm:cxn modelId="{7E389531-72BF-477D-8910-408E773BDC73}" type="presParOf" srcId="{EAD19416-C59A-A34F-BC8B-FB1F5B7F478D}" destId="{67004B09-E7F1-4DE5-9D99-1E43FD718227}" srcOrd="0" destOrd="0" presId="urn:microsoft.com/office/officeart/2005/8/layout/lProcess2"/>
    <dgm:cxn modelId="{2FA0E864-47D1-4363-9173-F7974FC80C3F}" type="presParOf" srcId="{EAD19416-C59A-A34F-BC8B-FB1F5B7F478D}" destId="{C5409819-9DA2-4E59-BF5C-F7D92B01612F}" srcOrd="1" destOrd="0" presId="urn:microsoft.com/office/officeart/2005/8/layout/lProcess2"/>
    <dgm:cxn modelId="{05804772-0ACE-41AC-A674-AAB0F420F668}" type="presParOf" srcId="{EAD19416-C59A-A34F-BC8B-FB1F5B7F478D}" destId="{AB8F32EB-E2D2-4DC8-B141-3CB23C739C53}" srcOrd="2" destOrd="0" presId="urn:microsoft.com/office/officeart/2005/8/layout/lProcess2"/>
    <dgm:cxn modelId="{8B926D78-4E92-4E10-947F-B15F0E925EA0}" type="presParOf" srcId="{EAD19416-C59A-A34F-BC8B-FB1F5B7F478D}" destId="{DC3B9130-23F7-4D33-8CC6-979B66093A30}" srcOrd="3" destOrd="0" presId="urn:microsoft.com/office/officeart/2005/8/layout/lProcess2"/>
    <dgm:cxn modelId="{180E04B4-CE37-4071-825F-CCC1DA5B5584}" type="presParOf" srcId="{EAD19416-C59A-A34F-BC8B-FB1F5B7F478D}" destId="{C31CB155-0E7D-44D5-AF08-A21197A1BAF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5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0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7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In the Chat Room, please type the name of the your organization, your location, and how many people are attending with you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977E-692D-4BDB-9265-25092198A7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3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0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b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2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2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4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0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7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0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F2-12C4-2742-9B2A-E17C3F1362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2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4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2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2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2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2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22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60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8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2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599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0"/>
            <a:ext cx="6505575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2467-7BE9-4FD6-B96D-65DE68872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tagrantees.workforce3one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RTW@dol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tagrantees.workforce3one.org/page/resources/100151206014822920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H-1B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Ready to Work </a:t>
            </a:r>
            <a:b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</a:rPr>
              <a:t>Jumpstart to Technical Assistance Webinar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May 5, 2015; 3:00 p.m.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 Division of Strategic Investments</a:t>
            </a:r>
            <a:endParaRPr lang="en-US" sz="1800" i="1" dirty="0" smtClean="0">
              <a:ln w="17780" cmpd="sng">
                <a:noFill/>
                <a:prstDash val="solid"/>
                <a:miter lim="800000"/>
              </a:ln>
              <a:solidFill>
                <a:srgbClr val="C00000"/>
              </a:solidFill>
              <a:ea typeface="+mj-ea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pPr algn="r"/>
            <a:r>
              <a:rPr lang="en-US" dirty="0"/>
              <a:t>Please enter </a:t>
            </a:r>
            <a:r>
              <a:rPr lang="en-US" dirty="0" smtClean="0"/>
              <a:t>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7600"/>
            <a:ext cx="8193087" cy="1362075"/>
          </a:xfrm>
        </p:spPr>
        <p:txBody>
          <a:bodyPr/>
          <a:lstStyle/>
          <a:p>
            <a:pPr algn="r"/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Jumpstart!</a:t>
            </a:r>
            <a:b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RTW Technical assistance Plan</a:t>
            </a:r>
            <a:endParaRPr lang="en-US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Ready to Work Partnership Grants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1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858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Grant Cycle Phase for Technical Assistance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4139336"/>
            <a:ext cx="2711067" cy="243044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cap="small" dirty="0" smtClean="0">
                <a:solidFill>
                  <a:srgbClr val="FF0000"/>
                </a:solidFill>
              </a:rPr>
              <a:t>PHASE 1: INTENSIVE TA</a:t>
            </a:r>
            <a:endParaRPr lang="en-US" sz="1600" cap="small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Program Implementation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Organizational Process and Systems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Identifying and Engaging Partners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5619827"/>
              </p:ext>
            </p:extLst>
          </p:nvPr>
        </p:nvGraphicFramePr>
        <p:xfrm>
          <a:off x="152400" y="16002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108957" y="4136142"/>
            <a:ext cx="31242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PHASE 2: INTENSIVE-TO-MODERATE TA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Program Delivery</a:t>
            </a:r>
          </a:p>
          <a:p>
            <a:pPr lvl="0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Managing </a:t>
            </a:r>
            <a:r>
              <a:rPr lang="en-US" sz="1600" dirty="0">
                <a:solidFill>
                  <a:schemeClr val="tx1"/>
                </a:solidFill>
              </a:rPr>
              <a:t>Partnerships &amp; </a:t>
            </a:r>
            <a:r>
              <a:rPr lang="en-US" sz="1600" dirty="0" smtClean="0">
                <a:solidFill>
                  <a:schemeClr val="tx1"/>
                </a:solidFill>
              </a:rPr>
              <a:t>Collaborations</a:t>
            </a:r>
          </a:p>
          <a:p>
            <a:pPr lvl="0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Peer-to-Peer Learning Exchanges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56724" y="4139336"/>
            <a:ext cx="2711067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PHASE 3: MODERATE-TO-LOW TA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Collect and Promote Best Practices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Strategic Planning and Sustainability Planning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Apply Lessons </a:t>
            </a:r>
            <a:r>
              <a:rPr lang="en-US" sz="1600" dirty="0" smtClean="0">
                <a:solidFill>
                  <a:schemeClr val="tx1"/>
                </a:solidFill>
              </a:rPr>
              <a:t>Learned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9529" y="1210087"/>
            <a:ext cx="22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small" dirty="0">
                <a:solidFill>
                  <a:srgbClr val="FF0000"/>
                </a:solidFill>
              </a:rPr>
              <a:t>Grant Cycle </a:t>
            </a:r>
            <a:r>
              <a:rPr lang="en-US" sz="2000" b="1" cap="small" dirty="0" smtClean="0">
                <a:solidFill>
                  <a:srgbClr val="FF0000"/>
                </a:solidFill>
              </a:rPr>
              <a:t>Phase 2</a:t>
            </a:r>
            <a:endParaRPr lang="en-US" sz="2000" cap="small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10087"/>
            <a:ext cx="22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small" dirty="0" smtClean="0">
                <a:solidFill>
                  <a:srgbClr val="FF0000"/>
                </a:solidFill>
              </a:rPr>
              <a:t>Grant Cycle Phase 1</a:t>
            </a:r>
            <a:endParaRPr lang="en-US" sz="2000" cap="small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0161" y="1210087"/>
            <a:ext cx="22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small" dirty="0">
                <a:solidFill>
                  <a:srgbClr val="FF0000"/>
                </a:solidFill>
              </a:rPr>
              <a:t>Grant Cycle </a:t>
            </a:r>
            <a:r>
              <a:rPr lang="en-US" sz="2000" b="1" cap="small" dirty="0" smtClean="0">
                <a:solidFill>
                  <a:srgbClr val="FF0000"/>
                </a:solidFill>
              </a:rPr>
              <a:t>Phase 3</a:t>
            </a:r>
            <a:endParaRPr lang="en-US" sz="2000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1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3937722"/>
              </p:ext>
            </p:extLst>
          </p:nvPr>
        </p:nvGraphicFramePr>
        <p:xfrm>
          <a:off x="158371" y="914400"/>
          <a:ext cx="8985629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7086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z="3200" dirty="0" smtClean="0"/>
              <a:t>RTW TA Overview 2014 - 2018</a:t>
            </a:r>
            <a:endParaRPr lang="en-US" sz="3200" dirty="0"/>
          </a:p>
        </p:txBody>
      </p:sp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2" y="152400"/>
            <a:ext cx="1180707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2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324600" cy="79216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RTW Technical Assistance Plan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7508" y="2286000"/>
            <a:ext cx="83820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Candara" panose="020E0502030303020204" pitchFamily="34" charset="0"/>
              </a:rPr>
              <a:t>Group Coaching</a:t>
            </a:r>
            <a:endParaRPr lang="en-US" b="1" dirty="0" smtClean="0">
              <a:latin typeface="Candara" panose="020E0502030303020204" pitchFamily="34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Topic Specific Webinars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Small Group Learning Events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Peer-to-Peer Mentoring &amp; Learning Exchange</a:t>
            </a:r>
            <a:endParaRPr lang="en-US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4" name="Picture 3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1371600"/>
            <a:ext cx="7928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ndara" panose="020E0502030303020204" pitchFamily="34" charset="0"/>
              </a:rPr>
              <a:t>Methods for Delivering Technical Assistance</a:t>
            </a:r>
          </a:p>
        </p:txBody>
      </p:sp>
      <p:pic>
        <p:nvPicPr>
          <p:cNvPr id="6" name="Picture 5" descr="\\eta-940-01\shared\ETA\05 - Technical Assistance\COP Information\CoP Managers\Graphics\New_Istock_0614\iStock_000020043284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2597"/>
            <a:ext cx="2739708" cy="20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44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82880"/>
            <a:ext cx="65532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effectLst/>
              </a:rPr>
              <a:t>RTW Technical Assistance Plan</a:t>
            </a:r>
            <a:br>
              <a:rPr lang="en-US" sz="3200" dirty="0" smtClean="0">
                <a:effectLst/>
              </a:rPr>
            </a:br>
            <a:endParaRPr lang="en-US" sz="32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362200"/>
            <a:ext cx="8382000" cy="3886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Candara" panose="020E0502030303020204" pitchFamily="34" charset="0"/>
              </a:rPr>
              <a:t>Group Coaching: Strategies to Support Long-term </a:t>
            </a:r>
            <a:r>
              <a:rPr lang="en-US" b="1" dirty="0">
                <a:latin typeface="Candara" panose="020E0502030303020204" pitchFamily="34" charset="0"/>
              </a:rPr>
              <a:t>Unemployed</a:t>
            </a:r>
            <a:r>
              <a:rPr lang="en-US" b="1" dirty="0" smtClean="0">
                <a:latin typeface="Candara" panose="020E0502030303020204" pitchFamily="34" charset="0"/>
              </a:rPr>
              <a:t> Participants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Subject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Matter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Expert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LTU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Webinar Series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“Ask the Expert” Grantee Roundtable Discussions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1366092"/>
            <a:ext cx="7928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ndara" panose="020E0502030303020204" pitchFamily="34" charset="0"/>
              </a:rPr>
              <a:t>Methods for Delivering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3578867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6324600" cy="79216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RTW Technical Assistance Plan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3764138"/>
            <a:ext cx="3048001" cy="280888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Resource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Liaison 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Mentor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Trainer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Troubleshooter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234104" y="3764137"/>
            <a:ext cx="402096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Relationship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Building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Phase-based/Targeted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TA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Direct-Facilitation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Collaborative/Tag-Team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Customized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Trainings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Peer-to-Peer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TA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4104" y="3124200"/>
            <a:ext cx="4074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Coaching Approach to TA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3124200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Key Roles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254" y="19050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Individualized </a:t>
            </a:r>
            <a:r>
              <a:rPr lang="en-US" sz="2800" b="1" dirty="0" smtClean="0">
                <a:latin typeface="Candara" panose="020E0502030303020204" pitchFamily="34" charset="0"/>
              </a:rPr>
              <a:t>Coaching: </a:t>
            </a:r>
            <a:r>
              <a:rPr lang="en-US" sz="2800" dirty="0" smtClean="0">
                <a:ea typeface="Calibri"/>
              </a:rPr>
              <a:t>Monthly </a:t>
            </a:r>
            <a:r>
              <a:rPr lang="en-US" sz="2800" dirty="0">
                <a:ea typeface="Calibri"/>
              </a:rPr>
              <a:t>One-on-One Coaching with a TA Coach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1169960"/>
            <a:ext cx="599978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Candara" panose="020E0502030303020204" pitchFamily="34" charset="0"/>
              </a:rPr>
              <a:t>Methods for Delivering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26892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943600" cy="1143000"/>
          </a:xfrm>
        </p:spPr>
        <p:txBody>
          <a:bodyPr/>
          <a:lstStyle/>
          <a:p>
            <a:pPr algn="r"/>
            <a:r>
              <a:rPr lang="en-US" dirty="0" smtClean="0"/>
              <a:t>RTW Technical Assistance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16302"/>
            <a:ext cx="7620000" cy="2493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Other TA Activities and Resources </a:t>
            </a:r>
          </a:p>
          <a:p>
            <a:r>
              <a:rPr lang="en-US" b="1" dirty="0" smtClean="0">
                <a:latin typeface="+mn-lt"/>
              </a:rPr>
              <a:t>Peer-to-Peer Sharing Opportunities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LinkedIn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DOL Communities of Practice</a:t>
            </a:r>
          </a:p>
        </p:txBody>
      </p:sp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calimquim.ayreen\AppData\Local\Microsoft\Windows\Temporary Internet Files\Content.IE5\ZUV6GE68\ClipArt_newspaper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" y="4267200"/>
            <a:ext cx="211412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2119" y="4348609"/>
            <a:ext cx="6019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Quarterly </a:t>
            </a:r>
            <a:r>
              <a:rPr lang="en-US" sz="3200" b="1" dirty="0" smtClean="0">
                <a:solidFill>
                  <a:schemeClr val="tx2"/>
                </a:solidFill>
              </a:rPr>
              <a:t>e-Newsletters</a:t>
            </a:r>
            <a:endParaRPr lang="en-US" sz="3200" b="1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Resource </a:t>
            </a:r>
            <a:r>
              <a:rPr lang="en-US" sz="3200" b="1" dirty="0" smtClean="0">
                <a:solidFill>
                  <a:schemeClr val="tx2"/>
                </a:solidFill>
              </a:rPr>
              <a:t>Briefs and </a:t>
            </a:r>
            <a:r>
              <a:rPr lang="en-US" sz="3200" b="1" dirty="0">
                <a:solidFill>
                  <a:schemeClr val="tx2"/>
                </a:solidFill>
              </a:rPr>
              <a:t>Fact Sheets</a:t>
            </a:r>
          </a:p>
        </p:txBody>
      </p:sp>
      <p:pic>
        <p:nvPicPr>
          <p:cNvPr id="1030" name="Picture 6" descr="C:\Users\calimquim.ayreen\AppData\Local\Microsoft\Windows\Temporary Internet Files\Content.IE5\ZUV6GE68\linkedi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289719" cy="17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81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pPr algn="r"/>
            <a:r>
              <a:rPr lang="en-US" dirty="0"/>
              <a:t>Please enter </a:t>
            </a:r>
            <a:r>
              <a:rPr lang="en-US" dirty="0" smtClean="0"/>
              <a:t>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36207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Jumpstart!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RTW Program Ramp-up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Ready to Work Partnership Grants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7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7010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Ready to Work Partnership Grants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6751300"/>
              </p:ext>
            </p:extLst>
          </p:nvPr>
        </p:nvGraphicFramePr>
        <p:xfrm>
          <a:off x="152400" y="1219200"/>
          <a:ext cx="8763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37459"/>
            <a:ext cx="2296160" cy="196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514600" y="5181600"/>
            <a:ext cx="5334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791200" y="5155158"/>
            <a:ext cx="5334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267200" y="4114800"/>
            <a:ext cx="5334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Susan\Documents\Telling Your Story, LLC\HIP\HIP_logoFinalHero_WINNER_small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16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46833"/>
            <a:ext cx="688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Program Management: 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Grant Ramp-Up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1392" y="1295400"/>
            <a:ext cx="8190008" cy="5105399"/>
            <a:chOff x="560305" y="1323049"/>
            <a:chExt cx="8190008" cy="4549039"/>
          </a:xfrm>
        </p:grpSpPr>
        <p:sp>
          <p:nvSpPr>
            <p:cNvPr id="9" name="Freeform 8"/>
            <p:cNvSpPr/>
            <p:nvPr/>
          </p:nvSpPr>
          <p:spPr>
            <a:xfrm>
              <a:off x="3441702" y="1349611"/>
              <a:ext cx="2514611" cy="649584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  <a:latin typeface="Candara" panose="020E0502030303020204" pitchFamily="34" charset="0"/>
                </a:rPr>
                <a:t>Leadership &amp; Budget Setup Processes</a:t>
              </a:r>
              <a:endParaRPr lang="en-US" sz="16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441702" y="2110686"/>
              <a:ext cx="2514611" cy="3761401"/>
            </a:xfrm>
            <a:custGeom>
              <a:avLst/>
              <a:gdLst>
                <a:gd name="connsiteX0" fmla="*/ 0 w 1926536"/>
                <a:gd name="connsiteY0" fmla="*/ 0 h 1003110"/>
                <a:gd name="connsiteX1" fmla="*/ 1926536 w 1926536"/>
                <a:gd name="connsiteY1" fmla="*/ 0 h 1003110"/>
                <a:gd name="connsiteX2" fmla="*/ 1926536 w 1926536"/>
                <a:gd name="connsiteY2" fmla="*/ 1003110 h 1003110"/>
                <a:gd name="connsiteX3" fmla="*/ 0 w 1926536"/>
                <a:gd name="connsiteY3" fmla="*/ 1003110 h 1003110"/>
                <a:gd name="connsiteX4" fmla="*/ 0 w 1926536"/>
                <a:gd name="connsiteY4" fmla="*/ 0 h 100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1003110">
                  <a:moveTo>
                    <a:pt x="0" y="0"/>
                  </a:moveTo>
                  <a:lnTo>
                    <a:pt x="1926536" y="0"/>
                  </a:lnTo>
                  <a:lnTo>
                    <a:pt x="1926536" y="1003110"/>
                  </a:lnTo>
                  <a:lnTo>
                    <a:pt x="0" y="10031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285750" lvl="1" indent="-285750" algn="l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600" kern="1200" dirty="0" smtClean="0"/>
                <a:t>Ensure leadership buy-in and visible support through regular communication</a:t>
              </a:r>
            </a:p>
            <a:p>
              <a:pPr marL="285750" lvl="1" indent="-285750" algn="l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600" kern="1200" dirty="0" smtClean="0"/>
                <a:t>Connect local budget process to grant award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600" kern="1200" dirty="0" smtClean="0"/>
                <a:t>Establish budget management roles and processes</a:t>
              </a:r>
              <a:r>
                <a:rPr lang="en-US" sz="1600" dirty="0" smtClean="0"/>
                <a:t>, expenditure </a:t>
              </a:r>
              <a:r>
                <a:rPr lang="en-US" sz="1600" kern="1200" dirty="0" smtClean="0"/>
                <a:t>procedures, quarterly and fiscal reporting timelines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600" dirty="0" smtClean="0"/>
                <a:t>Communicate progress, challenges and celebrate success! Tell Your Story!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14704" y="1349611"/>
              <a:ext cx="2514612" cy="326194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  <a:latin typeface="Candara" panose="020E0502030303020204" pitchFamily="34" charset="0"/>
                </a:rPr>
                <a:t>Partnership Engagement</a:t>
              </a:r>
              <a:endParaRPr lang="en-US" sz="16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35701" y="1754348"/>
              <a:ext cx="2514612" cy="4117740"/>
            </a:xfrm>
            <a:custGeom>
              <a:avLst/>
              <a:gdLst>
                <a:gd name="connsiteX0" fmla="*/ 0 w 1523158"/>
                <a:gd name="connsiteY0" fmla="*/ 0 h 4178233"/>
                <a:gd name="connsiteX1" fmla="*/ 1523158 w 1523158"/>
                <a:gd name="connsiteY1" fmla="*/ 0 h 4178233"/>
                <a:gd name="connsiteX2" fmla="*/ 1523158 w 1523158"/>
                <a:gd name="connsiteY2" fmla="*/ 4178233 h 4178233"/>
                <a:gd name="connsiteX3" fmla="*/ 0 w 1523158"/>
                <a:gd name="connsiteY3" fmla="*/ 4178233 h 4178233"/>
                <a:gd name="connsiteX4" fmla="*/ 0 w 1523158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158" h="4178233">
                  <a:moveTo>
                    <a:pt x="0" y="0"/>
                  </a:moveTo>
                  <a:lnTo>
                    <a:pt x="1523158" y="0"/>
                  </a:lnTo>
                  <a:lnTo>
                    <a:pt x="1523158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500" dirty="0"/>
                <a:t>Secure sub-agreements </a:t>
              </a:r>
              <a:r>
                <a:rPr lang="en-US" sz="1500" dirty="0" smtClean="0"/>
                <a:t>ASAP with top-down buy-in; monitor activities and progress</a:t>
              </a:r>
              <a:endParaRPr lang="en-US" sz="1500" kern="1200" dirty="0" smtClean="0"/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500" dirty="0" smtClean="0"/>
                <a:t>Implement employer recruitment strategy; define roles of employers (e.g., OJT, mentoring, mock-interviews, job placement etc.)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500" dirty="0" smtClean="0"/>
                <a:t>Assign a dedicated </a:t>
              </a:r>
              <a:r>
                <a:rPr lang="en-US" sz="1500" dirty="0"/>
                <a:t>POC </a:t>
              </a:r>
              <a:r>
                <a:rPr lang="en-US" sz="1500" dirty="0" smtClean="0"/>
                <a:t>for developing </a:t>
              </a:r>
              <a:r>
                <a:rPr lang="en-US" sz="1500" dirty="0"/>
                <a:t>and sustaining employer </a:t>
              </a:r>
              <a:r>
                <a:rPr lang="en-US" sz="1500" dirty="0" smtClean="0"/>
                <a:t>partners </a:t>
              </a:r>
              <a:r>
                <a:rPr lang="en-US" sz="1500" dirty="0"/>
                <a:t>and WIB presence/</a:t>
              </a:r>
              <a:r>
                <a:rPr lang="en-US" sz="1500" dirty="0" smtClean="0"/>
                <a:t>involvement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500" dirty="0" smtClean="0"/>
                <a:t>Make </a:t>
              </a:r>
              <a:r>
                <a:rPr lang="en-US" sz="1500" dirty="0"/>
                <a:t>sure everyone understands the goals and </a:t>
              </a:r>
              <a:r>
                <a:rPr lang="en-US" sz="1500" dirty="0" smtClean="0"/>
                <a:t>activities of your  partners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endParaRPr lang="en-US" sz="1500" kern="1200" dirty="0" smtClean="0"/>
            </a:p>
            <a:p>
              <a:pPr marL="285750" lvl="1" indent="-285750" algn="l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endParaRPr lang="en-US" sz="15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0305" y="1323049"/>
              <a:ext cx="2602007" cy="352756"/>
            </a:xfrm>
            <a:custGeom>
              <a:avLst/>
              <a:gdLst>
                <a:gd name="connsiteX0" fmla="*/ 0 w 1926536"/>
                <a:gd name="connsiteY0" fmla="*/ 0 h 652389"/>
                <a:gd name="connsiteX1" fmla="*/ 1926536 w 1926536"/>
                <a:gd name="connsiteY1" fmla="*/ 0 h 652389"/>
                <a:gd name="connsiteX2" fmla="*/ 1926536 w 1926536"/>
                <a:gd name="connsiteY2" fmla="*/ 652389 h 652389"/>
                <a:gd name="connsiteX3" fmla="*/ 0 w 1926536"/>
                <a:gd name="connsiteY3" fmla="*/ 652389 h 652389"/>
                <a:gd name="connsiteX4" fmla="*/ 0 w 1926536"/>
                <a:gd name="connsiteY4" fmla="*/ 0 h 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652389">
                  <a:moveTo>
                    <a:pt x="0" y="0"/>
                  </a:moveTo>
                  <a:lnTo>
                    <a:pt x="1926536" y="0"/>
                  </a:lnTo>
                  <a:lnTo>
                    <a:pt x="1926536" y="652389"/>
                  </a:lnTo>
                  <a:lnTo>
                    <a:pt x="0" y="65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2">
                      <a:lumMod val="50000"/>
                    </a:schemeClr>
                  </a:solidFill>
                  <a:latin typeface="Candara" panose="020E0502030303020204" pitchFamily="34" charset="0"/>
                </a:rPr>
                <a:t>Program Implementation</a:t>
              </a:r>
              <a:endParaRPr lang="en-US" sz="16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5385" y="1798211"/>
              <a:ext cx="2602007" cy="4073877"/>
            </a:xfrm>
            <a:custGeom>
              <a:avLst/>
              <a:gdLst>
                <a:gd name="connsiteX0" fmla="*/ 0 w 1926536"/>
                <a:gd name="connsiteY0" fmla="*/ 0 h 4178233"/>
                <a:gd name="connsiteX1" fmla="*/ 1926536 w 1926536"/>
                <a:gd name="connsiteY1" fmla="*/ 0 h 4178233"/>
                <a:gd name="connsiteX2" fmla="*/ 1926536 w 1926536"/>
                <a:gd name="connsiteY2" fmla="*/ 4178233 h 4178233"/>
                <a:gd name="connsiteX3" fmla="*/ 0 w 1926536"/>
                <a:gd name="connsiteY3" fmla="*/ 4178233 h 4178233"/>
                <a:gd name="connsiteX4" fmla="*/ 0 w 1926536"/>
                <a:gd name="connsiteY4" fmla="*/ 0 h 417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536" h="4178233">
                  <a:moveTo>
                    <a:pt x="0" y="0"/>
                  </a:moveTo>
                  <a:lnTo>
                    <a:pt x="1926536" y="0"/>
                  </a:lnTo>
                  <a:lnTo>
                    <a:pt x="1926536" y="4178233"/>
                  </a:lnTo>
                  <a:lnTo>
                    <a:pt x="0" y="4178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400" dirty="0" smtClean="0"/>
                <a:t>Read the RTW SGA – it’s your DOL bible! 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400" dirty="0" smtClean="0"/>
                <a:t>Understand </a:t>
              </a:r>
              <a:r>
                <a:rPr lang="en-US" sz="1400" dirty="0"/>
                <a:t>Your Statement of Work (</a:t>
              </a:r>
              <a:r>
                <a:rPr lang="en-US" sz="1400" dirty="0" smtClean="0"/>
                <a:t>SOW) and train others on requirements</a:t>
              </a:r>
              <a:endParaRPr lang="en-US" sz="1400" kern="1200" dirty="0" smtClean="0"/>
            </a:p>
            <a:p>
              <a:pPr marL="285750" lvl="1" indent="-285750" algn="l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400" kern="1200" dirty="0" smtClean="0"/>
                <a:t>Monitor timeline to ensure hiring decisions are made in time for program implementation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400" dirty="0"/>
                <a:t>Set up team meetings, email updates and other regular systems </a:t>
              </a:r>
              <a:r>
                <a:rPr lang="en-US" sz="1400" dirty="0" smtClean="0"/>
                <a:t>to monitor and report progress</a:t>
              </a:r>
              <a:endParaRPr lang="en-US" sz="1400" kern="1200" dirty="0" smtClean="0"/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400" kern="1200" dirty="0" smtClean="0"/>
                <a:t>Establish data collection and reporting </a:t>
              </a:r>
              <a:r>
                <a:rPr lang="en-US" sz="1400" dirty="0" smtClean="0"/>
                <a:t>systems; </a:t>
              </a:r>
              <a:r>
                <a:rPr lang="en-US" sz="1400" dirty="0"/>
                <a:t>Collect valid and reliable </a:t>
              </a:r>
              <a:r>
                <a:rPr lang="en-US" sz="1400" dirty="0" smtClean="0"/>
                <a:t>data</a:t>
              </a:r>
            </a:p>
            <a:p>
              <a:pPr marL="285750" lvl="1" indent="-285750" defTabSz="577850"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en-US" sz="1400" dirty="0" smtClean="0"/>
                <a:t>Monitor grant </a:t>
              </a:r>
              <a:r>
                <a:rPr lang="en-US" sz="1400" dirty="0"/>
                <a:t>performance and take corrective </a:t>
              </a:r>
              <a:r>
                <a:rPr lang="en-US" sz="1400" dirty="0" smtClean="0"/>
                <a:t>actions</a:t>
              </a:r>
            </a:p>
          </p:txBody>
        </p:sp>
      </p:grpSp>
      <p:pic>
        <p:nvPicPr>
          <p:cNvPr id="15" name="Picture 14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03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85800" y="12954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+mn-lt"/>
              </a:rPr>
              <a:t>Polling Question #3 </a:t>
            </a:r>
            <a:endParaRPr lang="en-US" sz="2400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Think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about your current practices and assess your capacity in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your grant’s </a:t>
            </a:r>
            <a:r>
              <a:rPr lang="en-US" sz="2400" b="1" u="sng" dirty="0" smtClean="0">
                <a:solidFill>
                  <a:schemeClr val="tx1"/>
                </a:solidFill>
                <a:latin typeface="+mn-lt"/>
              </a:rPr>
              <a:t>Program Management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1 =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We’re just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getting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started!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				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We’re in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the process of establishing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our process and systems.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3 = We’re close to having all talent, processes and systems in place.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= We have talent, processes and systems in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12056"/>
            <a:ext cx="1524000" cy="15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4683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Stakeholder Engagement: 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Service &amp; Training Providers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318064"/>
              </p:ext>
            </p:extLst>
          </p:nvPr>
        </p:nvGraphicFramePr>
        <p:xfrm>
          <a:off x="0" y="2971800"/>
          <a:ext cx="8991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178257" y="137160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Engagement with service and training providers help to ensure that the long-term unemployed receive the support needed for rapid re-employment</a:t>
            </a:r>
            <a:endParaRPr lang="en-US" sz="28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6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34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Stakeholder Engagement: Employers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7740393"/>
              </p:ext>
            </p:extLst>
          </p:nvPr>
        </p:nvGraphicFramePr>
        <p:xfrm>
          <a:off x="0" y="2971800"/>
          <a:ext cx="8991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19050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Early Employer Engagement Helps to Ensure JOBS </a:t>
            </a:r>
            <a:r>
              <a:rPr lang="en-US" sz="2800" b="1" dirty="0">
                <a:solidFill>
                  <a:schemeClr val="accent2"/>
                </a:solidFill>
                <a:latin typeface="Candara" panose="020E0502030303020204" pitchFamily="34" charset="0"/>
              </a:rPr>
              <a:t>for your </a:t>
            </a:r>
            <a:r>
              <a:rPr lang="en-US" sz="2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RTW Participants</a:t>
            </a:r>
            <a:endParaRPr lang="en-US" sz="28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9800" y="31886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Tips for Stakeholder Engagement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2954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smtClean="0"/>
              <a:t>LTU Ecosystems </a:t>
            </a:r>
            <a:r>
              <a:rPr lang="en-US" sz="2400" dirty="0" smtClean="0"/>
              <a:t>– ensure internal stakeholders and POCs responsible for stakeholder engagement understand the needs of local the employment ecosystem</a:t>
            </a:r>
            <a:endParaRPr lang="en-US" sz="24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smtClean="0"/>
              <a:t>Engage early in the grant </a:t>
            </a:r>
            <a:r>
              <a:rPr lang="en-US" sz="2400" dirty="0" smtClean="0"/>
              <a:t>– explore areas of collaboration NOW; identify external champions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smtClean="0"/>
              <a:t>Focus on developing a true partnership </a:t>
            </a:r>
            <a:r>
              <a:rPr lang="en-US" sz="2400" dirty="0" smtClean="0"/>
              <a:t>– help stakeholders and employer partners determine their roles and responsibilities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smtClean="0"/>
              <a:t>Explore how the RTW grant can support outcomes</a:t>
            </a:r>
            <a:r>
              <a:rPr lang="en-US" sz="2400" dirty="0" smtClean="0"/>
              <a:t>, such as getting the long-term unemployed jobs, establishing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smtClean="0"/>
              <a:t>Leverage your respective core competencies </a:t>
            </a:r>
            <a:r>
              <a:rPr lang="en-US" sz="2400" dirty="0" smtClean="0"/>
              <a:t>– based on best practice and research, educate employers about benefit and how to hire LTU</a:t>
            </a:r>
          </a:p>
        </p:txBody>
      </p:sp>
      <p:pic>
        <p:nvPicPr>
          <p:cNvPr id="4" name="Picture 3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3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+mn-lt"/>
              </a:rPr>
              <a:t>Polling Question #4 </a:t>
            </a:r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Think about your current practices and assess your capacity in </a:t>
            </a:r>
            <a:r>
              <a:rPr lang="en-US" sz="2400" u="sng" dirty="0" smtClean="0">
                <a:solidFill>
                  <a:schemeClr val="tx1"/>
                </a:solidFill>
                <a:latin typeface="+mn-lt"/>
              </a:rPr>
              <a:t>Stakeholder and Employer Engagement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 scale of 1-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4: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Just getting started				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In the process of establishing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engagement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Employer and stakeholder engagement in place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		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4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Employer and stakeholder goals and commitments in place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53" y="2916716"/>
            <a:ext cx="1991053" cy="18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66560" cy="86836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and Decision-Making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2628174"/>
              </p:ext>
            </p:extLst>
          </p:nvPr>
        </p:nvGraphicFramePr>
        <p:xfrm>
          <a:off x="446174" y="2057400"/>
          <a:ext cx="853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:\Users\Susan\Documents\Telling Your Story, LLC\HIP\HIP_logoFinalHero_WINNER_small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247319" y="1219200"/>
            <a:ext cx="6734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dirty="0" smtClean="0"/>
              <a:t>Strategic Planning to Support Long-term Unemployed Workers </a:t>
            </a:r>
          </a:p>
          <a:p>
            <a:pPr algn="ctr"/>
            <a:r>
              <a:rPr lang="en-US" sz="2000" dirty="0" smtClean="0"/>
              <a:t>Are Led by These Teams:</a:t>
            </a:r>
            <a:endParaRPr lang="en-US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537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543253" y="12192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+mn-lt"/>
              </a:rPr>
              <a:t>Polling Question #5 </a:t>
            </a:r>
            <a:endParaRPr lang="en-US" sz="2400" dirty="0" smtClean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Think about your current practices and assess your capacity in </a:t>
            </a:r>
            <a:r>
              <a:rPr lang="en-US" sz="2400" u="sng" dirty="0" smtClean="0">
                <a:solidFill>
                  <a:schemeClr val="tx1"/>
                </a:solidFill>
                <a:latin typeface="+mn-lt"/>
              </a:rPr>
              <a:t>Leadership </a:t>
            </a:r>
            <a:r>
              <a:rPr lang="en-US" sz="2400" u="sng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US" sz="2400" u="sng" dirty="0" smtClean="0">
                <a:solidFill>
                  <a:schemeClr val="tx1"/>
                </a:solidFill>
                <a:latin typeface="+mn-lt"/>
              </a:rPr>
              <a:t>Decision-Making Strategy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on a scale of 1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1 = Just getting started				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In the process of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finalizing LTU strategy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3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LTU strategy is in place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Most LTU internal stakeholders are aware and trained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	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Most LTU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external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stakeholders are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engaged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= A combination of 3, 4 and 5 are in place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28358"/>
            <a:ext cx="1838653" cy="18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68531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Jumping Hoops: Grant Ramp Up Hurdles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924800" y="1905000"/>
            <a:ext cx="4522787" cy="541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Blip>
                <a:blip r:embed="rId3"/>
              </a:buBlip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36166"/>
              </p:ext>
            </p:extLst>
          </p:nvPr>
        </p:nvGraphicFramePr>
        <p:xfrm>
          <a:off x="304800" y="1447801"/>
          <a:ext cx="8610599" cy="521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015"/>
                <a:gridCol w="750569"/>
                <a:gridCol w="3930015"/>
              </a:tblGrid>
              <a:tr h="4286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Hurdles (Challenges)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Hoops (Solutions)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482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Lack of Leadership Buy-In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Inspire Leadership Buy-In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68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Weak Stakeholder and Partnership Management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Blip>
                          <a:blip r:embed="rId3"/>
                        </a:buBlip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Monthly or Quarterly Stakeholder Engagement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58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Slow Start-Up and Blurred Process and Procedures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Establish process </a:t>
                      </a:r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and procedures</a:t>
                      </a: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58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Unreliable Job Placement Opportunities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Secure Job Placement using MOUs and OJT Contracts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585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Loss of Key Staff and Institutional Knowledge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2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Document Institutional Knowledge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343400" y="2057400"/>
            <a:ext cx="533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43400" y="2819400"/>
            <a:ext cx="533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81500" y="3886200"/>
            <a:ext cx="533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381500" y="5029200"/>
            <a:ext cx="533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81500" y="6136640"/>
            <a:ext cx="5334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:\Users\Susan\Documents\Telling Your Story, LLC\HIP\HIP_logoFinalHero_WINNER_smal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2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11852"/>
            <a:ext cx="6096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Welcome &amp; Introductions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4" name="TextBox 19"/>
          <p:cNvSpPr txBox="1"/>
          <p:nvPr/>
        </p:nvSpPr>
        <p:spPr>
          <a:xfrm>
            <a:off x="1219199" y="5486400"/>
            <a:ext cx="646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Candara" pitchFamily="34" charset="0"/>
              </a:rPr>
              <a:t>H-1B RTW Technical Assistance Team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High Impact Partners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Megan </a:t>
            </a:r>
            <a:r>
              <a:rPr lang="en-US" sz="2800" b="1" dirty="0"/>
              <a:t>Baird, </a:t>
            </a:r>
            <a:r>
              <a:rPr lang="en-US" sz="2800" dirty="0"/>
              <a:t>RTW Policy </a:t>
            </a:r>
            <a:r>
              <a:rPr lang="en-US" sz="2800" dirty="0" smtClean="0"/>
              <a:t>Lead,</a:t>
            </a:r>
            <a:r>
              <a:rPr lang="en-US" sz="2800" b="1" dirty="0" smtClean="0"/>
              <a:t> </a:t>
            </a:r>
            <a:r>
              <a:rPr lang="en-US" sz="2800" dirty="0" smtClean="0"/>
              <a:t>DOL </a:t>
            </a:r>
            <a:r>
              <a:rPr lang="en-US" sz="2800" dirty="0"/>
              <a:t>Division of Strategic </a:t>
            </a:r>
            <a:r>
              <a:rPr lang="en-US" sz="2800" dirty="0" smtClean="0"/>
              <a:t>Investments</a:t>
            </a:r>
            <a:endParaRPr lang="en-US" sz="28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98803" y="3063826"/>
            <a:ext cx="3420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Today’s Speakers: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803" y="3657600"/>
            <a:ext cx="830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Susan Shorters,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President, </a:t>
            </a:r>
            <a:r>
              <a:rPr lang="en-US" sz="2800" dirty="0">
                <a:solidFill>
                  <a:prstClr val="black"/>
                </a:solidFill>
              </a:rPr>
              <a:t>High Impact Partners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Ayreen Calimquim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Project </a:t>
            </a:r>
            <a:r>
              <a:rPr lang="en-US" sz="2800" dirty="0" smtClean="0">
                <a:solidFill>
                  <a:prstClr val="black"/>
                </a:solidFill>
              </a:rPr>
              <a:t>Lead, RTW TA</a:t>
            </a:r>
            <a:endParaRPr lang="en-US" sz="2800" b="1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</a:rPr>
              <a:t>Annette Gantt</a:t>
            </a:r>
            <a:r>
              <a:rPr lang="en-US" sz="2800" dirty="0" smtClean="0">
                <a:solidFill>
                  <a:prstClr val="black"/>
                </a:solidFill>
              </a:rPr>
              <a:t>, Technical Assistance Coach, RTW TA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139800"/>
            <a:ext cx="3420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Moderator: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3" name="Picture 12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1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pPr algn="r"/>
            <a:r>
              <a:rPr lang="en-US" dirty="0"/>
              <a:t>Please enter </a:t>
            </a:r>
            <a:r>
              <a:rPr lang="en-US" dirty="0" smtClean="0"/>
              <a:t>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7600"/>
            <a:ext cx="8193087" cy="1362075"/>
          </a:xfrm>
        </p:spPr>
        <p:txBody>
          <a:bodyPr/>
          <a:lstStyle/>
          <a:p>
            <a:pPr marL="857250" indent="-857250" algn="r">
              <a:spcAft>
                <a:spcPts val="30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Heads Up! What’s next in Technical Assistance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Ready to Work Partnership Grants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4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943600" cy="1143000"/>
          </a:xfrm>
        </p:spPr>
        <p:txBody>
          <a:bodyPr/>
          <a:lstStyle/>
          <a:p>
            <a:pPr algn="r"/>
            <a:r>
              <a:rPr lang="en-US" dirty="0" smtClean="0"/>
              <a:t>RTW Technical Assistance Plan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5524" y="2209800"/>
            <a:ext cx="83820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Today’s Webinar Recording, PPT, and Resource Brief Available next Week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Menu of Technical Assistance Activities (Resource Guide)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Monthly TA Coaching Calls Start May 18</a:t>
            </a:r>
            <a:r>
              <a:rPr lang="en-US" baseline="30000" dirty="0" smtClean="0">
                <a:solidFill>
                  <a:schemeClr val="tx1"/>
                </a:solidFill>
                <a:latin typeface="+mn-lt"/>
              </a:rPr>
              <a:t>th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LTU Subject Matter Expert Series Start at the End of June</a:t>
            </a:r>
          </a:p>
        </p:txBody>
      </p:sp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5524" y="1295400"/>
            <a:ext cx="2947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COMING SOON!</a:t>
            </a:r>
          </a:p>
        </p:txBody>
      </p:sp>
    </p:spTree>
    <p:extLst>
      <p:ext uri="{BB962C8B-B14F-4D97-AF65-F5344CB8AC3E}">
        <p14:creationId xmlns:p14="http://schemas.microsoft.com/office/powerpoint/2010/main" val="246114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324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RTW Technical Assistance Plan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800" y="1295400"/>
            <a:ext cx="6858000" cy="722048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b="1" dirty="0" smtClean="0">
                <a:latin typeface="Candara" panose="020E0502030303020204" pitchFamily="34" charset="0"/>
              </a:rPr>
              <a:t>TA Coach: Annette Gantt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00876"/>
              </p:ext>
            </p:extLst>
          </p:nvPr>
        </p:nvGraphicFramePr>
        <p:xfrm>
          <a:off x="389020" y="1981200"/>
          <a:ext cx="8297779" cy="3554463"/>
        </p:xfrm>
        <a:graphic>
          <a:graphicData uri="http://schemas.openxmlformats.org/drawingml/2006/table">
            <a:tbl>
              <a:tblPr/>
              <a:tblGrid>
                <a:gridCol w="2242642"/>
                <a:gridCol w="3139700"/>
                <a:gridCol w="897057"/>
                <a:gridCol w="201838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 Number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FPO Name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74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 Workforce Partners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Suzanne Pouliot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Providence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Michael Hotard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County of Westchester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Michael Hotard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Jersey Council of County Colleges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Keeva Davis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RochesterWorks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Keeva Davis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Workforce Alliance, Inc.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Suzanne Pouliot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15824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43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399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5547360" cy="1143000"/>
          </a:xfrm>
        </p:spPr>
        <p:txBody>
          <a:bodyPr/>
          <a:lstStyle/>
          <a:p>
            <a:pPr algn="r"/>
            <a:r>
              <a:rPr lang="en-US" dirty="0" smtClean="0"/>
              <a:t>RTW Technical Assistance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81200" y="1340432"/>
            <a:ext cx="6789819" cy="722048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 smtClean="0"/>
              <a:t>TA Coach: Jen Swidler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06804"/>
              </p:ext>
            </p:extLst>
          </p:nvPr>
        </p:nvGraphicFramePr>
        <p:xfrm>
          <a:off x="284479" y="2438400"/>
          <a:ext cx="8486539" cy="3356245"/>
        </p:xfrm>
        <a:graphic>
          <a:graphicData uri="http://schemas.openxmlformats.org/drawingml/2006/table">
            <a:tbl>
              <a:tblPr/>
              <a:tblGrid>
                <a:gridCol w="1816838"/>
                <a:gridCol w="3889627"/>
                <a:gridCol w="877919"/>
                <a:gridCol w="1902155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 Number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FPO Name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63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Puerto Rico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Technoeconomic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Corridor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Trevor Capon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Anne Arundel Workforce Development Corporation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Christopher Ransome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District 1199C Training &amp; Upgrading Fund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Keith Hubert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Alachua Bradford Re. Workforce Board dba CareerSource NCFL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Raymond Smith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 State College at Jacksonville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James May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6"/>
          <a:stretch/>
        </p:blipFill>
        <p:spPr bwMode="auto">
          <a:xfrm>
            <a:off x="284480" y="457200"/>
            <a:ext cx="1492624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43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633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90681"/>
            <a:ext cx="5715000" cy="827961"/>
          </a:xfrm>
        </p:spPr>
        <p:txBody>
          <a:bodyPr/>
          <a:lstStyle/>
          <a:p>
            <a:pPr algn="r"/>
            <a:r>
              <a:rPr lang="en-US" dirty="0" smtClean="0"/>
              <a:t>RTW Technical Assistance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57400" y="1386974"/>
            <a:ext cx="5783179" cy="72204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ndara" panose="020E0502030303020204" pitchFamily="34" charset="0"/>
              </a:rPr>
              <a:t>TA Coach: Lyle Neumann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01938"/>
              </p:ext>
            </p:extLst>
          </p:nvPr>
        </p:nvGraphicFramePr>
        <p:xfrm>
          <a:off x="228600" y="2286000"/>
          <a:ext cx="8305802" cy="3502355"/>
        </p:xfrm>
        <a:graphic>
          <a:graphicData uri="http://schemas.openxmlformats.org/drawingml/2006/table">
            <a:tbl>
              <a:tblPr/>
              <a:tblGrid>
                <a:gridCol w="2185736"/>
                <a:gridCol w="3399199"/>
                <a:gridCol w="859222"/>
                <a:gridCol w="1861645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 Number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FPO Name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63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Memphis Bioworks Foundation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Adrian Barrett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QUEST, Inc.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Terry Moore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Jacinto Community College District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Clyde Lee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Indianapolis Private Industry Council, Inc. d/b/a EmployIndy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Carla Wills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Tecumseh Area Partnership, Inc. d/b/a Region 4 Workforce Boa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Darren Kroenke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WSOS Community Action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Commission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Timmy Jordan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6" y="457199"/>
            <a:ext cx="1169954" cy="155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43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640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99390"/>
            <a:ext cx="5867400" cy="1143000"/>
          </a:xfrm>
        </p:spPr>
        <p:txBody>
          <a:bodyPr/>
          <a:lstStyle/>
          <a:p>
            <a:pPr algn="r"/>
            <a:r>
              <a:rPr lang="en-US" dirty="0" smtClean="0"/>
              <a:t>RTW Technical Assistance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800" y="1284552"/>
            <a:ext cx="6858000" cy="722048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b="1" dirty="0" smtClean="0">
                <a:latin typeface="Candara" panose="020E0502030303020204" pitchFamily="34" charset="0"/>
              </a:rPr>
              <a:t>TA Coach: Tressa Dorsey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97616"/>
              </p:ext>
            </p:extLst>
          </p:nvPr>
        </p:nvGraphicFramePr>
        <p:xfrm>
          <a:off x="343839" y="1981200"/>
          <a:ext cx="8305802" cy="3682779"/>
        </p:xfrm>
        <a:graphic>
          <a:graphicData uri="http://schemas.openxmlformats.org/drawingml/2006/table">
            <a:tbl>
              <a:tblPr/>
              <a:tblGrid>
                <a:gridCol w="1912219"/>
                <a:gridCol w="3672716"/>
                <a:gridCol w="859222"/>
                <a:gridCol w="1861645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 Number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FPO Name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Denver, City and County of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Amanda Denogean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It`s My Community Initiative, Inc.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Amanda Denogean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Nebraska Department of Labor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Ray Garcia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Jewish Vocational Service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Elina Mnatsakanova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NOVA Workforce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</a:p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Sunnyvale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Denise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Dombek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HG-26675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Worksystems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Inc.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Marian Esver 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C:\Users\Susan\Documents\Telling Your Story, LLC\HIP\HIP_logoFinalHero_WINNER_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46354"/>
            <a:ext cx="148209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0" y="381000"/>
            <a:ext cx="1575350" cy="14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73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pPr algn="r"/>
            <a:r>
              <a:rPr lang="en-US" dirty="0"/>
              <a:t>Please enter </a:t>
            </a:r>
            <a:r>
              <a:rPr lang="en-US" dirty="0" smtClean="0"/>
              <a:t>questions 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 descr="C:\Users\Susan\Documents\Telling Your Story, LLC\HIP\HIP_logoFinalHero_WINNER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762000" y="5990684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990684"/>
            <a:ext cx="6286500" cy="523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+mn-lt"/>
                <a:hlinkClick r:id="rId3"/>
              </a:rPr>
              <a:t>http://etagrantees.workforce3one.org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5029200" cy="1066800"/>
          </a:xfrm>
        </p:spPr>
        <p:txBody>
          <a:bodyPr anchor="ctr">
            <a:noAutofit/>
          </a:bodyPr>
          <a:lstStyle/>
          <a:p>
            <a:pPr algn="r"/>
            <a:r>
              <a:rPr lang="en-US" sz="3600" dirty="0" smtClean="0">
                <a:ln w="12700">
                  <a:noFill/>
                  <a:prstDash val="solid"/>
                </a:ln>
                <a:effectLst/>
                <a:latin typeface="Candara" panose="020E0502030303020204" pitchFamily="34" charset="0"/>
              </a:rPr>
              <a:t>Ready to Work </a:t>
            </a:r>
            <a:br>
              <a:rPr lang="en-US" sz="3600" dirty="0" smtClean="0">
                <a:ln w="12700">
                  <a:noFill/>
                  <a:prstDash val="solid"/>
                </a:ln>
                <a:effectLst/>
                <a:latin typeface="Candara" panose="020E0502030303020204" pitchFamily="34" charset="0"/>
              </a:rPr>
            </a:br>
            <a:r>
              <a:rPr lang="en-US" sz="3600" dirty="0" smtClean="0">
                <a:ln w="12700">
                  <a:noFill/>
                  <a:prstDash val="solid"/>
                </a:ln>
                <a:effectLst/>
                <a:latin typeface="Candara" panose="020E0502030303020204" pitchFamily="34" charset="0"/>
              </a:rPr>
              <a:t>Community of Practice</a:t>
            </a:r>
            <a:endParaRPr lang="en-US" sz="3600" dirty="0">
              <a:ln w="12700">
                <a:noFill/>
                <a:prstDash val="solid"/>
              </a:ln>
              <a:effectLst/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8123" r="53621" b="20000"/>
          <a:stretch/>
        </p:blipFill>
        <p:spPr bwMode="auto">
          <a:xfrm>
            <a:off x="504675" y="1295400"/>
            <a:ext cx="8258325" cy="47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Susan\Documents\Telling Your Story, LLC\HIP\HIP_logoFinalHero_WINNER_smal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5" y="1524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715382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0668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Candara" panose="020E0502030303020204" pitchFamily="34" charset="0"/>
              </a:rPr>
              <a:t>DOL Contacts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600" y="1600200"/>
            <a:ext cx="6096000" cy="3746206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Your Federal Project Officers!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DOL National Office and Technical Assistance Providers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Ready to Work Grantee Mailbox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  <a:hlinkClick r:id="rId3"/>
              </a:rPr>
              <a:t>RTW@dol.gov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C:\Users\Susan\Documents\Telling Your Story, LLC\HIP\HIP_logoFinalHero_WINNER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6" y="152400"/>
            <a:ext cx="148209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calimquim.ayreen\AppData\Local\Microsoft\Windows\Temporary Internet Files\Content.IE5\ZUV6GE68\emailwid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76" y="2183296"/>
            <a:ext cx="2554879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33400" y="1447800"/>
            <a:ext cx="7924800" cy="47705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Polling Question #1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How many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of you are returning H-1B Grantees?!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We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have our very first H-1B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grant, Ready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to Work </a:t>
            </a:r>
            <a:endParaRPr lang="en-US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Technical Skills Training (TST)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Round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 1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Technical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Skills Training (TST) Round 2 </a:t>
            </a: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Jobs Accelerator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(JA)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Round 1 </a:t>
            </a: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Advanced Manufacturing Jobs Accelerator (JA) Round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itchFamily="34" charset="0"/>
              </a:rPr>
              <a:t> 2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Make it in America	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I don’t know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+mn-lt"/>
              </a:rPr>
              <a:t>Polling Question #2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Let’s get to know who is on the call today. Using the poll, select the role that you play in your H-1B grant program. </a:t>
            </a:r>
          </a:p>
          <a:p>
            <a:r>
              <a:rPr lang="en-US" sz="2400" dirty="0" smtClean="0">
                <a:latin typeface="+mn-lt"/>
              </a:rPr>
              <a:t>For this grant initiative I am the: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Authorized Representative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Program Director/Manager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IT/Data Manager or staff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Training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	Employer Partner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    None of the above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6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Ready, Set, Go! Today’s Agenda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19600"/>
            <a:ext cx="2133601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85800" y="1184999"/>
            <a:ext cx="76200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3000"/>
              </a:spcAft>
              <a:buFontTx/>
              <a:buAutoNum type="romanUcPeriod"/>
            </a:pPr>
            <a:r>
              <a:rPr lang="en-US" sz="3600" b="1" dirty="0" err="1" smtClean="0">
                <a:latin typeface="Candara" panose="020E0502030303020204" pitchFamily="34" charset="0"/>
                <a:cs typeface="Arial" pitchFamily="34" charset="0"/>
              </a:rPr>
              <a:t>Quickstart</a:t>
            </a:r>
            <a:r>
              <a:rPr lang="en-US" sz="3600" b="1" dirty="0" smtClean="0">
                <a:latin typeface="Candara" panose="020E0502030303020204" pitchFamily="34" charset="0"/>
                <a:cs typeface="Arial" pitchFamily="34" charset="0"/>
              </a:rPr>
              <a:t>! Performance Update</a:t>
            </a:r>
          </a:p>
          <a:p>
            <a:pPr marL="857250" indent="-857250">
              <a:spcAft>
                <a:spcPts val="3000"/>
              </a:spcAft>
              <a:buFontTx/>
              <a:buAutoNum type="romanUcPeriod"/>
            </a:pPr>
            <a:r>
              <a:rPr lang="en-US" sz="3600" b="1" dirty="0" smtClean="0">
                <a:latin typeface="Candara" panose="020E0502030303020204" pitchFamily="34" charset="0"/>
                <a:cs typeface="Arial" pitchFamily="34" charset="0"/>
              </a:rPr>
              <a:t>Jumpstart! RTW Technical </a:t>
            </a:r>
            <a:r>
              <a:rPr lang="en-US" sz="3600" b="1" dirty="0">
                <a:latin typeface="Candara" panose="020E0502030303020204" pitchFamily="34" charset="0"/>
                <a:cs typeface="Arial" pitchFamily="34" charset="0"/>
              </a:rPr>
              <a:t>Assistance Plan</a:t>
            </a:r>
          </a:p>
          <a:p>
            <a:pPr marL="857250" indent="-857250">
              <a:spcAft>
                <a:spcPts val="3000"/>
              </a:spcAft>
              <a:buFontTx/>
              <a:buAutoNum type="romanUcPeriod"/>
            </a:pPr>
            <a:r>
              <a:rPr lang="en-US" sz="3600" b="1" dirty="0" smtClean="0">
                <a:latin typeface="Candara" panose="020E0502030303020204" pitchFamily="34" charset="0"/>
                <a:cs typeface="Arial" pitchFamily="34" charset="0"/>
              </a:rPr>
              <a:t>Jumpstart</a:t>
            </a:r>
            <a:r>
              <a:rPr lang="en-US" sz="3600" b="1" dirty="0">
                <a:latin typeface="Candara" panose="020E0502030303020204" pitchFamily="34" charset="0"/>
                <a:cs typeface="Arial" pitchFamily="34" charset="0"/>
              </a:rPr>
              <a:t>! </a:t>
            </a:r>
            <a:r>
              <a:rPr lang="en-US" sz="3600" b="1" dirty="0" smtClean="0">
                <a:latin typeface="Candara" panose="020E0502030303020204" pitchFamily="34" charset="0"/>
                <a:cs typeface="Arial" pitchFamily="34" charset="0"/>
              </a:rPr>
              <a:t>RTW Grant Program Ramp-Up </a:t>
            </a:r>
          </a:p>
          <a:p>
            <a:pPr marL="857250" indent="-857250">
              <a:spcAft>
                <a:spcPts val="3000"/>
              </a:spcAft>
              <a:buAutoNum type="romanUcPeriod"/>
            </a:pPr>
            <a:r>
              <a:rPr lang="en-US" sz="3600" b="1" dirty="0" smtClean="0">
                <a:latin typeface="Candara" panose="020E0502030303020204" pitchFamily="34" charset="0"/>
                <a:cs typeface="Arial" pitchFamily="34" charset="0"/>
              </a:rPr>
              <a:t>Heads Up! What’s next in Technical Assistance </a:t>
            </a:r>
          </a:p>
        </p:txBody>
      </p:sp>
      <p:pic>
        <p:nvPicPr>
          <p:cNvPr id="8" name="Picture 7" descr="C:\Users\Susan\Documents\Telling Your Story, LLC\HIP\HIP_logoFinalHero_WINNER_sm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482090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00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Jumpstart!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to Performance Reporting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8001000" cy="1500187"/>
          </a:xfrm>
        </p:spPr>
        <p:txBody>
          <a:bodyPr>
            <a:normAutofit/>
          </a:bodyPr>
          <a:lstStyle/>
          <a:p>
            <a:r>
              <a:rPr lang="en-US" sz="4000" dirty="0"/>
              <a:t>Ready to Work Partnership Grants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4" descr="Logo 2.jpg"/>
          <p:cNvPicPr>
            <a:picLocks/>
          </p:cNvPicPr>
          <p:nvPr/>
        </p:nvPicPr>
        <p:blipFill>
          <a:blip r:embed="rId3" cstate="print"/>
          <a:srcRect l="7208" t="6719" r="46367" b="13834"/>
          <a:stretch>
            <a:fillRect/>
          </a:stretch>
        </p:blipFill>
        <p:spPr bwMode="auto">
          <a:xfrm>
            <a:off x="152400" y="1524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3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324600" cy="8382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A Quick </a:t>
            </a:r>
            <a:r>
              <a:rPr lang="en-US" sz="3200" dirty="0" smtClean="0"/>
              <a:t>Note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RTW Performance Reporting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510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NOT FOR TODAY’S DISCUSSION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You should have already received the following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OMB-approved Reporting </a:t>
            </a:r>
            <a:r>
              <a:rPr lang="en-US" b="1" dirty="0" smtClean="0">
                <a:latin typeface="+mn-lt"/>
              </a:rPr>
              <a:t>Documents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Performance Reporting Handbook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Data Elements and Edit Checks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H-1B RTW Quarterly Performance Report Form</a:t>
            </a:r>
          </a:p>
        </p:txBody>
      </p:sp>
      <p:pic>
        <p:nvPicPr>
          <p:cNvPr id="4" name="Content Placeholder 4" descr="Logo 2.jpg"/>
          <p:cNvPicPr>
            <a:picLocks/>
          </p:cNvPicPr>
          <p:nvPr/>
        </p:nvPicPr>
        <p:blipFill>
          <a:blip r:embed="rId3" cstate="print"/>
          <a:srcRect l="7208" t="6719" r="46367" b="13834"/>
          <a:stretch>
            <a:fillRect/>
          </a:stretch>
        </p:blipFill>
        <p:spPr bwMode="auto">
          <a:xfrm>
            <a:off x="152400" y="1524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876300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Ready to Work Community of Practice: Performance Reporting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hlinkClick r:id="rId4"/>
              </a:rPr>
              <a:t>https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hlinkClick r:id="rId4"/>
              </a:rPr>
              <a:t>://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  <a:hlinkClick r:id="rId4"/>
              </a:rPr>
              <a:t>etagrantees.workforce3one.org/page/resources/1001512060148229202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010400" cy="91440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RTW Performance Reporting TA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803975"/>
            <a:ext cx="8610600" cy="460824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RTW Performance Reporting</a:t>
            </a:r>
            <a:r>
              <a:rPr lang="en-US" b="1" dirty="0">
                <a:latin typeface="+mn-lt"/>
              </a:rPr>
              <a:t> HUB </a:t>
            </a:r>
            <a:r>
              <a:rPr lang="en-US" b="1" dirty="0" smtClean="0">
                <a:latin typeface="+mn-lt"/>
              </a:rPr>
              <a:t>2.0 Webinar</a:t>
            </a:r>
          </a:p>
          <a:p>
            <a:r>
              <a:rPr lang="en-US" b="1" dirty="0" smtClean="0">
                <a:latin typeface="+mn-lt"/>
              </a:rPr>
              <a:t>Live Tutorials: “How-To” Series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Participant Tracking Using RTW Data Elements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Creating Data Files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Uploading Data Files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Resolving Data File Errors in HUB</a:t>
            </a:r>
          </a:p>
          <a:p>
            <a:r>
              <a:rPr lang="en-US" b="1" dirty="0" smtClean="0">
                <a:latin typeface="+mn-lt"/>
              </a:rPr>
              <a:t>Small </a:t>
            </a:r>
            <a:r>
              <a:rPr lang="en-US" b="1" dirty="0">
                <a:latin typeface="+mn-lt"/>
              </a:rPr>
              <a:t>group </a:t>
            </a:r>
            <a:r>
              <a:rPr lang="en-US" b="1" dirty="0" smtClean="0">
                <a:latin typeface="+mn-lt"/>
              </a:rPr>
              <a:t>and One-on-One Coaching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HUB Office Hours for RTW Grantees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4" descr="Logo 2.jpg"/>
          <p:cNvPicPr>
            <a:picLocks/>
          </p:cNvPicPr>
          <p:nvPr/>
        </p:nvPicPr>
        <p:blipFill>
          <a:blip r:embed="rId3" cstate="print"/>
          <a:srcRect l="7208" t="6719" r="46367" b="13834"/>
          <a:stretch>
            <a:fillRect/>
          </a:stretch>
        </p:blipFill>
        <p:spPr bwMode="auto">
          <a:xfrm>
            <a:off x="152400" y="1524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720" y="1219200"/>
            <a:ext cx="818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COMING SOON!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2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1953</Words>
  <Application>Microsoft Office PowerPoint</Application>
  <PresentationFormat>On-screen Show (4:3)</PresentationFormat>
  <Paragraphs>513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Networking trio design template</vt:lpstr>
      <vt:lpstr>H-1B Ready to Work  Jumpstart to Technical Assistance Webinar</vt:lpstr>
      <vt:lpstr>Where are you?</vt:lpstr>
      <vt:lpstr>Welcome &amp; Introductions</vt:lpstr>
      <vt:lpstr>Polling Questions</vt:lpstr>
      <vt:lpstr>Polling Questions</vt:lpstr>
      <vt:lpstr>Ready, Set, Go! Today’s Agenda</vt:lpstr>
      <vt:lpstr>Jumpstart!  to Performance Reporting</vt:lpstr>
      <vt:lpstr>A Quick Note RTW Performance Reporting </vt:lpstr>
      <vt:lpstr>RTW Performance Reporting TA</vt:lpstr>
      <vt:lpstr>Please enter questions in the Chat Room! </vt:lpstr>
      <vt:lpstr>Jumpstart! RTW Technical assistance Plan</vt:lpstr>
      <vt:lpstr>Grant Cycle Phase for Technical Assistance</vt:lpstr>
      <vt:lpstr>PowerPoint Presentation</vt:lpstr>
      <vt:lpstr>RTW Technical Assistance Plan</vt:lpstr>
      <vt:lpstr>RTW Technical Assistance Plan </vt:lpstr>
      <vt:lpstr>RTW Technical Assistance Plan</vt:lpstr>
      <vt:lpstr>RTW Technical Assistance Plan</vt:lpstr>
      <vt:lpstr>Please enter questions in the Chat Room! </vt:lpstr>
      <vt:lpstr>Jumpstart!  RTW Program Ramp-up</vt:lpstr>
      <vt:lpstr>Ready to Work Partnership Grants</vt:lpstr>
      <vt:lpstr>PowerPoint Presentation</vt:lpstr>
      <vt:lpstr>Polling Questions</vt:lpstr>
      <vt:lpstr>PowerPoint Presentation</vt:lpstr>
      <vt:lpstr>PowerPoint Presentation</vt:lpstr>
      <vt:lpstr>PowerPoint Presentation</vt:lpstr>
      <vt:lpstr>Polling Questions</vt:lpstr>
      <vt:lpstr>Leadership and Decision-Making</vt:lpstr>
      <vt:lpstr>Polling Questions</vt:lpstr>
      <vt:lpstr>PowerPoint Presentation</vt:lpstr>
      <vt:lpstr>Please enter questions in the Chat Room! </vt:lpstr>
      <vt:lpstr>Heads Up! What’s next in Technical Assistance </vt:lpstr>
      <vt:lpstr>RTW Technical Assistance Plan</vt:lpstr>
      <vt:lpstr>RTW Technical Assistance Plan</vt:lpstr>
      <vt:lpstr>RTW Technical Assistance Plan</vt:lpstr>
      <vt:lpstr>RTW Technical Assistance Plan</vt:lpstr>
      <vt:lpstr>RTW Technical Assistance Plan</vt:lpstr>
      <vt:lpstr>Please enter questions in the Chat Room! </vt:lpstr>
      <vt:lpstr>Ready to Work  Community of Practice</vt:lpstr>
      <vt:lpstr>DOL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2015-06-08T14:38:11Z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