
<file path=[Content_Types].xml><?xml version="1.0" encoding="utf-8"?>
<Types xmlns="http://schemas.openxmlformats.org/package/2006/content-types">
  <Default Extension="png" ContentType="image/png"/>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90" r:id="rId2"/>
  </p:sldMasterIdLst>
  <p:notesMasterIdLst>
    <p:notesMasterId r:id="rId83"/>
  </p:notesMasterIdLst>
  <p:handoutMasterIdLst>
    <p:handoutMasterId r:id="rId84"/>
  </p:handoutMasterIdLst>
  <p:sldIdLst>
    <p:sldId id="383" r:id="rId3"/>
    <p:sldId id="356" r:id="rId4"/>
    <p:sldId id="451" r:id="rId5"/>
    <p:sldId id="459" r:id="rId6"/>
    <p:sldId id="460" r:id="rId7"/>
    <p:sldId id="541" r:id="rId8"/>
    <p:sldId id="542" r:id="rId9"/>
    <p:sldId id="463" r:id="rId10"/>
    <p:sldId id="464" r:id="rId11"/>
    <p:sldId id="465" r:id="rId12"/>
    <p:sldId id="466" r:id="rId13"/>
    <p:sldId id="467" r:id="rId14"/>
    <p:sldId id="540" r:id="rId15"/>
    <p:sldId id="470" r:id="rId16"/>
    <p:sldId id="471" r:id="rId17"/>
    <p:sldId id="472" r:id="rId18"/>
    <p:sldId id="473" r:id="rId19"/>
    <p:sldId id="474" r:id="rId20"/>
    <p:sldId id="475" r:id="rId21"/>
    <p:sldId id="476" r:id="rId22"/>
    <p:sldId id="477" r:id="rId23"/>
    <p:sldId id="478" r:id="rId24"/>
    <p:sldId id="479" r:id="rId25"/>
    <p:sldId id="480" r:id="rId26"/>
    <p:sldId id="481" r:id="rId27"/>
    <p:sldId id="482" r:id="rId28"/>
    <p:sldId id="483" r:id="rId29"/>
    <p:sldId id="484" r:id="rId30"/>
    <p:sldId id="485" r:id="rId31"/>
    <p:sldId id="486" r:id="rId32"/>
    <p:sldId id="487" r:id="rId33"/>
    <p:sldId id="488" r:id="rId34"/>
    <p:sldId id="489" r:id="rId35"/>
    <p:sldId id="490" r:id="rId36"/>
    <p:sldId id="491" r:id="rId37"/>
    <p:sldId id="492" r:id="rId38"/>
    <p:sldId id="493" r:id="rId39"/>
    <p:sldId id="494" r:id="rId40"/>
    <p:sldId id="495" r:id="rId41"/>
    <p:sldId id="496" r:id="rId42"/>
    <p:sldId id="497" r:id="rId43"/>
    <p:sldId id="498" r:id="rId44"/>
    <p:sldId id="499" r:id="rId45"/>
    <p:sldId id="500" r:id="rId46"/>
    <p:sldId id="501" r:id="rId47"/>
    <p:sldId id="502" r:id="rId48"/>
    <p:sldId id="503" r:id="rId49"/>
    <p:sldId id="504" r:id="rId50"/>
    <p:sldId id="505" r:id="rId51"/>
    <p:sldId id="506" r:id="rId52"/>
    <p:sldId id="507" r:id="rId53"/>
    <p:sldId id="508" r:id="rId54"/>
    <p:sldId id="509" r:id="rId55"/>
    <p:sldId id="510" r:id="rId56"/>
    <p:sldId id="511" r:id="rId57"/>
    <p:sldId id="512" r:id="rId58"/>
    <p:sldId id="513" r:id="rId59"/>
    <p:sldId id="514" r:id="rId60"/>
    <p:sldId id="515" r:id="rId61"/>
    <p:sldId id="516" r:id="rId62"/>
    <p:sldId id="517" r:id="rId63"/>
    <p:sldId id="518" r:id="rId64"/>
    <p:sldId id="543" r:id="rId65"/>
    <p:sldId id="532" r:id="rId66"/>
    <p:sldId id="544" r:id="rId67"/>
    <p:sldId id="534" r:id="rId68"/>
    <p:sldId id="519" r:id="rId69"/>
    <p:sldId id="545" r:id="rId70"/>
    <p:sldId id="530" r:id="rId71"/>
    <p:sldId id="546" r:id="rId72"/>
    <p:sldId id="537" r:id="rId73"/>
    <p:sldId id="520" r:id="rId74"/>
    <p:sldId id="527" r:id="rId75"/>
    <p:sldId id="521" r:id="rId76"/>
    <p:sldId id="522" r:id="rId77"/>
    <p:sldId id="538" r:id="rId78"/>
    <p:sldId id="539" r:id="rId79"/>
    <p:sldId id="547" r:id="rId80"/>
    <p:sldId id="524" r:id="rId81"/>
    <p:sldId id="525" r:id="rId82"/>
  </p:sldIdLst>
  <p:sldSz cx="9144000" cy="6858000" type="screen4x3"/>
  <p:notesSz cx="6858000" cy="9296400"/>
  <p:custDataLst>
    <p:tags r:id="rId85"/>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FFCC99"/>
    <a:srgbClr val="FED58D"/>
    <a:srgbClr val="FEE7BE"/>
    <a:srgbClr val="F9BD91"/>
    <a:srgbClr val="FFBA97"/>
    <a:srgbClr val="F7BD91"/>
    <a:srgbClr val="F8D8AE"/>
    <a:srgbClr val="F6BA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1285" autoAdjust="0"/>
    <p:restoredTop sz="94487" autoAdjust="0"/>
  </p:normalViewPr>
  <p:slideViewPr>
    <p:cSldViewPr snapToGrid="0">
      <p:cViewPr>
        <p:scale>
          <a:sx n="71" d="100"/>
          <a:sy n="71" d="100"/>
        </p:scale>
        <p:origin x="-2058" y="-234"/>
      </p:cViewPr>
      <p:guideLst>
        <p:guide orient="horz" pos="2160"/>
        <p:guide pos="2880"/>
      </p:guideLst>
    </p:cSldViewPr>
  </p:slideViewPr>
  <p:outlineViewPr>
    <p:cViewPr>
      <p:scale>
        <a:sx n="33" d="100"/>
        <a:sy n="33" d="100"/>
      </p:scale>
      <p:origin x="0" y="0"/>
    </p:cViewPr>
    <p:sldLst>
      <p:sld r:id="rId1" collapse="1"/>
    </p:sldLst>
  </p:outlineViewPr>
  <p:notesTextViewPr>
    <p:cViewPr>
      <p:scale>
        <a:sx n="75" d="100"/>
        <a:sy n="75" d="100"/>
      </p:scale>
      <p:origin x="0" y="0"/>
    </p:cViewPr>
  </p:notesTextViewPr>
  <p:sorterViewPr>
    <p:cViewPr>
      <p:scale>
        <a:sx n="120" d="100"/>
        <a:sy n="120" d="100"/>
      </p:scale>
      <p:origin x="0" y="3726"/>
    </p:cViewPr>
  </p:sorterViewPr>
  <p:notesViewPr>
    <p:cSldViewPr snapToGrid="0">
      <p:cViewPr>
        <p:scale>
          <a:sx n="100" d="100"/>
          <a:sy n="100" d="100"/>
        </p:scale>
        <p:origin x="-1608" y="660"/>
      </p:cViewPr>
      <p:guideLst>
        <p:guide orient="horz" pos="2929"/>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handoutMaster" Target="handoutMasters/handoutMaster1.xml"/><Relationship Id="rId89"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tags" Target="tags/tag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notesMaster" Target="notesMasters/notesMaster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7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63550"/>
          </a:xfrm>
          <a:prstGeom prst="rect">
            <a:avLst/>
          </a:prstGeom>
          <a:noFill/>
          <a:ln w="9525">
            <a:noFill/>
            <a:miter lim="800000"/>
            <a:headEnd/>
            <a:tailEnd/>
          </a:ln>
          <a:effectLst/>
        </p:spPr>
        <p:txBody>
          <a:bodyPr vert="horz" wrap="square" lIns="92318" tIns="46159" rIns="92318" bIns="46159" numCol="1" anchor="t" anchorCtr="0" compatLnSpc="1">
            <a:prstTxWarp prst="textNoShape">
              <a:avLst/>
            </a:prstTxWarp>
          </a:bodyPr>
          <a:lstStyle>
            <a:lvl1pPr defTabSz="923925">
              <a:defRPr sz="1200"/>
            </a:lvl1pPr>
          </a:lstStyle>
          <a:p>
            <a:pPr>
              <a:defRPr/>
            </a:pPr>
            <a:endParaRPr lang="en-US"/>
          </a:p>
        </p:txBody>
      </p:sp>
      <p:sp>
        <p:nvSpPr>
          <p:cNvPr id="14339" name="Rectangle 3"/>
          <p:cNvSpPr>
            <a:spLocks noGrp="1" noChangeArrowheads="1"/>
          </p:cNvSpPr>
          <p:nvPr>
            <p:ph type="dt" sz="quarter" idx="1"/>
          </p:nvPr>
        </p:nvSpPr>
        <p:spPr bwMode="auto">
          <a:xfrm>
            <a:off x="3886200" y="0"/>
            <a:ext cx="2971800" cy="463550"/>
          </a:xfrm>
          <a:prstGeom prst="rect">
            <a:avLst/>
          </a:prstGeom>
          <a:noFill/>
          <a:ln w="9525">
            <a:noFill/>
            <a:miter lim="800000"/>
            <a:headEnd/>
            <a:tailEnd/>
          </a:ln>
          <a:effectLst/>
        </p:spPr>
        <p:txBody>
          <a:bodyPr vert="horz" wrap="square" lIns="92318" tIns="46159" rIns="92318" bIns="46159" numCol="1" anchor="t" anchorCtr="0" compatLnSpc="1">
            <a:prstTxWarp prst="textNoShape">
              <a:avLst/>
            </a:prstTxWarp>
          </a:bodyPr>
          <a:lstStyle>
            <a:lvl1pPr algn="r" defTabSz="923925">
              <a:defRPr sz="1200"/>
            </a:lvl1pPr>
          </a:lstStyle>
          <a:p>
            <a:pPr>
              <a:defRPr/>
            </a:pPr>
            <a:endParaRPr lang="en-US"/>
          </a:p>
        </p:txBody>
      </p:sp>
      <p:sp>
        <p:nvSpPr>
          <p:cNvPr id="14340" name="Rectangle 4"/>
          <p:cNvSpPr>
            <a:spLocks noGrp="1" noChangeArrowheads="1"/>
          </p:cNvSpPr>
          <p:nvPr>
            <p:ph type="ftr" sz="quarter" idx="2"/>
          </p:nvPr>
        </p:nvSpPr>
        <p:spPr bwMode="auto">
          <a:xfrm>
            <a:off x="0" y="8832850"/>
            <a:ext cx="2971800" cy="463550"/>
          </a:xfrm>
          <a:prstGeom prst="rect">
            <a:avLst/>
          </a:prstGeom>
          <a:noFill/>
          <a:ln w="9525">
            <a:noFill/>
            <a:miter lim="800000"/>
            <a:headEnd/>
            <a:tailEnd/>
          </a:ln>
          <a:effectLst/>
        </p:spPr>
        <p:txBody>
          <a:bodyPr vert="horz" wrap="square" lIns="92318" tIns="46159" rIns="92318" bIns="46159" numCol="1" anchor="b" anchorCtr="0" compatLnSpc="1">
            <a:prstTxWarp prst="textNoShape">
              <a:avLst/>
            </a:prstTxWarp>
          </a:bodyPr>
          <a:lstStyle>
            <a:lvl1pPr defTabSz="923925">
              <a:defRPr sz="1200"/>
            </a:lvl1pPr>
          </a:lstStyle>
          <a:p>
            <a:pPr>
              <a:defRPr/>
            </a:pPr>
            <a:endParaRPr lang="en-US"/>
          </a:p>
        </p:txBody>
      </p:sp>
      <p:sp>
        <p:nvSpPr>
          <p:cNvPr id="14341" name="Rectangle 5"/>
          <p:cNvSpPr>
            <a:spLocks noGrp="1" noChangeArrowheads="1"/>
          </p:cNvSpPr>
          <p:nvPr>
            <p:ph type="sldNum" sz="quarter" idx="3"/>
          </p:nvPr>
        </p:nvSpPr>
        <p:spPr bwMode="auto">
          <a:xfrm>
            <a:off x="3886200" y="8832850"/>
            <a:ext cx="2971800" cy="463550"/>
          </a:xfrm>
          <a:prstGeom prst="rect">
            <a:avLst/>
          </a:prstGeom>
          <a:noFill/>
          <a:ln w="9525">
            <a:noFill/>
            <a:miter lim="800000"/>
            <a:headEnd/>
            <a:tailEnd/>
          </a:ln>
          <a:effectLst/>
        </p:spPr>
        <p:txBody>
          <a:bodyPr vert="horz" wrap="square" lIns="92318" tIns="46159" rIns="92318" bIns="46159" numCol="1" anchor="b" anchorCtr="0" compatLnSpc="1">
            <a:prstTxWarp prst="textNoShape">
              <a:avLst/>
            </a:prstTxWarp>
          </a:bodyPr>
          <a:lstStyle>
            <a:lvl1pPr algn="r" defTabSz="923925">
              <a:defRPr sz="1200"/>
            </a:lvl1pPr>
          </a:lstStyle>
          <a:p>
            <a:pPr>
              <a:defRPr/>
            </a:pPr>
            <a:fld id="{6115378A-E5CB-4467-9A68-782F5D644886}" type="slidenum">
              <a:rPr lang="en-US"/>
              <a:pPr>
                <a:defRPr/>
              </a:pPr>
              <a:t>‹#›</a:t>
            </a:fld>
            <a:endParaRPr lang="en-US"/>
          </a:p>
        </p:txBody>
      </p:sp>
    </p:spTree>
    <p:extLst>
      <p:ext uri="{BB962C8B-B14F-4D97-AF65-F5344CB8AC3E}">
        <p14:creationId xmlns:p14="http://schemas.microsoft.com/office/powerpoint/2010/main" val="2856815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63550"/>
          </a:xfrm>
          <a:prstGeom prst="rect">
            <a:avLst/>
          </a:prstGeom>
          <a:noFill/>
          <a:ln w="9525">
            <a:noFill/>
            <a:miter lim="800000"/>
            <a:headEnd/>
            <a:tailEnd/>
          </a:ln>
          <a:effectLst/>
        </p:spPr>
        <p:txBody>
          <a:bodyPr vert="horz" wrap="square" lIns="92318" tIns="46159" rIns="92318" bIns="46159" numCol="1" anchor="t" anchorCtr="0" compatLnSpc="1">
            <a:prstTxWarp prst="textNoShape">
              <a:avLst/>
            </a:prstTxWarp>
          </a:bodyPr>
          <a:lstStyle>
            <a:lvl1pPr defTabSz="923925">
              <a:defRPr sz="1200"/>
            </a:lvl1pPr>
          </a:lstStyle>
          <a:p>
            <a:pPr>
              <a:defRPr/>
            </a:pPr>
            <a:endParaRPr lang="en-US"/>
          </a:p>
        </p:txBody>
      </p:sp>
      <p:sp>
        <p:nvSpPr>
          <p:cNvPr id="41987" name="Rectangle 3"/>
          <p:cNvSpPr>
            <a:spLocks noGrp="1" noChangeArrowheads="1"/>
          </p:cNvSpPr>
          <p:nvPr>
            <p:ph type="dt" idx="1"/>
          </p:nvPr>
        </p:nvSpPr>
        <p:spPr bwMode="auto">
          <a:xfrm>
            <a:off x="3884613" y="0"/>
            <a:ext cx="2971800" cy="463550"/>
          </a:xfrm>
          <a:prstGeom prst="rect">
            <a:avLst/>
          </a:prstGeom>
          <a:noFill/>
          <a:ln w="9525">
            <a:noFill/>
            <a:miter lim="800000"/>
            <a:headEnd/>
            <a:tailEnd/>
          </a:ln>
          <a:effectLst/>
        </p:spPr>
        <p:txBody>
          <a:bodyPr vert="horz" wrap="square" lIns="92318" tIns="46159" rIns="92318" bIns="46159" numCol="1" anchor="t" anchorCtr="0" compatLnSpc="1">
            <a:prstTxWarp prst="textNoShape">
              <a:avLst/>
            </a:prstTxWarp>
          </a:bodyPr>
          <a:lstStyle>
            <a:lvl1pPr algn="r" defTabSz="923925">
              <a:defRPr sz="1200"/>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04900" y="698500"/>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6457574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6"/>
          <p:cNvSpPr>
            <a:spLocks noGrp="1" noChangeArrowheads="1"/>
          </p:cNvSpPr>
          <p:nvPr>
            <p:ph type="sldNum" sz="quarter"/>
          </p:nvPr>
        </p:nvSpPr>
        <p:spPr>
          <a:xfrm>
            <a:off x="3884240" y="8829819"/>
            <a:ext cx="2972360" cy="465114"/>
          </a:xfrm>
          <a:prstGeom prst="rect">
            <a:avLst/>
          </a:prstGeom>
          <a:noFill/>
        </p:spPr>
        <p:txBody>
          <a:bodyPr lIns="82835" tIns="41418" rIns="82835" bIns="41418"/>
          <a:lstStyle>
            <a:lvl1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1pPr>
            <a:lvl2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2pPr>
            <a:lvl3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3pPr>
            <a:lvl4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4pPr>
            <a:lvl5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5pPr>
            <a:lvl6pPr marL="2277976"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6pPr>
            <a:lvl7pPr marL="2692154"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7pPr>
            <a:lvl8pPr marL="3106331"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8pPr>
            <a:lvl9pPr marL="3520509"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9pPr>
          </a:lstStyle>
          <a:p>
            <a:pPr eaLnBrk="1">
              <a:buFont typeface="Times New Roman" pitchFamily="18" charset="0"/>
              <a:buNone/>
            </a:pPr>
            <a:fld id="{75EF7ABA-40D8-4716-8F44-7221CB49CAF2}" type="slidenum">
              <a:rPr lang="en-US" smtClean="0">
                <a:solidFill>
                  <a:srgbClr val="000000"/>
                </a:solidFill>
                <a:latin typeface="Times New Roman" pitchFamily="18" charset="0"/>
                <a:cs typeface="Segoe UI" pitchFamily="34" charset="0"/>
              </a:rPr>
              <a:pPr eaLnBrk="1">
                <a:buFont typeface="Times New Roman" pitchFamily="18" charset="0"/>
                <a:buNone/>
              </a:pPr>
              <a:t>10</a:t>
            </a:fld>
            <a:endParaRPr lang="en-US" smtClean="0">
              <a:solidFill>
                <a:srgbClr val="000000"/>
              </a:solidFill>
              <a:latin typeface="Times New Roman" pitchFamily="18" charset="0"/>
              <a:cs typeface="Segoe UI" pitchFamily="34" charset="0"/>
            </a:endParaRPr>
          </a:p>
        </p:txBody>
      </p:sp>
      <p:sp>
        <p:nvSpPr>
          <p:cNvPr id="76803" name="Rectangle 1"/>
          <p:cNvSpPr>
            <a:spLocks noGrp="1" noRot="1" noChangeAspect="1" noChangeArrowheads="1" noTextEdit="1"/>
          </p:cNvSpPr>
          <p:nvPr>
            <p:ph type="sldImg"/>
          </p:nvPr>
        </p:nvSpPr>
        <p:spPr>
          <a:xfrm>
            <a:off x="1104900" y="706438"/>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4" name="Rectangle 2"/>
          <p:cNvSpPr>
            <a:spLocks noGrp="1" noChangeArrowheads="1"/>
          </p:cNvSpPr>
          <p:nvPr>
            <p:ph type="body" idx="1"/>
          </p:nvPr>
        </p:nvSpPr>
        <p:spPr>
          <a:xfrm>
            <a:off x="686360" y="4414910"/>
            <a:ext cx="5486681" cy="4183086"/>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835" tIns="41418" rIns="82835" bIns="41418" anchor="ctr"/>
          <a:lstStyle/>
          <a:p>
            <a:endParaRPr lang="en-US"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6"/>
          <p:cNvSpPr>
            <a:spLocks noGrp="1" noChangeArrowheads="1"/>
          </p:cNvSpPr>
          <p:nvPr>
            <p:ph type="sldNum" sz="quarter"/>
          </p:nvPr>
        </p:nvSpPr>
        <p:spPr>
          <a:xfrm>
            <a:off x="3884240" y="8829819"/>
            <a:ext cx="2972360" cy="465114"/>
          </a:xfrm>
          <a:prstGeom prst="rect">
            <a:avLst/>
          </a:prstGeom>
          <a:noFill/>
        </p:spPr>
        <p:txBody>
          <a:bodyPr lIns="82835" tIns="41418" rIns="82835" bIns="41418"/>
          <a:lstStyle>
            <a:lvl1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1pPr>
            <a:lvl2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2pPr>
            <a:lvl3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3pPr>
            <a:lvl4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4pPr>
            <a:lvl5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5pPr>
            <a:lvl6pPr marL="2277976"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6pPr>
            <a:lvl7pPr marL="2692154"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7pPr>
            <a:lvl8pPr marL="3106331"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8pPr>
            <a:lvl9pPr marL="3520509"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9pPr>
          </a:lstStyle>
          <a:p>
            <a:pPr eaLnBrk="1">
              <a:buFont typeface="Times New Roman" pitchFamily="18" charset="0"/>
              <a:buNone/>
            </a:pPr>
            <a:fld id="{914503A3-9A53-441B-9B40-CC9F8F03FDA1}" type="slidenum">
              <a:rPr lang="en-US" smtClean="0">
                <a:solidFill>
                  <a:srgbClr val="000000"/>
                </a:solidFill>
                <a:latin typeface="Times New Roman" pitchFamily="18" charset="0"/>
                <a:cs typeface="Segoe UI" pitchFamily="34" charset="0"/>
              </a:rPr>
              <a:pPr eaLnBrk="1">
                <a:buFont typeface="Times New Roman" pitchFamily="18" charset="0"/>
                <a:buNone/>
              </a:pPr>
              <a:t>11</a:t>
            </a:fld>
            <a:endParaRPr lang="en-US" smtClean="0">
              <a:solidFill>
                <a:srgbClr val="000000"/>
              </a:solidFill>
              <a:latin typeface="Times New Roman" pitchFamily="18" charset="0"/>
              <a:cs typeface="Segoe UI" pitchFamily="34" charset="0"/>
            </a:endParaRPr>
          </a:p>
        </p:txBody>
      </p:sp>
      <p:sp>
        <p:nvSpPr>
          <p:cNvPr id="77827" name="Rectangle 1"/>
          <p:cNvSpPr>
            <a:spLocks noGrp="1" noRot="1" noChangeAspect="1" noChangeArrowheads="1" noTextEdit="1"/>
          </p:cNvSpPr>
          <p:nvPr>
            <p:ph type="sldImg"/>
          </p:nvPr>
        </p:nvSpPr>
        <p:spPr>
          <a:xfrm>
            <a:off x="1104900" y="706438"/>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7828" name="Rectangle 2"/>
          <p:cNvSpPr>
            <a:spLocks noGrp="1" noChangeArrowheads="1"/>
          </p:cNvSpPr>
          <p:nvPr>
            <p:ph type="body" idx="1"/>
          </p:nvPr>
        </p:nvSpPr>
        <p:spPr>
          <a:xfrm>
            <a:off x="686360" y="4414910"/>
            <a:ext cx="5486681" cy="4183086"/>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835" tIns="41418" rIns="82835" bIns="41418" anchor="ctr"/>
          <a:lstStyle/>
          <a:p>
            <a:endParaRPr lang="en-US"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6"/>
          <p:cNvSpPr>
            <a:spLocks noGrp="1" noChangeArrowheads="1"/>
          </p:cNvSpPr>
          <p:nvPr>
            <p:ph type="sldNum" sz="quarter"/>
          </p:nvPr>
        </p:nvSpPr>
        <p:spPr>
          <a:xfrm>
            <a:off x="3884240" y="8829819"/>
            <a:ext cx="2972360" cy="465114"/>
          </a:xfrm>
          <a:prstGeom prst="rect">
            <a:avLst/>
          </a:prstGeom>
          <a:noFill/>
        </p:spPr>
        <p:txBody>
          <a:bodyPr lIns="82835" tIns="41418" rIns="82835" bIns="41418"/>
          <a:lstStyle>
            <a:lvl1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1pPr>
            <a:lvl2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2pPr>
            <a:lvl3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3pPr>
            <a:lvl4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4pPr>
            <a:lvl5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5pPr>
            <a:lvl6pPr marL="2277976"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6pPr>
            <a:lvl7pPr marL="2692154"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7pPr>
            <a:lvl8pPr marL="3106331"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8pPr>
            <a:lvl9pPr marL="3520509"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9pPr>
          </a:lstStyle>
          <a:p>
            <a:pPr eaLnBrk="1">
              <a:buFont typeface="Times New Roman" pitchFamily="18" charset="0"/>
              <a:buNone/>
            </a:pPr>
            <a:fld id="{EE7C8CFC-12D4-4D50-91FE-875CA62CDF9E}" type="slidenum">
              <a:rPr lang="en-US" smtClean="0">
                <a:solidFill>
                  <a:srgbClr val="000000"/>
                </a:solidFill>
                <a:latin typeface="Times New Roman" pitchFamily="18" charset="0"/>
                <a:cs typeface="Segoe UI" pitchFamily="34" charset="0"/>
              </a:rPr>
              <a:pPr eaLnBrk="1">
                <a:buFont typeface="Times New Roman" pitchFamily="18" charset="0"/>
                <a:buNone/>
              </a:pPr>
              <a:t>12</a:t>
            </a:fld>
            <a:endParaRPr lang="en-US" smtClean="0">
              <a:solidFill>
                <a:srgbClr val="000000"/>
              </a:solidFill>
              <a:latin typeface="Times New Roman" pitchFamily="18" charset="0"/>
              <a:cs typeface="Segoe UI" pitchFamily="34" charset="0"/>
            </a:endParaRPr>
          </a:p>
        </p:txBody>
      </p:sp>
      <p:sp>
        <p:nvSpPr>
          <p:cNvPr id="78851" name="Rectangle 1"/>
          <p:cNvSpPr>
            <a:spLocks noGrp="1" noRot="1" noChangeAspect="1" noChangeArrowheads="1" noTextEdit="1"/>
          </p:cNvSpPr>
          <p:nvPr>
            <p:ph type="sldImg"/>
          </p:nvPr>
        </p:nvSpPr>
        <p:spPr>
          <a:xfrm>
            <a:off x="1104900" y="706438"/>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2" name="Rectangle 2"/>
          <p:cNvSpPr>
            <a:spLocks noGrp="1" noChangeArrowheads="1"/>
          </p:cNvSpPr>
          <p:nvPr>
            <p:ph type="body" idx="1"/>
          </p:nvPr>
        </p:nvSpPr>
        <p:spPr>
          <a:xfrm>
            <a:off x="686360" y="4414910"/>
            <a:ext cx="5486681" cy="4183086"/>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835" tIns="41418" rIns="82835" bIns="41418" anchor="ctr"/>
          <a:lstStyle/>
          <a:p>
            <a:endParaRPr lang="en-US"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bwMode="auto">
          <a:xfrm>
            <a:off x="685800" y="4416425"/>
            <a:ext cx="5486400" cy="4181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1" i="1"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6"/>
          <p:cNvSpPr>
            <a:spLocks noGrp="1" noChangeArrowheads="1"/>
          </p:cNvSpPr>
          <p:nvPr>
            <p:ph type="sldNum" sz="quarter"/>
          </p:nvPr>
        </p:nvSpPr>
        <p:spPr>
          <a:xfrm>
            <a:off x="3884240" y="8829819"/>
            <a:ext cx="2972360" cy="465114"/>
          </a:xfrm>
          <a:prstGeom prst="rect">
            <a:avLst/>
          </a:prstGeom>
          <a:noFill/>
        </p:spPr>
        <p:txBody>
          <a:bodyPr lIns="82835" tIns="41418" rIns="82835" bIns="41418"/>
          <a:lstStyle>
            <a:lvl1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1pPr>
            <a:lvl2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2pPr>
            <a:lvl3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3pPr>
            <a:lvl4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4pPr>
            <a:lvl5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5pPr>
            <a:lvl6pPr marL="2277976"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6pPr>
            <a:lvl7pPr marL="2692154"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7pPr>
            <a:lvl8pPr marL="3106331"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8pPr>
            <a:lvl9pPr marL="3520509"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9pPr>
          </a:lstStyle>
          <a:p>
            <a:pPr eaLnBrk="1">
              <a:buFont typeface="Times New Roman" pitchFamily="18" charset="0"/>
              <a:buNone/>
            </a:pPr>
            <a:fld id="{EB337215-B06A-4F62-A6FC-E05F0EC23541}" type="slidenum">
              <a:rPr lang="en-US" smtClean="0">
                <a:solidFill>
                  <a:srgbClr val="000000"/>
                </a:solidFill>
                <a:latin typeface="Times New Roman" pitchFamily="18" charset="0"/>
                <a:cs typeface="Segoe UI" pitchFamily="34" charset="0"/>
              </a:rPr>
              <a:pPr eaLnBrk="1">
                <a:buFont typeface="Times New Roman" pitchFamily="18" charset="0"/>
                <a:buNone/>
              </a:pPr>
              <a:t>14</a:t>
            </a:fld>
            <a:endParaRPr lang="en-US" smtClean="0">
              <a:solidFill>
                <a:srgbClr val="000000"/>
              </a:solidFill>
              <a:latin typeface="Times New Roman" pitchFamily="18" charset="0"/>
              <a:cs typeface="Segoe UI" pitchFamily="34" charset="0"/>
            </a:endParaRPr>
          </a:p>
        </p:txBody>
      </p:sp>
      <p:sp>
        <p:nvSpPr>
          <p:cNvPr id="80899" name="Rectangle 1"/>
          <p:cNvSpPr>
            <a:spLocks noGrp="1" noRot="1" noChangeAspect="1" noChangeArrowheads="1" noTextEdit="1"/>
          </p:cNvSpPr>
          <p:nvPr>
            <p:ph type="sldImg"/>
          </p:nvPr>
        </p:nvSpPr>
        <p:spPr>
          <a:xfrm>
            <a:off x="1104900" y="706438"/>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900" name="Rectangle 2"/>
          <p:cNvSpPr>
            <a:spLocks noGrp="1" noChangeArrowheads="1"/>
          </p:cNvSpPr>
          <p:nvPr>
            <p:ph type="body" idx="1"/>
          </p:nvPr>
        </p:nvSpPr>
        <p:spPr>
          <a:xfrm>
            <a:off x="686360" y="4414910"/>
            <a:ext cx="5486681" cy="4183086"/>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835" tIns="41418" rIns="82835" bIns="41418" anchor="ctr"/>
          <a:lstStyle/>
          <a:p>
            <a:endParaRPr lang="en-US"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6"/>
          <p:cNvSpPr>
            <a:spLocks noGrp="1" noChangeArrowheads="1"/>
          </p:cNvSpPr>
          <p:nvPr>
            <p:ph type="sldNum" sz="quarter"/>
          </p:nvPr>
        </p:nvSpPr>
        <p:spPr>
          <a:xfrm>
            <a:off x="3884240" y="8829819"/>
            <a:ext cx="2972360" cy="465114"/>
          </a:xfrm>
          <a:prstGeom prst="rect">
            <a:avLst/>
          </a:prstGeom>
          <a:noFill/>
        </p:spPr>
        <p:txBody>
          <a:bodyPr lIns="82835" tIns="41418" rIns="82835" bIns="41418"/>
          <a:lstStyle>
            <a:lvl1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1pPr>
            <a:lvl2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2pPr>
            <a:lvl3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3pPr>
            <a:lvl4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4pPr>
            <a:lvl5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5pPr>
            <a:lvl6pPr marL="2277976"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6pPr>
            <a:lvl7pPr marL="2692154"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7pPr>
            <a:lvl8pPr marL="3106331"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8pPr>
            <a:lvl9pPr marL="3520509"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9pPr>
          </a:lstStyle>
          <a:p>
            <a:pPr eaLnBrk="1">
              <a:buFont typeface="Times New Roman" pitchFamily="18" charset="0"/>
              <a:buNone/>
            </a:pPr>
            <a:fld id="{00017B9F-80E1-4B63-B37C-6C71B92F6A06}" type="slidenum">
              <a:rPr lang="en-US" smtClean="0">
                <a:solidFill>
                  <a:srgbClr val="000000"/>
                </a:solidFill>
                <a:latin typeface="Times New Roman" pitchFamily="18" charset="0"/>
                <a:cs typeface="Segoe UI" pitchFamily="34" charset="0"/>
              </a:rPr>
              <a:pPr eaLnBrk="1">
                <a:buFont typeface="Times New Roman" pitchFamily="18" charset="0"/>
                <a:buNone/>
              </a:pPr>
              <a:t>15</a:t>
            </a:fld>
            <a:endParaRPr lang="en-US" smtClean="0">
              <a:solidFill>
                <a:srgbClr val="000000"/>
              </a:solidFill>
              <a:latin typeface="Times New Roman" pitchFamily="18" charset="0"/>
              <a:cs typeface="Segoe UI" pitchFamily="34" charset="0"/>
            </a:endParaRPr>
          </a:p>
        </p:txBody>
      </p:sp>
      <p:sp>
        <p:nvSpPr>
          <p:cNvPr id="81923" name="Rectangle 1"/>
          <p:cNvSpPr>
            <a:spLocks noGrp="1" noRot="1" noChangeAspect="1" noChangeArrowheads="1" noTextEdit="1"/>
          </p:cNvSpPr>
          <p:nvPr>
            <p:ph type="sldImg"/>
          </p:nvPr>
        </p:nvSpPr>
        <p:spPr>
          <a:xfrm>
            <a:off x="1104900" y="706438"/>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24" name="Rectangle 2"/>
          <p:cNvSpPr>
            <a:spLocks noGrp="1" noChangeArrowheads="1"/>
          </p:cNvSpPr>
          <p:nvPr>
            <p:ph type="body" idx="1"/>
          </p:nvPr>
        </p:nvSpPr>
        <p:spPr>
          <a:xfrm>
            <a:off x="686360" y="4414910"/>
            <a:ext cx="5486681" cy="4183086"/>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835" tIns="41418" rIns="82835" bIns="41418" anchor="ctr"/>
          <a:lstStyle/>
          <a:p>
            <a:endParaRPr lang="en-US" dirty="0"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6"/>
          <p:cNvSpPr>
            <a:spLocks noGrp="1" noChangeArrowheads="1"/>
          </p:cNvSpPr>
          <p:nvPr>
            <p:ph type="sldNum" sz="quarter"/>
          </p:nvPr>
        </p:nvSpPr>
        <p:spPr>
          <a:xfrm>
            <a:off x="3884240" y="8829819"/>
            <a:ext cx="2972360" cy="465114"/>
          </a:xfrm>
          <a:prstGeom prst="rect">
            <a:avLst/>
          </a:prstGeom>
          <a:noFill/>
        </p:spPr>
        <p:txBody>
          <a:bodyPr lIns="82835" tIns="41418" rIns="82835" bIns="41418"/>
          <a:lstStyle>
            <a:lvl1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1pPr>
            <a:lvl2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2pPr>
            <a:lvl3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3pPr>
            <a:lvl4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4pPr>
            <a:lvl5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5pPr>
            <a:lvl6pPr marL="2277976"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6pPr>
            <a:lvl7pPr marL="2692154"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7pPr>
            <a:lvl8pPr marL="3106331"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8pPr>
            <a:lvl9pPr marL="3520509"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9pPr>
          </a:lstStyle>
          <a:p>
            <a:pPr eaLnBrk="1">
              <a:buFont typeface="Times New Roman" pitchFamily="18" charset="0"/>
              <a:buNone/>
            </a:pPr>
            <a:fld id="{52425A74-EF64-405B-BAEB-E7ADE1B6BCF9}" type="slidenum">
              <a:rPr lang="en-US" smtClean="0">
                <a:solidFill>
                  <a:srgbClr val="000000"/>
                </a:solidFill>
                <a:latin typeface="Times New Roman" pitchFamily="18" charset="0"/>
                <a:cs typeface="Segoe UI" pitchFamily="34" charset="0"/>
              </a:rPr>
              <a:pPr eaLnBrk="1">
                <a:buFont typeface="Times New Roman" pitchFamily="18" charset="0"/>
                <a:buNone/>
              </a:pPr>
              <a:t>16</a:t>
            </a:fld>
            <a:endParaRPr lang="en-US" smtClean="0">
              <a:solidFill>
                <a:srgbClr val="000000"/>
              </a:solidFill>
              <a:latin typeface="Times New Roman" pitchFamily="18" charset="0"/>
              <a:cs typeface="Segoe UI" pitchFamily="34" charset="0"/>
            </a:endParaRPr>
          </a:p>
        </p:txBody>
      </p:sp>
      <p:sp>
        <p:nvSpPr>
          <p:cNvPr id="82947" name="Rectangle 1"/>
          <p:cNvSpPr>
            <a:spLocks noGrp="1" noRot="1" noChangeAspect="1" noChangeArrowheads="1" noTextEdit="1"/>
          </p:cNvSpPr>
          <p:nvPr>
            <p:ph type="sldImg"/>
          </p:nvPr>
        </p:nvSpPr>
        <p:spPr>
          <a:xfrm>
            <a:off x="1104900" y="706438"/>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948" name="Rectangle 2"/>
          <p:cNvSpPr>
            <a:spLocks noGrp="1" noChangeArrowheads="1"/>
          </p:cNvSpPr>
          <p:nvPr>
            <p:ph type="body" idx="1"/>
          </p:nvPr>
        </p:nvSpPr>
        <p:spPr>
          <a:xfrm>
            <a:off x="686360" y="4414910"/>
            <a:ext cx="5486681" cy="4183086"/>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835" tIns="41418" rIns="82835" bIns="41418" anchor="ctr"/>
          <a:lstStyle/>
          <a:p>
            <a:endParaRPr lang="en-US"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6"/>
          <p:cNvSpPr>
            <a:spLocks noGrp="1" noChangeArrowheads="1"/>
          </p:cNvSpPr>
          <p:nvPr>
            <p:ph type="sldNum" sz="quarter"/>
          </p:nvPr>
        </p:nvSpPr>
        <p:spPr>
          <a:xfrm>
            <a:off x="3884240" y="8829819"/>
            <a:ext cx="2972360" cy="465114"/>
          </a:xfrm>
          <a:prstGeom prst="rect">
            <a:avLst/>
          </a:prstGeom>
          <a:noFill/>
        </p:spPr>
        <p:txBody>
          <a:bodyPr lIns="82835" tIns="41418" rIns="82835" bIns="41418"/>
          <a:lstStyle>
            <a:lvl1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1pPr>
            <a:lvl2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2pPr>
            <a:lvl3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3pPr>
            <a:lvl4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4pPr>
            <a:lvl5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5pPr>
            <a:lvl6pPr marL="2277976"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6pPr>
            <a:lvl7pPr marL="2692154"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7pPr>
            <a:lvl8pPr marL="3106331"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8pPr>
            <a:lvl9pPr marL="3520509"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9pPr>
          </a:lstStyle>
          <a:p>
            <a:pPr eaLnBrk="1">
              <a:buFont typeface="Times New Roman" pitchFamily="18" charset="0"/>
              <a:buNone/>
            </a:pPr>
            <a:fld id="{2BF21DC4-289B-4DA3-BC5D-8D11436AE01B}" type="slidenum">
              <a:rPr lang="en-US" smtClean="0">
                <a:solidFill>
                  <a:srgbClr val="000000"/>
                </a:solidFill>
                <a:latin typeface="Times New Roman" pitchFamily="18" charset="0"/>
                <a:cs typeface="Segoe UI" pitchFamily="34" charset="0"/>
              </a:rPr>
              <a:pPr eaLnBrk="1">
                <a:buFont typeface="Times New Roman" pitchFamily="18" charset="0"/>
                <a:buNone/>
              </a:pPr>
              <a:t>17</a:t>
            </a:fld>
            <a:endParaRPr lang="en-US" smtClean="0">
              <a:solidFill>
                <a:srgbClr val="000000"/>
              </a:solidFill>
              <a:latin typeface="Times New Roman" pitchFamily="18" charset="0"/>
              <a:cs typeface="Segoe UI" pitchFamily="34" charset="0"/>
            </a:endParaRPr>
          </a:p>
        </p:txBody>
      </p:sp>
      <p:sp>
        <p:nvSpPr>
          <p:cNvPr id="83971" name="Rectangle 1"/>
          <p:cNvSpPr>
            <a:spLocks noGrp="1" noRot="1" noChangeAspect="1" noChangeArrowheads="1" noTextEdit="1"/>
          </p:cNvSpPr>
          <p:nvPr>
            <p:ph type="sldImg"/>
          </p:nvPr>
        </p:nvSpPr>
        <p:spPr>
          <a:xfrm>
            <a:off x="1104900" y="706438"/>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2" name="Rectangle 2"/>
          <p:cNvSpPr>
            <a:spLocks noGrp="1" noChangeArrowheads="1"/>
          </p:cNvSpPr>
          <p:nvPr>
            <p:ph type="body" idx="1"/>
          </p:nvPr>
        </p:nvSpPr>
        <p:spPr>
          <a:xfrm>
            <a:off x="686360" y="4414910"/>
            <a:ext cx="5486681" cy="4183086"/>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835" tIns="41418" rIns="82835" bIns="41418" anchor="ctr"/>
          <a:lstStyle/>
          <a:p>
            <a:endParaRPr lang="en-US"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6"/>
          <p:cNvSpPr>
            <a:spLocks noGrp="1" noChangeArrowheads="1"/>
          </p:cNvSpPr>
          <p:nvPr>
            <p:ph type="sldNum" sz="quarter"/>
          </p:nvPr>
        </p:nvSpPr>
        <p:spPr>
          <a:xfrm>
            <a:off x="3884240" y="8829819"/>
            <a:ext cx="2972360" cy="465114"/>
          </a:xfrm>
          <a:prstGeom prst="rect">
            <a:avLst/>
          </a:prstGeom>
          <a:noFill/>
        </p:spPr>
        <p:txBody>
          <a:bodyPr lIns="82835" tIns="41418" rIns="82835" bIns="41418"/>
          <a:lstStyle>
            <a:lvl1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1pPr>
            <a:lvl2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2pPr>
            <a:lvl3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3pPr>
            <a:lvl4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4pPr>
            <a:lvl5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5pPr>
            <a:lvl6pPr marL="2277976"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6pPr>
            <a:lvl7pPr marL="2692154"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7pPr>
            <a:lvl8pPr marL="3106331"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8pPr>
            <a:lvl9pPr marL="3520509"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9pPr>
          </a:lstStyle>
          <a:p>
            <a:pPr eaLnBrk="1">
              <a:buFont typeface="Times New Roman" pitchFamily="18" charset="0"/>
              <a:buNone/>
            </a:pPr>
            <a:fld id="{5FBF8CAF-796B-4442-A094-1F963B313AA6}" type="slidenum">
              <a:rPr lang="en-US" smtClean="0">
                <a:solidFill>
                  <a:srgbClr val="000000"/>
                </a:solidFill>
                <a:latin typeface="Times New Roman" pitchFamily="18" charset="0"/>
                <a:cs typeface="Segoe UI" pitchFamily="34" charset="0"/>
              </a:rPr>
              <a:pPr eaLnBrk="1">
                <a:buFont typeface="Times New Roman" pitchFamily="18" charset="0"/>
                <a:buNone/>
              </a:pPr>
              <a:t>18</a:t>
            </a:fld>
            <a:endParaRPr lang="en-US" smtClean="0">
              <a:solidFill>
                <a:srgbClr val="000000"/>
              </a:solidFill>
              <a:latin typeface="Times New Roman" pitchFamily="18" charset="0"/>
              <a:cs typeface="Segoe UI" pitchFamily="34" charset="0"/>
            </a:endParaRPr>
          </a:p>
        </p:txBody>
      </p:sp>
      <p:sp>
        <p:nvSpPr>
          <p:cNvPr id="84995" name="Rectangle 1"/>
          <p:cNvSpPr>
            <a:spLocks noGrp="1" noRot="1" noChangeAspect="1" noChangeArrowheads="1" noTextEdit="1"/>
          </p:cNvSpPr>
          <p:nvPr>
            <p:ph type="sldImg"/>
          </p:nvPr>
        </p:nvSpPr>
        <p:spPr>
          <a:xfrm>
            <a:off x="1104900" y="706438"/>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6" name="Rectangle 2"/>
          <p:cNvSpPr>
            <a:spLocks noGrp="1" noChangeArrowheads="1"/>
          </p:cNvSpPr>
          <p:nvPr>
            <p:ph type="body" idx="1"/>
          </p:nvPr>
        </p:nvSpPr>
        <p:spPr>
          <a:xfrm>
            <a:off x="686360" y="4414910"/>
            <a:ext cx="5486681" cy="4183086"/>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835" tIns="41418" rIns="82835" bIns="41418" anchor="ctr"/>
          <a:lstStyle/>
          <a:p>
            <a:endParaRPr lang="en-US"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6"/>
          <p:cNvSpPr>
            <a:spLocks noGrp="1" noChangeArrowheads="1"/>
          </p:cNvSpPr>
          <p:nvPr>
            <p:ph type="sldNum" sz="quarter"/>
          </p:nvPr>
        </p:nvSpPr>
        <p:spPr>
          <a:xfrm>
            <a:off x="3884240" y="8829819"/>
            <a:ext cx="2972360" cy="465114"/>
          </a:xfrm>
          <a:prstGeom prst="rect">
            <a:avLst/>
          </a:prstGeom>
          <a:noFill/>
        </p:spPr>
        <p:txBody>
          <a:bodyPr lIns="82835" tIns="41418" rIns="82835" bIns="41418"/>
          <a:lstStyle>
            <a:lvl1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1pPr>
            <a:lvl2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2pPr>
            <a:lvl3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3pPr>
            <a:lvl4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4pPr>
            <a:lvl5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5pPr>
            <a:lvl6pPr marL="2277976"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6pPr>
            <a:lvl7pPr marL="2692154"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7pPr>
            <a:lvl8pPr marL="3106331"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8pPr>
            <a:lvl9pPr marL="3520509"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9pPr>
          </a:lstStyle>
          <a:p>
            <a:pPr eaLnBrk="1">
              <a:buFont typeface="Times New Roman" pitchFamily="18" charset="0"/>
              <a:buNone/>
            </a:pPr>
            <a:fld id="{021A4AC2-B39F-4A04-8BDE-74821219032D}" type="slidenum">
              <a:rPr lang="en-US" smtClean="0">
                <a:solidFill>
                  <a:srgbClr val="000000"/>
                </a:solidFill>
                <a:latin typeface="Times New Roman" pitchFamily="18" charset="0"/>
                <a:cs typeface="Segoe UI" pitchFamily="34" charset="0"/>
              </a:rPr>
              <a:pPr eaLnBrk="1">
                <a:buFont typeface="Times New Roman" pitchFamily="18" charset="0"/>
                <a:buNone/>
              </a:pPr>
              <a:t>19</a:t>
            </a:fld>
            <a:endParaRPr lang="en-US" smtClean="0">
              <a:solidFill>
                <a:srgbClr val="000000"/>
              </a:solidFill>
              <a:latin typeface="Times New Roman" pitchFamily="18" charset="0"/>
              <a:cs typeface="Segoe UI" pitchFamily="34" charset="0"/>
            </a:endParaRPr>
          </a:p>
        </p:txBody>
      </p:sp>
      <p:sp>
        <p:nvSpPr>
          <p:cNvPr id="86019" name="Rectangle 1"/>
          <p:cNvSpPr>
            <a:spLocks noGrp="1" noRot="1" noChangeAspect="1" noChangeArrowheads="1" noTextEdit="1"/>
          </p:cNvSpPr>
          <p:nvPr>
            <p:ph type="sldImg"/>
          </p:nvPr>
        </p:nvSpPr>
        <p:spPr>
          <a:xfrm>
            <a:off x="1104900" y="706438"/>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6020" name="Rectangle 2"/>
          <p:cNvSpPr>
            <a:spLocks noGrp="1" noChangeArrowheads="1"/>
          </p:cNvSpPr>
          <p:nvPr>
            <p:ph type="body" idx="1"/>
          </p:nvPr>
        </p:nvSpPr>
        <p:spPr>
          <a:xfrm>
            <a:off x="686360" y="4414910"/>
            <a:ext cx="5486681" cy="4183086"/>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835" tIns="41418" rIns="82835" bIns="41418" anchor="ctr"/>
          <a:lstStyle/>
          <a:p>
            <a:endParaRPr 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bwMode="auto">
          <a:xfrm>
            <a:off x="685800" y="4416425"/>
            <a:ext cx="5486400" cy="4181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i="1"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6"/>
          <p:cNvSpPr>
            <a:spLocks noGrp="1" noChangeArrowheads="1"/>
          </p:cNvSpPr>
          <p:nvPr>
            <p:ph type="sldNum" sz="quarter"/>
          </p:nvPr>
        </p:nvSpPr>
        <p:spPr>
          <a:xfrm>
            <a:off x="3884240" y="8829819"/>
            <a:ext cx="2972360" cy="465114"/>
          </a:xfrm>
          <a:prstGeom prst="rect">
            <a:avLst/>
          </a:prstGeom>
          <a:noFill/>
        </p:spPr>
        <p:txBody>
          <a:bodyPr lIns="82835" tIns="41418" rIns="82835" bIns="41418"/>
          <a:lstStyle>
            <a:lvl1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1pPr>
            <a:lvl2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2pPr>
            <a:lvl3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3pPr>
            <a:lvl4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4pPr>
            <a:lvl5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5pPr>
            <a:lvl6pPr marL="2277976"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6pPr>
            <a:lvl7pPr marL="2692154"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7pPr>
            <a:lvl8pPr marL="3106331"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8pPr>
            <a:lvl9pPr marL="3520509"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9pPr>
          </a:lstStyle>
          <a:p>
            <a:pPr eaLnBrk="1">
              <a:buFont typeface="Times New Roman" pitchFamily="18" charset="0"/>
              <a:buNone/>
            </a:pPr>
            <a:fld id="{88B4D3C0-DCBF-4611-AA66-B816DDBF9D79}" type="slidenum">
              <a:rPr lang="en-US" smtClean="0">
                <a:solidFill>
                  <a:srgbClr val="000000"/>
                </a:solidFill>
                <a:latin typeface="Times New Roman" pitchFamily="18" charset="0"/>
                <a:cs typeface="Segoe UI" pitchFamily="34" charset="0"/>
              </a:rPr>
              <a:pPr eaLnBrk="1">
                <a:buFont typeface="Times New Roman" pitchFamily="18" charset="0"/>
                <a:buNone/>
              </a:pPr>
              <a:t>20</a:t>
            </a:fld>
            <a:endParaRPr lang="en-US" smtClean="0">
              <a:solidFill>
                <a:srgbClr val="000000"/>
              </a:solidFill>
              <a:latin typeface="Times New Roman" pitchFamily="18" charset="0"/>
              <a:cs typeface="Segoe UI" pitchFamily="34" charset="0"/>
            </a:endParaRPr>
          </a:p>
        </p:txBody>
      </p:sp>
      <p:sp>
        <p:nvSpPr>
          <p:cNvPr id="87043" name="Rectangle 1"/>
          <p:cNvSpPr>
            <a:spLocks noGrp="1" noRot="1" noChangeAspect="1" noChangeArrowheads="1" noTextEdit="1"/>
          </p:cNvSpPr>
          <p:nvPr>
            <p:ph type="sldImg"/>
          </p:nvPr>
        </p:nvSpPr>
        <p:spPr>
          <a:xfrm>
            <a:off x="1104900" y="706438"/>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4" name="Rectangle 2"/>
          <p:cNvSpPr>
            <a:spLocks noGrp="1" noChangeArrowheads="1"/>
          </p:cNvSpPr>
          <p:nvPr>
            <p:ph type="body" idx="1"/>
          </p:nvPr>
        </p:nvSpPr>
        <p:spPr>
          <a:xfrm>
            <a:off x="686360" y="4414910"/>
            <a:ext cx="5486681" cy="4183086"/>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835" tIns="41418" rIns="82835" bIns="41418" anchor="ctr"/>
          <a:lstStyle/>
          <a:p>
            <a:endParaRPr lang="en-US"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6"/>
          <p:cNvSpPr>
            <a:spLocks noGrp="1" noChangeArrowheads="1"/>
          </p:cNvSpPr>
          <p:nvPr>
            <p:ph type="sldNum" sz="quarter"/>
          </p:nvPr>
        </p:nvSpPr>
        <p:spPr>
          <a:xfrm>
            <a:off x="3884240" y="8829819"/>
            <a:ext cx="2972360" cy="465114"/>
          </a:xfrm>
          <a:prstGeom prst="rect">
            <a:avLst/>
          </a:prstGeom>
          <a:noFill/>
        </p:spPr>
        <p:txBody>
          <a:bodyPr lIns="82835" tIns="41418" rIns="82835" bIns="41418"/>
          <a:lstStyle>
            <a:lvl1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1pPr>
            <a:lvl2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2pPr>
            <a:lvl3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3pPr>
            <a:lvl4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4pPr>
            <a:lvl5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5pPr>
            <a:lvl6pPr marL="2277976"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6pPr>
            <a:lvl7pPr marL="2692154"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7pPr>
            <a:lvl8pPr marL="3106331"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8pPr>
            <a:lvl9pPr marL="3520509"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9pPr>
          </a:lstStyle>
          <a:p>
            <a:pPr eaLnBrk="1">
              <a:buFont typeface="Times New Roman" pitchFamily="18" charset="0"/>
              <a:buNone/>
            </a:pPr>
            <a:fld id="{BDE66416-4D80-49A5-AFC7-95C13196EF01}" type="slidenum">
              <a:rPr lang="en-US" smtClean="0">
                <a:solidFill>
                  <a:srgbClr val="000000"/>
                </a:solidFill>
                <a:latin typeface="Times New Roman" pitchFamily="18" charset="0"/>
                <a:cs typeface="Segoe UI" pitchFamily="34" charset="0"/>
              </a:rPr>
              <a:pPr eaLnBrk="1">
                <a:buFont typeface="Times New Roman" pitchFamily="18" charset="0"/>
                <a:buNone/>
              </a:pPr>
              <a:t>21</a:t>
            </a:fld>
            <a:endParaRPr lang="en-US" smtClean="0">
              <a:solidFill>
                <a:srgbClr val="000000"/>
              </a:solidFill>
              <a:latin typeface="Times New Roman" pitchFamily="18" charset="0"/>
              <a:cs typeface="Segoe UI" pitchFamily="34" charset="0"/>
            </a:endParaRPr>
          </a:p>
        </p:txBody>
      </p:sp>
      <p:sp>
        <p:nvSpPr>
          <p:cNvPr id="88067" name="Rectangle 1"/>
          <p:cNvSpPr>
            <a:spLocks noGrp="1" noRot="1" noChangeAspect="1" noChangeArrowheads="1" noTextEdit="1"/>
          </p:cNvSpPr>
          <p:nvPr>
            <p:ph type="sldImg"/>
          </p:nvPr>
        </p:nvSpPr>
        <p:spPr>
          <a:xfrm>
            <a:off x="1104900" y="706438"/>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8068" name="Rectangle 2"/>
          <p:cNvSpPr>
            <a:spLocks noGrp="1" noChangeArrowheads="1"/>
          </p:cNvSpPr>
          <p:nvPr>
            <p:ph type="body" idx="1"/>
          </p:nvPr>
        </p:nvSpPr>
        <p:spPr>
          <a:xfrm>
            <a:off x="686360" y="4414910"/>
            <a:ext cx="5486681" cy="4183086"/>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835" tIns="41418" rIns="82835" bIns="41418" anchor="ctr"/>
          <a:lstStyle/>
          <a:p>
            <a:endParaRPr lang="en-US"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6"/>
          <p:cNvSpPr>
            <a:spLocks noGrp="1" noChangeArrowheads="1"/>
          </p:cNvSpPr>
          <p:nvPr>
            <p:ph type="sldNum" sz="quarter"/>
          </p:nvPr>
        </p:nvSpPr>
        <p:spPr>
          <a:xfrm>
            <a:off x="3884240" y="8829819"/>
            <a:ext cx="2972360" cy="465114"/>
          </a:xfrm>
          <a:prstGeom prst="rect">
            <a:avLst/>
          </a:prstGeom>
          <a:noFill/>
        </p:spPr>
        <p:txBody>
          <a:bodyPr lIns="82835" tIns="41418" rIns="82835" bIns="41418"/>
          <a:lstStyle>
            <a:lvl1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1pPr>
            <a:lvl2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2pPr>
            <a:lvl3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3pPr>
            <a:lvl4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4pPr>
            <a:lvl5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5pPr>
            <a:lvl6pPr marL="2277976"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6pPr>
            <a:lvl7pPr marL="2692154"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7pPr>
            <a:lvl8pPr marL="3106331"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8pPr>
            <a:lvl9pPr marL="3520509"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9pPr>
          </a:lstStyle>
          <a:p>
            <a:pPr eaLnBrk="1">
              <a:buFont typeface="Times New Roman" pitchFamily="18" charset="0"/>
              <a:buNone/>
            </a:pPr>
            <a:fld id="{7341E43B-6D07-470A-97B0-FB501E4DE0E9}" type="slidenum">
              <a:rPr lang="en-US" smtClean="0">
                <a:solidFill>
                  <a:srgbClr val="000000"/>
                </a:solidFill>
                <a:latin typeface="Times New Roman" pitchFamily="18" charset="0"/>
                <a:cs typeface="Segoe UI" pitchFamily="34" charset="0"/>
              </a:rPr>
              <a:pPr eaLnBrk="1">
                <a:buFont typeface="Times New Roman" pitchFamily="18" charset="0"/>
                <a:buNone/>
              </a:pPr>
              <a:t>22</a:t>
            </a:fld>
            <a:endParaRPr lang="en-US" smtClean="0">
              <a:solidFill>
                <a:srgbClr val="000000"/>
              </a:solidFill>
              <a:latin typeface="Times New Roman" pitchFamily="18" charset="0"/>
              <a:cs typeface="Segoe UI" pitchFamily="34" charset="0"/>
            </a:endParaRPr>
          </a:p>
        </p:txBody>
      </p:sp>
      <p:sp>
        <p:nvSpPr>
          <p:cNvPr id="89091" name="Rectangle 1"/>
          <p:cNvSpPr>
            <a:spLocks noGrp="1" noRot="1" noChangeAspect="1" noChangeArrowheads="1" noTextEdit="1"/>
          </p:cNvSpPr>
          <p:nvPr>
            <p:ph type="sldImg"/>
          </p:nvPr>
        </p:nvSpPr>
        <p:spPr>
          <a:xfrm>
            <a:off x="1104900" y="706438"/>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9092" name="Rectangle 2"/>
          <p:cNvSpPr>
            <a:spLocks noGrp="1" noChangeArrowheads="1"/>
          </p:cNvSpPr>
          <p:nvPr>
            <p:ph type="body" idx="1"/>
          </p:nvPr>
        </p:nvSpPr>
        <p:spPr>
          <a:xfrm>
            <a:off x="686360" y="4414910"/>
            <a:ext cx="5486681" cy="4183086"/>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835" tIns="41418" rIns="82835" bIns="41418" anchor="ctr"/>
          <a:lstStyle/>
          <a:p>
            <a:endParaRPr lang="en-US"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6"/>
          <p:cNvSpPr>
            <a:spLocks noGrp="1" noChangeArrowheads="1"/>
          </p:cNvSpPr>
          <p:nvPr>
            <p:ph type="sldNum" sz="quarter"/>
          </p:nvPr>
        </p:nvSpPr>
        <p:spPr>
          <a:xfrm>
            <a:off x="3884240" y="8829819"/>
            <a:ext cx="2972360" cy="465114"/>
          </a:xfrm>
          <a:prstGeom prst="rect">
            <a:avLst/>
          </a:prstGeom>
          <a:noFill/>
        </p:spPr>
        <p:txBody>
          <a:bodyPr lIns="82835" tIns="41418" rIns="82835" bIns="41418"/>
          <a:lstStyle>
            <a:lvl1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1pPr>
            <a:lvl2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2pPr>
            <a:lvl3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3pPr>
            <a:lvl4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4pPr>
            <a:lvl5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5pPr>
            <a:lvl6pPr marL="2277976"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6pPr>
            <a:lvl7pPr marL="2692154"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7pPr>
            <a:lvl8pPr marL="3106331"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8pPr>
            <a:lvl9pPr marL="3520509"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9pPr>
          </a:lstStyle>
          <a:p>
            <a:pPr eaLnBrk="1">
              <a:buFont typeface="Times New Roman" pitchFamily="18" charset="0"/>
              <a:buNone/>
            </a:pPr>
            <a:fld id="{97C865F7-5E13-4E60-963B-88331786D5B6}" type="slidenum">
              <a:rPr lang="en-US" smtClean="0">
                <a:solidFill>
                  <a:srgbClr val="000000"/>
                </a:solidFill>
                <a:latin typeface="Times New Roman" pitchFamily="18" charset="0"/>
                <a:cs typeface="Segoe UI" pitchFamily="34" charset="0"/>
              </a:rPr>
              <a:pPr eaLnBrk="1">
                <a:buFont typeface="Times New Roman" pitchFamily="18" charset="0"/>
                <a:buNone/>
              </a:pPr>
              <a:t>23</a:t>
            </a:fld>
            <a:endParaRPr lang="en-US" smtClean="0">
              <a:solidFill>
                <a:srgbClr val="000000"/>
              </a:solidFill>
              <a:latin typeface="Times New Roman" pitchFamily="18" charset="0"/>
              <a:cs typeface="Segoe UI" pitchFamily="34" charset="0"/>
            </a:endParaRPr>
          </a:p>
        </p:txBody>
      </p:sp>
      <p:sp>
        <p:nvSpPr>
          <p:cNvPr id="90115" name="Rectangle 1"/>
          <p:cNvSpPr>
            <a:spLocks noGrp="1" noRot="1" noChangeAspect="1" noChangeArrowheads="1" noTextEdit="1"/>
          </p:cNvSpPr>
          <p:nvPr>
            <p:ph type="sldImg"/>
          </p:nvPr>
        </p:nvSpPr>
        <p:spPr>
          <a:xfrm>
            <a:off x="1104900" y="706438"/>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6" name="Rectangle 2"/>
          <p:cNvSpPr>
            <a:spLocks noGrp="1" noChangeArrowheads="1"/>
          </p:cNvSpPr>
          <p:nvPr>
            <p:ph type="body" idx="1"/>
          </p:nvPr>
        </p:nvSpPr>
        <p:spPr>
          <a:xfrm>
            <a:off x="686360" y="4414910"/>
            <a:ext cx="5486681" cy="4183086"/>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835" tIns="41418" rIns="82835" bIns="41418" anchor="ctr"/>
          <a:lstStyle/>
          <a:p>
            <a:endParaRPr lang="en-US"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6"/>
          <p:cNvSpPr>
            <a:spLocks noGrp="1" noChangeArrowheads="1"/>
          </p:cNvSpPr>
          <p:nvPr>
            <p:ph type="sldNum" sz="quarter"/>
          </p:nvPr>
        </p:nvSpPr>
        <p:spPr>
          <a:xfrm>
            <a:off x="3884240" y="8829819"/>
            <a:ext cx="2972360" cy="465114"/>
          </a:xfrm>
          <a:prstGeom prst="rect">
            <a:avLst/>
          </a:prstGeom>
          <a:noFill/>
        </p:spPr>
        <p:txBody>
          <a:bodyPr lIns="82835" tIns="41418" rIns="82835" bIns="41418"/>
          <a:lstStyle>
            <a:lvl1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1pPr>
            <a:lvl2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2pPr>
            <a:lvl3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3pPr>
            <a:lvl4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4pPr>
            <a:lvl5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5pPr>
            <a:lvl6pPr marL="2277976"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6pPr>
            <a:lvl7pPr marL="2692154"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7pPr>
            <a:lvl8pPr marL="3106331"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8pPr>
            <a:lvl9pPr marL="3520509"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9pPr>
          </a:lstStyle>
          <a:p>
            <a:pPr eaLnBrk="1">
              <a:buFont typeface="Times New Roman" pitchFamily="18" charset="0"/>
              <a:buNone/>
            </a:pPr>
            <a:fld id="{C0DA3217-05D9-4890-AD10-102A41F40E14}" type="slidenum">
              <a:rPr lang="en-US" smtClean="0">
                <a:solidFill>
                  <a:srgbClr val="000000"/>
                </a:solidFill>
                <a:latin typeface="Times New Roman" pitchFamily="18" charset="0"/>
                <a:cs typeface="Segoe UI" pitchFamily="34" charset="0"/>
              </a:rPr>
              <a:pPr eaLnBrk="1">
                <a:buFont typeface="Times New Roman" pitchFamily="18" charset="0"/>
                <a:buNone/>
              </a:pPr>
              <a:t>24</a:t>
            </a:fld>
            <a:endParaRPr lang="en-US" smtClean="0">
              <a:solidFill>
                <a:srgbClr val="000000"/>
              </a:solidFill>
              <a:latin typeface="Times New Roman" pitchFamily="18" charset="0"/>
              <a:cs typeface="Segoe UI" pitchFamily="34" charset="0"/>
            </a:endParaRPr>
          </a:p>
        </p:txBody>
      </p:sp>
      <p:sp>
        <p:nvSpPr>
          <p:cNvPr id="91139" name="Rectangle 1"/>
          <p:cNvSpPr>
            <a:spLocks noGrp="1" noRot="1" noChangeAspect="1" noChangeArrowheads="1" noTextEdit="1"/>
          </p:cNvSpPr>
          <p:nvPr>
            <p:ph type="sldImg"/>
          </p:nvPr>
        </p:nvSpPr>
        <p:spPr>
          <a:xfrm>
            <a:off x="1104900" y="706438"/>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1140" name="Rectangle 2"/>
          <p:cNvSpPr>
            <a:spLocks noGrp="1" noChangeArrowheads="1"/>
          </p:cNvSpPr>
          <p:nvPr>
            <p:ph type="body" idx="1"/>
          </p:nvPr>
        </p:nvSpPr>
        <p:spPr>
          <a:xfrm>
            <a:off x="686360" y="4414910"/>
            <a:ext cx="5486681" cy="4183086"/>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835" tIns="41418" rIns="82835" bIns="41418" anchor="ctr"/>
          <a:lstStyle/>
          <a:p>
            <a:endParaRPr lang="en-US"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6"/>
          <p:cNvSpPr>
            <a:spLocks noGrp="1" noChangeArrowheads="1"/>
          </p:cNvSpPr>
          <p:nvPr>
            <p:ph type="sldNum" sz="quarter"/>
          </p:nvPr>
        </p:nvSpPr>
        <p:spPr>
          <a:xfrm>
            <a:off x="3884240" y="8829819"/>
            <a:ext cx="2972360" cy="465114"/>
          </a:xfrm>
          <a:prstGeom prst="rect">
            <a:avLst/>
          </a:prstGeom>
          <a:noFill/>
        </p:spPr>
        <p:txBody>
          <a:bodyPr lIns="82835" tIns="41418" rIns="82835" bIns="41418"/>
          <a:lstStyle>
            <a:lvl1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1pPr>
            <a:lvl2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2pPr>
            <a:lvl3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3pPr>
            <a:lvl4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4pPr>
            <a:lvl5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5pPr>
            <a:lvl6pPr marL="2277976"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6pPr>
            <a:lvl7pPr marL="2692154"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7pPr>
            <a:lvl8pPr marL="3106331"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8pPr>
            <a:lvl9pPr marL="3520509"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9pPr>
          </a:lstStyle>
          <a:p>
            <a:pPr eaLnBrk="1">
              <a:buFont typeface="Times New Roman" pitchFamily="18" charset="0"/>
              <a:buNone/>
            </a:pPr>
            <a:fld id="{225AD503-8352-4108-9794-1F5305FE5598}" type="slidenum">
              <a:rPr lang="en-US" smtClean="0">
                <a:solidFill>
                  <a:srgbClr val="000000"/>
                </a:solidFill>
                <a:latin typeface="Times New Roman" pitchFamily="18" charset="0"/>
                <a:cs typeface="Segoe UI" pitchFamily="34" charset="0"/>
              </a:rPr>
              <a:pPr eaLnBrk="1">
                <a:buFont typeface="Times New Roman" pitchFamily="18" charset="0"/>
                <a:buNone/>
              </a:pPr>
              <a:t>25</a:t>
            </a:fld>
            <a:endParaRPr lang="en-US" smtClean="0">
              <a:solidFill>
                <a:srgbClr val="000000"/>
              </a:solidFill>
              <a:latin typeface="Times New Roman" pitchFamily="18" charset="0"/>
              <a:cs typeface="Segoe UI" pitchFamily="34" charset="0"/>
            </a:endParaRPr>
          </a:p>
        </p:txBody>
      </p:sp>
      <p:sp>
        <p:nvSpPr>
          <p:cNvPr id="92163" name="Rectangle 1"/>
          <p:cNvSpPr>
            <a:spLocks noGrp="1" noRot="1" noChangeAspect="1" noChangeArrowheads="1" noTextEdit="1"/>
          </p:cNvSpPr>
          <p:nvPr>
            <p:ph type="sldImg"/>
          </p:nvPr>
        </p:nvSpPr>
        <p:spPr>
          <a:xfrm>
            <a:off x="1104900" y="706438"/>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64" name="Rectangle 2"/>
          <p:cNvSpPr>
            <a:spLocks noGrp="1" noChangeArrowheads="1"/>
          </p:cNvSpPr>
          <p:nvPr>
            <p:ph type="body" idx="1"/>
          </p:nvPr>
        </p:nvSpPr>
        <p:spPr>
          <a:xfrm>
            <a:off x="686360" y="4414910"/>
            <a:ext cx="5486681" cy="4183086"/>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835" tIns="41418" rIns="82835" bIns="41418" anchor="ctr"/>
          <a:lstStyle/>
          <a:p>
            <a:endParaRPr lang="en-US"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6"/>
          <p:cNvSpPr>
            <a:spLocks noGrp="1" noChangeArrowheads="1"/>
          </p:cNvSpPr>
          <p:nvPr>
            <p:ph type="sldNum" sz="quarter"/>
          </p:nvPr>
        </p:nvSpPr>
        <p:spPr>
          <a:xfrm>
            <a:off x="3884240" y="8829819"/>
            <a:ext cx="2972360" cy="465114"/>
          </a:xfrm>
          <a:prstGeom prst="rect">
            <a:avLst/>
          </a:prstGeom>
          <a:noFill/>
        </p:spPr>
        <p:txBody>
          <a:bodyPr lIns="82835" tIns="41418" rIns="82835" bIns="41418"/>
          <a:lstStyle>
            <a:lvl1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1pPr>
            <a:lvl2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2pPr>
            <a:lvl3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3pPr>
            <a:lvl4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4pPr>
            <a:lvl5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5pPr>
            <a:lvl6pPr marL="2277976"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6pPr>
            <a:lvl7pPr marL="2692154"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7pPr>
            <a:lvl8pPr marL="3106331"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8pPr>
            <a:lvl9pPr marL="3520509"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9pPr>
          </a:lstStyle>
          <a:p>
            <a:pPr eaLnBrk="1">
              <a:buFont typeface="Times New Roman" pitchFamily="18" charset="0"/>
              <a:buNone/>
            </a:pPr>
            <a:fld id="{B6FD3584-AF04-469D-88C7-5F6FA3BD4CBB}" type="slidenum">
              <a:rPr lang="en-US" smtClean="0">
                <a:solidFill>
                  <a:srgbClr val="000000"/>
                </a:solidFill>
                <a:latin typeface="Times New Roman" pitchFamily="18" charset="0"/>
                <a:cs typeface="Segoe UI" pitchFamily="34" charset="0"/>
              </a:rPr>
              <a:pPr eaLnBrk="1">
                <a:buFont typeface="Times New Roman" pitchFamily="18" charset="0"/>
                <a:buNone/>
              </a:pPr>
              <a:t>26</a:t>
            </a:fld>
            <a:endParaRPr lang="en-US" smtClean="0">
              <a:solidFill>
                <a:srgbClr val="000000"/>
              </a:solidFill>
              <a:latin typeface="Times New Roman" pitchFamily="18" charset="0"/>
              <a:cs typeface="Segoe UI" pitchFamily="34" charset="0"/>
            </a:endParaRPr>
          </a:p>
        </p:txBody>
      </p:sp>
      <p:sp>
        <p:nvSpPr>
          <p:cNvPr id="93187" name="Rectangle 1"/>
          <p:cNvSpPr>
            <a:spLocks noGrp="1" noRot="1" noChangeAspect="1" noChangeArrowheads="1" noTextEdit="1"/>
          </p:cNvSpPr>
          <p:nvPr>
            <p:ph type="sldImg"/>
          </p:nvPr>
        </p:nvSpPr>
        <p:spPr>
          <a:xfrm>
            <a:off x="1104900" y="706438"/>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3188" name="Rectangle 2"/>
          <p:cNvSpPr>
            <a:spLocks noGrp="1" noChangeArrowheads="1"/>
          </p:cNvSpPr>
          <p:nvPr>
            <p:ph type="body" idx="1"/>
          </p:nvPr>
        </p:nvSpPr>
        <p:spPr>
          <a:xfrm>
            <a:off x="686360" y="4414910"/>
            <a:ext cx="5486681" cy="4183086"/>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835" tIns="41418" rIns="82835" bIns="41418" anchor="ctr"/>
          <a:lstStyle/>
          <a:p>
            <a:endParaRPr lang="en-US" smtClean="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6"/>
          <p:cNvSpPr>
            <a:spLocks noGrp="1" noChangeArrowheads="1"/>
          </p:cNvSpPr>
          <p:nvPr>
            <p:ph type="sldNum" sz="quarter"/>
          </p:nvPr>
        </p:nvSpPr>
        <p:spPr>
          <a:xfrm>
            <a:off x="3884240" y="8829819"/>
            <a:ext cx="2972360" cy="465114"/>
          </a:xfrm>
          <a:prstGeom prst="rect">
            <a:avLst/>
          </a:prstGeom>
          <a:noFill/>
        </p:spPr>
        <p:txBody>
          <a:bodyPr lIns="82835" tIns="41418" rIns="82835" bIns="41418"/>
          <a:lstStyle>
            <a:lvl1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1pPr>
            <a:lvl2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2pPr>
            <a:lvl3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3pPr>
            <a:lvl4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4pPr>
            <a:lvl5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5pPr>
            <a:lvl6pPr marL="2277976"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6pPr>
            <a:lvl7pPr marL="2692154"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7pPr>
            <a:lvl8pPr marL="3106331"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8pPr>
            <a:lvl9pPr marL="3520509"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9pPr>
          </a:lstStyle>
          <a:p>
            <a:pPr eaLnBrk="1">
              <a:buFont typeface="Times New Roman" pitchFamily="18" charset="0"/>
              <a:buNone/>
            </a:pPr>
            <a:fld id="{10EA20FE-8C62-415E-80CE-B12A715EEBC8}" type="slidenum">
              <a:rPr lang="en-US" smtClean="0">
                <a:solidFill>
                  <a:srgbClr val="000000"/>
                </a:solidFill>
                <a:latin typeface="Times New Roman" pitchFamily="18" charset="0"/>
                <a:cs typeface="Segoe UI" pitchFamily="34" charset="0"/>
              </a:rPr>
              <a:pPr eaLnBrk="1">
                <a:buFont typeface="Times New Roman" pitchFamily="18" charset="0"/>
                <a:buNone/>
              </a:pPr>
              <a:t>27</a:t>
            </a:fld>
            <a:endParaRPr lang="en-US" smtClean="0">
              <a:solidFill>
                <a:srgbClr val="000000"/>
              </a:solidFill>
              <a:latin typeface="Times New Roman" pitchFamily="18" charset="0"/>
              <a:cs typeface="Segoe UI" pitchFamily="34" charset="0"/>
            </a:endParaRPr>
          </a:p>
        </p:txBody>
      </p:sp>
      <p:sp>
        <p:nvSpPr>
          <p:cNvPr id="94211" name="Rectangle 1"/>
          <p:cNvSpPr>
            <a:spLocks noGrp="1" noRot="1" noChangeAspect="1" noChangeArrowheads="1" noTextEdit="1"/>
          </p:cNvSpPr>
          <p:nvPr>
            <p:ph type="sldImg"/>
          </p:nvPr>
        </p:nvSpPr>
        <p:spPr>
          <a:xfrm>
            <a:off x="1104900" y="706438"/>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4212" name="Rectangle 2"/>
          <p:cNvSpPr>
            <a:spLocks noGrp="1" noChangeArrowheads="1"/>
          </p:cNvSpPr>
          <p:nvPr>
            <p:ph type="body" idx="1"/>
          </p:nvPr>
        </p:nvSpPr>
        <p:spPr>
          <a:xfrm>
            <a:off x="686360" y="4414910"/>
            <a:ext cx="5486681" cy="4183086"/>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835" tIns="41418" rIns="82835" bIns="41418" anchor="ctr"/>
          <a:lstStyle/>
          <a:p>
            <a:endParaRPr lang="en-US"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6"/>
          <p:cNvSpPr>
            <a:spLocks noGrp="1" noChangeArrowheads="1"/>
          </p:cNvSpPr>
          <p:nvPr>
            <p:ph type="sldNum" sz="quarter"/>
          </p:nvPr>
        </p:nvSpPr>
        <p:spPr>
          <a:xfrm>
            <a:off x="3884240" y="8829819"/>
            <a:ext cx="2972360" cy="465114"/>
          </a:xfrm>
          <a:prstGeom prst="rect">
            <a:avLst/>
          </a:prstGeom>
          <a:noFill/>
        </p:spPr>
        <p:txBody>
          <a:bodyPr lIns="82835" tIns="41418" rIns="82835" bIns="41418"/>
          <a:lstStyle>
            <a:lvl1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1pPr>
            <a:lvl2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2pPr>
            <a:lvl3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3pPr>
            <a:lvl4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4pPr>
            <a:lvl5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5pPr>
            <a:lvl6pPr marL="2277976"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6pPr>
            <a:lvl7pPr marL="2692154"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7pPr>
            <a:lvl8pPr marL="3106331"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8pPr>
            <a:lvl9pPr marL="3520509"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9pPr>
          </a:lstStyle>
          <a:p>
            <a:pPr eaLnBrk="1">
              <a:buFont typeface="Times New Roman" pitchFamily="18" charset="0"/>
              <a:buNone/>
            </a:pPr>
            <a:fld id="{2AAFD22A-DE78-43C2-A29E-79410AF0E166}" type="slidenum">
              <a:rPr lang="en-US" smtClean="0">
                <a:solidFill>
                  <a:srgbClr val="000000"/>
                </a:solidFill>
                <a:latin typeface="Times New Roman" pitchFamily="18" charset="0"/>
                <a:cs typeface="Segoe UI" pitchFamily="34" charset="0"/>
              </a:rPr>
              <a:pPr eaLnBrk="1">
                <a:buFont typeface="Times New Roman" pitchFamily="18" charset="0"/>
                <a:buNone/>
              </a:pPr>
              <a:t>28</a:t>
            </a:fld>
            <a:endParaRPr lang="en-US" smtClean="0">
              <a:solidFill>
                <a:srgbClr val="000000"/>
              </a:solidFill>
              <a:latin typeface="Times New Roman" pitchFamily="18" charset="0"/>
              <a:cs typeface="Segoe UI" pitchFamily="34" charset="0"/>
            </a:endParaRPr>
          </a:p>
        </p:txBody>
      </p:sp>
      <p:sp>
        <p:nvSpPr>
          <p:cNvPr id="95235" name="Rectangle 1"/>
          <p:cNvSpPr>
            <a:spLocks noGrp="1" noRot="1" noChangeAspect="1" noChangeArrowheads="1" noTextEdit="1"/>
          </p:cNvSpPr>
          <p:nvPr>
            <p:ph type="sldImg"/>
          </p:nvPr>
        </p:nvSpPr>
        <p:spPr>
          <a:xfrm>
            <a:off x="1104900" y="706438"/>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5236" name="Rectangle 2"/>
          <p:cNvSpPr>
            <a:spLocks noGrp="1" noChangeArrowheads="1"/>
          </p:cNvSpPr>
          <p:nvPr>
            <p:ph type="body" idx="1"/>
          </p:nvPr>
        </p:nvSpPr>
        <p:spPr>
          <a:xfrm>
            <a:off x="686360" y="4414910"/>
            <a:ext cx="5486681" cy="4183086"/>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835" tIns="41418" rIns="82835" bIns="41418" anchor="ctr"/>
          <a:lstStyle/>
          <a:p>
            <a:endParaRPr lang="en-US"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6"/>
          <p:cNvSpPr>
            <a:spLocks noGrp="1" noChangeArrowheads="1"/>
          </p:cNvSpPr>
          <p:nvPr>
            <p:ph type="sldNum" sz="quarter"/>
          </p:nvPr>
        </p:nvSpPr>
        <p:spPr>
          <a:xfrm>
            <a:off x="3884240" y="8829819"/>
            <a:ext cx="2972360" cy="465114"/>
          </a:xfrm>
          <a:prstGeom prst="rect">
            <a:avLst/>
          </a:prstGeom>
          <a:noFill/>
        </p:spPr>
        <p:txBody>
          <a:bodyPr lIns="82835" tIns="41418" rIns="82835" bIns="41418"/>
          <a:lstStyle>
            <a:lvl1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1pPr>
            <a:lvl2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2pPr>
            <a:lvl3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3pPr>
            <a:lvl4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4pPr>
            <a:lvl5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5pPr>
            <a:lvl6pPr marL="2277976"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6pPr>
            <a:lvl7pPr marL="2692154"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7pPr>
            <a:lvl8pPr marL="3106331"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8pPr>
            <a:lvl9pPr marL="3520509"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9pPr>
          </a:lstStyle>
          <a:p>
            <a:pPr eaLnBrk="1">
              <a:buFont typeface="Times New Roman" pitchFamily="18" charset="0"/>
              <a:buNone/>
            </a:pPr>
            <a:fld id="{47DA8D26-DADA-4452-AA9D-E5EF81660588}" type="slidenum">
              <a:rPr lang="en-US" smtClean="0">
                <a:solidFill>
                  <a:srgbClr val="000000"/>
                </a:solidFill>
                <a:latin typeface="Times New Roman" pitchFamily="18" charset="0"/>
                <a:cs typeface="Segoe UI" pitchFamily="34" charset="0"/>
              </a:rPr>
              <a:pPr eaLnBrk="1">
                <a:buFont typeface="Times New Roman" pitchFamily="18" charset="0"/>
                <a:buNone/>
              </a:pPr>
              <a:t>29</a:t>
            </a:fld>
            <a:endParaRPr lang="en-US" smtClean="0">
              <a:solidFill>
                <a:srgbClr val="000000"/>
              </a:solidFill>
              <a:latin typeface="Times New Roman" pitchFamily="18" charset="0"/>
              <a:cs typeface="Segoe UI" pitchFamily="34" charset="0"/>
            </a:endParaRPr>
          </a:p>
        </p:txBody>
      </p:sp>
      <p:sp>
        <p:nvSpPr>
          <p:cNvPr id="96259" name="Rectangle 1"/>
          <p:cNvSpPr>
            <a:spLocks noGrp="1" noRot="1" noChangeAspect="1" noChangeArrowheads="1" noTextEdit="1"/>
          </p:cNvSpPr>
          <p:nvPr>
            <p:ph type="sldImg"/>
          </p:nvPr>
        </p:nvSpPr>
        <p:spPr>
          <a:xfrm>
            <a:off x="1104900" y="706438"/>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6260" name="Rectangle 2"/>
          <p:cNvSpPr>
            <a:spLocks noGrp="1" noChangeArrowheads="1"/>
          </p:cNvSpPr>
          <p:nvPr>
            <p:ph type="body" idx="1"/>
          </p:nvPr>
        </p:nvSpPr>
        <p:spPr>
          <a:xfrm>
            <a:off x="686360" y="4414910"/>
            <a:ext cx="5486681" cy="4183086"/>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835" tIns="41418" rIns="82835" bIns="41418" anchor="ctr"/>
          <a:lstStyle/>
          <a:p>
            <a:endParaRPr 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6"/>
          <p:cNvSpPr>
            <a:spLocks noGrp="1" noChangeArrowheads="1"/>
          </p:cNvSpPr>
          <p:nvPr>
            <p:ph type="sldNum" sz="quarter"/>
          </p:nvPr>
        </p:nvSpPr>
        <p:spPr>
          <a:xfrm>
            <a:off x="3884240" y="8829819"/>
            <a:ext cx="2972360" cy="465114"/>
          </a:xfrm>
          <a:prstGeom prst="rect">
            <a:avLst/>
          </a:prstGeom>
          <a:noFill/>
        </p:spPr>
        <p:txBody>
          <a:bodyPr lIns="82835" tIns="41418" rIns="82835" bIns="41418"/>
          <a:lstStyle>
            <a:lvl1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1pPr>
            <a:lvl2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2pPr>
            <a:lvl3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3pPr>
            <a:lvl4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4pPr>
            <a:lvl5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5pPr>
            <a:lvl6pPr marL="2277976"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6pPr>
            <a:lvl7pPr marL="2692154"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7pPr>
            <a:lvl8pPr marL="3106331"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8pPr>
            <a:lvl9pPr marL="3520509"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9pPr>
          </a:lstStyle>
          <a:p>
            <a:pPr eaLnBrk="1">
              <a:buFont typeface="Times New Roman" pitchFamily="18" charset="0"/>
              <a:buNone/>
            </a:pPr>
            <a:fld id="{2575AF6C-B658-4A34-A56F-4DC7B0BE104E}" type="slidenum">
              <a:rPr lang="en-US" smtClean="0">
                <a:solidFill>
                  <a:srgbClr val="000000"/>
                </a:solidFill>
                <a:latin typeface="Times New Roman" pitchFamily="18" charset="0"/>
                <a:cs typeface="Segoe UI" pitchFamily="34" charset="0"/>
              </a:rPr>
              <a:pPr eaLnBrk="1">
                <a:buFont typeface="Times New Roman" pitchFamily="18" charset="0"/>
                <a:buNone/>
              </a:pPr>
              <a:t>30</a:t>
            </a:fld>
            <a:endParaRPr lang="en-US" smtClean="0">
              <a:solidFill>
                <a:srgbClr val="000000"/>
              </a:solidFill>
              <a:latin typeface="Times New Roman" pitchFamily="18" charset="0"/>
              <a:cs typeface="Segoe UI" pitchFamily="34" charset="0"/>
            </a:endParaRPr>
          </a:p>
        </p:txBody>
      </p:sp>
      <p:sp>
        <p:nvSpPr>
          <p:cNvPr id="97283" name="Rectangle 1"/>
          <p:cNvSpPr>
            <a:spLocks noGrp="1" noRot="1" noChangeAspect="1" noChangeArrowheads="1" noTextEdit="1"/>
          </p:cNvSpPr>
          <p:nvPr>
            <p:ph type="sldImg"/>
          </p:nvPr>
        </p:nvSpPr>
        <p:spPr>
          <a:xfrm>
            <a:off x="1104900" y="706438"/>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7284" name="Rectangle 2"/>
          <p:cNvSpPr>
            <a:spLocks noGrp="1" noChangeArrowheads="1"/>
          </p:cNvSpPr>
          <p:nvPr>
            <p:ph type="body" idx="1"/>
          </p:nvPr>
        </p:nvSpPr>
        <p:spPr>
          <a:xfrm>
            <a:off x="686360" y="4414910"/>
            <a:ext cx="5486681" cy="4183086"/>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835" tIns="41418" rIns="82835" bIns="41418" anchor="ctr"/>
          <a:lstStyle/>
          <a:p>
            <a:endParaRPr lang="en-US" smtClean="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Rectangle 6"/>
          <p:cNvSpPr>
            <a:spLocks noGrp="1" noChangeArrowheads="1"/>
          </p:cNvSpPr>
          <p:nvPr>
            <p:ph type="sldNum" sz="quarter"/>
          </p:nvPr>
        </p:nvSpPr>
        <p:spPr>
          <a:xfrm>
            <a:off x="3884240" y="8829819"/>
            <a:ext cx="2972360" cy="465114"/>
          </a:xfrm>
          <a:prstGeom prst="rect">
            <a:avLst/>
          </a:prstGeom>
          <a:noFill/>
        </p:spPr>
        <p:txBody>
          <a:bodyPr lIns="82835" tIns="41418" rIns="82835" bIns="41418"/>
          <a:lstStyle>
            <a:lvl1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1pPr>
            <a:lvl2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2pPr>
            <a:lvl3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3pPr>
            <a:lvl4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4pPr>
            <a:lvl5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5pPr>
            <a:lvl6pPr marL="2277976"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6pPr>
            <a:lvl7pPr marL="2692154"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7pPr>
            <a:lvl8pPr marL="3106331"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8pPr>
            <a:lvl9pPr marL="3520509"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9pPr>
          </a:lstStyle>
          <a:p>
            <a:pPr eaLnBrk="1">
              <a:buFont typeface="Times New Roman" pitchFamily="18" charset="0"/>
              <a:buNone/>
            </a:pPr>
            <a:fld id="{BD06A477-E588-422D-A959-4DF30E9E5E5A}" type="slidenum">
              <a:rPr lang="en-US" smtClean="0">
                <a:solidFill>
                  <a:srgbClr val="000000"/>
                </a:solidFill>
                <a:latin typeface="Times New Roman" pitchFamily="18" charset="0"/>
                <a:cs typeface="Segoe UI" pitchFamily="34" charset="0"/>
              </a:rPr>
              <a:pPr eaLnBrk="1">
                <a:buFont typeface="Times New Roman" pitchFamily="18" charset="0"/>
                <a:buNone/>
              </a:pPr>
              <a:t>31</a:t>
            </a:fld>
            <a:endParaRPr lang="en-US" smtClean="0">
              <a:solidFill>
                <a:srgbClr val="000000"/>
              </a:solidFill>
              <a:latin typeface="Times New Roman" pitchFamily="18" charset="0"/>
              <a:cs typeface="Segoe UI" pitchFamily="34" charset="0"/>
            </a:endParaRPr>
          </a:p>
        </p:txBody>
      </p:sp>
      <p:sp>
        <p:nvSpPr>
          <p:cNvPr id="98307" name="Rectangle 1"/>
          <p:cNvSpPr>
            <a:spLocks noGrp="1" noRot="1" noChangeAspect="1" noChangeArrowheads="1" noTextEdit="1"/>
          </p:cNvSpPr>
          <p:nvPr>
            <p:ph type="sldImg"/>
          </p:nvPr>
        </p:nvSpPr>
        <p:spPr>
          <a:xfrm>
            <a:off x="1104900" y="706438"/>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8308" name="Rectangle 2"/>
          <p:cNvSpPr>
            <a:spLocks noGrp="1" noChangeArrowheads="1"/>
          </p:cNvSpPr>
          <p:nvPr>
            <p:ph type="body" idx="1"/>
          </p:nvPr>
        </p:nvSpPr>
        <p:spPr>
          <a:xfrm>
            <a:off x="686360" y="4414910"/>
            <a:ext cx="5486681" cy="4183086"/>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835" tIns="41418" rIns="82835" bIns="41418" anchor="ctr"/>
          <a:lstStyle/>
          <a:p>
            <a:endParaRPr lang="en-US" smtClean="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0" name="Rectangle 6"/>
          <p:cNvSpPr>
            <a:spLocks noGrp="1" noChangeArrowheads="1"/>
          </p:cNvSpPr>
          <p:nvPr>
            <p:ph type="sldNum" sz="quarter"/>
          </p:nvPr>
        </p:nvSpPr>
        <p:spPr>
          <a:xfrm>
            <a:off x="3884240" y="8829819"/>
            <a:ext cx="2972360" cy="465114"/>
          </a:xfrm>
          <a:prstGeom prst="rect">
            <a:avLst/>
          </a:prstGeom>
          <a:noFill/>
        </p:spPr>
        <p:txBody>
          <a:bodyPr lIns="82835" tIns="41418" rIns="82835" bIns="41418"/>
          <a:lstStyle>
            <a:lvl1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1pPr>
            <a:lvl2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2pPr>
            <a:lvl3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3pPr>
            <a:lvl4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4pPr>
            <a:lvl5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5pPr>
            <a:lvl6pPr marL="2277976"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6pPr>
            <a:lvl7pPr marL="2692154"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7pPr>
            <a:lvl8pPr marL="3106331"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8pPr>
            <a:lvl9pPr marL="3520509"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9pPr>
          </a:lstStyle>
          <a:p>
            <a:pPr eaLnBrk="1">
              <a:buFont typeface="Times New Roman" pitchFamily="18" charset="0"/>
              <a:buNone/>
            </a:pPr>
            <a:fld id="{D4B0FA8B-777E-4238-9896-F80D2ABD9200}" type="slidenum">
              <a:rPr lang="en-US" smtClean="0">
                <a:solidFill>
                  <a:srgbClr val="000000"/>
                </a:solidFill>
                <a:latin typeface="Times New Roman" pitchFamily="18" charset="0"/>
                <a:cs typeface="Segoe UI" pitchFamily="34" charset="0"/>
              </a:rPr>
              <a:pPr eaLnBrk="1">
                <a:buFont typeface="Times New Roman" pitchFamily="18" charset="0"/>
                <a:buNone/>
              </a:pPr>
              <a:t>32</a:t>
            </a:fld>
            <a:endParaRPr lang="en-US" smtClean="0">
              <a:solidFill>
                <a:srgbClr val="000000"/>
              </a:solidFill>
              <a:latin typeface="Times New Roman" pitchFamily="18" charset="0"/>
              <a:cs typeface="Segoe UI" pitchFamily="34" charset="0"/>
            </a:endParaRPr>
          </a:p>
        </p:txBody>
      </p:sp>
      <p:sp>
        <p:nvSpPr>
          <p:cNvPr id="99331" name="Rectangle 1"/>
          <p:cNvSpPr>
            <a:spLocks noGrp="1" noRot="1" noChangeAspect="1" noChangeArrowheads="1" noTextEdit="1"/>
          </p:cNvSpPr>
          <p:nvPr>
            <p:ph type="sldImg"/>
          </p:nvPr>
        </p:nvSpPr>
        <p:spPr>
          <a:xfrm>
            <a:off x="1104900" y="706438"/>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9332" name="Rectangle 2"/>
          <p:cNvSpPr>
            <a:spLocks noGrp="1" noChangeArrowheads="1"/>
          </p:cNvSpPr>
          <p:nvPr>
            <p:ph type="body" idx="1"/>
          </p:nvPr>
        </p:nvSpPr>
        <p:spPr>
          <a:xfrm>
            <a:off x="686360" y="4414910"/>
            <a:ext cx="5486681" cy="4183086"/>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835" tIns="41418" rIns="82835" bIns="41418" anchor="ctr"/>
          <a:lstStyle/>
          <a:p>
            <a:endParaRPr lang="en-US" smtClean="0">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Rectangle 6"/>
          <p:cNvSpPr>
            <a:spLocks noGrp="1" noChangeArrowheads="1"/>
          </p:cNvSpPr>
          <p:nvPr>
            <p:ph type="sldNum" sz="quarter"/>
          </p:nvPr>
        </p:nvSpPr>
        <p:spPr>
          <a:xfrm>
            <a:off x="3884240" y="8829819"/>
            <a:ext cx="2972360" cy="465114"/>
          </a:xfrm>
          <a:prstGeom prst="rect">
            <a:avLst/>
          </a:prstGeom>
          <a:noFill/>
        </p:spPr>
        <p:txBody>
          <a:bodyPr lIns="82835" tIns="41418" rIns="82835" bIns="41418"/>
          <a:lstStyle>
            <a:lvl1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1pPr>
            <a:lvl2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2pPr>
            <a:lvl3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3pPr>
            <a:lvl4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4pPr>
            <a:lvl5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5pPr>
            <a:lvl6pPr marL="2277976"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6pPr>
            <a:lvl7pPr marL="2692154"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7pPr>
            <a:lvl8pPr marL="3106331"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8pPr>
            <a:lvl9pPr marL="3520509"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9pPr>
          </a:lstStyle>
          <a:p>
            <a:pPr eaLnBrk="1">
              <a:buFont typeface="Times New Roman" pitchFamily="18" charset="0"/>
              <a:buNone/>
            </a:pPr>
            <a:fld id="{C1482BE4-B75C-4522-A710-A78CE30B3626}" type="slidenum">
              <a:rPr lang="en-US" smtClean="0">
                <a:solidFill>
                  <a:srgbClr val="000000"/>
                </a:solidFill>
                <a:latin typeface="Times New Roman" pitchFamily="18" charset="0"/>
                <a:cs typeface="Segoe UI" pitchFamily="34" charset="0"/>
              </a:rPr>
              <a:pPr eaLnBrk="1">
                <a:buFont typeface="Times New Roman" pitchFamily="18" charset="0"/>
                <a:buNone/>
              </a:pPr>
              <a:t>33</a:t>
            </a:fld>
            <a:endParaRPr lang="en-US" smtClean="0">
              <a:solidFill>
                <a:srgbClr val="000000"/>
              </a:solidFill>
              <a:latin typeface="Times New Roman" pitchFamily="18" charset="0"/>
              <a:cs typeface="Segoe UI" pitchFamily="34" charset="0"/>
            </a:endParaRPr>
          </a:p>
        </p:txBody>
      </p:sp>
      <p:sp>
        <p:nvSpPr>
          <p:cNvPr id="100355" name="Rectangle 1"/>
          <p:cNvSpPr>
            <a:spLocks noGrp="1" noRot="1" noChangeAspect="1" noChangeArrowheads="1" noTextEdit="1"/>
          </p:cNvSpPr>
          <p:nvPr>
            <p:ph type="sldImg"/>
          </p:nvPr>
        </p:nvSpPr>
        <p:spPr>
          <a:xfrm>
            <a:off x="1104900" y="706438"/>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0356" name="Rectangle 2"/>
          <p:cNvSpPr>
            <a:spLocks noGrp="1" noChangeArrowheads="1"/>
          </p:cNvSpPr>
          <p:nvPr>
            <p:ph type="body" idx="1"/>
          </p:nvPr>
        </p:nvSpPr>
        <p:spPr>
          <a:xfrm>
            <a:off x="686360" y="4414910"/>
            <a:ext cx="5486681" cy="4183086"/>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835" tIns="41418" rIns="82835" bIns="41418" anchor="ctr"/>
          <a:lstStyle/>
          <a:p>
            <a:endParaRPr lang="en-US" smtClean="0">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6"/>
          <p:cNvSpPr>
            <a:spLocks noGrp="1" noChangeArrowheads="1"/>
          </p:cNvSpPr>
          <p:nvPr>
            <p:ph type="sldNum" sz="quarter"/>
          </p:nvPr>
        </p:nvSpPr>
        <p:spPr>
          <a:xfrm>
            <a:off x="3884240" y="8829819"/>
            <a:ext cx="2972360" cy="465114"/>
          </a:xfrm>
          <a:prstGeom prst="rect">
            <a:avLst/>
          </a:prstGeom>
          <a:noFill/>
        </p:spPr>
        <p:txBody>
          <a:bodyPr lIns="82835" tIns="41418" rIns="82835" bIns="41418"/>
          <a:lstStyle>
            <a:lvl1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1pPr>
            <a:lvl2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2pPr>
            <a:lvl3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3pPr>
            <a:lvl4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4pPr>
            <a:lvl5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5pPr>
            <a:lvl6pPr marL="2277976"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6pPr>
            <a:lvl7pPr marL="2692154"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7pPr>
            <a:lvl8pPr marL="3106331"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8pPr>
            <a:lvl9pPr marL="3520509"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9pPr>
          </a:lstStyle>
          <a:p>
            <a:pPr eaLnBrk="1">
              <a:buFont typeface="Times New Roman" pitchFamily="18" charset="0"/>
              <a:buNone/>
            </a:pPr>
            <a:fld id="{24844D29-7D71-4DAB-A35B-74D1FDBC2DEC}" type="slidenum">
              <a:rPr lang="en-US" smtClean="0">
                <a:solidFill>
                  <a:srgbClr val="000000"/>
                </a:solidFill>
                <a:latin typeface="Times New Roman" pitchFamily="18" charset="0"/>
                <a:cs typeface="Segoe UI" pitchFamily="34" charset="0"/>
              </a:rPr>
              <a:pPr eaLnBrk="1">
                <a:buFont typeface="Times New Roman" pitchFamily="18" charset="0"/>
                <a:buNone/>
              </a:pPr>
              <a:t>34</a:t>
            </a:fld>
            <a:endParaRPr lang="en-US" smtClean="0">
              <a:solidFill>
                <a:srgbClr val="000000"/>
              </a:solidFill>
              <a:latin typeface="Times New Roman" pitchFamily="18" charset="0"/>
              <a:cs typeface="Segoe UI" pitchFamily="34" charset="0"/>
            </a:endParaRPr>
          </a:p>
        </p:txBody>
      </p:sp>
      <p:sp>
        <p:nvSpPr>
          <p:cNvPr id="101379" name="Rectangle 1"/>
          <p:cNvSpPr>
            <a:spLocks noGrp="1" noRot="1" noChangeAspect="1" noChangeArrowheads="1" noTextEdit="1"/>
          </p:cNvSpPr>
          <p:nvPr>
            <p:ph type="sldImg"/>
          </p:nvPr>
        </p:nvSpPr>
        <p:spPr>
          <a:xfrm>
            <a:off x="1104900" y="706438"/>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1380" name="Rectangle 2"/>
          <p:cNvSpPr>
            <a:spLocks noGrp="1" noChangeArrowheads="1"/>
          </p:cNvSpPr>
          <p:nvPr>
            <p:ph type="body" idx="1"/>
          </p:nvPr>
        </p:nvSpPr>
        <p:spPr>
          <a:xfrm>
            <a:off x="686360" y="4414910"/>
            <a:ext cx="5486681" cy="4183086"/>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835" tIns="41418" rIns="82835" bIns="41418" anchor="ctr"/>
          <a:lstStyle/>
          <a:p>
            <a:endParaRPr lang="en-US" smtClean="0">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2" name="Rectangle 6"/>
          <p:cNvSpPr>
            <a:spLocks noGrp="1" noChangeArrowheads="1"/>
          </p:cNvSpPr>
          <p:nvPr>
            <p:ph type="sldNum" sz="quarter"/>
          </p:nvPr>
        </p:nvSpPr>
        <p:spPr>
          <a:xfrm>
            <a:off x="3884240" y="8829819"/>
            <a:ext cx="2972360" cy="465114"/>
          </a:xfrm>
          <a:prstGeom prst="rect">
            <a:avLst/>
          </a:prstGeom>
          <a:noFill/>
        </p:spPr>
        <p:txBody>
          <a:bodyPr lIns="82835" tIns="41418" rIns="82835" bIns="41418"/>
          <a:lstStyle>
            <a:lvl1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1pPr>
            <a:lvl2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2pPr>
            <a:lvl3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3pPr>
            <a:lvl4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4pPr>
            <a:lvl5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5pPr>
            <a:lvl6pPr marL="2277976"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6pPr>
            <a:lvl7pPr marL="2692154"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7pPr>
            <a:lvl8pPr marL="3106331"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8pPr>
            <a:lvl9pPr marL="3520509"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9pPr>
          </a:lstStyle>
          <a:p>
            <a:pPr eaLnBrk="1">
              <a:buFont typeface="Times New Roman" pitchFamily="18" charset="0"/>
              <a:buNone/>
            </a:pPr>
            <a:fld id="{F4A4768A-6AA1-45CF-B1F9-1A2BBCCD2FC0}" type="slidenum">
              <a:rPr lang="en-US" smtClean="0">
                <a:solidFill>
                  <a:srgbClr val="000000"/>
                </a:solidFill>
                <a:latin typeface="Times New Roman" pitchFamily="18" charset="0"/>
                <a:cs typeface="Segoe UI" pitchFamily="34" charset="0"/>
              </a:rPr>
              <a:pPr eaLnBrk="1">
                <a:buFont typeface="Times New Roman" pitchFamily="18" charset="0"/>
                <a:buNone/>
              </a:pPr>
              <a:t>35</a:t>
            </a:fld>
            <a:endParaRPr lang="en-US" smtClean="0">
              <a:solidFill>
                <a:srgbClr val="000000"/>
              </a:solidFill>
              <a:latin typeface="Times New Roman" pitchFamily="18" charset="0"/>
              <a:cs typeface="Segoe UI" pitchFamily="34" charset="0"/>
            </a:endParaRPr>
          </a:p>
        </p:txBody>
      </p:sp>
      <p:sp>
        <p:nvSpPr>
          <p:cNvPr id="102403" name="Rectangle 1"/>
          <p:cNvSpPr>
            <a:spLocks noGrp="1" noRot="1" noChangeAspect="1" noChangeArrowheads="1" noTextEdit="1"/>
          </p:cNvSpPr>
          <p:nvPr>
            <p:ph type="sldImg"/>
          </p:nvPr>
        </p:nvSpPr>
        <p:spPr>
          <a:xfrm>
            <a:off x="1104900" y="706438"/>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04" name="Rectangle 2"/>
          <p:cNvSpPr>
            <a:spLocks noGrp="1" noChangeArrowheads="1"/>
          </p:cNvSpPr>
          <p:nvPr>
            <p:ph type="body" idx="1"/>
          </p:nvPr>
        </p:nvSpPr>
        <p:spPr>
          <a:xfrm>
            <a:off x="686360" y="4414910"/>
            <a:ext cx="5486681" cy="4183086"/>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835" tIns="41418" rIns="82835" bIns="41418" anchor="ctr"/>
          <a:lstStyle/>
          <a:p>
            <a:endParaRPr lang="en-US" smtClean="0">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6"/>
          <p:cNvSpPr>
            <a:spLocks noGrp="1" noChangeArrowheads="1"/>
          </p:cNvSpPr>
          <p:nvPr>
            <p:ph type="sldNum" sz="quarter"/>
          </p:nvPr>
        </p:nvSpPr>
        <p:spPr>
          <a:xfrm>
            <a:off x="3884240" y="8829819"/>
            <a:ext cx="2972360" cy="465114"/>
          </a:xfrm>
          <a:prstGeom prst="rect">
            <a:avLst/>
          </a:prstGeom>
          <a:noFill/>
        </p:spPr>
        <p:txBody>
          <a:bodyPr lIns="82835" tIns="41418" rIns="82835" bIns="41418"/>
          <a:lstStyle>
            <a:lvl1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1pPr>
            <a:lvl2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2pPr>
            <a:lvl3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3pPr>
            <a:lvl4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4pPr>
            <a:lvl5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5pPr>
            <a:lvl6pPr marL="2277976"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6pPr>
            <a:lvl7pPr marL="2692154"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7pPr>
            <a:lvl8pPr marL="3106331"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8pPr>
            <a:lvl9pPr marL="3520509"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9pPr>
          </a:lstStyle>
          <a:p>
            <a:pPr eaLnBrk="1">
              <a:buFont typeface="Times New Roman" pitchFamily="18" charset="0"/>
              <a:buNone/>
            </a:pPr>
            <a:fld id="{2265D379-9646-4769-AB60-E218A45380A9}" type="slidenum">
              <a:rPr lang="en-US" smtClean="0">
                <a:solidFill>
                  <a:srgbClr val="000000"/>
                </a:solidFill>
                <a:latin typeface="Times New Roman" pitchFamily="18" charset="0"/>
                <a:cs typeface="Segoe UI" pitchFamily="34" charset="0"/>
              </a:rPr>
              <a:pPr eaLnBrk="1">
                <a:buFont typeface="Times New Roman" pitchFamily="18" charset="0"/>
                <a:buNone/>
              </a:pPr>
              <a:t>36</a:t>
            </a:fld>
            <a:endParaRPr lang="en-US" smtClean="0">
              <a:solidFill>
                <a:srgbClr val="000000"/>
              </a:solidFill>
              <a:latin typeface="Times New Roman" pitchFamily="18" charset="0"/>
              <a:cs typeface="Segoe UI" pitchFamily="34" charset="0"/>
            </a:endParaRPr>
          </a:p>
        </p:txBody>
      </p:sp>
      <p:sp>
        <p:nvSpPr>
          <p:cNvPr id="103427" name="Rectangle 1"/>
          <p:cNvSpPr>
            <a:spLocks noGrp="1" noRot="1" noChangeAspect="1" noChangeArrowheads="1" noTextEdit="1"/>
          </p:cNvSpPr>
          <p:nvPr>
            <p:ph type="sldImg"/>
          </p:nvPr>
        </p:nvSpPr>
        <p:spPr>
          <a:xfrm>
            <a:off x="1104900" y="706438"/>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3428" name="Rectangle 2"/>
          <p:cNvSpPr>
            <a:spLocks noGrp="1" noChangeArrowheads="1"/>
          </p:cNvSpPr>
          <p:nvPr>
            <p:ph type="body" idx="1"/>
          </p:nvPr>
        </p:nvSpPr>
        <p:spPr>
          <a:xfrm>
            <a:off x="686360" y="4414910"/>
            <a:ext cx="5486681" cy="4183086"/>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835" tIns="41418" rIns="82835" bIns="41418" anchor="ctr"/>
          <a:lstStyle/>
          <a:p>
            <a:endParaRPr lang="en-US" smtClean="0">
              <a:latin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6"/>
          <p:cNvSpPr>
            <a:spLocks noGrp="1" noChangeArrowheads="1"/>
          </p:cNvSpPr>
          <p:nvPr>
            <p:ph type="sldNum" sz="quarter"/>
          </p:nvPr>
        </p:nvSpPr>
        <p:spPr>
          <a:xfrm>
            <a:off x="3884240" y="8829819"/>
            <a:ext cx="2972360" cy="465114"/>
          </a:xfrm>
          <a:prstGeom prst="rect">
            <a:avLst/>
          </a:prstGeom>
          <a:noFill/>
        </p:spPr>
        <p:txBody>
          <a:bodyPr lIns="82835" tIns="41418" rIns="82835" bIns="41418"/>
          <a:lstStyle>
            <a:lvl1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1pPr>
            <a:lvl2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2pPr>
            <a:lvl3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3pPr>
            <a:lvl4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4pPr>
            <a:lvl5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5pPr>
            <a:lvl6pPr marL="2277976"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6pPr>
            <a:lvl7pPr marL="2692154"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7pPr>
            <a:lvl8pPr marL="3106331"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8pPr>
            <a:lvl9pPr marL="3520509"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9pPr>
          </a:lstStyle>
          <a:p>
            <a:pPr eaLnBrk="1">
              <a:buFont typeface="Times New Roman" pitchFamily="18" charset="0"/>
              <a:buNone/>
            </a:pPr>
            <a:fld id="{7E75E4D7-E524-4435-AB94-04E75FFD5376}" type="slidenum">
              <a:rPr lang="en-US" smtClean="0">
                <a:solidFill>
                  <a:srgbClr val="000000"/>
                </a:solidFill>
                <a:latin typeface="Times New Roman" pitchFamily="18" charset="0"/>
                <a:cs typeface="Segoe UI" pitchFamily="34" charset="0"/>
              </a:rPr>
              <a:pPr eaLnBrk="1">
                <a:buFont typeface="Times New Roman" pitchFamily="18" charset="0"/>
                <a:buNone/>
              </a:pPr>
              <a:t>37</a:t>
            </a:fld>
            <a:endParaRPr lang="en-US" smtClean="0">
              <a:solidFill>
                <a:srgbClr val="000000"/>
              </a:solidFill>
              <a:latin typeface="Times New Roman" pitchFamily="18" charset="0"/>
              <a:cs typeface="Segoe UI" pitchFamily="34" charset="0"/>
            </a:endParaRPr>
          </a:p>
        </p:txBody>
      </p:sp>
      <p:sp>
        <p:nvSpPr>
          <p:cNvPr id="104451" name="Rectangle 1"/>
          <p:cNvSpPr>
            <a:spLocks noGrp="1" noRot="1" noChangeAspect="1" noChangeArrowheads="1" noTextEdit="1"/>
          </p:cNvSpPr>
          <p:nvPr>
            <p:ph type="sldImg"/>
          </p:nvPr>
        </p:nvSpPr>
        <p:spPr>
          <a:xfrm>
            <a:off x="1104900" y="706438"/>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4452" name="Rectangle 2"/>
          <p:cNvSpPr>
            <a:spLocks noGrp="1" noChangeArrowheads="1"/>
          </p:cNvSpPr>
          <p:nvPr>
            <p:ph type="body" idx="1"/>
          </p:nvPr>
        </p:nvSpPr>
        <p:spPr>
          <a:xfrm>
            <a:off x="686360" y="4414910"/>
            <a:ext cx="5486681" cy="4183086"/>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835" tIns="41418" rIns="82835" bIns="41418" anchor="ctr"/>
          <a:lstStyle/>
          <a:p>
            <a:endParaRPr lang="en-US" smtClean="0">
              <a:latin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6"/>
          <p:cNvSpPr>
            <a:spLocks noGrp="1" noChangeArrowheads="1"/>
          </p:cNvSpPr>
          <p:nvPr>
            <p:ph type="sldNum" sz="quarter"/>
          </p:nvPr>
        </p:nvSpPr>
        <p:spPr>
          <a:xfrm>
            <a:off x="3884240" y="8829819"/>
            <a:ext cx="2972360" cy="465114"/>
          </a:xfrm>
          <a:prstGeom prst="rect">
            <a:avLst/>
          </a:prstGeom>
          <a:noFill/>
        </p:spPr>
        <p:txBody>
          <a:bodyPr lIns="82835" tIns="41418" rIns="82835" bIns="41418"/>
          <a:lstStyle>
            <a:lvl1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1pPr>
            <a:lvl2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2pPr>
            <a:lvl3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3pPr>
            <a:lvl4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4pPr>
            <a:lvl5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5pPr>
            <a:lvl6pPr marL="2277976"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6pPr>
            <a:lvl7pPr marL="2692154"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7pPr>
            <a:lvl8pPr marL="3106331"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8pPr>
            <a:lvl9pPr marL="3520509"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9pPr>
          </a:lstStyle>
          <a:p>
            <a:pPr eaLnBrk="1">
              <a:buFont typeface="Times New Roman" pitchFamily="18" charset="0"/>
              <a:buNone/>
            </a:pPr>
            <a:fld id="{C06744F1-5A04-4E93-9E01-A9D9FC3AF9C3}" type="slidenum">
              <a:rPr lang="en-US" smtClean="0">
                <a:solidFill>
                  <a:srgbClr val="000000"/>
                </a:solidFill>
                <a:latin typeface="Times New Roman" pitchFamily="18" charset="0"/>
                <a:cs typeface="Segoe UI" pitchFamily="34" charset="0"/>
              </a:rPr>
              <a:pPr eaLnBrk="1">
                <a:buFont typeface="Times New Roman" pitchFamily="18" charset="0"/>
                <a:buNone/>
              </a:pPr>
              <a:t>38</a:t>
            </a:fld>
            <a:endParaRPr lang="en-US" smtClean="0">
              <a:solidFill>
                <a:srgbClr val="000000"/>
              </a:solidFill>
              <a:latin typeface="Times New Roman" pitchFamily="18" charset="0"/>
              <a:cs typeface="Segoe UI" pitchFamily="34" charset="0"/>
            </a:endParaRPr>
          </a:p>
        </p:txBody>
      </p:sp>
      <p:sp>
        <p:nvSpPr>
          <p:cNvPr id="105475" name="Rectangle 1"/>
          <p:cNvSpPr>
            <a:spLocks noGrp="1" noRot="1" noChangeAspect="1" noChangeArrowheads="1" noTextEdit="1"/>
          </p:cNvSpPr>
          <p:nvPr>
            <p:ph type="sldImg"/>
          </p:nvPr>
        </p:nvSpPr>
        <p:spPr>
          <a:xfrm>
            <a:off x="1104900" y="706438"/>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5476" name="Rectangle 2"/>
          <p:cNvSpPr>
            <a:spLocks noGrp="1" noChangeArrowheads="1"/>
          </p:cNvSpPr>
          <p:nvPr>
            <p:ph type="body" idx="1"/>
          </p:nvPr>
        </p:nvSpPr>
        <p:spPr>
          <a:xfrm>
            <a:off x="686360" y="4414910"/>
            <a:ext cx="5486681" cy="4183086"/>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835" tIns="41418" rIns="82835" bIns="41418" anchor="ctr"/>
          <a:lstStyle/>
          <a:p>
            <a:endParaRPr lang="en-US" smtClean="0">
              <a:latin typeface="Times New Roman"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6"/>
          <p:cNvSpPr>
            <a:spLocks noGrp="1" noChangeArrowheads="1"/>
          </p:cNvSpPr>
          <p:nvPr>
            <p:ph type="sldNum" sz="quarter"/>
          </p:nvPr>
        </p:nvSpPr>
        <p:spPr>
          <a:xfrm>
            <a:off x="3884240" y="8829819"/>
            <a:ext cx="2972360" cy="465114"/>
          </a:xfrm>
          <a:prstGeom prst="rect">
            <a:avLst/>
          </a:prstGeom>
          <a:noFill/>
        </p:spPr>
        <p:txBody>
          <a:bodyPr lIns="82835" tIns="41418" rIns="82835" bIns="41418"/>
          <a:lstStyle>
            <a:lvl1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1pPr>
            <a:lvl2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2pPr>
            <a:lvl3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3pPr>
            <a:lvl4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4pPr>
            <a:lvl5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5pPr>
            <a:lvl6pPr marL="2277976"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6pPr>
            <a:lvl7pPr marL="2692154"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7pPr>
            <a:lvl8pPr marL="3106331"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8pPr>
            <a:lvl9pPr marL="3520509"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9pPr>
          </a:lstStyle>
          <a:p>
            <a:pPr eaLnBrk="1">
              <a:buFont typeface="Times New Roman" pitchFamily="18" charset="0"/>
              <a:buNone/>
            </a:pPr>
            <a:fld id="{6DE7BD8D-8672-4B4F-989A-392325F834D5}" type="slidenum">
              <a:rPr lang="en-US" smtClean="0">
                <a:solidFill>
                  <a:srgbClr val="000000"/>
                </a:solidFill>
                <a:latin typeface="Times New Roman" pitchFamily="18" charset="0"/>
                <a:cs typeface="Segoe UI" pitchFamily="34" charset="0"/>
              </a:rPr>
              <a:pPr eaLnBrk="1">
                <a:buFont typeface="Times New Roman" pitchFamily="18" charset="0"/>
                <a:buNone/>
              </a:pPr>
              <a:t>39</a:t>
            </a:fld>
            <a:endParaRPr lang="en-US" smtClean="0">
              <a:solidFill>
                <a:srgbClr val="000000"/>
              </a:solidFill>
              <a:latin typeface="Times New Roman" pitchFamily="18" charset="0"/>
              <a:cs typeface="Segoe UI" pitchFamily="34" charset="0"/>
            </a:endParaRPr>
          </a:p>
        </p:txBody>
      </p:sp>
      <p:sp>
        <p:nvSpPr>
          <p:cNvPr id="106499" name="Rectangle 1"/>
          <p:cNvSpPr>
            <a:spLocks noGrp="1" noRot="1" noChangeAspect="1" noChangeArrowheads="1" noTextEdit="1"/>
          </p:cNvSpPr>
          <p:nvPr>
            <p:ph type="sldImg"/>
          </p:nvPr>
        </p:nvSpPr>
        <p:spPr>
          <a:xfrm>
            <a:off x="1104900" y="706438"/>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6500" name="Rectangle 2"/>
          <p:cNvSpPr>
            <a:spLocks noGrp="1" noChangeArrowheads="1"/>
          </p:cNvSpPr>
          <p:nvPr>
            <p:ph type="body" idx="1"/>
          </p:nvPr>
        </p:nvSpPr>
        <p:spPr>
          <a:xfrm>
            <a:off x="686360" y="4414910"/>
            <a:ext cx="5486681" cy="4183086"/>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835" tIns="41418" rIns="82835" bIns="41418" anchor="ctr"/>
          <a:lstStyle/>
          <a:p>
            <a:endParaRPr 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bwMode="auto">
          <a:xfrm>
            <a:off x="685800" y="4416425"/>
            <a:ext cx="5486400" cy="4181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2" name="Rectangle 6"/>
          <p:cNvSpPr>
            <a:spLocks noGrp="1" noChangeArrowheads="1"/>
          </p:cNvSpPr>
          <p:nvPr>
            <p:ph type="sldNum" sz="quarter"/>
          </p:nvPr>
        </p:nvSpPr>
        <p:spPr>
          <a:xfrm>
            <a:off x="3884240" y="8829819"/>
            <a:ext cx="2972360" cy="465114"/>
          </a:xfrm>
          <a:prstGeom prst="rect">
            <a:avLst/>
          </a:prstGeom>
          <a:noFill/>
        </p:spPr>
        <p:txBody>
          <a:bodyPr lIns="82835" tIns="41418" rIns="82835" bIns="41418"/>
          <a:lstStyle>
            <a:lvl1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1pPr>
            <a:lvl2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2pPr>
            <a:lvl3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3pPr>
            <a:lvl4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4pPr>
            <a:lvl5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5pPr>
            <a:lvl6pPr marL="2277976"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6pPr>
            <a:lvl7pPr marL="2692154"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7pPr>
            <a:lvl8pPr marL="3106331"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8pPr>
            <a:lvl9pPr marL="3520509"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9pPr>
          </a:lstStyle>
          <a:p>
            <a:pPr eaLnBrk="1">
              <a:buFont typeface="Times New Roman" pitchFamily="18" charset="0"/>
              <a:buNone/>
            </a:pPr>
            <a:fld id="{98A1583B-4C09-4411-8FFE-EE9BCF6BD22B}" type="slidenum">
              <a:rPr lang="en-US" smtClean="0">
                <a:solidFill>
                  <a:srgbClr val="000000"/>
                </a:solidFill>
                <a:latin typeface="Times New Roman" pitchFamily="18" charset="0"/>
                <a:cs typeface="Segoe UI" pitchFamily="34" charset="0"/>
              </a:rPr>
              <a:pPr eaLnBrk="1">
                <a:buFont typeface="Times New Roman" pitchFamily="18" charset="0"/>
                <a:buNone/>
              </a:pPr>
              <a:t>40</a:t>
            </a:fld>
            <a:endParaRPr lang="en-US" smtClean="0">
              <a:solidFill>
                <a:srgbClr val="000000"/>
              </a:solidFill>
              <a:latin typeface="Times New Roman" pitchFamily="18" charset="0"/>
              <a:cs typeface="Segoe UI" pitchFamily="34" charset="0"/>
            </a:endParaRPr>
          </a:p>
        </p:txBody>
      </p:sp>
      <p:sp>
        <p:nvSpPr>
          <p:cNvPr id="107523" name="Rectangle 1"/>
          <p:cNvSpPr>
            <a:spLocks noGrp="1" noRot="1" noChangeAspect="1" noChangeArrowheads="1" noTextEdit="1"/>
          </p:cNvSpPr>
          <p:nvPr>
            <p:ph type="sldImg"/>
          </p:nvPr>
        </p:nvSpPr>
        <p:spPr>
          <a:xfrm>
            <a:off x="1104900" y="706438"/>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7524" name="Rectangle 2"/>
          <p:cNvSpPr>
            <a:spLocks noGrp="1" noChangeArrowheads="1"/>
          </p:cNvSpPr>
          <p:nvPr>
            <p:ph type="body" idx="1"/>
          </p:nvPr>
        </p:nvSpPr>
        <p:spPr>
          <a:xfrm>
            <a:off x="686360" y="4414910"/>
            <a:ext cx="5486681" cy="4183086"/>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835" tIns="41418" rIns="82835" bIns="41418" anchor="ctr"/>
          <a:lstStyle/>
          <a:p>
            <a:endParaRPr lang="en-US" smtClean="0">
              <a:latin typeface="Times New Roman"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6" name="Rectangle 6"/>
          <p:cNvSpPr>
            <a:spLocks noGrp="1" noChangeArrowheads="1"/>
          </p:cNvSpPr>
          <p:nvPr>
            <p:ph type="sldNum" sz="quarter"/>
          </p:nvPr>
        </p:nvSpPr>
        <p:spPr>
          <a:xfrm>
            <a:off x="3884240" y="8829819"/>
            <a:ext cx="2972360" cy="465114"/>
          </a:xfrm>
          <a:prstGeom prst="rect">
            <a:avLst/>
          </a:prstGeom>
          <a:noFill/>
        </p:spPr>
        <p:txBody>
          <a:bodyPr lIns="82835" tIns="41418" rIns="82835" bIns="41418"/>
          <a:lstStyle>
            <a:lvl1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1pPr>
            <a:lvl2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2pPr>
            <a:lvl3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3pPr>
            <a:lvl4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4pPr>
            <a:lvl5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5pPr>
            <a:lvl6pPr marL="2277976"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6pPr>
            <a:lvl7pPr marL="2692154"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7pPr>
            <a:lvl8pPr marL="3106331"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8pPr>
            <a:lvl9pPr marL="3520509"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9pPr>
          </a:lstStyle>
          <a:p>
            <a:pPr eaLnBrk="1">
              <a:buFont typeface="Times New Roman" pitchFamily="18" charset="0"/>
              <a:buNone/>
            </a:pPr>
            <a:fld id="{856009AE-22F1-42AC-B974-F7CE4C28574C}" type="slidenum">
              <a:rPr lang="en-US" smtClean="0">
                <a:solidFill>
                  <a:srgbClr val="000000"/>
                </a:solidFill>
                <a:latin typeface="Times New Roman" pitchFamily="18" charset="0"/>
                <a:cs typeface="Segoe UI" pitchFamily="34" charset="0"/>
              </a:rPr>
              <a:pPr eaLnBrk="1">
                <a:buFont typeface="Times New Roman" pitchFamily="18" charset="0"/>
                <a:buNone/>
              </a:pPr>
              <a:t>41</a:t>
            </a:fld>
            <a:endParaRPr lang="en-US" smtClean="0">
              <a:solidFill>
                <a:srgbClr val="000000"/>
              </a:solidFill>
              <a:latin typeface="Times New Roman" pitchFamily="18" charset="0"/>
              <a:cs typeface="Segoe UI" pitchFamily="34" charset="0"/>
            </a:endParaRPr>
          </a:p>
        </p:txBody>
      </p:sp>
      <p:sp>
        <p:nvSpPr>
          <p:cNvPr id="108547" name="Rectangle 1"/>
          <p:cNvSpPr>
            <a:spLocks noGrp="1" noRot="1" noChangeAspect="1" noChangeArrowheads="1" noTextEdit="1"/>
          </p:cNvSpPr>
          <p:nvPr>
            <p:ph type="sldImg"/>
          </p:nvPr>
        </p:nvSpPr>
        <p:spPr>
          <a:xfrm>
            <a:off x="1104900" y="706438"/>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8548" name="Rectangle 2"/>
          <p:cNvSpPr>
            <a:spLocks noGrp="1" noChangeArrowheads="1"/>
          </p:cNvSpPr>
          <p:nvPr>
            <p:ph type="body" idx="1"/>
          </p:nvPr>
        </p:nvSpPr>
        <p:spPr>
          <a:xfrm>
            <a:off x="686360" y="4414910"/>
            <a:ext cx="5486681" cy="4183086"/>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835" tIns="41418" rIns="82835" bIns="41418" anchor="ctr"/>
          <a:lstStyle/>
          <a:p>
            <a:endParaRPr lang="en-US" smtClean="0">
              <a:latin typeface="Times New Roman"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6"/>
          <p:cNvSpPr>
            <a:spLocks noGrp="1" noChangeArrowheads="1"/>
          </p:cNvSpPr>
          <p:nvPr>
            <p:ph type="sldNum" sz="quarter"/>
          </p:nvPr>
        </p:nvSpPr>
        <p:spPr>
          <a:xfrm>
            <a:off x="3884240" y="8829819"/>
            <a:ext cx="2972360" cy="465114"/>
          </a:xfrm>
          <a:prstGeom prst="rect">
            <a:avLst/>
          </a:prstGeom>
          <a:noFill/>
        </p:spPr>
        <p:txBody>
          <a:bodyPr lIns="82835" tIns="41418" rIns="82835" bIns="41418"/>
          <a:lstStyle>
            <a:lvl1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1pPr>
            <a:lvl2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2pPr>
            <a:lvl3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3pPr>
            <a:lvl4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4pPr>
            <a:lvl5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5pPr>
            <a:lvl6pPr marL="2277976"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6pPr>
            <a:lvl7pPr marL="2692154"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7pPr>
            <a:lvl8pPr marL="3106331"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8pPr>
            <a:lvl9pPr marL="3520509"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9pPr>
          </a:lstStyle>
          <a:p>
            <a:pPr eaLnBrk="1">
              <a:buFont typeface="Times New Roman" pitchFamily="18" charset="0"/>
              <a:buNone/>
            </a:pPr>
            <a:fld id="{727558B7-5998-4A6E-8AD5-EEA458A1DF06}" type="slidenum">
              <a:rPr lang="en-US" smtClean="0">
                <a:solidFill>
                  <a:srgbClr val="000000"/>
                </a:solidFill>
                <a:latin typeface="Times New Roman" pitchFamily="18" charset="0"/>
                <a:cs typeface="Segoe UI" pitchFamily="34" charset="0"/>
              </a:rPr>
              <a:pPr eaLnBrk="1">
                <a:buFont typeface="Times New Roman" pitchFamily="18" charset="0"/>
                <a:buNone/>
              </a:pPr>
              <a:t>42</a:t>
            </a:fld>
            <a:endParaRPr lang="en-US" smtClean="0">
              <a:solidFill>
                <a:srgbClr val="000000"/>
              </a:solidFill>
              <a:latin typeface="Times New Roman" pitchFamily="18" charset="0"/>
              <a:cs typeface="Segoe UI" pitchFamily="34" charset="0"/>
            </a:endParaRPr>
          </a:p>
        </p:txBody>
      </p:sp>
      <p:sp>
        <p:nvSpPr>
          <p:cNvPr id="109571" name="Rectangle 1"/>
          <p:cNvSpPr>
            <a:spLocks noGrp="1" noRot="1" noChangeAspect="1" noChangeArrowheads="1" noTextEdit="1"/>
          </p:cNvSpPr>
          <p:nvPr>
            <p:ph type="sldImg"/>
          </p:nvPr>
        </p:nvSpPr>
        <p:spPr>
          <a:xfrm>
            <a:off x="1104900" y="706438"/>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9572" name="Rectangle 2"/>
          <p:cNvSpPr>
            <a:spLocks noGrp="1" noChangeArrowheads="1"/>
          </p:cNvSpPr>
          <p:nvPr>
            <p:ph type="body" idx="1"/>
          </p:nvPr>
        </p:nvSpPr>
        <p:spPr>
          <a:xfrm>
            <a:off x="686360" y="4414910"/>
            <a:ext cx="5486681" cy="4183086"/>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835" tIns="41418" rIns="82835" bIns="41418" anchor="ctr"/>
          <a:lstStyle/>
          <a:p>
            <a:endParaRPr lang="en-US" smtClean="0">
              <a:latin typeface="Times New Roman"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Rectangle 6"/>
          <p:cNvSpPr>
            <a:spLocks noGrp="1" noChangeArrowheads="1"/>
          </p:cNvSpPr>
          <p:nvPr>
            <p:ph type="sldNum" sz="quarter"/>
          </p:nvPr>
        </p:nvSpPr>
        <p:spPr>
          <a:xfrm>
            <a:off x="3884240" y="8829819"/>
            <a:ext cx="2972360" cy="465114"/>
          </a:xfrm>
          <a:prstGeom prst="rect">
            <a:avLst/>
          </a:prstGeom>
          <a:noFill/>
        </p:spPr>
        <p:txBody>
          <a:bodyPr lIns="82835" tIns="41418" rIns="82835" bIns="41418"/>
          <a:lstStyle>
            <a:lvl1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1pPr>
            <a:lvl2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2pPr>
            <a:lvl3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3pPr>
            <a:lvl4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4pPr>
            <a:lvl5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5pPr>
            <a:lvl6pPr marL="2277976"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6pPr>
            <a:lvl7pPr marL="2692154"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7pPr>
            <a:lvl8pPr marL="3106331"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8pPr>
            <a:lvl9pPr marL="3520509"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9pPr>
          </a:lstStyle>
          <a:p>
            <a:pPr eaLnBrk="1">
              <a:buFont typeface="Times New Roman" pitchFamily="18" charset="0"/>
              <a:buNone/>
            </a:pPr>
            <a:fld id="{7D40695F-5FF8-4F3B-8D4B-FB203605DB07}" type="slidenum">
              <a:rPr lang="en-US" smtClean="0">
                <a:solidFill>
                  <a:srgbClr val="000000"/>
                </a:solidFill>
                <a:latin typeface="Times New Roman" pitchFamily="18" charset="0"/>
                <a:cs typeface="Segoe UI" pitchFamily="34" charset="0"/>
              </a:rPr>
              <a:pPr eaLnBrk="1">
                <a:buFont typeface="Times New Roman" pitchFamily="18" charset="0"/>
                <a:buNone/>
              </a:pPr>
              <a:t>43</a:t>
            </a:fld>
            <a:endParaRPr lang="en-US" smtClean="0">
              <a:solidFill>
                <a:srgbClr val="000000"/>
              </a:solidFill>
              <a:latin typeface="Times New Roman" pitchFamily="18" charset="0"/>
              <a:cs typeface="Segoe UI" pitchFamily="34" charset="0"/>
            </a:endParaRPr>
          </a:p>
        </p:txBody>
      </p:sp>
      <p:sp>
        <p:nvSpPr>
          <p:cNvPr id="110595" name="Rectangle 1"/>
          <p:cNvSpPr>
            <a:spLocks noGrp="1" noRot="1" noChangeAspect="1" noChangeArrowheads="1" noTextEdit="1"/>
          </p:cNvSpPr>
          <p:nvPr>
            <p:ph type="sldImg"/>
          </p:nvPr>
        </p:nvSpPr>
        <p:spPr>
          <a:xfrm>
            <a:off x="1104900" y="706438"/>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0596" name="Rectangle 2"/>
          <p:cNvSpPr>
            <a:spLocks noGrp="1" noChangeArrowheads="1"/>
          </p:cNvSpPr>
          <p:nvPr>
            <p:ph type="body" idx="1"/>
          </p:nvPr>
        </p:nvSpPr>
        <p:spPr>
          <a:xfrm>
            <a:off x="686360" y="4414910"/>
            <a:ext cx="5486681" cy="4183086"/>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835" tIns="41418" rIns="82835" bIns="41418" anchor="ctr"/>
          <a:lstStyle/>
          <a:p>
            <a:endParaRPr lang="en-US" smtClean="0">
              <a:latin typeface="Times New Roman"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6"/>
          <p:cNvSpPr>
            <a:spLocks noGrp="1" noChangeArrowheads="1"/>
          </p:cNvSpPr>
          <p:nvPr>
            <p:ph type="sldNum" sz="quarter"/>
          </p:nvPr>
        </p:nvSpPr>
        <p:spPr>
          <a:xfrm>
            <a:off x="3884240" y="8829819"/>
            <a:ext cx="2972360" cy="465114"/>
          </a:xfrm>
          <a:prstGeom prst="rect">
            <a:avLst/>
          </a:prstGeom>
          <a:noFill/>
        </p:spPr>
        <p:txBody>
          <a:bodyPr lIns="82835" tIns="41418" rIns="82835" bIns="41418"/>
          <a:lstStyle>
            <a:lvl1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1pPr>
            <a:lvl2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2pPr>
            <a:lvl3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3pPr>
            <a:lvl4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4pPr>
            <a:lvl5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5pPr>
            <a:lvl6pPr marL="2277976"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6pPr>
            <a:lvl7pPr marL="2692154"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7pPr>
            <a:lvl8pPr marL="3106331"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8pPr>
            <a:lvl9pPr marL="3520509"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9pPr>
          </a:lstStyle>
          <a:p>
            <a:pPr eaLnBrk="1">
              <a:buFont typeface="Times New Roman" pitchFamily="18" charset="0"/>
              <a:buNone/>
            </a:pPr>
            <a:fld id="{66790591-297A-466E-BDE9-84DAD7B46957}" type="slidenum">
              <a:rPr lang="en-US" smtClean="0">
                <a:solidFill>
                  <a:srgbClr val="000000"/>
                </a:solidFill>
                <a:latin typeface="Times New Roman" pitchFamily="18" charset="0"/>
                <a:cs typeface="Segoe UI" pitchFamily="34" charset="0"/>
              </a:rPr>
              <a:pPr eaLnBrk="1">
                <a:buFont typeface="Times New Roman" pitchFamily="18" charset="0"/>
                <a:buNone/>
              </a:pPr>
              <a:t>44</a:t>
            </a:fld>
            <a:endParaRPr lang="en-US" smtClean="0">
              <a:solidFill>
                <a:srgbClr val="000000"/>
              </a:solidFill>
              <a:latin typeface="Times New Roman" pitchFamily="18" charset="0"/>
              <a:cs typeface="Segoe UI" pitchFamily="34" charset="0"/>
            </a:endParaRPr>
          </a:p>
        </p:txBody>
      </p:sp>
      <p:sp>
        <p:nvSpPr>
          <p:cNvPr id="111619" name="Rectangle 1"/>
          <p:cNvSpPr>
            <a:spLocks noGrp="1" noRot="1" noChangeAspect="1" noChangeArrowheads="1" noTextEdit="1"/>
          </p:cNvSpPr>
          <p:nvPr>
            <p:ph type="sldImg"/>
          </p:nvPr>
        </p:nvSpPr>
        <p:spPr>
          <a:xfrm>
            <a:off x="1104900" y="706438"/>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1620" name="Rectangle 2"/>
          <p:cNvSpPr>
            <a:spLocks noGrp="1" noChangeArrowheads="1"/>
          </p:cNvSpPr>
          <p:nvPr>
            <p:ph type="body" idx="1"/>
          </p:nvPr>
        </p:nvSpPr>
        <p:spPr>
          <a:xfrm>
            <a:off x="686360" y="4414910"/>
            <a:ext cx="5486681" cy="4183086"/>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835" tIns="41418" rIns="82835" bIns="41418" anchor="ctr"/>
          <a:lstStyle/>
          <a:p>
            <a:endParaRPr lang="en-US" smtClean="0">
              <a:latin typeface="Times New Roman"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Rectangle 6"/>
          <p:cNvSpPr>
            <a:spLocks noGrp="1" noChangeArrowheads="1"/>
          </p:cNvSpPr>
          <p:nvPr>
            <p:ph type="sldNum" sz="quarter"/>
          </p:nvPr>
        </p:nvSpPr>
        <p:spPr>
          <a:xfrm>
            <a:off x="3884240" y="8829819"/>
            <a:ext cx="2972360" cy="465114"/>
          </a:xfrm>
          <a:prstGeom prst="rect">
            <a:avLst/>
          </a:prstGeom>
          <a:noFill/>
        </p:spPr>
        <p:txBody>
          <a:bodyPr lIns="82835" tIns="41418" rIns="82835" bIns="41418"/>
          <a:lstStyle>
            <a:lvl1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1pPr>
            <a:lvl2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2pPr>
            <a:lvl3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3pPr>
            <a:lvl4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4pPr>
            <a:lvl5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5pPr>
            <a:lvl6pPr marL="2277976"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6pPr>
            <a:lvl7pPr marL="2692154"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7pPr>
            <a:lvl8pPr marL="3106331"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8pPr>
            <a:lvl9pPr marL="3520509"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9pPr>
          </a:lstStyle>
          <a:p>
            <a:pPr eaLnBrk="1">
              <a:buFont typeface="Times New Roman" pitchFamily="18" charset="0"/>
              <a:buNone/>
            </a:pPr>
            <a:fld id="{35C14ED1-7449-4BB7-8B22-F742D369392D}" type="slidenum">
              <a:rPr lang="en-US" smtClean="0">
                <a:solidFill>
                  <a:srgbClr val="000000"/>
                </a:solidFill>
                <a:latin typeface="Times New Roman" pitchFamily="18" charset="0"/>
                <a:cs typeface="Segoe UI" pitchFamily="34" charset="0"/>
              </a:rPr>
              <a:pPr eaLnBrk="1">
                <a:buFont typeface="Times New Roman" pitchFamily="18" charset="0"/>
                <a:buNone/>
              </a:pPr>
              <a:t>45</a:t>
            </a:fld>
            <a:endParaRPr lang="en-US" smtClean="0">
              <a:solidFill>
                <a:srgbClr val="000000"/>
              </a:solidFill>
              <a:latin typeface="Times New Roman" pitchFamily="18" charset="0"/>
              <a:cs typeface="Segoe UI" pitchFamily="34" charset="0"/>
            </a:endParaRPr>
          </a:p>
        </p:txBody>
      </p:sp>
      <p:sp>
        <p:nvSpPr>
          <p:cNvPr id="112643" name="Rectangle 1"/>
          <p:cNvSpPr>
            <a:spLocks noGrp="1" noRot="1" noChangeAspect="1" noChangeArrowheads="1" noTextEdit="1"/>
          </p:cNvSpPr>
          <p:nvPr>
            <p:ph type="sldImg"/>
          </p:nvPr>
        </p:nvSpPr>
        <p:spPr>
          <a:xfrm>
            <a:off x="1104900" y="706438"/>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44" name="Rectangle 2"/>
          <p:cNvSpPr>
            <a:spLocks noGrp="1" noChangeArrowheads="1"/>
          </p:cNvSpPr>
          <p:nvPr>
            <p:ph type="body" idx="1"/>
          </p:nvPr>
        </p:nvSpPr>
        <p:spPr>
          <a:xfrm>
            <a:off x="686360" y="4414910"/>
            <a:ext cx="5486681" cy="4183086"/>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835" tIns="41418" rIns="82835" bIns="41418" anchor="ctr"/>
          <a:lstStyle/>
          <a:p>
            <a:endParaRPr lang="en-US" smtClean="0">
              <a:latin typeface="Times New Roman"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Rectangle 6"/>
          <p:cNvSpPr>
            <a:spLocks noGrp="1" noChangeArrowheads="1"/>
          </p:cNvSpPr>
          <p:nvPr>
            <p:ph type="sldNum" sz="quarter"/>
          </p:nvPr>
        </p:nvSpPr>
        <p:spPr>
          <a:xfrm>
            <a:off x="3884240" y="8829819"/>
            <a:ext cx="2972360" cy="465114"/>
          </a:xfrm>
          <a:prstGeom prst="rect">
            <a:avLst/>
          </a:prstGeom>
          <a:noFill/>
        </p:spPr>
        <p:txBody>
          <a:bodyPr lIns="82835" tIns="41418" rIns="82835" bIns="41418"/>
          <a:lstStyle>
            <a:lvl1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1pPr>
            <a:lvl2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2pPr>
            <a:lvl3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3pPr>
            <a:lvl4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4pPr>
            <a:lvl5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5pPr>
            <a:lvl6pPr marL="2277976"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6pPr>
            <a:lvl7pPr marL="2692154"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7pPr>
            <a:lvl8pPr marL="3106331"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8pPr>
            <a:lvl9pPr marL="3520509"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9pPr>
          </a:lstStyle>
          <a:p>
            <a:pPr eaLnBrk="1">
              <a:buFont typeface="Times New Roman" pitchFamily="18" charset="0"/>
              <a:buNone/>
            </a:pPr>
            <a:fld id="{B0FEAEAB-D217-4803-8DA1-9C41F81945E4}" type="slidenum">
              <a:rPr lang="en-US" smtClean="0">
                <a:solidFill>
                  <a:srgbClr val="000000"/>
                </a:solidFill>
                <a:latin typeface="Times New Roman" pitchFamily="18" charset="0"/>
                <a:cs typeface="Segoe UI" pitchFamily="34" charset="0"/>
              </a:rPr>
              <a:pPr eaLnBrk="1">
                <a:buFont typeface="Times New Roman" pitchFamily="18" charset="0"/>
                <a:buNone/>
              </a:pPr>
              <a:t>46</a:t>
            </a:fld>
            <a:endParaRPr lang="en-US" smtClean="0">
              <a:solidFill>
                <a:srgbClr val="000000"/>
              </a:solidFill>
              <a:latin typeface="Times New Roman" pitchFamily="18" charset="0"/>
              <a:cs typeface="Segoe UI" pitchFamily="34" charset="0"/>
            </a:endParaRPr>
          </a:p>
        </p:txBody>
      </p:sp>
      <p:sp>
        <p:nvSpPr>
          <p:cNvPr id="113667" name="Rectangle 1"/>
          <p:cNvSpPr>
            <a:spLocks noGrp="1" noRot="1" noChangeAspect="1" noChangeArrowheads="1" noTextEdit="1"/>
          </p:cNvSpPr>
          <p:nvPr>
            <p:ph type="sldImg"/>
          </p:nvPr>
        </p:nvSpPr>
        <p:spPr>
          <a:xfrm>
            <a:off x="1104900" y="706438"/>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3668" name="Rectangle 2"/>
          <p:cNvSpPr>
            <a:spLocks noGrp="1" noChangeArrowheads="1"/>
          </p:cNvSpPr>
          <p:nvPr>
            <p:ph type="body" idx="1"/>
          </p:nvPr>
        </p:nvSpPr>
        <p:spPr>
          <a:xfrm>
            <a:off x="686360" y="4414910"/>
            <a:ext cx="5486681" cy="4183086"/>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835" tIns="41418" rIns="82835" bIns="41418" anchor="ctr"/>
          <a:lstStyle/>
          <a:p>
            <a:endParaRPr lang="en-US" dirty="0" smtClean="0">
              <a:latin typeface="Times New Roman"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Rectangle 6"/>
          <p:cNvSpPr>
            <a:spLocks noGrp="1" noChangeArrowheads="1"/>
          </p:cNvSpPr>
          <p:nvPr>
            <p:ph type="sldNum" sz="quarter"/>
          </p:nvPr>
        </p:nvSpPr>
        <p:spPr>
          <a:xfrm>
            <a:off x="3884240" y="8829819"/>
            <a:ext cx="2972360" cy="465114"/>
          </a:xfrm>
          <a:prstGeom prst="rect">
            <a:avLst/>
          </a:prstGeom>
          <a:noFill/>
        </p:spPr>
        <p:txBody>
          <a:bodyPr lIns="82835" tIns="41418" rIns="82835" bIns="41418"/>
          <a:lstStyle>
            <a:lvl1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1pPr>
            <a:lvl2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2pPr>
            <a:lvl3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3pPr>
            <a:lvl4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4pPr>
            <a:lvl5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5pPr>
            <a:lvl6pPr marL="2277976"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6pPr>
            <a:lvl7pPr marL="2692154"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7pPr>
            <a:lvl8pPr marL="3106331"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8pPr>
            <a:lvl9pPr marL="3520509"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9pPr>
          </a:lstStyle>
          <a:p>
            <a:pPr eaLnBrk="1">
              <a:buFont typeface="Times New Roman" pitchFamily="18" charset="0"/>
              <a:buNone/>
            </a:pPr>
            <a:fld id="{00BB2ECA-3857-49B8-9746-9FF7489170E4}" type="slidenum">
              <a:rPr lang="en-US" smtClean="0">
                <a:solidFill>
                  <a:srgbClr val="000000"/>
                </a:solidFill>
                <a:latin typeface="Times New Roman" pitchFamily="18" charset="0"/>
                <a:cs typeface="Segoe UI" pitchFamily="34" charset="0"/>
              </a:rPr>
              <a:pPr eaLnBrk="1">
                <a:buFont typeface="Times New Roman" pitchFamily="18" charset="0"/>
                <a:buNone/>
              </a:pPr>
              <a:t>47</a:t>
            </a:fld>
            <a:endParaRPr lang="en-US" smtClean="0">
              <a:solidFill>
                <a:srgbClr val="000000"/>
              </a:solidFill>
              <a:latin typeface="Times New Roman" pitchFamily="18" charset="0"/>
              <a:cs typeface="Segoe UI" pitchFamily="34" charset="0"/>
            </a:endParaRPr>
          </a:p>
        </p:txBody>
      </p:sp>
      <p:sp>
        <p:nvSpPr>
          <p:cNvPr id="114691" name="Rectangle 1"/>
          <p:cNvSpPr>
            <a:spLocks noGrp="1" noRot="1" noChangeAspect="1" noChangeArrowheads="1" noTextEdit="1"/>
          </p:cNvSpPr>
          <p:nvPr>
            <p:ph type="sldImg"/>
          </p:nvPr>
        </p:nvSpPr>
        <p:spPr>
          <a:xfrm>
            <a:off x="1104900" y="706438"/>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4692" name="Rectangle 2"/>
          <p:cNvSpPr>
            <a:spLocks noGrp="1" noChangeArrowheads="1"/>
          </p:cNvSpPr>
          <p:nvPr>
            <p:ph type="body" idx="1"/>
          </p:nvPr>
        </p:nvSpPr>
        <p:spPr>
          <a:xfrm>
            <a:off x="686360" y="4414910"/>
            <a:ext cx="5486681" cy="4183086"/>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835" tIns="41418" rIns="82835" bIns="41418" anchor="ctr"/>
          <a:lstStyle/>
          <a:p>
            <a:endParaRPr lang="en-US" smtClean="0">
              <a:latin typeface="Times New Roman" pitchFamily="18"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6"/>
          <p:cNvSpPr>
            <a:spLocks noGrp="1" noChangeArrowheads="1"/>
          </p:cNvSpPr>
          <p:nvPr>
            <p:ph type="sldNum" sz="quarter"/>
          </p:nvPr>
        </p:nvSpPr>
        <p:spPr>
          <a:xfrm>
            <a:off x="3884240" y="8829819"/>
            <a:ext cx="2972360" cy="465114"/>
          </a:xfrm>
          <a:prstGeom prst="rect">
            <a:avLst/>
          </a:prstGeom>
          <a:noFill/>
        </p:spPr>
        <p:txBody>
          <a:bodyPr lIns="82835" tIns="41418" rIns="82835" bIns="41418"/>
          <a:lstStyle>
            <a:lvl1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1pPr>
            <a:lvl2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2pPr>
            <a:lvl3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3pPr>
            <a:lvl4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4pPr>
            <a:lvl5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5pPr>
            <a:lvl6pPr marL="2277976"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6pPr>
            <a:lvl7pPr marL="2692154"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7pPr>
            <a:lvl8pPr marL="3106331"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8pPr>
            <a:lvl9pPr marL="3520509"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9pPr>
          </a:lstStyle>
          <a:p>
            <a:pPr eaLnBrk="1">
              <a:buFont typeface="Times New Roman" pitchFamily="18" charset="0"/>
              <a:buNone/>
            </a:pPr>
            <a:fld id="{C668077F-DF27-4825-B7DF-274EE959FD33}" type="slidenum">
              <a:rPr lang="en-US" smtClean="0">
                <a:solidFill>
                  <a:srgbClr val="000000"/>
                </a:solidFill>
                <a:latin typeface="Times New Roman" pitchFamily="18" charset="0"/>
                <a:cs typeface="Segoe UI" pitchFamily="34" charset="0"/>
              </a:rPr>
              <a:pPr eaLnBrk="1">
                <a:buFont typeface="Times New Roman" pitchFamily="18" charset="0"/>
                <a:buNone/>
              </a:pPr>
              <a:t>48</a:t>
            </a:fld>
            <a:endParaRPr lang="en-US" smtClean="0">
              <a:solidFill>
                <a:srgbClr val="000000"/>
              </a:solidFill>
              <a:latin typeface="Times New Roman" pitchFamily="18" charset="0"/>
              <a:cs typeface="Segoe UI" pitchFamily="34" charset="0"/>
            </a:endParaRPr>
          </a:p>
        </p:txBody>
      </p:sp>
      <p:sp>
        <p:nvSpPr>
          <p:cNvPr id="115715" name="Rectangle 1"/>
          <p:cNvSpPr>
            <a:spLocks noGrp="1" noRot="1" noChangeAspect="1" noChangeArrowheads="1" noTextEdit="1"/>
          </p:cNvSpPr>
          <p:nvPr>
            <p:ph type="sldImg"/>
          </p:nvPr>
        </p:nvSpPr>
        <p:spPr>
          <a:xfrm>
            <a:off x="1104900" y="706438"/>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5716" name="Rectangle 2"/>
          <p:cNvSpPr>
            <a:spLocks noGrp="1" noChangeArrowheads="1"/>
          </p:cNvSpPr>
          <p:nvPr>
            <p:ph type="body" idx="1"/>
          </p:nvPr>
        </p:nvSpPr>
        <p:spPr>
          <a:xfrm>
            <a:off x="686360" y="4414910"/>
            <a:ext cx="5486681" cy="4183086"/>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835" tIns="41418" rIns="82835" bIns="41418" anchor="ctr"/>
          <a:lstStyle/>
          <a:p>
            <a:endParaRPr lang="en-US" smtClean="0">
              <a:latin typeface="Times New Roman"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6"/>
          <p:cNvSpPr>
            <a:spLocks noGrp="1" noChangeArrowheads="1"/>
          </p:cNvSpPr>
          <p:nvPr>
            <p:ph type="sldNum" sz="quarter"/>
          </p:nvPr>
        </p:nvSpPr>
        <p:spPr>
          <a:xfrm>
            <a:off x="3884240" y="8829819"/>
            <a:ext cx="2972360" cy="465114"/>
          </a:xfrm>
          <a:prstGeom prst="rect">
            <a:avLst/>
          </a:prstGeom>
          <a:noFill/>
        </p:spPr>
        <p:txBody>
          <a:bodyPr lIns="82835" tIns="41418" rIns="82835" bIns="41418"/>
          <a:lstStyle>
            <a:lvl1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1pPr>
            <a:lvl2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2pPr>
            <a:lvl3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3pPr>
            <a:lvl4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4pPr>
            <a:lvl5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5pPr>
            <a:lvl6pPr marL="2277976"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6pPr>
            <a:lvl7pPr marL="2692154"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7pPr>
            <a:lvl8pPr marL="3106331"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8pPr>
            <a:lvl9pPr marL="3520509"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9pPr>
          </a:lstStyle>
          <a:p>
            <a:pPr eaLnBrk="1">
              <a:buFont typeface="Times New Roman" pitchFamily="18" charset="0"/>
              <a:buNone/>
            </a:pPr>
            <a:fld id="{5EF06A60-5A13-4E09-9ECA-1023C0045A17}" type="slidenum">
              <a:rPr lang="en-US" smtClean="0">
                <a:solidFill>
                  <a:srgbClr val="000000"/>
                </a:solidFill>
                <a:latin typeface="Times New Roman" pitchFamily="18" charset="0"/>
                <a:cs typeface="Segoe UI" pitchFamily="34" charset="0"/>
              </a:rPr>
              <a:pPr eaLnBrk="1">
                <a:buFont typeface="Times New Roman" pitchFamily="18" charset="0"/>
                <a:buNone/>
              </a:pPr>
              <a:t>49</a:t>
            </a:fld>
            <a:endParaRPr lang="en-US" smtClean="0">
              <a:solidFill>
                <a:srgbClr val="000000"/>
              </a:solidFill>
              <a:latin typeface="Times New Roman" pitchFamily="18" charset="0"/>
              <a:cs typeface="Segoe UI" pitchFamily="34" charset="0"/>
            </a:endParaRPr>
          </a:p>
        </p:txBody>
      </p:sp>
      <p:sp>
        <p:nvSpPr>
          <p:cNvPr id="116739" name="Rectangle 1"/>
          <p:cNvSpPr>
            <a:spLocks noGrp="1" noRot="1" noChangeAspect="1" noChangeArrowheads="1" noTextEdit="1"/>
          </p:cNvSpPr>
          <p:nvPr>
            <p:ph type="sldImg"/>
          </p:nvPr>
        </p:nvSpPr>
        <p:spPr>
          <a:xfrm>
            <a:off x="1104900" y="706438"/>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6740" name="Rectangle 2"/>
          <p:cNvSpPr>
            <a:spLocks noGrp="1" noChangeArrowheads="1"/>
          </p:cNvSpPr>
          <p:nvPr>
            <p:ph type="body" idx="1"/>
          </p:nvPr>
        </p:nvSpPr>
        <p:spPr>
          <a:xfrm>
            <a:off x="686360" y="4414910"/>
            <a:ext cx="5486681" cy="4183086"/>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835" tIns="41418" rIns="82835" bIns="41418" anchor="ctr"/>
          <a:lstStyle/>
          <a:p>
            <a:endParaRPr 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6"/>
          <p:cNvSpPr>
            <a:spLocks noGrp="1" noChangeArrowheads="1"/>
          </p:cNvSpPr>
          <p:nvPr>
            <p:ph type="sldNum" sz="quarter"/>
          </p:nvPr>
        </p:nvSpPr>
        <p:spPr>
          <a:xfrm>
            <a:off x="3884240" y="8829819"/>
            <a:ext cx="2972360" cy="465114"/>
          </a:xfrm>
          <a:prstGeom prst="rect">
            <a:avLst/>
          </a:prstGeom>
          <a:noFill/>
        </p:spPr>
        <p:txBody>
          <a:bodyPr lIns="82835" tIns="41418" rIns="82835" bIns="41418"/>
          <a:lstStyle>
            <a:lvl1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1pPr>
            <a:lvl2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2pPr>
            <a:lvl3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3pPr>
            <a:lvl4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4pPr>
            <a:lvl5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5pPr>
            <a:lvl6pPr marL="2277976"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6pPr>
            <a:lvl7pPr marL="2692154"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7pPr>
            <a:lvl8pPr marL="3106331"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8pPr>
            <a:lvl9pPr marL="3520509"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9pPr>
          </a:lstStyle>
          <a:p>
            <a:pPr eaLnBrk="1">
              <a:buFont typeface="Times New Roman" pitchFamily="18" charset="0"/>
              <a:buNone/>
            </a:pPr>
            <a:fld id="{A048509D-94EC-4746-9B77-910747388323}" type="slidenum">
              <a:rPr lang="en-US" smtClean="0">
                <a:solidFill>
                  <a:srgbClr val="000000"/>
                </a:solidFill>
                <a:latin typeface="Times New Roman" pitchFamily="18" charset="0"/>
                <a:cs typeface="Segoe UI" pitchFamily="34" charset="0"/>
              </a:rPr>
              <a:pPr eaLnBrk="1">
                <a:buFont typeface="Times New Roman" pitchFamily="18" charset="0"/>
                <a:buNone/>
              </a:pPr>
              <a:t>5</a:t>
            </a:fld>
            <a:endParaRPr lang="en-US" smtClean="0">
              <a:solidFill>
                <a:srgbClr val="000000"/>
              </a:solidFill>
              <a:latin typeface="Times New Roman" pitchFamily="18" charset="0"/>
              <a:cs typeface="Segoe UI" pitchFamily="34" charset="0"/>
            </a:endParaRPr>
          </a:p>
        </p:txBody>
      </p:sp>
      <p:sp>
        <p:nvSpPr>
          <p:cNvPr id="71683" name="Rectangle 1"/>
          <p:cNvSpPr>
            <a:spLocks noGrp="1" noRot="1" noChangeAspect="1" noChangeArrowheads="1" noTextEdit="1"/>
          </p:cNvSpPr>
          <p:nvPr>
            <p:ph type="sldImg"/>
          </p:nvPr>
        </p:nvSpPr>
        <p:spPr>
          <a:xfrm>
            <a:off x="1104900" y="706438"/>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4" name="Rectangle 2"/>
          <p:cNvSpPr>
            <a:spLocks noGrp="1" noChangeArrowheads="1"/>
          </p:cNvSpPr>
          <p:nvPr>
            <p:ph type="body" idx="1"/>
          </p:nvPr>
        </p:nvSpPr>
        <p:spPr>
          <a:xfrm>
            <a:off x="686360" y="4414910"/>
            <a:ext cx="5486681" cy="4183086"/>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835" tIns="41418" rIns="82835" bIns="41418" anchor="ctr"/>
          <a:lstStyle/>
          <a:p>
            <a:endParaRPr lang="en-US" dirty="0" smtClean="0">
              <a:latin typeface="Times New Roman"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7762" name="Rectangle 6"/>
          <p:cNvSpPr>
            <a:spLocks noGrp="1" noChangeArrowheads="1"/>
          </p:cNvSpPr>
          <p:nvPr>
            <p:ph type="sldNum" sz="quarter"/>
          </p:nvPr>
        </p:nvSpPr>
        <p:spPr>
          <a:xfrm>
            <a:off x="3884240" y="8829819"/>
            <a:ext cx="2972360" cy="465114"/>
          </a:xfrm>
          <a:prstGeom prst="rect">
            <a:avLst/>
          </a:prstGeom>
          <a:noFill/>
        </p:spPr>
        <p:txBody>
          <a:bodyPr lIns="82835" tIns="41418" rIns="82835" bIns="41418"/>
          <a:lstStyle>
            <a:lvl1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1pPr>
            <a:lvl2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2pPr>
            <a:lvl3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3pPr>
            <a:lvl4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4pPr>
            <a:lvl5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5pPr>
            <a:lvl6pPr marL="2277976"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6pPr>
            <a:lvl7pPr marL="2692154"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7pPr>
            <a:lvl8pPr marL="3106331"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8pPr>
            <a:lvl9pPr marL="3520509"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9pPr>
          </a:lstStyle>
          <a:p>
            <a:pPr eaLnBrk="1">
              <a:buFont typeface="Times New Roman" pitchFamily="18" charset="0"/>
              <a:buNone/>
            </a:pPr>
            <a:fld id="{2E20D936-A53A-4C4D-9E42-5274B2E7F7F4}" type="slidenum">
              <a:rPr lang="en-US" smtClean="0">
                <a:solidFill>
                  <a:srgbClr val="000000"/>
                </a:solidFill>
                <a:latin typeface="Times New Roman" pitchFamily="18" charset="0"/>
                <a:cs typeface="Segoe UI" pitchFamily="34" charset="0"/>
              </a:rPr>
              <a:pPr eaLnBrk="1">
                <a:buFont typeface="Times New Roman" pitchFamily="18" charset="0"/>
                <a:buNone/>
              </a:pPr>
              <a:t>50</a:t>
            </a:fld>
            <a:endParaRPr lang="en-US" smtClean="0">
              <a:solidFill>
                <a:srgbClr val="000000"/>
              </a:solidFill>
              <a:latin typeface="Times New Roman" pitchFamily="18" charset="0"/>
              <a:cs typeface="Segoe UI" pitchFamily="34" charset="0"/>
            </a:endParaRPr>
          </a:p>
        </p:txBody>
      </p:sp>
      <p:sp>
        <p:nvSpPr>
          <p:cNvPr id="117763" name="Rectangle 1"/>
          <p:cNvSpPr>
            <a:spLocks noGrp="1" noRot="1" noChangeAspect="1" noChangeArrowheads="1" noTextEdit="1"/>
          </p:cNvSpPr>
          <p:nvPr>
            <p:ph type="sldImg"/>
          </p:nvPr>
        </p:nvSpPr>
        <p:spPr>
          <a:xfrm>
            <a:off x="1104900" y="706438"/>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7764" name="Rectangle 2"/>
          <p:cNvSpPr>
            <a:spLocks noGrp="1" noChangeArrowheads="1"/>
          </p:cNvSpPr>
          <p:nvPr>
            <p:ph type="body" idx="1"/>
          </p:nvPr>
        </p:nvSpPr>
        <p:spPr>
          <a:xfrm>
            <a:off x="686360" y="4414910"/>
            <a:ext cx="5486681" cy="4183086"/>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835" tIns="41418" rIns="82835" bIns="41418" anchor="ctr"/>
          <a:lstStyle/>
          <a:p>
            <a:endParaRPr lang="en-US" smtClean="0">
              <a:latin typeface="Times New Roman" pitchFamily="18"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786" name="Rectangle 6"/>
          <p:cNvSpPr>
            <a:spLocks noGrp="1" noChangeArrowheads="1"/>
          </p:cNvSpPr>
          <p:nvPr>
            <p:ph type="sldNum" sz="quarter"/>
          </p:nvPr>
        </p:nvSpPr>
        <p:spPr>
          <a:xfrm>
            <a:off x="3884240" y="8829819"/>
            <a:ext cx="2972360" cy="465114"/>
          </a:xfrm>
          <a:prstGeom prst="rect">
            <a:avLst/>
          </a:prstGeom>
          <a:noFill/>
        </p:spPr>
        <p:txBody>
          <a:bodyPr lIns="82835" tIns="41418" rIns="82835" bIns="41418"/>
          <a:lstStyle>
            <a:lvl1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1pPr>
            <a:lvl2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2pPr>
            <a:lvl3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3pPr>
            <a:lvl4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4pPr>
            <a:lvl5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5pPr>
            <a:lvl6pPr marL="2277976"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6pPr>
            <a:lvl7pPr marL="2692154"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7pPr>
            <a:lvl8pPr marL="3106331"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8pPr>
            <a:lvl9pPr marL="3520509"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9pPr>
          </a:lstStyle>
          <a:p>
            <a:pPr eaLnBrk="1">
              <a:buFont typeface="Times New Roman" pitchFamily="18" charset="0"/>
              <a:buNone/>
            </a:pPr>
            <a:fld id="{FD88683B-A2C7-4F56-BEC2-36D2385DC0E4}" type="slidenum">
              <a:rPr lang="en-US" smtClean="0">
                <a:solidFill>
                  <a:srgbClr val="000000"/>
                </a:solidFill>
                <a:latin typeface="Times New Roman" pitchFamily="18" charset="0"/>
                <a:cs typeface="Segoe UI" pitchFamily="34" charset="0"/>
              </a:rPr>
              <a:pPr eaLnBrk="1">
                <a:buFont typeface="Times New Roman" pitchFamily="18" charset="0"/>
                <a:buNone/>
              </a:pPr>
              <a:t>51</a:t>
            </a:fld>
            <a:endParaRPr lang="en-US" smtClean="0">
              <a:solidFill>
                <a:srgbClr val="000000"/>
              </a:solidFill>
              <a:latin typeface="Times New Roman" pitchFamily="18" charset="0"/>
              <a:cs typeface="Segoe UI" pitchFamily="34" charset="0"/>
            </a:endParaRPr>
          </a:p>
        </p:txBody>
      </p:sp>
      <p:sp>
        <p:nvSpPr>
          <p:cNvPr id="118787" name="Rectangle 1"/>
          <p:cNvSpPr>
            <a:spLocks noGrp="1" noRot="1" noChangeAspect="1" noChangeArrowheads="1" noTextEdit="1"/>
          </p:cNvSpPr>
          <p:nvPr>
            <p:ph type="sldImg"/>
          </p:nvPr>
        </p:nvSpPr>
        <p:spPr>
          <a:xfrm>
            <a:off x="1104900" y="706438"/>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8788" name="Rectangle 2"/>
          <p:cNvSpPr>
            <a:spLocks noGrp="1" noChangeArrowheads="1"/>
          </p:cNvSpPr>
          <p:nvPr>
            <p:ph type="body" idx="1"/>
          </p:nvPr>
        </p:nvSpPr>
        <p:spPr>
          <a:xfrm>
            <a:off x="686360" y="4414910"/>
            <a:ext cx="5486681" cy="4183086"/>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835" tIns="41418" rIns="82835" bIns="41418" anchor="ctr"/>
          <a:lstStyle/>
          <a:p>
            <a:endParaRPr lang="en-US" smtClean="0">
              <a:latin typeface="Times New Roman" pitchFamily="18"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6"/>
          <p:cNvSpPr>
            <a:spLocks noGrp="1" noChangeArrowheads="1"/>
          </p:cNvSpPr>
          <p:nvPr>
            <p:ph type="sldNum" sz="quarter"/>
          </p:nvPr>
        </p:nvSpPr>
        <p:spPr>
          <a:xfrm>
            <a:off x="3884240" y="8829819"/>
            <a:ext cx="2972360" cy="465114"/>
          </a:xfrm>
          <a:prstGeom prst="rect">
            <a:avLst/>
          </a:prstGeom>
          <a:noFill/>
        </p:spPr>
        <p:txBody>
          <a:bodyPr lIns="82835" tIns="41418" rIns="82835" bIns="41418"/>
          <a:lstStyle>
            <a:lvl1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1pPr>
            <a:lvl2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2pPr>
            <a:lvl3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3pPr>
            <a:lvl4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4pPr>
            <a:lvl5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5pPr>
            <a:lvl6pPr marL="2277976"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6pPr>
            <a:lvl7pPr marL="2692154"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7pPr>
            <a:lvl8pPr marL="3106331"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8pPr>
            <a:lvl9pPr marL="3520509"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9pPr>
          </a:lstStyle>
          <a:p>
            <a:pPr eaLnBrk="1">
              <a:buFont typeface="Times New Roman" pitchFamily="18" charset="0"/>
              <a:buNone/>
            </a:pPr>
            <a:fld id="{216C0E7F-0D5A-476B-989E-FF038B1BFDB1}" type="slidenum">
              <a:rPr lang="en-US" smtClean="0">
                <a:solidFill>
                  <a:srgbClr val="000000"/>
                </a:solidFill>
                <a:latin typeface="Times New Roman" pitchFamily="18" charset="0"/>
                <a:cs typeface="Segoe UI" pitchFamily="34" charset="0"/>
              </a:rPr>
              <a:pPr eaLnBrk="1">
                <a:buFont typeface="Times New Roman" pitchFamily="18" charset="0"/>
                <a:buNone/>
              </a:pPr>
              <a:t>52</a:t>
            </a:fld>
            <a:endParaRPr lang="en-US" smtClean="0">
              <a:solidFill>
                <a:srgbClr val="000000"/>
              </a:solidFill>
              <a:latin typeface="Times New Roman" pitchFamily="18" charset="0"/>
              <a:cs typeface="Segoe UI" pitchFamily="34" charset="0"/>
            </a:endParaRPr>
          </a:p>
        </p:txBody>
      </p:sp>
      <p:sp>
        <p:nvSpPr>
          <p:cNvPr id="119811" name="Rectangle 1"/>
          <p:cNvSpPr>
            <a:spLocks noGrp="1" noRot="1" noChangeAspect="1" noChangeArrowheads="1" noTextEdit="1"/>
          </p:cNvSpPr>
          <p:nvPr>
            <p:ph type="sldImg"/>
          </p:nvPr>
        </p:nvSpPr>
        <p:spPr>
          <a:xfrm>
            <a:off x="1104900" y="706438"/>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9812" name="Text Box 2"/>
          <p:cNvSpPr>
            <a:spLocks noGrp="1" noChangeArrowheads="1"/>
          </p:cNvSpPr>
          <p:nvPr>
            <p:ph type="body" idx="1"/>
          </p:nvPr>
        </p:nvSpPr>
        <p:spPr>
          <a:xfrm>
            <a:off x="686360" y="4414910"/>
            <a:ext cx="5486681" cy="4183086"/>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2835" tIns="15980" rIns="82835" bIns="41418"/>
          <a:lstStyle/>
          <a:p>
            <a:pPr eaLnBrk="1">
              <a:lnSpc>
                <a:spcPct val="93000"/>
              </a:lnSpc>
              <a:spcBef>
                <a:spcPct val="0"/>
              </a:spcBef>
              <a:tabLst>
                <a:tab pos="655781" algn="l"/>
                <a:tab pos="1311562" algn="l"/>
                <a:tab pos="1967343" algn="l"/>
                <a:tab pos="2623124" algn="l"/>
                <a:tab pos="3278905" algn="l"/>
                <a:tab pos="3934686" algn="l"/>
                <a:tab pos="4590467" algn="l"/>
                <a:tab pos="5246248" algn="l"/>
              </a:tabLst>
            </a:pPr>
            <a:endParaRPr lang="en-US" sz="1800">
              <a:latin typeface="Arial" pitchFamily="34" charset="0"/>
              <a:ea typeface="Microsoft YaHei" pitchFamily="34" charset="-122"/>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834" name="Rectangle 6"/>
          <p:cNvSpPr>
            <a:spLocks noGrp="1" noChangeArrowheads="1"/>
          </p:cNvSpPr>
          <p:nvPr>
            <p:ph type="sldNum" sz="quarter"/>
          </p:nvPr>
        </p:nvSpPr>
        <p:spPr>
          <a:xfrm>
            <a:off x="3884240" y="8829819"/>
            <a:ext cx="2972360" cy="465114"/>
          </a:xfrm>
          <a:prstGeom prst="rect">
            <a:avLst/>
          </a:prstGeom>
          <a:noFill/>
        </p:spPr>
        <p:txBody>
          <a:bodyPr lIns="82835" tIns="41418" rIns="82835" bIns="41418"/>
          <a:lstStyle>
            <a:lvl1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1pPr>
            <a:lvl2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2pPr>
            <a:lvl3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3pPr>
            <a:lvl4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4pPr>
            <a:lvl5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5pPr>
            <a:lvl6pPr marL="2277976"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6pPr>
            <a:lvl7pPr marL="2692154"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7pPr>
            <a:lvl8pPr marL="3106331"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8pPr>
            <a:lvl9pPr marL="3520509"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9pPr>
          </a:lstStyle>
          <a:p>
            <a:pPr eaLnBrk="1">
              <a:buFont typeface="Times New Roman" pitchFamily="18" charset="0"/>
              <a:buNone/>
            </a:pPr>
            <a:fld id="{21ECA116-C088-4527-A3B7-C7CCDFDD0522}" type="slidenum">
              <a:rPr lang="en-US" smtClean="0">
                <a:solidFill>
                  <a:srgbClr val="000000"/>
                </a:solidFill>
                <a:latin typeface="Times New Roman" pitchFamily="18" charset="0"/>
                <a:cs typeface="Segoe UI" pitchFamily="34" charset="0"/>
              </a:rPr>
              <a:pPr eaLnBrk="1">
                <a:buFont typeface="Times New Roman" pitchFamily="18" charset="0"/>
                <a:buNone/>
              </a:pPr>
              <a:t>53</a:t>
            </a:fld>
            <a:endParaRPr lang="en-US" smtClean="0">
              <a:solidFill>
                <a:srgbClr val="000000"/>
              </a:solidFill>
              <a:latin typeface="Times New Roman" pitchFamily="18" charset="0"/>
              <a:cs typeface="Segoe UI" pitchFamily="34" charset="0"/>
            </a:endParaRPr>
          </a:p>
        </p:txBody>
      </p:sp>
      <p:sp>
        <p:nvSpPr>
          <p:cNvPr id="120835" name="Rectangle 1"/>
          <p:cNvSpPr>
            <a:spLocks noGrp="1" noRot="1" noChangeAspect="1" noChangeArrowheads="1" noTextEdit="1"/>
          </p:cNvSpPr>
          <p:nvPr>
            <p:ph type="sldImg"/>
          </p:nvPr>
        </p:nvSpPr>
        <p:spPr>
          <a:xfrm>
            <a:off x="1104900" y="706438"/>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0836" name="Text Box 2"/>
          <p:cNvSpPr>
            <a:spLocks noGrp="1" noChangeArrowheads="1"/>
          </p:cNvSpPr>
          <p:nvPr>
            <p:ph type="body" idx="1"/>
          </p:nvPr>
        </p:nvSpPr>
        <p:spPr>
          <a:xfrm>
            <a:off x="686360" y="4310736"/>
            <a:ext cx="5486681" cy="4183087"/>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2835" tIns="41418" rIns="82835" bIns="41418"/>
          <a:lstStyle/>
          <a:p>
            <a:pPr eaLnBrk="1">
              <a:lnSpc>
                <a:spcPts val="996"/>
              </a:lnSpc>
              <a:spcBef>
                <a:spcPct val="0"/>
              </a:spcBef>
              <a:tabLst>
                <a:tab pos="655781" algn="l"/>
                <a:tab pos="1311562" algn="l"/>
                <a:tab pos="1967343" algn="l"/>
                <a:tab pos="2623124" algn="l"/>
                <a:tab pos="3278905" algn="l"/>
                <a:tab pos="3934686" algn="l"/>
                <a:tab pos="4590467" algn="l"/>
                <a:tab pos="5246248" algn="l"/>
              </a:tabLst>
            </a:pPr>
            <a:endParaRPr lang="en-US" sz="1300" dirty="0">
              <a:latin typeface="Calibri" pitchFamily="34" charset="0"/>
              <a:cs typeface="Arial"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858" name="Rectangle 6"/>
          <p:cNvSpPr>
            <a:spLocks noGrp="1" noChangeArrowheads="1"/>
          </p:cNvSpPr>
          <p:nvPr>
            <p:ph type="sldNum" sz="quarter"/>
          </p:nvPr>
        </p:nvSpPr>
        <p:spPr>
          <a:xfrm>
            <a:off x="3884240" y="8829819"/>
            <a:ext cx="2972360" cy="465114"/>
          </a:xfrm>
          <a:prstGeom prst="rect">
            <a:avLst/>
          </a:prstGeom>
          <a:noFill/>
        </p:spPr>
        <p:txBody>
          <a:bodyPr lIns="82835" tIns="41418" rIns="82835" bIns="41418"/>
          <a:lstStyle>
            <a:lvl1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1pPr>
            <a:lvl2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2pPr>
            <a:lvl3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3pPr>
            <a:lvl4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4pPr>
            <a:lvl5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5pPr>
            <a:lvl6pPr marL="2277976"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6pPr>
            <a:lvl7pPr marL="2692154"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7pPr>
            <a:lvl8pPr marL="3106331"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8pPr>
            <a:lvl9pPr marL="3520509"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9pPr>
          </a:lstStyle>
          <a:p>
            <a:pPr eaLnBrk="1">
              <a:buFont typeface="Times New Roman" pitchFamily="18" charset="0"/>
              <a:buNone/>
            </a:pPr>
            <a:fld id="{2348DACC-0BB6-4F23-8E9B-78E89F4B3AC5}" type="slidenum">
              <a:rPr lang="en-US" smtClean="0">
                <a:solidFill>
                  <a:srgbClr val="000000"/>
                </a:solidFill>
                <a:latin typeface="Times New Roman" pitchFamily="18" charset="0"/>
                <a:cs typeface="Segoe UI" pitchFamily="34" charset="0"/>
              </a:rPr>
              <a:pPr eaLnBrk="1">
                <a:buFont typeface="Times New Roman" pitchFamily="18" charset="0"/>
                <a:buNone/>
              </a:pPr>
              <a:t>54</a:t>
            </a:fld>
            <a:endParaRPr lang="en-US" smtClean="0">
              <a:solidFill>
                <a:srgbClr val="000000"/>
              </a:solidFill>
              <a:latin typeface="Times New Roman" pitchFamily="18" charset="0"/>
              <a:cs typeface="Segoe UI" pitchFamily="34" charset="0"/>
            </a:endParaRPr>
          </a:p>
        </p:txBody>
      </p:sp>
      <p:sp>
        <p:nvSpPr>
          <p:cNvPr id="121859" name="Rectangle 1"/>
          <p:cNvSpPr>
            <a:spLocks noGrp="1" noRot="1" noChangeAspect="1" noChangeArrowheads="1" noTextEdit="1"/>
          </p:cNvSpPr>
          <p:nvPr>
            <p:ph type="sldImg"/>
          </p:nvPr>
        </p:nvSpPr>
        <p:spPr>
          <a:xfrm>
            <a:off x="1104900" y="706438"/>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1860" name="Rectangle 2"/>
          <p:cNvSpPr>
            <a:spLocks noGrp="1" noChangeArrowheads="1"/>
          </p:cNvSpPr>
          <p:nvPr>
            <p:ph type="body" idx="1"/>
          </p:nvPr>
        </p:nvSpPr>
        <p:spPr>
          <a:xfrm>
            <a:off x="686360" y="4414910"/>
            <a:ext cx="5486681" cy="4183086"/>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835" tIns="41418" rIns="82835" bIns="41418" anchor="ctr"/>
          <a:lstStyle/>
          <a:p>
            <a:endParaRPr lang="en-US" smtClean="0">
              <a:latin typeface="Times New Roman" pitchFamily="18"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82" name="Rectangle 6"/>
          <p:cNvSpPr>
            <a:spLocks noGrp="1" noChangeArrowheads="1"/>
          </p:cNvSpPr>
          <p:nvPr>
            <p:ph type="sldNum" sz="quarter"/>
          </p:nvPr>
        </p:nvSpPr>
        <p:spPr>
          <a:xfrm>
            <a:off x="3884240" y="8829819"/>
            <a:ext cx="2972360" cy="465114"/>
          </a:xfrm>
          <a:prstGeom prst="rect">
            <a:avLst/>
          </a:prstGeom>
          <a:noFill/>
        </p:spPr>
        <p:txBody>
          <a:bodyPr lIns="82835" tIns="41418" rIns="82835" bIns="41418"/>
          <a:lstStyle>
            <a:lvl1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1pPr>
            <a:lvl2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2pPr>
            <a:lvl3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3pPr>
            <a:lvl4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4pPr>
            <a:lvl5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5pPr>
            <a:lvl6pPr marL="2277976"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6pPr>
            <a:lvl7pPr marL="2692154"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7pPr>
            <a:lvl8pPr marL="3106331"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8pPr>
            <a:lvl9pPr marL="3520509"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9pPr>
          </a:lstStyle>
          <a:p>
            <a:pPr eaLnBrk="1">
              <a:buFont typeface="Times New Roman" pitchFamily="18" charset="0"/>
              <a:buNone/>
            </a:pPr>
            <a:fld id="{10CB4679-F1F5-402B-AA7C-8A24B62BE5EF}" type="slidenum">
              <a:rPr lang="en-US" smtClean="0">
                <a:solidFill>
                  <a:srgbClr val="000000"/>
                </a:solidFill>
                <a:latin typeface="Times New Roman" pitchFamily="18" charset="0"/>
                <a:cs typeface="Segoe UI" pitchFamily="34" charset="0"/>
              </a:rPr>
              <a:pPr eaLnBrk="1">
                <a:buFont typeface="Times New Roman" pitchFamily="18" charset="0"/>
                <a:buNone/>
              </a:pPr>
              <a:t>55</a:t>
            </a:fld>
            <a:endParaRPr lang="en-US" smtClean="0">
              <a:solidFill>
                <a:srgbClr val="000000"/>
              </a:solidFill>
              <a:latin typeface="Times New Roman" pitchFamily="18" charset="0"/>
              <a:cs typeface="Segoe UI" pitchFamily="34" charset="0"/>
            </a:endParaRPr>
          </a:p>
        </p:txBody>
      </p:sp>
      <p:sp>
        <p:nvSpPr>
          <p:cNvPr id="122883" name="Rectangle 1"/>
          <p:cNvSpPr>
            <a:spLocks noGrp="1" noRot="1" noChangeAspect="1" noChangeArrowheads="1" noTextEdit="1"/>
          </p:cNvSpPr>
          <p:nvPr>
            <p:ph type="sldImg"/>
          </p:nvPr>
        </p:nvSpPr>
        <p:spPr>
          <a:xfrm>
            <a:off x="1104900" y="706438"/>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884" name="Rectangle 2"/>
          <p:cNvSpPr>
            <a:spLocks noGrp="1" noChangeArrowheads="1"/>
          </p:cNvSpPr>
          <p:nvPr>
            <p:ph type="body" idx="1"/>
          </p:nvPr>
        </p:nvSpPr>
        <p:spPr>
          <a:xfrm>
            <a:off x="686360" y="4414910"/>
            <a:ext cx="5486681" cy="4183086"/>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835" tIns="41418" rIns="82835" bIns="41418" anchor="ctr"/>
          <a:lstStyle/>
          <a:p>
            <a:endParaRPr lang="en-US" smtClean="0">
              <a:latin typeface="Times New Roman" pitchFamily="18"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906" name="Rectangle 6"/>
          <p:cNvSpPr>
            <a:spLocks noGrp="1" noChangeArrowheads="1"/>
          </p:cNvSpPr>
          <p:nvPr>
            <p:ph type="sldNum" sz="quarter"/>
          </p:nvPr>
        </p:nvSpPr>
        <p:spPr>
          <a:xfrm>
            <a:off x="3884240" y="8829819"/>
            <a:ext cx="2972360" cy="465114"/>
          </a:xfrm>
          <a:prstGeom prst="rect">
            <a:avLst/>
          </a:prstGeom>
          <a:noFill/>
        </p:spPr>
        <p:txBody>
          <a:bodyPr lIns="82835" tIns="41418" rIns="82835" bIns="41418"/>
          <a:lstStyle>
            <a:lvl1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1pPr>
            <a:lvl2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2pPr>
            <a:lvl3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3pPr>
            <a:lvl4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4pPr>
            <a:lvl5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5pPr>
            <a:lvl6pPr marL="2277976"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6pPr>
            <a:lvl7pPr marL="2692154"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7pPr>
            <a:lvl8pPr marL="3106331"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8pPr>
            <a:lvl9pPr marL="3520509"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9pPr>
          </a:lstStyle>
          <a:p>
            <a:pPr eaLnBrk="1">
              <a:buFont typeface="Times New Roman" pitchFamily="18" charset="0"/>
              <a:buNone/>
            </a:pPr>
            <a:fld id="{D8C46AE6-FE89-41FF-8A36-23B8F4967759}" type="slidenum">
              <a:rPr lang="en-US" smtClean="0">
                <a:solidFill>
                  <a:srgbClr val="000000"/>
                </a:solidFill>
                <a:latin typeface="Times New Roman" pitchFamily="18" charset="0"/>
                <a:cs typeface="Segoe UI" pitchFamily="34" charset="0"/>
              </a:rPr>
              <a:pPr eaLnBrk="1">
                <a:buFont typeface="Times New Roman" pitchFamily="18" charset="0"/>
                <a:buNone/>
              </a:pPr>
              <a:t>56</a:t>
            </a:fld>
            <a:endParaRPr lang="en-US" smtClean="0">
              <a:solidFill>
                <a:srgbClr val="000000"/>
              </a:solidFill>
              <a:latin typeface="Times New Roman" pitchFamily="18" charset="0"/>
              <a:cs typeface="Segoe UI" pitchFamily="34" charset="0"/>
            </a:endParaRPr>
          </a:p>
        </p:txBody>
      </p:sp>
      <p:sp>
        <p:nvSpPr>
          <p:cNvPr id="123907" name="Rectangle 1"/>
          <p:cNvSpPr>
            <a:spLocks noGrp="1" noRot="1" noChangeAspect="1" noChangeArrowheads="1" noTextEdit="1"/>
          </p:cNvSpPr>
          <p:nvPr>
            <p:ph type="sldImg"/>
          </p:nvPr>
        </p:nvSpPr>
        <p:spPr>
          <a:xfrm>
            <a:off x="1104900" y="706438"/>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3908" name="Rectangle 2"/>
          <p:cNvSpPr>
            <a:spLocks noGrp="1" noChangeArrowheads="1"/>
          </p:cNvSpPr>
          <p:nvPr>
            <p:ph type="body" idx="1"/>
          </p:nvPr>
        </p:nvSpPr>
        <p:spPr>
          <a:xfrm>
            <a:off x="686360" y="4414910"/>
            <a:ext cx="5486681" cy="4183086"/>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835" tIns="41418" rIns="82835" bIns="41418" anchor="ctr"/>
          <a:lstStyle/>
          <a:p>
            <a:endParaRPr lang="en-US" smtClean="0">
              <a:latin typeface="Times New Roman" pitchFamily="18"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930" name="Rectangle 6"/>
          <p:cNvSpPr>
            <a:spLocks noGrp="1" noChangeArrowheads="1"/>
          </p:cNvSpPr>
          <p:nvPr>
            <p:ph type="sldNum" sz="quarter"/>
          </p:nvPr>
        </p:nvSpPr>
        <p:spPr>
          <a:xfrm>
            <a:off x="3884240" y="8829819"/>
            <a:ext cx="2972360" cy="465114"/>
          </a:xfrm>
          <a:prstGeom prst="rect">
            <a:avLst/>
          </a:prstGeom>
          <a:noFill/>
        </p:spPr>
        <p:txBody>
          <a:bodyPr lIns="82835" tIns="41418" rIns="82835" bIns="41418"/>
          <a:lstStyle>
            <a:lvl1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1pPr>
            <a:lvl2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2pPr>
            <a:lvl3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3pPr>
            <a:lvl4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4pPr>
            <a:lvl5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5pPr>
            <a:lvl6pPr marL="2277976"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6pPr>
            <a:lvl7pPr marL="2692154"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7pPr>
            <a:lvl8pPr marL="3106331"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8pPr>
            <a:lvl9pPr marL="3520509"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9pPr>
          </a:lstStyle>
          <a:p>
            <a:pPr eaLnBrk="1">
              <a:buFont typeface="Times New Roman" pitchFamily="18" charset="0"/>
              <a:buNone/>
            </a:pPr>
            <a:fld id="{61219660-AA5F-426C-974A-4B8ABD4389CB}" type="slidenum">
              <a:rPr lang="en-US" smtClean="0">
                <a:solidFill>
                  <a:srgbClr val="000000"/>
                </a:solidFill>
                <a:latin typeface="Times New Roman" pitchFamily="18" charset="0"/>
                <a:cs typeface="Segoe UI" pitchFamily="34" charset="0"/>
              </a:rPr>
              <a:pPr eaLnBrk="1">
                <a:buFont typeface="Times New Roman" pitchFamily="18" charset="0"/>
                <a:buNone/>
              </a:pPr>
              <a:t>57</a:t>
            </a:fld>
            <a:endParaRPr lang="en-US" smtClean="0">
              <a:solidFill>
                <a:srgbClr val="000000"/>
              </a:solidFill>
              <a:latin typeface="Times New Roman" pitchFamily="18" charset="0"/>
              <a:cs typeface="Segoe UI" pitchFamily="34" charset="0"/>
            </a:endParaRPr>
          </a:p>
        </p:txBody>
      </p:sp>
      <p:sp>
        <p:nvSpPr>
          <p:cNvPr id="124931" name="Rectangle 1"/>
          <p:cNvSpPr>
            <a:spLocks noGrp="1" noRot="1" noChangeAspect="1" noChangeArrowheads="1" noTextEdit="1"/>
          </p:cNvSpPr>
          <p:nvPr>
            <p:ph type="sldImg"/>
          </p:nvPr>
        </p:nvSpPr>
        <p:spPr>
          <a:xfrm>
            <a:off x="1104900" y="706438"/>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4932" name="Rectangle 2"/>
          <p:cNvSpPr>
            <a:spLocks noGrp="1" noChangeArrowheads="1"/>
          </p:cNvSpPr>
          <p:nvPr>
            <p:ph type="body" idx="1"/>
          </p:nvPr>
        </p:nvSpPr>
        <p:spPr>
          <a:xfrm>
            <a:off x="686360" y="4414910"/>
            <a:ext cx="5486681" cy="4183086"/>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835" tIns="41418" rIns="82835" bIns="41418" anchor="ctr"/>
          <a:lstStyle/>
          <a:p>
            <a:endParaRPr lang="en-US" smtClean="0">
              <a:latin typeface="Times New Roman" pitchFamily="18"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6"/>
          <p:cNvSpPr>
            <a:spLocks noGrp="1" noChangeArrowheads="1"/>
          </p:cNvSpPr>
          <p:nvPr>
            <p:ph type="sldNum" sz="quarter"/>
          </p:nvPr>
        </p:nvSpPr>
        <p:spPr>
          <a:xfrm>
            <a:off x="3884240" y="8829819"/>
            <a:ext cx="2972360" cy="465114"/>
          </a:xfrm>
          <a:prstGeom prst="rect">
            <a:avLst/>
          </a:prstGeom>
          <a:noFill/>
        </p:spPr>
        <p:txBody>
          <a:bodyPr lIns="82835" tIns="41418" rIns="82835" bIns="41418"/>
          <a:lstStyle>
            <a:lvl1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1pPr>
            <a:lvl2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2pPr>
            <a:lvl3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3pPr>
            <a:lvl4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4pPr>
            <a:lvl5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5pPr>
            <a:lvl6pPr marL="2277976"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6pPr>
            <a:lvl7pPr marL="2692154"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7pPr>
            <a:lvl8pPr marL="3106331"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8pPr>
            <a:lvl9pPr marL="3520509"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9pPr>
          </a:lstStyle>
          <a:p>
            <a:pPr eaLnBrk="1">
              <a:buFont typeface="Times New Roman" pitchFamily="18" charset="0"/>
              <a:buNone/>
            </a:pPr>
            <a:fld id="{E55FB463-351F-4393-86CA-9C57350C3429}" type="slidenum">
              <a:rPr lang="en-US" smtClean="0">
                <a:solidFill>
                  <a:srgbClr val="000000"/>
                </a:solidFill>
                <a:latin typeface="Times New Roman" pitchFamily="18" charset="0"/>
                <a:cs typeface="Segoe UI" pitchFamily="34" charset="0"/>
              </a:rPr>
              <a:pPr eaLnBrk="1">
                <a:buFont typeface="Times New Roman" pitchFamily="18" charset="0"/>
                <a:buNone/>
              </a:pPr>
              <a:t>58</a:t>
            </a:fld>
            <a:endParaRPr lang="en-US" smtClean="0">
              <a:solidFill>
                <a:srgbClr val="000000"/>
              </a:solidFill>
              <a:latin typeface="Times New Roman" pitchFamily="18" charset="0"/>
              <a:cs typeface="Segoe UI" pitchFamily="34" charset="0"/>
            </a:endParaRPr>
          </a:p>
        </p:txBody>
      </p:sp>
      <p:sp>
        <p:nvSpPr>
          <p:cNvPr id="125955" name="Rectangle 1"/>
          <p:cNvSpPr>
            <a:spLocks noGrp="1" noRot="1" noChangeAspect="1" noChangeArrowheads="1" noTextEdit="1"/>
          </p:cNvSpPr>
          <p:nvPr>
            <p:ph type="sldImg"/>
          </p:nvPr>
        </p:nvSpPr>
        <p:spPr>
          <a:xfrm>
            <a:off x="1104900" y="706438"/>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5956" name="Rectangle 2"/>
          <p:cNvSpPr>
            <a:spLocks noGrp="1" noChangeArrowheads="1"/>
          </p:cNvSpPr>
          <p:nvPr>
            <p:ph type="body" idx="1"/>
          </p:nvPr>
        </p:nvSpPr>
        <p:spPr>
          <a:xfrm>
            <a:off x="686360" y="4414910"/>
            <a:ext cx="5486681" cy="4183086"/>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835" tIns="41418" rIns="82835" bIns="41418" anchor="ctr"/>
          <a:lstStyle/>
          <a:p>
            <a:endParaRPr lang="en-US" smtClean="0">
              <a:latin typeface="Times New Roman" pitchFamily="18"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978" name="Rectangle 6"/>
          <p:cNvSpPr>
            <a:spLocks noGrp="1" noChangeArrowheads="1"/>
          </p:cNvSpPr>
          <p:nvPr>
            <p:ph type="sldNum" sz="quarter"/>
          </p:nvPr>
        </p:nvSpPr>
        <p:spPr>
          <a:xfrm>
            <a:off x="3884240" y="8829819"/>
            <a:ext cx="2972360" cy="465114"/>
          </a:xfrm>
          <a:prstGeom prst="rect">
            <a:avLst/>
          </a:prstGeom>
          <a:noFill/>
        </p:spPr>
        <p:txBody>
          <a:bodyPr lIns="82835" tIns="41418" rIns="82835" bIns="41418"/>
          <a:lstStyle>
            <a:lvl1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1pPr>
            <a:lvl2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2pPr>
            <a:lvl3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3pPr>
            <a:lvl4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4pPr>
            <a:lvl5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5pPr>
            <a:lvl6pPr marL="2277976"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6pPr>
            <a:lvl7pPr marL="2692154"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7pPr>
            <a:lvl8pPr marL="3106331"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8pPr>
            <a:lvl9pPr marL="3520509"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9pPr>
          </a:lstStyle>
          <a:p>
            <a:pPr eaLnBrk="1">
              <a:buFont typeface="Times New Roman" pitchFamily="18" charset="0"/>
              <a:buNone/>
            </a:pPr>
            <a:fld id="{FB5833AA-5F2F-4F38-A8F9-FAD181249675}" type="slidenum">
              <a:rPr lang="en-US" smtClean="0">
                <a:solidFill>
                  <a:srgbClr val="000000"/>
                </a:solidFill>
                <a:latin typeface="Times New Roman" pitchFamily="18" charset="0"/>
                <a:cs typeface="Segoe UI" pitchFamily="34" charset="0"/>
              </a:rPr>
              <a:pPr eaLnBrk="1">
                <a:buFont typeface="Times New Roman" pitchFamily="18" charset="0"/>
                <a:buNone/>
              </a:pPr>
              <a:t>59</a:t>
            </a:fld>
            <a:endParaRPr lang="en-US" smtClean="0">
              <a:solidFill>
                <a:srgbClr val="000000"/>
              </a:solidFill>
              <a:latin typeface="Times New Roman" pitchFamily="18" charset="0"/>
              <a:cs typeface="Segoe UI" pitchFamily="34" charset="0"/>
            </a:endParaRPr>
          </a:p>
        </p:txBody>
      </p:sp>
      <p:sp>
        <p:nvSpPr>
          <p:cNvPr id="126979" name="Rectangle 1"/>
          <p:cNvSpPr>
            <a:spLocks noGrp="1" noRot="1" noChangeAspect="1" noChangeArrowheads="1" noTextEdit="1"/>
          </p:cNvSpPr>
          <p:nvPr>
            <p:ph type="sldImg"/>
          </p:nvPr>
        </p:nvSpPr>
        <p:spPr>
          <a:xfrm>
            <a:off x="1104900" y="706438"/>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6980" name="Rectangle 2"/>
          <p:cNvSpPr>
            <a:spLocks noGrp="1" noChangeArrowheads="1"/>
          </p:cNvSpPr>
          <p:nvPr>
            <p:ph type="body" idx="1"/>
          </p:nvPr>
        </p:nvSpPr>
        <p:spPr>
          <a:xfrm>
            <a:off x="686360" y="4414910"/>
            <a:ext cx="5486681" cy="4183086"/>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835" tIns="41418" rIns="82835" bIns="41418" anchor="ctr"/>
          <a:lstStyle/>
          <a:p>
            <a:endParaRPr lang="en-US"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bwMode="auto">
          <a:xfrm>
            <a:off x="685800" y="4416425"/>
            <a:ext cx="5486400" cy="4181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1" i="1"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6"/>
          <p:cNvSpPr>
            <a:spLocks noGrp="1" noChangeArrowheads="1"/>
          </p:cNvSpPr>
          <p:nvPr>
            <p:ph type="sldNum" sz="quarter"/>
          </p:nvPr>
        </p:nvSpPr>
        <p:spPr>
          <a:xfrm>
            <a:off x="3884240" y="8829819"/>
            <a:ext cx="2972360" cy="465114"/>
          </a:xfrm>
          <a:prstGeom prst="rect">
            <a:avLst/>
          </a:prstGeom>
          <a:noFill/>
        </p:spPr>
        <p:txBody>
          <a:bodyPr lIns="82835" tIns="41418" rIns="82835" bIns="41418"/>
          <a:lstStyle>
            <a:lvl1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1pPr>
            <a:lvl2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2pPr>
            <a:lvl3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3pPr>
            <a:lvl4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4pPr>
            <a:lvl5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5pPr>
            <a:lvl6pPr marL="2277976"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6pPr>
            <a:lvl7pPr marL="2692154"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7pPr>
            <a:lvl8pPr marL="3106331"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8pPr>
            <a:lvl9pPr marL="3520509"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9pPr>
          </a:lstStyle>
          <a:p>
            <a:pPr eaLnBrk="1">
              <a:buFont typeface="Times New Roman" pitchFamily="18" charset="0"/>
              <a:buNone/>
            </a:pPr>
            <a:fld id="{9AC6E9BA-7B4E-4CE1-908E-FA079DF17082}" type="slidenum">
              <a:rPr lang="en-US" smtClean="0">
                <a:solidFill>
                  <a:srgbClr val="000000"/>
                </a:solidFill>
                <a:latin typeface="Times New Roman" pitchFamily="18" charset="0"/>
                <a:cs typeface="Segoe UI" pitchFamily="34" charset="0"/>
              </a:rPr>
              <a:pPr eaLnBrk="1">
                <a:buFont typeface="Times New Roman" pitchFamily="18" charset="0"/>
                <a:buNone/>
              </a:pPr>
              <a:t>60</a:t>
            </a:fld>
            <a:endParaRPr lang="en-US" smtClean="0">
              <a:solidFill>
                <a:srgbClr val="000000"/>
              </a:solidFill>
              <a:latin typeface="Times New Roman" pitchFamily="18" charset="0"/>
              <a:cs typeface="Segoe UI" pitchFamily="34" charset="0"/>
            </a:endParaRPr>
          </a:p>
        </p:txBody>
      </p:sp>
      <p:sp>
        <p:nvSpPr>
          <p:cNvPr id="128003" name="Rectangle 1"/>
          <p:cNvSpPr>
            <a:spLocks noGrp="1" noRot="1" noChangeAspect="1" noChangeArrowheads="1" noTextEdit="1"/>
          </p:cNvSpPr>
          <p:nvPr>
            <p:ph type="sldImg"/>
          </p:nvPr>
        </p:nvSpPr>
        <p:spPr>
          <a:xfrm>
            <a:off x="1104900" y="706438"/>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8004" name="Rectangle 2"/>
          <p:cNvSpPr>
            <a:spLocks noGrp="1" noChangeArrowheads="1"/>
          </p:cNvSpPr>
          <p:nvPr>
            <p:ph type="body" idx="1"/>
          </p:nvPr>
        </p:nvSpPr>
        <p:spPr>
          <a:xfrm>
            <a:off x="686360" y="4414910"/>
            <a:ext cx="5486681" cy="4183086"/>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835" tIns="41418" rIns="82835" bIns="41418" anchor="ctr"/>
          <a:lstStyle/>
          <a:p>
            <a:endParaRPr lang="en-US" smtClean="0">
              <a:latin typeface="Times New Roman" pitchFamily="18"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Rectangle 6"/>
          <p:cNvSpPr>
            <a:spLocks noGrp="1" noChangeArrowheads="1"/>
          </p:cNvSpPr>
          <p:nvPr>
            <p:ph type="sldNum" sz="quarter"/>
          </p:nvPr>
        </p:nvSpPr>
        <p:spPr>
          <a:xfrm>
            <a:off x="3884240" y="8829819"/>
            <a:ext cx="2972360" cy="465114"/>
          </a:xfrm>
          <a:prstGeom prst="rect">
            <a:avLst/>
          </a:prstGeom>
          <a:noFill/>
        </p:spPr>
        <p:txBody>
          <a:bodyPr lIns="82835" tIns="41418" rIns="82835" bIns="41418"/>
          <a:lstStyle>
            <a:lvl1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1pPr>
            <a:lvl2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2pPr>
            <a:lvl3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3pPr>
            <a:lvl4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4pPr>
            <a:lvl5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5pPr>
            <a:lvl6pPr marL="2277976"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6pPr>
            <a:lvl7pPr marL="2692154"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7pPr>
            <a:lvl8pPr marL="3106331"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8pPr>
            <a:lvl9pPr marL="3520509"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9pPr>
          </a:lstStyle>
          <a:p>
            <a:pPr eaLnBrk="1">
              <a:buFont typeface="Times New Roman" pitchFamily="18" charset="0"/>
              <a:buNone/>
            </a:pPr>
            <a:fld id="{7937DC56-65EE-43FC-814C-D3A6072DE481}" type="slidenum">
              <a:rPr lang="en-US" smtClean="0">
                <a:solidFill>
                  <a:srgbClr val="000000"/>
                </a:solidFill>
                <a:latin typeface="Times New Roman" pitchFamily="18" charset="0"/>
                <a:cs typeface="Segoe UI" pitchFamily="34" charset="0"/>
              </a:rPr>
              <a:pPr eaLnBrk="1">
                <a:buFont typeface="Times New Roman" pitchFamily="18" charset="0"/>
                <a:buNone/>
              </a:pPr>
              <a:t>61</a:t>
            </a:fld>
            <a:endParaRPr lang="en-US" smtClean="0">
              <a:solidFill>
                <a:srgbClr val="000000"/>
              </a:solidFill>
              <a:latin typeface="Times New Roman" pitchFamily="18" charset="0"/>
              <a:cs typeface="Segoe UI" pitchFamily="34" charset="0"/>
            </a:endParaRPr>
          </a:p>
        </p:txBody>
      </p:sp>
      <p:sp>
        <p:nvSpPr>
          <p:cNvPr id="129027" name="Rectangle 1"/>
          <p:cNvSpPr>
            <a:spLocks noGrp="1" noRot="1" noChangeAspect="1" noChangeArrowheads="1" noTextEdit="1"/>
          </p:cNvSpPr>
          <p:nvPr>
            <p:ph type="sldImg"/>
          </p:nvPr>
        </p:nvSpPr>
        <p:spPr>
          <a:xfrm>
            <a:off x="1104900" y="706438"/>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9028" name="Rectangle 2"/>
          <p:cNvSpPr>
            <a:spLocks noGrp="1" noChangeArrowheads="1"/>
          </p:cNvSpPr>
          <p:nvPr>
            <p:ph type="body" idx="1"/>
          </p:nvPr>
        </p:nvSpPr>
        <p:spPr>
          <a:xfrm>
            <a:off x="686360" y="4414910"/>
            <a:ext cx="5486681" cy="4183086"/>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835" tIns="41418" rIns="82835" bIns="41418" anchor="ctr"/>
          <a:lstStyle/>
          <a:p>
            <a:endParaRPr lang="en-US" smtClean="0">
              <a:latin typeface="Times New Roman" pitchFamily="18"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0050" name="Rectangle 6"/>
          <p:cNvSpPr>
            <a:spLocks noGrp="1" noChangeArrowheads="1"/>
          </p:cNvSpPr>
          <p:nvPr>
            <p:ph type="sldNum" sz="quarter"/>
          </p:nvPr>
        </p:nvSpPr>
        <p:spPr>
          <a:xfrm>
            <a:off x="3884240" y="8829819"/>
            <a:ext cx="2972360" cy="465114"/>
          </a:xfrm>
          <a:prstGeom prst="rect">
            <a:avLst/>
          </a:prstGeom>
          <a:noFill/>
        </p:spPr>
        <p:txBody>
          <a:bodyPr lIns="82835" tIns="41418" rIns="82835" bIns="41418"/>
          <a:lstStyle>
            <a:lvl1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1pPr>
            <a:lvl2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2pPr>
            <a:lvl3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3pPr>
            <a:lvl4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4pPr>
            <a:lvl5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5pPr>
            <a:lvl6pPr marL="2277976"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6pPr>
            <a:lvl7pPr marL="2692154"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7pPr>
            <a:lvl8pPr marL="3106331"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8pPr>
            <a:lvl9pPr marL="3520509"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9pPr>
          </a:lstStyle>
          <a:p>
            <a:pPr eaLnBrk="1">
              <a:buFont typeface="Times New Roman" pitchFamily="18" charset="0"/>
              <a:buNone/>
            </a:pPr>
            <a:fld id="{60C31359-2641-45C2-8DC9-D2C84B121BEE}" type="slidenum">
              <a:rPr lang="en-US" smtClean="0">
                <a:solidFill>
                  <a:srgbClr val="000000"/>
                </a:solidFill>
                <a:latin typeface="Times New Roman" pitchFamily="18" charset="0"/>
                <a:cs typeface="Segoe UI" pitchFamily="34" charset="0"/>
              </a:rPr>
              <a:pPr eaLnBrk="1">
                <a:buFont typeface="Times New Roman" pitchFamily="18" charset="0"/>
                <a:buNone/>
              </a:pPr>
              <a:t>62</a:t>
            </a:fld>
            <a:endParaRPr lang="en-US" smtClean="0">
              <a:solidFill>
                <a:srgbClr val="000000"/>
              </a:solidFill>
              <a:latin typeface="Times New Roman" pitchFamily="18" charset="0"/>
              <a:cs typeface="Segoe UI" pitchFamily="34" charset="0"/>
            </a:endParaRPr>
          </a:p>
        </p:txBody>
      </p:sp>
      <p:sp>
        <p:nvSpPr>
          <p:cNvPr id="130051" name="Rectangle 1"/>
          <p:cNvSpPr>
            <a:spLocks noGrp="1" noRot="1" noChangeAspect="1" noChangeArrowheads="1" noTextEdit="1"/>
          </p:cNvSpPr>
          <p:nvPr>
            <p:ph type="sldImg"/>
          </p:nvPr>
        </p:nvSpPr>
        <p:spPr>
          <a:xfrm>
            <a:off x="1104900" y="706438"/>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0052" name="Rectangle 2"/>
          <p:cNvSpPr>
            <a:spLocks noGrp="1" noChangeArrowheads="1"/>
          </p:cNvSpPr>
          <p:nvPr>
            <p:ph type="body" idx="1"/>
          </p:nvPr>
        </p:nvSpPr>
        <p:spPr>
          <a:xfrm>
            <a:off x="686360" y="4414910"/>
            <a:ext cx="5486681" cy="4183086"/>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835" tIns="41418" rIns="82835" bIns="41418" anchor="ctr"/>
          <a:lstStyle/>
          <a:p>
            <a:endParaRPr lang="en-US" smtClean="0">
              <a:latin typeface="Times New Roman" pitchFamily="18"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06488" y="696913"/>
            <a:ext cx="4649787" cy="3487737"/>
          </a:xfrm>
          <a:ln/>
        </p:spPr>
      </p:sp>
      <p:sp>
        <p:nvSpPr>
          <p:cNvPr id="43011" name="Rectangle 3"/>
          <p:cNvSpPr>
            <a:spLocks noGrp="1" noChangeArrowheads="1"/>
          </p:cNvSpPr>
          <p:nvPr>
            <p:ph type="body" idx="1"/>
          </p:nvPr>
        </p:nvSpPr>
        <p:spPr bwMode="auto">
          <a:xfrm>
            <a:off x="685800" y="4416425"/>
            <a:ext cx="5486400" cy="4183063"/>
          </a:xfrm>
          <a:prstGeom prst="rect">
            <a:avLst/>
          </a:prstGeom>
          <a:solidFill>
            <a:srgbClr val="FFFFFF"/>
          </a:solidFill>
          <a:ln>
            <a:solidFill>
              <a:srgbClr val="000000"/>
            </a:solidFill>
            <a:miter lim="800000"/>
            <a:headEnd/>
            <a:tailEnd/>
          </a:ln>
        </p:spPr>
        <p:txBody>
          <a:bodyPr lIns="92520" tIns="46260" rIns="92520" bIns="46260"/>
          <a:lstStyle/>
          <a:p>
            <a:pPr marL="171450" indent="-171450" eaLnBrk="1" hangingPunct="1">
              <a:lnSpc>
                <a:spcPct val="80000"/>
              </a:lnSpc>
            </a:pPr>
            <a:endParaRPr lang="en-US" sz="900" b="1" u="sng" dirty="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6425"/>
            <a:ext cx="5486400" cy="4183063"/>
          </a:xfrm>
          <a:prstGeom prst="rect">
            <a:avLst/>
          </a:prstGeom>
        </p:spPr>
        <p:txBody>
          <a:bodyPr/>
          <a:lstStyle/>
          <a:p>
            <a:endParaRPr lang="en-US"/>
          </a:p>
        </p:txBody>
      </p:sp>
    </p:spTree>
    <p:extLst>
      <p:ext uri="{BB962C8B-B14F-4D97-AF65-F5344CB8AC3E}">
        <p14:creationId xmlns:p14="http://schemas.microsoft.com/office/powerpoint/2010/main" val="409445784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06488" y="696913"/>
            <a:ext cx="4649787" cy="3487737"/>
          </a:xfrm>
          <a:ln/>
        </p:spPr>
      </p:sp>
      <p:sp>
        <p:nvSpPr>
          <p:cNvPr id="43011" name="Rectangle 3"/>
          <p:cNvSpPr>
            <a:spLocks noGrp="1" noChangeArrowheads="1"/>
          </p:cNvSpPr>
          <p:nvPr>
            <p:ph type="body" idx="1"/>
          </p:nvPr>
        </p:nvSpPr>
        <p:spPr bwMode="auto">
          <a:xfrm>
            <a:off x="685800" y="4416425"/>
            <a:ext cx="5486400" cy="4183063"/>
          </a:xfrm>
          <a:prstGeom prst="rect">
            <a:avLst/>
          </a:prstGeom>
          <a:solidFill>
            <a:srgbClr val="FFFFFF"/>
          </a:solidFill>
          <a:ln>
            <a:solidFill>
              <a:srgbClr val="000000"/>
            </a:solidFill>
            <a:miter lim="800000"/>
            <a:headEnd/>
            <a:tailEnd/>
          </a:ln>
        </p:spPr>
        <p:txBody>
          <a:bodyPr lIns="92520" tIns="46260" rIns="92520" bIns="46260"/>
          <a:lstStyle/>
          <a:p>
            <a:pPr marL="171450" indent="-171450" eaLnBrk="1" hangingPunct="1">
              <a:lnSpc>
                <a:spcPct val="80000"/>
              </a:lnSpc>
            </a:pPr>
            <a:endParaRPr lang="en-US" sz="900" b="1" u="sng" dirty="0"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6425"/>
            <a:ext cx="5486400" cy="4183063"/>
          </a:xfrm>
          <a:prstGeom prst="rect">
            <a:avLst/>
          </a:prstGeom>
        </p:spPr>
        <p:txBody>
          <a:bodyPr/>
          <a:lstStyle/>
          <a:p>
            <a:endParaRPr lang="en-US"/>
          </a:p>
        </p:txBody>
      </p:sp>
    </p:spTree>
    <p:extLst>
      <p:ext uri="{BB962C8B-B14F-4D97-AF65-F5344CB8AC3E}">
        <p14:creationId xmlns:p14="http://schemas.microsoft.com/office/powerpoint/2010/main" val="409445784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1074" name="Rectangle 6"/>
          <p:cNvSpPr>
            <a:spLocks noGrp="1" noChangeArrowheads="1"/>
          </p:cNvSpPr>
          <p:nvPr>
            <p:ph type="sldNum" sz="quarter"/>
          </p:nvPr>
        </p:nvSpPr>
        <p:spPr>
          <a:xfrm>
            <a:off x="3884240" y="8829819"/>
            <a:ext cx="2972360" cy="465114"/>
          </a:xfrm>
          <a:prstGeom prst="rect">
            <a:avLst/>
          </a:prstGeom>
          <a:noFill/>
        </p:spPr>
        <p:txBody>
          <a:bodyPr lIns="82835" tIns="41418" rIns="82835" bIns="41418"/>
          <a:lstStyle>
            <a:lvl1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1pPr>
            <a:lvl2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2pPr>
            <a:lvl3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3pPr>
            <a:lvl4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4pPr>
            <a:lvl5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5pPr>
            <a:lvl6pPr marL="2277976"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6pPr>
            <a:lvl7pPr marL="2692154"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7pPr>
            <a:lvl8pPr marL="3106331"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8pPr>
            <a:lvl9pPr marL="3520509"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9pPr>
          </a:lstStyle>
          <a:p>
            <a:pPr eaLnBrk="1">
              <a:buFont typeface="Times New Roman" pitchFamily="18" charset="0"/>
              <a:buNone/>
            </a:pPr>
            <a:fld id="{5C2B5244-2AB7-4AE9-A614-051C0D4C14C4}" type="slidenum">
              <a:rPr lang="en-US" smtClean="0">
                <a:solidFill>
                  <a:srgbClr val="000000"/>
                </a:solidFill>
                <a:latin typeface="Times New Roman" pitchFamily="18" charset="0"/>
                <a:cs typeface="Segoe UI" pitchFamily="34" charset="0"/>
              </a:rPr>
              <a:pPr eaLnBrk="1">
                <a:buFont typeface="Times New Roman" pitchFamily="18" charset="0"/>
                <a:buNone/>
              </a:pPr>
              <a:t>67</a:t>
            </a:fld>
            <a:endParaRPr lang="en-US" smtClean="0">
              <a:solidFill>
                <a:srgbClr val="000000"/>
              </a:solidFill>
              <a:latin typeface="Times New Roman" pitchFamily="18" charset="0"/>
              <a:cs typeface="Segoe UI" pitchFamily="34" charset="0"/>
            </a:endParaRPr>
          </a:p>
        </p:txBody>
      </p:sp>
      <p:sp>
        <p:nvSpPr>
          <p:cNvPr id="131075" name="Rectangle 1"/>
          <p:cNvSpPr>
            <a:spLocks noGrp="1" noRot="1" noChangeAspect="1" noChangeArrowheads="1" noTextEdit="1"/>
          </p:cNvSpPr>
          <p:nvPr>
            <p:ph type="sldImg"/>
          </p:nvPr>
        </p:nvSpPr>
        <p:spPr>
          <a:xfrm>
            <a:off x="1104900" y="706438"/>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1076" name="Rectangle 2"/>
          <p:cNvSpPr>
            <a:spLocks noGrp="1" noChangeArrowheads="1"/>
          </p:cNvSpPr>
          <p:nvPr>
            <p:ph type="body" idx="1"/>
          </p:nvPr>
        </p:nvSpPr>
        <p:spPr>
          <a:xfrm>
            <a:off x="686360" y="4414910"/>
            <a:ext cx="5486681" cy="4183086"/>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835" tIns="41418" rIns="82835" bIns="41418" anchor="ctr"/>
          <a:lstStyle/>
          <a:p>
            <a:endParaRPr lang="en-US" smtClean="0">
              <a:latin typeface="Times New Roman" pitchFamily="18"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06488" y="696913"/>
            <a:ext cx="4649787" cy="3487737"/>
          </a:xfrm>
          <a:ln/>
        </p:spPr>
      </p:sp>
      <p:sp>
        <p:nvSpPr>
          <p:cNvPr id="43011" name="Rectangle 3"/>
          <p:cNvSpPr>
            <a:spLocks noGrp="1" noChangeArrowheads="1"/>
          </p:cNvSpPr>
          <p:nvPr>
            <p:ph type="body" idx="1"/>
          </p:nvPr>
        </p:nvSpPr>
        <p:spPr bwMode="auto">
          <a:xfrm>
            <a:off x="685800" y="4416425"/>
            <a:ext cx="5486400" cy="4183063"/>
          </a:xfrm>
          <a:prstGeom prst="rect">
            <a:avLst/>
          </a:prstGeom>
          <a:solidFill>
            <a:srgbClr val="FFFFFF"/>
          </a:solidFill>
          <a:ln>
            <a:solidFill>
              <a:srgbClr val="000000"/>
            </a:solidFill>
            <a:miter lim="800000"/>
            <a:headEnd/>
            <a:tailEnd/>
          </a:ln>
        </p:spPr>
        <p:txBody>
          <a:bodyPr lIns="92520" tIns="46260" rIns="92520" bIns="46260"/>
          <a:lstStyle/>
          <a:p>
            <a:pPr marL="171450" indent="-171450" eaLnBrk="1" hangingPunct="1">
              <a:lnSpc>
                <a:spcPct val="80000"/>
              </a:lnSpc>
            </a:pPr>
            <a:endParaRPr lang="en-US" sz="900" b="1" u="sng" dirty="0"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6425"/>
            <a:ext cx="5486400" cy="4183063"/>
          </a:xfrm>
          <a:prstGeom prst="rect">
            <a:avLst/>
          </a:prstGeom>
        </p:spPr>
        <p:txBody>
          <a:bodyPr/>
          <a:lstStyle/>
          <a:p>
            <a:endParaRPr lang="en-US"/>
          </a:p>
        </p:txBody>
      </p:sp>
    </p:spTree>
    <p:extLst>
      <p:ext uri="{BB962C8B-B14F-4D97-AF65-F5344CB8AC3E}">
        <p14:creationId xmlns:p14="http://schemas.microsoft.com/office/powerpoint/2010/main" val="2255532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06488" y="696913"/>
            <a:ext cx="4649787" cy="3487737"/>
          </a:xfrm>
          <a:ln/>
        </p:spPr>
      </p:sp>
      <p:sp>
        <p:nvSpPr>
          <p:cNvPr id="43011" name="Rectangle 3"/>
          <p:cNvSpPr>
            <a:spLocks noGrp="1" noChangeArrowheads="1"/>
          </p:cNvSpPr>
          <p:nvPr>
            <p:ph type="body" idx="1"/>
          </p:nvPr>
        </p:nvSpPr>
        <p:spPr bwMode="auto">
          <a:xfrm>
            <a:off x="685800" y="4416425"/>
            <a:ext cx="5486400" cy="4183063"/>
          </a:xfrm>
          <a:prstGeom prst="rect">
            <a:avLst/>
          </a:prstGeom>
          <a:solidFill>
            <a:srgbClr val="FFFFFF"/>
          </a:solidFill>
          <a:ln>
            <a:solidFill>
              <a:srgbClr val="000000"/>
            </a:solidFill>
            <a:miter lim="800000"/>
            <a:headEnd/>
            <a:tailEnd/>
          </a:ln>
        </p:spPr>
        <p:txBody>
          <a:bodyPr lIns="92520" tIns="46260" rIns="92520" bIns="46260"/>
          <a:lstStyle/>
          <a:p>
            <a:pPr marL="171450" indent="-171450" eaLnBrk="1" hangingPunct="1">
              <a:lnSpc>
                <a:spcPct val="80000"/>
              </a:lnSpc>
            </a:pPr>
            <a:endParaRPr lang="en-US" sz="900" b="1" u="sng" dirty="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06488" y="696913"/>
            <a:ext cx="4649787" cy="3487737"/>
          </a:xfrm>
          <a:ln/>
        </p:spPr>
      </p:sp>
      <p:sp>
        <p:nvSpPr>
          <p:cNvPr id="43011" name="Rectangle 3"/>
          <p:cNvSpPr>
            <a:spLocks noGrp="1" noChangeArrowheads="1"/>
          </p:cNvSpPr>
          <p:nvPr>
            <p:ph type="body" idx="1"/>
          </p:nvPr>
        </p:nvSpPr>
        <p:spPr bwMode="auto">
          <a:xfrm>
            <a:off x="685800" y="4416425"/>
            <a:ext cx="5486400" cy="4183063"/>
          </a:xfrm>
          <a:prstGeom prst="rect">
            <a:avLst/>
          </a:prstGeom>
          <a:solidFill>
            <a:srgbClr val="FFFFFF"/>
          </a:solidFill>
          <a:ln>
            <a:solidFill>
              <a:srgbClr val="000000"/>
            </a:solidFill>
            <a:miter lim="800000"/>
            <a:headEnd/>
            <a:tailEnd/>
          </a:ln>
        </p:spPr>
        <p:txBody>
          <a:bodyPr lIns="92520" tIns="46260" rIns="92520" bIns="46260"/>
          <a:lstStyle/>
          <a:p>
            <a:pPr marL="171450" indent="-171450" eaLnBrk="1" hangingPunct="1">
              <a:lnSpc>
                <a:spcPct val="80000"/>
              </a:lnSpc>
            </a:pPr>
            <a:endParaRPr lang="en-US" sz="900" b="1" u="sng" dirty="0"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6425"/>
            <a:ext cx="5486400" cy="4183063"/>
          </a:xfrm>
          <a:prstGeom prst="rect">
            <a:avLst/>
          </a:prstGeom>
        </p:spPr>
        <p:txBody>
          <a:bodyPr/>
          <a:lstStyle/>
          <a:p>
            <a:endParaRPr lang="en-US"/>
          </a:p>
        </p:txBody>
      </p:sp>
    </p:spTree>
    <p:extLst>
      <p:ext uri="{BB962C8B-B14F-4D97-AF65-F5344CB8AC3E}">
        <p14:creationId xmlns:p14="http://schemas.microsoft.com/office/powerpoint/2010/main" val="225553219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2098" name="Rectangle 6"/>
          <p:cNvSpPr>
            <a:spLocks noGrp="1" noChangeArrowheads="1"/>
          </p:cNvSpPr>
          <p:nvPr>
            <p:ph type="sldNum" sz="quarter"/>
          </p:nvPr>
        </p:nvSpPr>
        <p:spPr>
          <a:xfrm>
            <a:off x="3884240" y="8829819"/>
            <a:ext cx="2972360" cy="465114"/>
          </a:xfrm>
          <a:prstGeom prst="rect">
            <a:avLst/>
          </a:prstGeom>
          <a:noFill/>
        </p:spPr>
        <p:txBody>
          <a:bodyPr lIns="82835" tIns="41418" rIns="82835" bIns="41418"/>
          <a:lstStyle>
            <a:lvl1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1pPr>
            <a:lvl2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2pPr>
            <a:lvl3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3pPr>
            <a:lvl4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4pPr>
            <a:lvl5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5pPr>
            <a:lvl6pPr marL="2277976"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6pPr>
            <a:lvl7pPr marL="2692154"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7pPr>
            <a:lvl8pPr marL="3106331"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8pPr>
            <a:lvl9pPr marL="3520509"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9pPr>
          </a:lstStyle>
          <a:p>
            <a:pPr eaLnBrk="1">
              <a:buFont typeface="Times New Roman" pitchFamily="18" charset="0"/>
              <a:buNone/>
            </a:pPr>
            <a:fld id="{A504B54E-4F1B-486C-BE0F-972E63C90E31}" type="slidenum">
              <a:rPr lang="en-US" smtClean="0">
                <a:solidFill>
                  <a:srgbClr val="000000"/>
                </a:solidFill>
                <a:latin typeface="Times New Roman" pitchFamily="18" charset="0"/>
                <a:cs typeface="Segoe UI" pitchFamily="34" charset="0"/>
              </a:rPr>
              <a:pPr eaLnBrk="1">
                <a:buFont typeface="Times New Roman" pitchFamily="18" charset="0"/>
                <a:buNone/>
              </a:pPr>
              <a:t>72</a:t>
            </a:fld>
            <a:endParaRPr lang="en-US" smtClean="0">
              <a:solidFill>
                <a:srgbClr val="000000"/>
              </a:solidFill>
              <a:latin typeface="Times New Roman" pitchFamily="18" charset="0"/>
              <a:cs typeface="Segoe UI" pitchFamily="34" charset="0"/>
            </a:endParaRPr>
          </a:p>
        </p:txBody>
      </p:sp>
      <p:sp>
        <p:nvSpPr>
          <p:cNvPr id="132099" name="Rectangle 1"/>
          <p:cNvSpPr>
            <a:spLocks noGrp="1" noRot="1" noChangeAspect="1" noChangeArrowheads="1" noTextEdit="1"/>
          </p:cNvSpPr>
          <p:nvPr>
            <p:ph type="sldImg"/>
          </p:nvPr>
        </p:nvSpPr>
        <p:spPr>
          <a:xfrm>
            <a:off x="1104900" y="706438"/>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2100" name="Rectangle 2"/>
          <p:cNvSpPr>
            <a:spLocks noGrp="1" noChangeArrowheads="1"/>
          </p:cNvSpPr>
          <p:nvPr>
            <p:ph type="body" idx="1"/>
          </p:nvPr>
        </p:nvSpPr>
        <p:spPr>
          <a:xfrm>
            <a:off x="686360" y="4414910"/>
            <a:ext cx="5486681" cy="4183086"/>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835" tIns="41418" rIns="82835" bIns="41418" anchor="ctr"/>
          <a:lstStyle/>
          <a:p>
            <a:endParaRPr lang="en-US" smtClean="0">
              <a:latin typeface="Times New Roman" pitchFamily="18"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6425"/>
            <a:ext cx="5486400" cy="4183063"/>
          </a:xfrm>
          <a:prstGeom prst="rect">
            <a:avLst/>
          </a:prstGeom>
        </p:spPr>
        <p:txBody>
          <a:bodyPr/>
          <a:lstStyle/>
          <a:p>
            <a:endParaRPr lang="en-US"/>
          </a:p>
        </p:txBody>
      </p:sp>
    </p:spTree>
    <p:extLst>
      <p:ext uri="{BB962C8B-B14F-4D97-AF65-F5344CB8AC3E}">
        <p14:creationId xmlns:p14="http://schemas.microsoft.com/office/powerpoint/2010/main" val="1356873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22" name="Rectangle 6"/>
          <p:cNvSpPr>
            <a:spLocks noGrp="1" noChangeArrowheads="1"/>
          </p:cNvSpPr>
          <p:nvPr>
            <p:ph type="sldNum" sz="quarter"/>
          </p:nvPr>
        </p:nvSpPr>
        <p:spPr>
          <a:xfrm>
            <a:off x="3884240" y="8829819"/>
            <a:ext cx="2972360" cy="465114"/>
          </a:xfrm>
          <a:prstGeom prst="rect">
            <a:avLst/>
          </a:prstGeom>
          <a:noFill/>
        </p:spPr>
        <p:txBody>
          <a:bodyPr lIns="82835" tIns="41418" rIns="82835" bIns="41418"/>
          <a:lstStyle>
            <a:lvl1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1pPr>
            <a:lvl2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2pPr>
            <a:lvl3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3pPr>
            <a:lvl4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4pPr>
            <a:lvl5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5pPr>
            <a:lvl6pPr marL="2277976"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6pPr>
            <a:lvl7pPr marL="2692154"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7pPr>
            <a:lvl8pPr marL="3106331"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8pPr>
            <a:lvl9pPr marL="3520509"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9pPr>
          </a:lstStyle>
          <a:p>
            <a:pPr eaLnBrk="1">
              <a:buFont typeface="Times New Roman" pitchFamily="18" charset="0"/>
              <a:buNone/>
            </a:pPr>
            <a:fld id="{309ACFFF-80A3-43D1-B2E3-C30D035D9A58}" type="slidenum">
              <a:rPr lang="en-US" smtClean="0">
                <a:solidFill>
                  <a:srgbClr val="000000"/>
                </a:solidFill>
                <a:latin typeface="Times New Roman" pitchFamily="18" charset="0"/>
                <a:cs typeface="Segoe UI" pitchFamily="34" charset="0"/>
              </a:rPr>
              <a:pPr eaLnBrk="1">
                <a:buFont typeface="Times New Roman" pitchFamily="18" charset="0"/>
                <a:buNone/>
              </a:pPr>
              <a:t>74</a:t>
            </a:fld>
            <a:endParaRPr lang="en-US" smtClean="0">
              <a:solidFill>
                <a:srgbClr val="000000"/>
              </a:solidFill>
              <a:latin typeface="Times New Roman" pitchFamily="18" charset="0"/>
              <a:cs typeface="Segoe UI" pitchFamily="34" charset="0"/>
            </a:endParaRPr>
          </a:p>
        </p:txBody>
      </p:sp>
      <p:sp>
        <p:nvSpPr>
          <p:cNvPr id="133123" name="Rectangle 1"/>
          <p:cNvSpPr>
            <a:spLocks noGrp="1" noRot="1" noChangeAspect="1" noChangeArrowheads="1" noTextEdit="1"/>
          </p:cNvSpPr>
          <p:nvPr>
            <p:ph type="sldImg"/>
          </p:nvPr>
        </p:nvSpPr>
        <p:spPr>
          <a:xfrm>
            <a:off x="1104900" y="706438"/>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24" name="Rectangle 2"/>
          <p:cNvSpPr>
            <a:spLocks noGrp="1" noChangeArrowheads="1"/>
          </p:cNvSpPr>
          <p:nvPr>
            <p:ph type="body" idx="1"/>
          </p:nvPr>
        </p:nvSpPr>
        <p:spPr>
          <a:xfrm>
            <a:off x="686360" y="4414910"/>
            <a:ext cx="5486681" cy="4183086"/>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835" tIns="41418" rIns="82835" bIns="41418" anchor="ctr"/>
          <a:lstStyle/>
          <a:p>
            <a:endParaRPr lang="en-US" smtClean="0">
              <a:latin typeface="Times New Roman" pitchFamily="18"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4146" name="Rectangle 6"/>
          <p:cNvSpPr>
            <a:spLocks noGrp="1" noChangeArrowheads="1"/>
          </p:cNvSpPr>
          <p:nvPr>
            <p:ph type="sldNum" sz="quarter"/>
          </p:nvPr>
        </p:nvSpPr>
        <p:spPr>
          <a:xfrm>
            <a:off x="3884240" y="8829819"/>
            <a:ext cx="2972360" cy="465114"/>
          </a:xfrm>
          <a:prstGeom prst="rect">
            <a:avLst/>
          </a:prstGeom>
          <a:noFill/>
        </p:spPr>
        <p:txBody>
          <a:bodyPr lIns="82835" tIns="41418" rIns="82835" bIns="41418"/>
          <a:lstStyle>
            <a:lvl1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1pPr>
            <a:lvl2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2pPr>
            <a:lvl3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3pPr>
            <a:lvl4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4pPr>
            <a:lvl5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5pPr>
            <a:lvl6pPr marL="2277976"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6pPr>
            <a:lvl7pPr marL="2692154"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7pPr>
            <a:lvl8pPr marL="3106331"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8pPr>
            <a:lvl9pPr marL="3520509"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9pPr>
          </a:lstStyle>
          <a:p>
            <a:pPr eaLnBrk="1">
              <a:buFont typeface="Times New Roman" pitchFamily="18" charset="0"/>
              <a:buNone/>
            </a:pPr>
            <a:fld id="{9936F388-A20D-4245-A2CF-D995DA198F5B}" type="slidenum">
              <a:rPr lang="en-US" smtClean="0">
                <a:solidFill>
                  <a:srgbClr val="000000"/>
                </a:solidFill>
                <a:latin typeface="Times New Roman" pitchFamily="18" charset="0"/>
                <a:cs typeface="Segoe UI" pitchFamily="34" charset="0"/>
              </a:rPr>
              <a:pPr eaLnBrk="1">
                <a:buFont typeface="Times New Roman" pitchFamily="18" charset="0"/>
                <a:buNone/>
              </a:pPr>
              <a:t>75</a:t>
            </a:fld>
            <a:endParaRPr lang="en-US" smtClean="0">
              <a:solidFill>
                <a:srgbClr val="000000"/>
              </a:solidFill>
              <a:latin typeface="Times New Roman" pitchFamily="18" charset="0"/>
              <a:cs typeface="Segoe UI" pitchFamily="34" charset="0"/>
            </a:endParaRPr>
          </a:p>
        </p:txBody>
      </p:sp>
      <p:sp>
        <p:nvSpPr>
          <p:cNvPr id="134147" name="Rectangle 1"/>
          <p:cNvSpPr>
            <a:spLocks noGrp="1" noRot="1" noChangeAspect="1" noChangeArrowheads="1" noTextEdit="1"/>
          </p:cNvSpPr>
          <p:nvPr>
            <p:ph type="sldImg"/>
          </p:nvPr>
        </p:nvSpPr>
        <p:spPr>
          <a:xfrm>
            <a:off x="1104900" y="706438"/>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4148" name="Rectangle 2"/>
          <p:cNvSpPr>
            <a:spLocks noGrp="1" noChangeArrowheads="1"/>
          </p:cNvSpPr>
          <p:nvPr>
            <p:ph type="body" idx="1"/>
          </p:nvPr>
        </p:nvSpPr>
        <p:spPr>
          <a:xfrm>
            <a:off x="686360" y="4414910"/>
            <a:ext cx="5486681" cy="4183086"/>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835" tIns="41418" rIns="82835" bIns="41418" anchor="ctr"/>
          <a:lstStyle/>
          <a:p>
            <a:endParaRPr lang="en-US" smtClean="0">
              <a:latin typeface="Times New Roman" pitchFamily="18"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4146" name="Rectangle 6"/>
          <p:cNvSpPr>
            <a:spLocks noGrp="1" noChangeArrowheads="1"/>
          </p:cNvSpPr>
          <p:nvPr>
            <p:ph type="sldNum" sz="quarter"/>
          </p:nvPr>
        </p:nvSpPr>
        <p:spPr>
          <a:xfrm>
            <a:off x="3884240" y="8829819"/>
            <a:ext cx="2972360" cy="465114"/>
          </a:xfrm>
          <a:prstGeom prst="rect">
            <a:avLst/>
          </a:prstGeom>
          <a:noFill/>
        </p:spPr>
        <p:txBody>
          <a:bodyPr lIns="82835" tIns="41418" rIns="82835" bIns="41418"/>
          <a:lstStyle>
            <a:lvl1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1pPr>
            <a:lvl2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2pPr>
            <a:lvl3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3pPr>
            <a:lvl4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4pPr>
            <a:lvl5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5pPr>
            <a:lvl6pPr marL="2277976"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6pPr>
            <a:lvl7pPr marL="2692154"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7pPr>
            <a:lvl8pPr marL="3106331"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8pPr>
            <a:lvl9pPr marL="3520509"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9pPr>
          </a:lstStyle>
          <a:p>
            <a:pPr eaLnBrk="1">
              <a:buFont typeface="Times New Roman" pitchFamily="18" charset="0"/>
              <a:buNone/>
            </a:pPr>
            <a:fld id="{9936F388-A20D-4245-A2CF-D995DA198F5B}" type="slidenum">
              <a:rPr lang="en-US" smtClean="0">
                <a:solidFill>
                  <a:srgbClr val="000000"/>
                </a:solidFill>
                <a:latin typeface="Times New Roman" pitchFamily="18" charset="0"/>
                <a:cs typeface="Segoe UI" pitchFamily="34" charset="0"/>
              </a:rPr>
              <a:pPr eaLnBrk="1">
                <a:buFont typeface="Times New Roman" pitchFamily="18" charset="0"/>
                <a:buNone/>
              </a:pPr>
              <a:t>76</a:t>
            </a:fld>
            <a:endParaRPr lang="en-US" smtClean="0">
              <a:solidFill>
                <a:srgbClr val="000000"/>
              </a:solidFill>
              <a:latin typeface="Times New Roman" pitchFamily="18" charset="0"/>
              <a:cs typeface="Segoe UI" pitchFamily="34" charset="0"/>
            </a:endParaRPr>
          </a:p>
        </p:txBody>
      </p:sp>
      <p:sp>
        <p:nvSpPr>
          <p:cNvPr id="134147" name="Rectangle 1"/>
          <p:cNvSpPr>
            <a:spLocks noGrp="1" noRot="1" noChangeAspect="1" noChangeArrowheads="1" noTextEdit="1"/>
          </p:cNvSpPr>
          <p:nvPr>
            <p:ph type="sldImg"/>
          </p:nvPr>
        </p:nvSpPr>
        <p:spPr>
          <a:xfrm>
            <a:off x="1104900" y="706438"/>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4148" name="Rectangle 2"/>
          <p:cNvSpPr>
            <a:spLocks noGrp="1" noChangeArrowheads="1"/>
          </p:cNvSpPr>
          <p:nvPr>
            <p:ph type="body" idx="1"/>
          </p:nvPr>
        </p:nvSpPr>
        <p:spPr>
          <a:xfrm>
            <a:off x="686360" y="4414910"/>
            <a:ext cx="5486681" cy="4183086"/>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835" tIns="41418" rIns="82835" bIns="41418" anchor="ctr"/>
          <a:lstStyle/>
          <a:p>
            <a:endParaRPr lang="en-US" dirty="0" smtClean="0">
              <a:latin typeface="Times New Roman" pitchFamily="18"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4146" name="Rectangle 6"/>
          <p:cNvSpPr>
            <a:spLocks noGrp="1" noChangeArrowheads="1"/>
          </p:cNvSpPr>
          <p:nvPr>
            <p:ph type="sldNum" sz="quarter"/>
          </p:nvPr>
        </p:nvSpPr>
        <p:spPr>
          <a:xfrm>
            <a:off x="3884240" y="8829819"/>
            <a:ext cx="2972360" cy="465114"/>
          </a:xfrm>
          <a:prstGeom prst="rect">
            <a:avLst/>
          </a:prstGeom>
          <a:noFill/>
        </p:spPr>
        <p:txBody>
          <a:bodyPr lIns="82835" tIns="41418" rIns="82835" bIns="41418"/>
          <a:lstStyle>
            <a:lvl1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1pPr>
            <a:lvl2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2pPr>
            <a:lvl3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3pPr>
            <a:lvl4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4pPr>
            <a:lvl5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5pPr>
            <a:lvl6pPr marL="2277976"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6pPr>
            <a:lvl7pPr marL="2692154"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7pPr>
            <a:lvl8pPr marL="3106331"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8pPr>
            <a:lvl9pPr marL="3520509"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9pPr>
          </a:lstStyle>
          <a:p>
            <a:pPr eaLnBrk="1">
              <a:buFont typeface="Times New Roman" pitchFamily="18" charset="0"/>
              <a:buNone/>
            </a:pPr>
            <a:fld id="{9936F388-A20D-4245-A2CF-D995DA198F5B}" type="slidenum">
              <a:rPr lang="en-US" smtClean="0">
                <a:solidFill>
                  <a:srgbClr val="000000"/>
                </a:solidFill>
                <a:latin typeface="Times New Roman" pitchFamily="18" charset="0"/>
                <a:cs typeface="Segoe UI" pitchFamily="34" charset="0"/>
              </a:rPr>
              <a:pPr eaLnBrk="1">
                <a:buFont typeface="Times New Roman" pitchFamily="18" charset="0"/>
                <a:buNone/>
              </a:pPr>
              <a:t>77</a:t>
            </a:fld>
            <a:endParaRPr lang="en-US" smtClean="0">
              <a:solidFill>
                <a:srgbClr val="000000"/>
              </a:solidFill>
              <a:latin typeface="Times New Roman" pitchFamily="18" charset="0"/>
              <a:cs typeface="Segoe UI" pitchFamily="34" charset="0"/>
            </a:endParaRPr>
          </a:p>
        </p:txBody>
      </p:sp>
      <p:sp>
        <p:nvSpPr>
          <p:cNvPr id="134147" name="Rectangle 1"/>
          <p:cNvSpPr>
            <a:spLocks noGrp="1" noRot="1" noChangeAspect="1" noChangeArrowheads="1" noTextEdit="1"/>
          </p:cNvSpPr>
          <p:nvPr>
            <p:ph type="sldImg"/>
          </p:nvPr>
        </p:nvSpPr>
        <p:spPr>
          <a:xfrm>
            <a:off x="1104900" y="706438"/>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4148" name="Rectangle 2"/>
          <p:cNvSpPr>
            <a:spLocks noGrp="1" noChangeArrowheads="1"/>
          </p:cNvSpPr>
          <p:nvPr>
            <p:ph type="body" idx="1"/>
          </p:nvPr>
        </p:nvSpPr>
        <p:spPr>
          <a:xfrm>
            <a:off x="686360" y="4414910"/>
            <a:ext cx="5486681" cy="4183086"/>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835" tIns="41418" rIns="82835" bIns="41418" anchor="ctr"/>
          <a:lstStyle/>
          <a:p>
            <a:endParaRPr lang="en-US" smtClean="0">
              <a:latin typeface="Times New Roman" pitchFamily="18"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06488" y="696913"/>
            <a:ext cx="4649787" cy="3487737"/>
          </a:xfrm>
          <a:ln/>
        </p:spPr>
      </p:sp>
      <p:sp>
        <p:nvSpPr>
          <p:cNvPr id="43011" name="Rectangle 3"/>
          <p:cNvSpPr>
            <a:spLocks noGrp="1" noChangeArrowheads="1"/>
          </p:cNvSpPr>
          <p:nvPr>
            <p:ph type="body" idx="1"/>
          </p:nvPr>
        </p:nvSpPr>
        <p:spPr bwMode="auto">
          <a:xfrm>
            <a:off x="685800" y="4416425"/>
            <a:ext cx="5486400" cy="4183063"/>
          </a:xfrm>
          <a:prstGeom prst="rect">
            <a:avLst/>
          </a:prstGeom>
          <a:solidFill>
            <a:srgbClr val="FFFFFF"/>
          </a:solidFill>
          <a:ln>
            <a:solidFill>
              <a:srgbClr val="000000"/>
            </a:solidFill>
            <a:miter lim="800000"/>
            <a:headEnd/>
            <a:tailEnd/>
          </a:ln>
        </p:spPr>
        <p:txBody>
          <a:bodyPr lIns="92520" tIns="46260" rIns="92520" bIns="46260"/>
          <a:lstStyle/>
          <a:p>
            <a:pPr marL="171450" indent="-171450" eaLnBrk="1" hangingPunct="1">
              <a:lnSpc>
                <a:spcPct val="80000"/>
              </a:lnSpc>
            </a:pPr>
            <a:endParaRPr lang="en-US" sz="900" b="1" u="sng" dirty="0"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bwMode="auto">
          <a:xfrm>
            <a:off x="685800" y="4416425"/>
            <a:ext cx="5486400" cy="4181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18" tIns="46159" rIns="92318" bIns="46159"/>
          <a:lstStyle/>
          <a:p>
            <a:endParaRPr lang="en-US" b="1"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6"/>
          <p:cNvSpPr>
            <a:spLocks noGrp="1" noChangeArrowheads="1"/>
          </p:cNvSpPr>
          <p:nvPr>
            <p:ph type="sldNum" sz="quarter"/>
          </p:nvPr>
        </p:nvSpPr>
        <p:spPr>
          <a:xfrm>
            <a:off x="3884240" y="8829819"/>
            <a:ext cx="2972360" cy="465114"/>
          </a:xfrm>
          <a:prstGeom prst="rect">
            <a:avLst/>
          </a:prstGeom>
          <a:noFill/>
        </p:spPr>
        <p:txBody>
          <a:bodyPr lIns="82835" tIns="41418" rIns="82835" bIns="41418"/>
          <a:lstStyle>
            <a:lvl1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1pPr>
            <a:lvl2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2pPr>
            <a:lvl3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3pPr>
            <a:lvl4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4pPr>
            <a:lvl5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5pPr>
            <a:lvl6pPr marL="2277976"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6pPr>
            <a:lvl7pPr marL="2692154"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7pPr>
            <a:lvl8pPr marL="3106331"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8pPr>
            <a:lvl9pPr marL="3520509"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9pPr>
          </a:lstStyle>
          <a:p>
            <a:pPr eaLnBrk="1">
              <a:buFont typeface="Times New Roman" pitchFamily="18" charset="0"/>
              <a:buNone/>
            </a:pPr>
            <a:fld id="{6ED9D864-5BEE-48AC-8DB5-B2296061F61C}" type="slidenum">
              <a:rPr lang="en-US" smtClean="0">
                <a:solidFill>
                  <a:srgbClr val="000000"/>
                </a:solidFill>
                <a:latin typeface="Times New Roman" pitchFamily="18" charset="0"/>
                <a:cs typeface="Segoe UI" pitchFamily="34" charset="0"/>
              </a:rPr>
              <a:pPr eaLnBrk="1">
                <a:buFont typeface="Times New Roman" pitchFamily="18" charset="0"/>
                <a:buNone/>
              </a:pPr>
              <a:t>8</a:t>
            </a:fld>
            <a:endParaRPr lang="en-US" smtClean="0">
              <a:solidFill>
                <a:srgbClr val="000000"/>
              </a:solidFill>
              <a:latin typeface="Times New Roman" pitchFamily="18" charset="0"/>
              <a:cs typeface="Segoe UI" pitchFamily="34" charset="0"/>
            </a:endParaRPr>
          </a:p>
        </p:txBody>
      </p:sp>
      <p:sp>
        <p:nvSpPr>
          <p:cNvPr id="74755" name="Rectangle 1"/>
          <p:cNvSpPr>
            <a:spLocks noGrp="1" noRot="1" noChangeAspect="1" noChangeArrowheads="1" noTextEdit="1"/>
          </p:cNvSpPr>
          <p:nvPr>
            <p:ph type="sldImg"/>
          </p:nvPr>
        </p:nvSpPr>
        <p:spPr>
          <a:xfrm>
            <a:off x="1104900" y="706438"/>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6" name="Rectangle 2"/>
          <p:cNvSpPr>
            <a:spLocks noGrp="1" noChangeArrowheads="1"/>
          </p:cNvSpPr>
          <p:nvPr>
            <p:ph type="body" idx="1"/>
          </p:nvPr>
        </p:nvSpPr>
        <p:spPr>
          <a:xfrm>
            <a:off x="686360" y="4414910"/>
            <a:ext cx="5486681" cy="4183086"/>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835" tIns="41418" rIns="82835" bIns="41418" anchor="ctr"/>
          <a:lstStyle/>
          <a:p>
            <a:endParaRPr lang="en-US" smtClean="0">
              <a:latin typeface="Times New Roman" pitchFamily="18"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bwMode="auto">
          <a:xfrm>
            <a:off x="914400" y="4416425"/>
            <a:ext cx="5029200" cy="4181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18" tIns="46159" rIns="92318" bIns="46159"/>
          <a:lstStyle/>
          <a:p>
            <a:pPr eaLnBrk="1" hangingPunct="1"/>
            <a:endParaRPr lang="en-US" b="1" i="1"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6"/>
          <p:cNvSpPr>
            <a:spLocks noGrp="1" noChangeArrowheads="1"/>
          </p:cNvSpPr>
          <p:nvPr>
            <p:ph type="sldNum" sz="quarter"/>
          </p:nvPr>
        </p:nvSpPr>
        <p:spPr>
          <a:xfrm>
            <a:off x="3884240" y="8829819"/>
            <a:ext cx="2972360" cy="465114"/>
          </a:xfrm>
          <a:prstGeom prst="rect">
            <a:avLst/>
          </a:prstGeom>
          <a:noFill/>
        </p:spPr>
        <p:txBody>
          <a:bodyPr lIns="82835" tIns="41418" rIns="82835" bIns="41418"/>
          <a:lstStyle>
            <a:lvl1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1pPr>
            <a:lvl2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2pPr>
            <a:lvl3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3pPr>
            <a:lvl4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4pPr>
            <a:lvl5pPr eaLnBrk="0" hangingPunct="0">
              <a:tabLst>
                <a:tab pos="655781" algn="l"/>
                <a:tab pos="1311562" algn="l"/>
                <a:tab pos="1967343" algn="l"/>
                <a:tab pos="2623124" algn="l"/>
              </a:tabLst>
              <a:defRPr>
                <a:solidFill>
                  <a:schemeClr val="tx1"/>
                </a:solidFill>
                <a:latin typeface="Arial" pitchFamily="34" charset="0"/>
                <a:ea typeface="Microsoft YaHei" pitchFamily="34" charset="-122"/>
              </a:defRPr>
            </a:lvl5pPr>
            <a:lvl6pPr marL="2277976"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6pPr>
            <a:lvl7pPr marL="2692154"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7pPr>
            <a:lvl8pPr marL="3106331"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8pPr>
            <a:lvl9pPr marL="3520509" indent="-207089" defTabSz="414177" eaLnBrk="0" fontAlgn="base" hangingPunct="0">
              <a:spcBef>
                <a:spcPct val="0"/>
              </a:spcBef>
              <a:spcAft>
                <a:spcPct val="0"/>
              </a:spcAft>
              <a:tabLst>
                <a:tab pos="655781" algn="l"/>
                <a:tab pos="1311562" algn="l"/>
                <a:tab pos="1967343" algn="l"/>
                <a:tab pos="2623124" algn="l"/>
              </a:tabLst>
              <a:defRPr>
                <a:solidFill>
                  <a:schemeClr val="tx1"/>
                </a:solidFill>
                <a:latin typeface="Arial" pitchFamily="34" charset="0"/>
                <a:ea typeface="Microsoft YaHei" pitchFamily="34" charset="-122"/>
              </a:defRPr>
            </a:lvl9pPr>
          </a:lstStyle>
          <a:p>
            <a:pPr eaLnBrk="1">
              <a:buFont typeface="Times New Roman" pitchFamily="18" charset="0"/>
              <a:buNone/>
            </a:pPr>
            <a:fld id="{B6CA9617-B62A-4EF1-9360-0C73723DE421}" type="slidenum">
              <a:rPr lang="en-US" smtClean="0">
                <a:solidFill>
                  <a:srgbClr val="000000"/>
                </a:solidFill>
                <a:latin typeface="Times New Roman" pitchFamily="18" charset="0"/>
                <a:cs typeface="Segoe UI" pitchFamily="34" charset="0"/>
              </a:rPr>
              <a:pPr eaLnBrk="1">
                <a:buFont typeface="Times New Roman" pitchFamily="18" charset="0"/>
                <a:buNone/>
              </a:pPr>
              <a:t>9</a:t>
            </a:fld>
            <a:endParaRPr lang="en-US" smtClean="0">
              <a:solidFill>
                <a:srgbClr val="000000"/>
              </a:solidFill>
              <a:latin typeface="Times New Roman" pitchFamily="18" charset="0"/>
              <a:cs typeface="Segoe UI" pitchFamily="34" charset="0"/>
            </a:endParaRPr>
          </a:p>
        </p:txBody>
      </p:sp>
      <p:sp>
        <p:nvSpPr>
          <p:cNvPr id="75779" name="Rectangle 1"/>
          <p:cNvSpPr>
            <a:spLocks noGrp="1" noRot="1" noChangeAspect="1" noChangeArrowheads="1" noTextEdit="1"/>
          </p:cNvSpPr>
          <p:nvPr>
            <p:ph type="sldImg"/>
          </p:nvPr>
        </p:nvSpPr>
        <p:spPr>
          <a:xfrm>
            <a:off x="1104900" y="706438"/>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p:cNvSpPr>
            <a:spLocks noGrp="1" noChangeArrowheads="1"/>
          </p:cNvSpPr>
          <p:nvPr>
            <p:ph type="body" idx="1"/>
          </p:nvPr>
        </p:nvSpPr>
        <p:spPr>
          <a:xfrm>
            <a:off x="686360" y="4414910"/>
            <a:ext cx="5486681" cy="4183086"/>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835" tIns="41418" rIns="82835" bIns="41418" anchor="ctr"/>
          <a:lstStyle/>
          <a:p>
            <a:endParaRPr 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5" descr="woman_on_keyboar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0"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9963" y="6065838"/>
            <a:ext cx="2859087"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5" descr="US D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788" y="5976938"/>
            <a:ext cx="24860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1"/>
          <p:cNvSpPr>
            <a:spLocks noChangeArrowheads="1"/>
          </p:cNvSpPr>
          <p:nvPr userDrawn="1"/>
        </p:nvSpPr>
        <p:spPr bwMode="auto">
          <a:xfrm>
            <a:off x="0" y="1638300"/>
            <a:ext cx="9144000" cy="5219700"/>
          </a:xfrm>
          <a:prstGeom prst="rect">
            <a:avLst/>
          </a:prstGeom>
          <a:solidFill>
            <a:srgbClr val="FFCC99"/>
          </a:solidFill>
          <a:ln w="9525">
            <a:noFill/>
            <a:miter lim="800000"/>
            <a:headEnd/>
            <a:tailEnd/>
          </a:ln>
        </p:spPr>
        <p:txBody>
          <a:bodyPr wrap="none" anchor="ctr"/>
          <a:lstStyle/>
          <a:p>
            <a:pPr>
              <a:defRPr/>
            </a:pPr>
            <a:endParaRPr lang="en-US"/>
          </a:p>
        </p:txBody>
      </p:sp>
      <p:pic>
        <p:nvPicPr>
          <p:cNvPr id="6" name="Picture 25" descr="US DOL"/>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25413" y="6135688"/>
            <a:ext cx="2365375"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p:cNvPicPr>
          <p:nvPr userDrawn="1"/>
        </p:nvPicPr>
        <p:blipFill>
          <a:blip r:embed="rId5">
            <a:extLst>
              <a:ext uri="{28A0092B-C50C-407E-A947-70E740481C1C}">
                <a14:useLocalDpi xmlns:a14="http://schemas.microsoft.com/office/drawing/2010/main" val="0"/>
              </a:ext>
            </a:extLst>
          </a:blip>
          <a:srcRect t="22833" b="15167"/>
          <a:stretch>
            <a:fillRect/>
          </a:stretch>
        </p:blipFill>
        <p:spPr bwMode="auto">
          <a:xfrm>
            <a:off x="6526213" y="6073775"/>
            <a:ext cx="2617787"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521815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1A52A70D-F809-4509-8319-099A132EACAD}" type="slidenum">
              <a:rPr lang="en-US"/>
              <a:pPr>
                <a:defRPr/>
              </a:pPr>
              <a:t>‹#›</a:t>
            </a:fld>
            <a:endParaRPr lang="en-US"/>
          </a:p>
        </p:txBody>
      </p:sp>
    </p:spTree>
    <p:extLst>
      <p:ext uri="{BB962C8B-B14F-4D97-AF65-F5344CB8AC3E}">
        <p14:creationId xmlns:p14="http://schemas.microsoft.com/office/powerpoint/2010/main" val="2519464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F67FF507-F279-47BE-BC2E-FA56408977F8}" type="slidenum">
              <a:rPr lang="en-US"/>
              <a:pPr>
                <a:defRPr/>
              </a:pPr>
              <a:t>‹#›</a:t>
            </a:fld>
            <a:endParaRPr lang="en-US"/>
          </a:p>
        </p:txBody>
      </p:sp>
    </p:spTree>
    <p:extLst>
      <p:ext uri="{BB962C8B-B14F-4D97-AF65-F5344CB8AC3E}">
        <p14:creationId xmlns:p14="http://schemas.microsoft.com/office/powerpoint/2010/main" val="568601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3E99EAB5-CE10-4151-9694-9421677667F6}" type="slidenum">
              <a:rPr lang="en-US"/>
              <a:pPr>
                <a:defRPr/>
              </a:pPr>
              <a:t>‹#›</a:t>
            </a:fld>
            <a:endParaRPr lang="en-US"/>
          </a:p>
        </p:txBody>
      </p:sp>
    </p:spTree>
    <p:extLst>
      <p:ext uri="{BB962C8B-B14F-4D97-AF65-F5344CB8AC3E}">
        <p14:creationId xmlns:p14="http://schemas.microsoft.com/office/powerpoint/2010/main" val="896785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9160" y="15271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6F5E04E5-7C52-411B-BF0A-DF2CA2B1246F}" type="slidenum">
              <a:rPr lang="en-US"/>
              <a:pPr>
                <a:defRPr/>
              </a:pPr>
              <a:t>‹#›</a:t>
            </a:fld>
            <a:endParaRPr lang="en-US"/>
          </a:p>
        </p:txBody>
      </p:sp>
    </p:spTree>
    <p:extLst>
      <p:ext uri="{BB962C8B-B14F-4D97-AF65-F5344CB8AC3E}">
        <p14:creationId xmlns:p14="http://schemas.microsoft.com/office/powerpoint/2010/main" val="1291451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C90BB7AE-F6EB-478F-A294-07CAEF9A395C}" type="slidenum">
              <a:rPr lang="en-US"/>
              <a:pPr>
                <a:defRPr/>
              </a:pPr>
              <a:t>‹#›</a:t>
            </a:fld>
            <a:endParaRPr lang="en-US"/>
          </a:p>
        </p:txBody>
      </p:sp>
    </p:spTree>
    <p:extLst>
      <p:ext uri="{BB962C8B-B14F-4D97-AF65-F5344CB8AC3E}">
        <p14:creationId xmlns:p14="http://schemas.microsoft.com/office/powerpoint/2010/main" val="1625824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6975" y="0"/>
            <a:ext cx="6505575" cy="777875"/>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20757E0B-7B03-4CA6-9836-F769C04F30A3}" type="slidenum">
              <a:rPr lang="en-US"/>
              <a:pPr>
                <a:defRPr/>
              </a:pPr>
              <a:t>‹#›</a:t>
            </a:fld>
            <a:endParaRPr lang="en-US"/>
          </a:p>
        </p:txBody>
      </p:sp>
    </p:spTree>
    <p:extLst>
      <p:ext uri="{BB962C8B-B14F-4D97-AF65-F5344CB8AC3E}">
        <p14:creationId xmlns:p14="http://schemas.microsoft.com/office/powerpoint/2010/main" val="1261359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743B04A0-743C-43EC-B93B-470D23CD1CD4}" type="slidenum">
              <a:rPr lang="en-US"/>
              <a:pPr>
                <a:defRPr/>
              </a:pPr>
              <a:t>‹#›</a:t>
            </a:fld>
            <a:endParaRPr lang="en-US"/>
          </a:p>
        </p:txBody>
      </p:sp>
    </p:spTree>
    <p:extLst>
      <p:ext uri="{BB962C8B-B14F-4D97-AF65-F5344CB8AC3E}">
        <p14:creationId xmlns:p14="http://schemas.microsoft.com/office/powerpoint/2010/main" val="1976217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idx="10"/>
          </p:nvPr>
        </p:nvSpPr>
        <p:spPr>
          <a:xfrm>
            <a:off x="0" y="0"/>
            <a:ext cx="0" cy="0"/>
          </a:xfrm>
          <a:prstGeom prst="rect">
            <a:avLst/>
          </a:prstGeom>
          <a:ln/>
        </p:spPr>
        <p:txBody>
          <a:bodyPr/>
          <a:lstStyle>
            <a:lvl1pPr>
              <a:defRPr/>
            </a:lvl1pPr>
          </a:lstStyle>
          <a:p>
            <a:pPr>
              <a:defRPr/>
            </a:pPr>
            <a:fld id="{B900F129-1650-4829-917E-80BB86ACDA51}" type="datetime1">
              <a:rPr lang="en-US"/>
              <a:pPr>
                <a:defRPr/>
              </a:pPr>
              <a:t>1/29/2013</a:t>
            </a:fld>
            <a:endParaRPr lang="en-US"/>
          </a:p>
        </p:txBody>
      </p:sp>
      <p:sp>
        <p:nvSpPr>
          <p:cNvPr id="4" name="Rectangle 9"/>
          <p:cNvSpPr>
            <a:spLocks noGrp="1" noChangeArrowheads="1"/>
          </p:cNvSpPr>
          <p:nvPr>
            <p:ph type="sldNum" idx="11"/>
          </p:nvPr>
        </p:nvSpPr>
        <p:spPr>
          <a:ln/>
        </p:spPr>
        <p:txBody>
          <a:bodyPr/>
          <a:lstStyle>
            <a:lvl1pPr>
              <a:defRPr/>
            </a:lvl1pPr>
          </a:lstStyle>
          <a:p>
            <a:pPr>
              <a:defRPr/>
            </a:pPr>
            <a:fld id="{96BAB769-B96A-43D1-B223-A60DB9982D23}" type="slidenum">
              <a:rPr lang="en-US"/>
              <a:pPr>
                <a:defRPr/>
              </a:pPr>
              <a:t>‹#›</a:t>
            </a:fld>
            <a:endParaRPr lang="en-US"/>
          </a:p>
        </p:txBody>
      </p:sp>
    </p:spTree>
    <p:extLst>
      <p:ext uri="{BB962C8B-B14F-4D97-AF65-F5344CB8AC3E}">
        <p14:creationId xmlns:p14="http://schemas.microsoft.com/office/powerpoint/2010/main" val="4218503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EC1272B-1565-48B5-9AD6-AB9AD22EA298}" type="slidenum">
              <a:rPr lang="en-US"/>
              <a:pPr>
                <a:defRPr/>
              </a:pPr>
              <a:t>‹#›</a:t>
            </a:fld>
            <a:endParaRPr lang="en-US"/>
          </a:p>
        </p:txBody>
      </p:sp>
      <p:sp>
        <p:nvSpPr>
          <p:cNvPr id="1028" name="Text Box 11"/>
          <p:cNvSpPr txBox="1">
            <a:spLocks noChangeArrowheads="1"/>
          </p:cNvSpPr>
          <p:nvPr/>
        </p:nvSpPr>
        <p:spPr bwMode="auto">
          <a:xfrm>
            <a:off x="8634413" y="6613525"/>
            <a:ext cx="509587" cy="24447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fld id="{971AFAB0-DCC0-445F-8BCF-4338A7E83A78}" type="slidenum">
              <a:rPr lang="en-US" sz="1000" b="1" smtClean="0">
                <a:solidFill>
                  <a:srgbClr val="990033"/>
                </a:solidFill>
              </a:rPr>
              <a:pPr algn="ctr" eaLnBrk="1" hangingPunct="1">
                <a:spcBef>
                  <a:spcPct val="50000"/>
                </a:spcBef>
                <a:defRPr/>
              </a:pPr>
              <a:t>‹#›</a:t>
            </a:fld>
            <a:endParaRPr lang="en-US" sz="1000" b="1" smtClean="0">
              <a:solidFill>
                <a:srgbClr val="990033"/>
              </a:solidFill>
            </a:endParaRPr>
          </a:p>
        </p:txBody>
      </p:sp>
      <p:sp>
        <p:nvSpPr>
          <p:cNvPr id="12" name="Rectangle 5"/>
          <p:cNvSpPr txBox="1">
            <a:spLocks noChangeArrowheads="1"/>
          </p:cNvSpPr>
          <p:nvPr/>
        </p:nvSpPr>
        <p:spPr>
          <a:xfrm>
            <a:off x="0" y="6659563"/>
            <a:ext cx="5776913" cy="198437"/>
          </a:xfrm>
          <a:prstGeom prst="rect">
            <a:avLst/>
          </a:prstGeom>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spcAft>
                <a:spcPts val="0"/>
              </a:spcAft>
              <a:defRPr/>
            </a:pPr>
            <a:r>
              <a:rPr lang="en-US" sz="900" b="1" dirty="0" smtClean="0">
                <a:solidFill>
                  <a:srgbClr val="C00000"/>
                </a:solidFill>
                <a:effectLst>
                  <a:outerShdw blurRad="38100" dist="38100" dir="2700000" algn="tl">
                    <a:srgbClr val="C0C0C0"/>
                  </a:outerShdw>
                </a:effectLst>
              </a:rPr>
              <a:t> Literacy/Numeracy Made Simple</a:t>
            </a:r>
          </a:p>
        </p:txBody>
      </p:sp>
      <p:sp>
        <p:nvSpPr>
          <p:cNvPr id="2" name="Line 19"/>
          <p:cNvSpPr>
            <a:spLocks noChangeShapeType="1"/>
          </p:cNvSpPr>
          <p:nvPr userDrawn="1"/>
        </p:nvSpPr>
        <p:spPr bwMode="auto">
          <a:xfrm flipV="1">
            <a:off x="2349500" y="0"/>
            <a:ext cx="0" cy="862013"/>
          </a:xfrm>
          <a:prstGeom prst="line">
            <a:avLst/>
          </a:prstGeom>
          <a:noFill/>
          <a:ln w="9525">
            <a:solidFill>
              <a:schemeClr val="bg1"/>
            </a:solidFill>
            <a:prstDash val="sysDot"/>
            <a:round/>
            <a:headEnd/>
            <a:tailEnd/>
          </a:ln>
        </p:spPr>
        <p:txBody>
          <a:bodyPr/>
          <a:lstStyle/>
          <a:p>
            <a:pPr>
              <a:defRPr/>
            </a:pPr>
            <a:endParaRPr lang="en-US"/>
          </a:p>
        </p:txBody>
      </p:sp>
      <p:sp>
        <p:nvSpPr>
          <p:cNvPr id="1031" name="Rectangle 12"/>
          <p:cNvSpPr>
            <a:spLocks noChangeArrowheads="1"/>
          </p:cNvSpPr>
          <p:nvPr userDrawn="1"/>
        </p:nvSpPr>
        <p:spPr bwMode="gray">
          <a:xfrm>
            <a:off x="3175" y="0"/>
            <a:ext cx="9153525" cy="1196975"/>
          </a:xfrm>
          <a:prstGeom prst="rect">
            <a:avLst/>
          </a:prstGeom>
          <a:gradFill rotWithShape="1">
            <a:gsLst>
              <a:gs pos="0">
                <a:srgbClr val="FFCC99"/>
              </a:gs>
              <a:gs pos="100000">
                <a:srgbClr val="FFCC99"/>
              </a:gs>
              <a:gs pos="100000">
                <a:srgbClr val="FFCC99"/>
              </a:gs>
              <a:gs pos="100000">
                <a:srgbClr val="FFCC99"/>
              </a:gs>
              <a:gs pos="100000">
                <a:srgbClr val="FFCC99"/>
              </a:gs>
            </a:gsLst>
            <a:lin ang="0" scaled="1"/>
          </a:gradFill>
          <a:ln w="9525">
            <a:noFill/>
            <a:miter lim="800000"/>
            <a:headEnd/>
            <a:tailEnd/>
          </a:ln>
        </p:spPr>
        <p:txBody>
          <a:bodyPr wrap="none" anchor="ctr"/>
          <a:lstStyle/>
          <a:p>
            <a:pPr>
              <a:defRPr/>
            </a:pPr>
            <a:endParaRPr lang="en-US"/>
          </a:p>
        </p:txBody>
      </p:sp>
      <p:sp>
        <p:nvSpPr>
          <p:cNvPr id="1041" name="Rectangle 17"/>
          <p:cNvSpPr>
            <a:spLocks noGrp="1" noChangeArrowheads="1"/>
          </p:cNvSpPr>
          <p:nvPr>
            <p:ph type="title"/>
          </p:nvPr>
        </p:nvSpPr>
        <p:spPr bwMode="auto">
          <a:xfrm>
            <a:off x="2593975" y="123825"/>
            <a:ext cx="6550025" cy="10731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pic>
        <p:nvPicPr>
          <p:cNvPr id="1033" name="Picture 12"/>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3175" y="71438"/>
            <a:ext cx="254158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44" r:id="rId1"/>
    <p:sldLayoutId id="2147484037" r:id="rId2"/>
    <p:sldLayoutId id="2147484038" r:id="rId3"/>
    <p:sldLayoutId id="2147484039" r:id="rId4"/>
    <p:sldLayoutId id="2147484040" r:id="rId5"/>
    <p:sldLayoutId id="2147484041" r:id="rId6"/>
    <p:sldLayoutId id="2147484042" r:id="rId7"/>
    <p:sldLayoutId id="2147484043" r:id="rId8"/>
    <p:sldLayoutId id="2147484045" r:id="rId9"/>
  </p:sldLayoutIdLst>
  <p:timing>
    <p:tnLst>
      <p:par>
        <p:cTn id="1" dur="indefinite" restart="never" nodeType="tmRoot"/>
      </p:par>
    </p:tnLst>
  </p:timing>
  <p:hf sldNum="0" hdr="0" dt="0"/>
  <p:txStyles>
    <p:titleStyle>
      <a:lvl1pPr algn="r" rtl="0" eaLnBrk="0" fontAlgn="base" hangingPunct="0">
        <a:spcBef>
          <a:spcPct val="0"/>
        </a:spcBef>
        <a:spcAft>
          <a:spcPct val="0"/>
        </a:spcAft>
        <a:defRPr lang="en-US" sz="3200" b="1" dirty="0">
          <a:solidFill>
            <a:srgbClr val="CC0000"/>
          </a:solidFill>
          <a:effectLst>
            <a:outerShdw blurRad="38100" dist="38100" dir="2700000" algn="tl">
              <a:srgbClr val="000000"/>
            </a:outerShdw>
          </a:effectLst>
          <a:latin typeface="+mj-lt"/>
          <a:ea typeface="+mj-ea"/>
          <a:cs typeface="+mj-cs"/>
        </a:defRPr>
      </a:lvl1pPr>
      <a:lvl2pPr algn="r" rtl="0" eaLnBrk="0" fontAlgn="base" hangingPunct="0">
        <a:spcBef>
          <a:spcPct val="0"/>
        </a:spcBef>
        <a:spcAft>
          <a:spcPct val="0"/>
        </a:spcAft>
        <a:defRPr sz="3200" b="1">
          <a:solidFill>
            <a:srgbClr val="CC0000"/>
          </a:solidFill>
          <a:effectLst>
            <a:outerShdw blurRad="38100" dist="38100" dir="2700000" algn="tl">
              <a:srgbClr val="000000"/>
            </a:outerShdw>
          </a:effectLst>
          <a:latin typeface="Arial" charset="0"/>
        </a:defRPr>
      </a:lvl2pPr>
      <a:lvl3pPr algn="r" rtl="0" eaLnBrk="0" fontAlgn="base" hangingPunct="0">
        <a:spcBef>
          <a:spcPct val="0"/>
        </a:spcBef>
        <a:spcAft>
          <a:spcPct val="0"/>
        </a:spcAft>
        <a:defRPr sz="3200" b="1">
          <a:solidFill>
            <a:srgbClr val="CC0000"/>
          </a:solidFill>
          <a:effectLst>
            <a:outerShdw blurRad="38100" dist="38100" dir="2700000" algn="tl">
              <a:srgbClr val="000000"/>
            </a:outerShdw>
          </a:effectLst>
          <a:latin typeface="Arial" charset="0"/>
        </a:defRPr>
      </a:lvl3pPr>
      <a:lvl4pPr algn="r" rtl="0" eaLnBrk="0" fontAlgn="base" hangingPunct="0">
        <a:spcBef>
          <a:spcPct val="0"/>
        </a:spcBef>
        <a:spcAft>
          <a:spcPct val="0"/>
        </a:spcAft>
        <a:defRPr sz="3200" b="1">
          <a:solidFill>
            <a:srgbClr val="CC0000"/>
          </a:solidFill>
          <a:effectLst>
            <a:outerShdw blurRad="38100" dist="38100" dir="2700000" algn="tl">
              <a:srgbClr val="000000"/>
            </a:outerShdw>
          </a:effectLst>
          <a:latin typeface="Arial" charset="0"/>
        </a:defRPr>
      </a:lvl4pPr>
      <a:lvl5pPr algn="r" rtl="0" eaLnBrk="0" fontAlgn="base" hangingPunct="0">
        <a:spcBef>
          <a:spcPct val="0"/>
        </a:spcBef>
        <a:spcAft>
          <a:spcPct val="0"/>
        </a:spcAft>
        <a:defRPr sz="3200" b="1">
          <a:solidFill>
            <a:srgbClr val="CC0000"/>
          </a:solidFill>
          <a:effectLst>
            <a:outerShdw blurRad="38100" dist="38100" dir="2700000" algn="tl">
              <a:srgbClr val="000000"/>
            </a:outerShdw>
          </a:effectLst>
          <a:latin typeface="Arial" charset="0"/>
        </a:defRPr>
      </a:lvl5pPr>
      <a:lvl6pPr marL="457200" algn="r" rtl="0" fontAlgn="base">
        <a:spcBef>
          <a:spcPct val="0"/>
        </a:spcBef>
        <a:spcAft>
          <a:spcPct val="0"/>
        </a:spcAft>
        <a:defRPr sz="3200" b="1">
          <a:solidFill>
            <a:srgbClr val="CC0000"/>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a:solidFill>
            <a:srgbClr val="CC0000"/>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a:solidFill>
            <a:srgbClr val="CC0000"/>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a:solidFill>
            <a:srgbClr val="CC0000"/>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0"/>
        </a:spcBef>
        <a:spcAft>
          <a:spcPts val="1200"/>
        </a:spcAft>
        <a:buClr>
          <a:srgbClr val="CC0000"/>
        </a:buClr>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0"/>
        </a:spcBef>
        <a:spcAft>
          <a:spcPts val="1200"/>
        </a:spcAft>
        <a:buClr>
          <a:srgbClr val="CC0000"/>
        </a:buClr>
        <a:buChar char="–"/>
        <a:defRPr sz="2800">
          <a:solidFill>
            <a:schemeClr val="tx1"/>
          </a:solidFill>
          <a:latin typeface="+mn-lt"/>
        </a:defRPr>
      </a:lvl2pPr>
      <a:lvl3pPr marL="1143000" indent="-228600" algn="l" rtl="0" eaLnBrk="0" fontAlgn="base" hangingPunct="0">
        <a:spcBef>
          <a:spcPct val="0"/>
        </a:spcBef>
        <a:spcAft>
          <a:spcPts val="1200"/>
        </a:spcAft>
        <a:buClr>
          <a:srgbClr val="CC0000"/>
        </a:buClr>
        <a:buChar char="•"/>
        <a:defRPr sz="2400">
          <a:solidFill>
            <a:schemeClr val="tx1"/>
          </a:solidFill>
          <a:latin typeface="+mn-lt"/>
        </a:defRPr>
      </a:lvl3pPr>
      <a:lvl4pPr marL="1600200" indent="-228600" algn="l" rtl="0" eaLnBrk="0" fontAlgn="base" hangingPunct="0">
        <a:spcBef>
          <a:spcPct val="0"/>
        </a:spcBef>
        <a:spcAft>
          <a:spcPts val="1200"/>
        </a:spcAft>
        <a:buClr>
          <a:srgbClr val="CC0000"/>
        </a:buClr>
        <a:buChar char="–"/>
        <a:defRPr sz="2000">
          <a:solidFill>
            <a:schemeClr val="tx1"/>
          </a:solidFill>
          <a:latin typeface="+mn-lt"/>
        </a:defRPr>
      </a:lvl4pPr>
      <a:lvl5pPr marL="2057400" indent="-228600" algn="l" rtl="0" eaLnBrk="0" fontAlgn="base" hangingPunct="0">
        <a:spcBef>
          <a:spcPct val="0"/>
        </a:spcBef>
        <a:spcAft>
          <a:spcPts val="1200"/>
        </a:spcAft>
        <a:buClr>
          <a:srgbClr val="CC0000"/>
        </a:buClr>
        <a:buChar char="»"/>
        <a:defRPr sz="2000">
          <a:solidFill>
            <a:schemeClr val="tx1"/>
          </a:solidFill>
          <a:latin typeface="+mn-lt"/>
        </a:defRPr>
      </a:lvl5pPr>
      <a:lvl6pPr marL="2514600" indent="-228600" algn="l" rtl="0" fontAlgn="base">
        <a:spcBef>
          <a:spcPct val="20000"/>
        </a:spcBef>
        <a:spcAft>
          <a:spcPct val="0"/>
        </a:spcAft>
        <a:buClr>
          <a:srgbClr val="CC0000"/>
        </a:buClr>
        <a:buChar char="»"/>
        <a:defRPr sz="2000">
          <a:solidFill>
            <a:schemeClr val="tx1"/>
          </a:solidFill>
          <a:latin typeface="+mn-lt"/>
        </a:defRPr>
      </a:lvl6pPr>
      <a:lvl7pPr marL="2971800" indent="-228600" algn="l" rtl="0" fontAlgn="base">
        <a:spcBef>
          <a:spcPct val="20000"/>
        </a:spcBef>
        <a:spcAft>
          <a:spcPct val="0"/>
        </a:spcAft>
        <a:buClr>
          <a:srgbClr val="CC0000"/>
        </a:buClr>
        <a:buChar char="»"/>
        <a:defRPr sz="2000">
          <a:solidFill>
            <a:schemeClr val="tx1"/>
          </a:solidFill>
          <a:latin typeface="+mn-lt"/>
        </a:defRPr>
      </a:lvl7pPr>
      <a:lvl8pPr marL="3429000" indent="-228600" algn="l" rtl="0" fontAlgn="base">
        <a:spcBef>
          <a:spcPct val="20000"/>
        </a:spcBef>
        <a:spcAft>
          <a:spcPct val="0"/>
        </a:spcAft>
        <a:buClr>
          <a:srgbClr val="CC0000"/>
        </a:buClr>
        <a:buChar char="»"/>
        <a:defRPr sz="2000">
          <a:solidFill>
            <a:schemeClr val="tx1"/>
          </a:solidFill>
          <a:latin typeface="+mn-lt"/>
        </a:defRPr>
      </a:lvl8pPr>
      <a:lvl9pPr marL="3886200" indent="-228600" algn="l" rtl="0" fontAlgn="base">
        <a:spcBef>
          <a:spcPct val="20000"/>
        </a:spcBef>
        <a:spcAft>
          <a:spcPct val="0"/>
        </a:spcAft>
        <a:buClr>
          <a:srgbClr val="CC0000"/>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C172758-02B4-4269-8349-AF1ADDE96802}" type="slidenum">
              <a:rPr lang="en-US"/>
              <a:pPr>
                <a:defRPr/>
              </a:pPr>
              <a:t>‹#›</a:t>
            </a:fld>
            <a:endParaRPr lang="en-US"/>
          </a:p>
        </p:txBody>
      </p:sp>
      <p:sp>
        <p:nvSpPr>
          <p:cNvPr id="1028" name="Text Box 11"/>
          <p:cNvSpPr txBox="1">
            <a:spLocks noChangeArrowheads="1"/>
          </p:cNvSpPr>
          <p:nvPr/>
        </p:nvSpPr>
        <p:spPr bwMode="auto">
          <a:xfrm>
            <a:off x="8634413" y="6613525"/>
            <a:ext cx="509587" cy="24447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fld id="{7716FB49-D344-4472-A541-B5B3EB1F5903}" type="slidenum">
              <a:rPr lang="en-US" sz="1000" b="1" smtClean="0">
                <a:solidFill>
                  <a:srgbClr val="990033"/>
                </a:solidFill>
              </a:rPr>
              <a:pPr algn="ctr" eaLnBrk="1" hangingPunct="1">
                <a:spcBef>
                  <a:spcPct val="50000"/>
                </a:spcBef>
                <a:defRPr/>
              </a:pPr>
              <a:t>‹#›</a:t>
            </a:fld>
            <a:endParaRPr lang="en-US" sz="1000" b="1" smtClean="0">
              <a:solidFill>
                <a:srgbClr val="990033"/>
              </a:solidFill>
            </a:endParaRPr>
          </a:p>
        </p:txBody>
      </p:sp>
      <p:sp>
        <p:nvSpPr>
          <p:cNvPr id="12" name="Rectangle 5"/>
          <p:cNvSpPr txBox="1">
            <a:spLocks noChangeArrowheads="1"/>
          </p:cNvSpPr>
          <p:nvPr/>
        </p:nvSpPr>
        <p:spPr>
          <a:xfrm>
            <a:off x="0" y="6659563"/>
            <a:ext cx="5776913" cy="198437"/>
          </a:xfrm>
          <a:prstGeom prst="rect">
            <a:avLst/>
          </a:prstGeom>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900" dirty="0" smtClean="0">
                <a:solidFill>
                  <a:srgbClr val="C00000"/>
                </a:solidFill>
              </a:rPr>
              <a:t>Insert footer here</a:t>
            </a:r>
          </a:p>
        </p:txBody>
      </p:sp>
      <p:sp>
        <p:nvSpPr>
          <p:cNvPr id="2054" name="Line 19"/>
          <p:cNvSpPr>
            <a:spLocks noChangeShapeType="1"/>
          </p:cNvSpPr>
          <p:nvPr userDrawn="1"/>
        </p:nvSpPr>
        <p:spPr bwMode="auto">
          <a:xfrm flipV="1">
            <a:off x="2349500" y="0"/>
            <a:ext cx="0" cy="862013"/>
          </a:xfrm>
          <a:prstGeom prst="line">
            <a:avLst/>
          </a:prstGeom>
          <a:noFill/>
          <a:ln w="9525">
            <a:solidFill>
              <a:schemeClr val="bg1"/>
            </a:solidFill>
            <a:prstDash val="sysDot"/>
            <a:round/>
            <a:headEnd/>
            <a:tailEnd/>
          </a:ln>
        </p:spPr>
        <p:txBody>
          <a:bodyPr/>
          <a:lstStyle/>
          <a:p>
            <a:pPr>
              <a:defRPr/>
            </a:pPr>
            <a:endParaRPr lang="en-US"/>
          </a:p>
        </p:txBody>
      </p:sp>
      <p:sp>
        <p:nvSpPr>
          <p:cNvPr id="2055" name="Rectangle 12"/>
          <p:cNvSpPr>
            <a:spLocks noChangeArrowheads="1"/>
          </p:cNvSpPr>
          <p:nvPr userDrawn="1"/>
        </p:nvSpPr>
        <p:spPr bwMode="gray">
          <a:xfrm>
            <a:off x="3175" y="0"/>
            <a:ext cx="9153525" cy="1196975"/>
          </a:xfrm>
          <a:prstGeom prst="rect">
            <a:avLst/>
          </a:prstGeom>
          <a:gradFill rotWithShape="1">
            <a:gsLst>
              <a:gs pos="0">
                <a:srgbClr val="FFCC99"/>
              </a:gs>
              <a:gs pos="100000">
                <a:srgbClr val="FFCC99"/>
              </a:gs>
              <a:gs pos="100000">
                <a:srgbClr val="FFCC99"/>
              </a:gs>
              <a:gs pos="100000">
                <a:srgbClr val="FFCC99"/>
              </a:gs>
              <a:gs pos="100000">
                <a:srgbClr val="FFCC99"/>
              </a:gs>
            </a:gsLst>
            <a:lin ang="0" scaled="1"/>
          </a:gradFill>
          <a:ln w="9525">
            <a:noFill/>
            <a:miter lim="800000"/>
            <a:headEnd/>
            <a:tailEnd/>
          </a:ln>
        </p:spPr>
        <p:txBody>
          <a:bodyPr wrap="none" anchor="ctr"/>
          <a:lstStyle/>
          <a:p>
            <a:pPr>
              <a:defRPr/>
            </a:pPr>
            <a:endParaRPr lang="en-US"/>
          </a:p>
        </p:txBody>
      </p:sp>
      <p:sp>
        <p:nvSpPr>
          <p:cNvPr id="22" name="Rectangle 21"/>
          <p:cNvSpPr>
            <a:spLocks noChangeArrowheads="1"/>
          </p:cNvSpPr>
          <p:nvPr userDrawn="1"/>
        </p:nvSpPr>
        <p:spPr bwMode="gray">
          <a:xfrm>
            <a:off x="0" y="0"/>
            <a:ext cx="9158288" cy="104775"/>
          </a:xfrm>
          <a:prstGeom prst="rect">
            <a:avLst/>
          </a:prstGeom>
          <a:gradFill rotWithShape="0">
            <a:gsLst>
              <a:gs pos="0">
                <a:srgbClr val="C00000"/>
              </a:gs>
              <a:gs pos="100000">
                <a:schemeClr val="tx1">
                  <a:gamma/>
                  <a:shade val="46275"/>
                  <a:invGamma/>
                </a:schemeClr>
              </a:gs>
            </a:gsLst>
            <a:lin ang="0" scaled="1"/>
          </a:gradFill>
          <a:ln w="9525">
            <a:noFill/>
            <a:miter lim="800000"/>
            <a:headEnd/>
            <a:tailEnd/>
          </a:ln>
          <a:effectLst/>
        </p:spPr>
        <p:txBody>
          <a:bodyPr wrap="none" anchor="ctr"/>
          <a:lstStyle/>
          <a:p>
            <a:pPr>
              <a:defRPr/>
            </a:pPr>
            <a:endParaRPr lang="en-US"/>
          </a:p>
        </p:txBody>
      </p:sp>
      <p:sp>
        <p:nvSpPr>
          <p:cNvPr id="25" name="Rectangle 16"/>
          <p:cNvSpPr>
            <a:spLocks noChangeArrowheads="1"/>
          </p:cNvSpPr>
          <p:nvPr userDrawn="1"/>
        </p:nvSpPr>
        <p:spPr bwMode="gray">
          <a:xfrm>
            <a:off x="0" y="1192213"/>
            <a:ext cx="9144000" cy="173037"/>
          </a:xfrm>
          <a:prstGeom prst="rect">
            <a:avLst/>
          </a:prstGeom>
          <a:gradFill rotWithShape="0">
            <a:gsLst>
              <a:gs pos="0">
                <a:schemeClr val="bg2"/>
              </a:gs>
              <a:gs pos="100000">
                <a:schemeClr val="bg2">
                  <a:gamma/>
                  <a:tint val="0"/>
                  <a:invGamma/>
                </a:schemeClr>
              </a:gs>
            </a:gsLst>
            <a:lin ang="5400000" scaled="1"/>
          </a:gradFill>
          <a:ln w="9525">
            <a:noFill/>
            <a:miter lim="800000"/>
            <a:headEnd/>
            <a:tailEnd/>
          </a:ln>
          <a:effectLst/>
        </p:spPr>
        <p:txBody>
          <a:bodyPr wrap="none" anchor="ctr"/>
          <a:lstStyle/>
          <a:p>
            <a:pPr>
              <a:defRPr/>
            </a:pPr>
            <a:endParaRPr lang="en-US"/>
          </a:p>
        </p:txBody>
      </p:sp>
      <p:sp>
        <p:nvSpPr>
          <p:cNvPr id="1041" name="Rectangle 17"/>
          <p:cNvSpPr>
            <a:spLocks noGrp="1" noChangeArrowheads="1"/>
          </p:cNvSpPr>
          <p:nvPr>
            <p:ph type="title"/>
          </p:nvPr>
        </p:nvSpPr>
        <p:spPr bwMode="auto">
          <a:xfrm>
            <a:off x="2593975" y="123825"/>
            <a:ext cx="6550025" cy="10731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pic>
        <p:nvPicPr>
          <p:cNvPr id="2059" name="Picture 1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71438"/>
            <a:ext cx="254158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timing>
    <p:tnLst>
      <p:par>
        <p:cTn id="1" dur="indefinite" restart="never" nodeType="tmRoot"/>
      </p:par>
    </p:tnLst>
  </p:timing>
  <p:hf sldNum="0" hdr="0" dt="0"/>
  <p:txStyles>
    <p:titleStyle>
      <a:lvl1pPr algn="r" rtl="0" eaLnBrk="0" fontAlgn="base" hangingPunct="0">
        <a:spcBef>
          <a:spcPct val="0"/>
        </a:spcBef>
        <a:spcAft>
          <a:spcPct val="0"/>
        </a:spcAft>
        <a:defRPr lang="en-US" sz="3200" b="1" dirty="0">
          <a:solidFill>
            <a:srgbClr val="CC0000"/>
          </a:solidFill>
          <a:effectLst>
            <a:outerShdw blurRad="38100" dist="38100" dir="2700000" algn="tl">
              <a:srgbClr val="000000"/>
            </a:outerShdw>
          </a:effectLst>
          <a:latin typeface="+mj-lt"/>
          <a:ea typeface="+mj-ea"/>
          <a:cs typeface="+mj-cs"/>
        </a:defRPr>
      </a:lvl1pPr>
      <a:lvl2pPr algn="r" rtl="0" eaLnBrk="0" fontAlgn="base" hangingPunct="0">
        <a:spcBef>
          <a:spcPct val="0"/>
        </a:spcBef>
        <a:spcAft>
          <a:spcPct val="0"/>
        </a:spcAft>
        <a:defRPr sz="3200" b="1">
          <a:solidFill>
            <a:srgbClr val="CC0000"/>
          </a:solidFill>
          <a:effectLst>
            <a:outerShdw blurRad="38100" dist="38100" dir="2700000" algn="tl">
              <a:srgbClr val="000000"/>
            </a:outerShdw>
          </a:effectLst>
          <a:latin typeface="Arial" charset="0"/>
        </a:defRPr>
      </a:lvl2pPr>
      <a:lvl3pPr algn="r" rtl="0" eaLnBrk="0" fontAlgn="base" hangingPunct="0">
        <a:spcBef>
          <a:spcPct val="0"/>
        </a:spcBef>
        <a:spcAft>
          <a:spcPct val="0"/>
        </a:spcAft>
        <a:defRPr sz="3200" b="1">
          <a:solidFill>
            <a:srgbClr val="CC0000"/>
          </a:solidFill>
          <a:effectLst>
            <a:outerShdw blurRad="38100" dist="38100" dir="2700000" algn="tl">
              <a:srgbClr val="000000"/>
            </a:outerShdw>
          </a:effectLst>
          <a:latin typeface="Arial" charset="0"/>
        </a:defRPr>
      </a:lvl3pPr>
      <a:lvl4pPr algn="r" rtl="0" eaLnBrk="0" fontAlgn="base" hangingPunct="0">
        <a:spcBef>
          <a:spcPct val="0"/>
        </a:spcBef>
        <a:spcAft>
          <a:spcPct val="0"/>
        </a:spcAft>
        <a:defRPr sz="3200" b="1">
          <a:solidFill>
            <a:srgbClr val="CC0000"/>
          </a:solidFill>
          <a:effectLst>
            <a:outerShdw blurRad="38100" dist="38100" dir="2700000" algn="tl">
              <a:srgbClr val="000000"/>
            </a:outerShdw>
          </a:effectLst>
          <a:latin typeface="Arial" charset="0"/>
        </a:defRPr>
      </a:lvl4pPr>
      <a:lvl5pPr algn="r" rtl="0" eaLnBrk="0" fontAlgn="base" hangingPunct="0">
        <a:spcBef>
          <a:spcPct val="0"/>
        </a:spcBef>
        <a:spcAft>
          <a:spcPct val="0"/>
        </a:spcAft>
        <a:defRPr sz="3200" b="1">
          <a:solidFill>
            <a:srgbClr val="CC0000"/>
          </a:solidFill>
          <a:effectLst>
            <a:outerShdw blurRad="38100" dist="38100" dir="2700000" algn="tl">
              <a:srgbClr val="000000"/>
            </a:outerShdw>
          </a:effectLst>
          <a:latin typeface="Arial" charset="0"/>
        </a:defRPr>
      </a:lvl5pPr>
      <a:lvl6pPr marL="457200" algn="r" rtl="0" fontAlgn="base">
        <a:spcBef>
          <a:spcPct val="0"/>
        </a:spcBef>
        <a:spcAft>
          <a:spcPct val="0"/>
        </a:spcAft>
        <a:defRPr sz="3200" b="1">
          <a:solidFill>
            <a:srgbClr val="CC0000"/>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a:solidFill>
            <a:srgbClr val="CC0000"/>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a:solidFill>
            <a:srgbClr val="CC0000"/>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a:solidFill>
            <a:srgbClr val="CC0000"/>
          </a:solidFill>
          <a:effectLst>
            <a:outerShdw blurRad="38100" dist="38100" dir="2700000" algn="tl">
              <a:srgbClr val="C0C0C0"/>
            </a:outerShdw>
          </a:effectLst>
          <a:latin typeface="Arial" charset="0"/>
        </a:defRPr>
      </a:lvl9pPr>
    </p:titleStyle>
    <p:bodyStyle>
      <a:lvl1pPr marL="342900" indent="-342900" algn="l" rtl="0" eaLnBrk="0" fontAlgn="base" hangingPunct="0">
        <a:spcBef>
          <a:spcPts val="600"/>
        </a:spcBef>
        <a:spcAft>
          <a:spcPts val="600"/>
        </a:spcAft>
        <a:buClr>
          <a:srgbClr val="CC0000"/>
        </a:buClr>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ts val="600"/>
        </a:spcBef>
        <a:spcAft>
          <a:spcPts val="600"/>
        </a:spcAft>
        <a:buClr>
          <a:srgbClr val="CC0000"/>
        </a:buClr>
        <a:buChar char="–"/>
        <a:defRPr sz="2800">
          <a:solidFill>
            <a:schemeClr val="tx1"/>
          </a:solidFill>
          <a:latin typeface="+mn-lt"/>
        </a:defRPr>
      </a:lvl2pPr>
      <a:lvl3pPr marL="1143000" indent="-228600" algn="l" rtl="0" eaLnBrk="0" fontAlgn="base" hangingPunct="0">
        <a:spcBef>
          <a:spcPts val="600"/>
        </a:spcBef>
        <a:spcAft>
          <a:spcPts val="600"/>
        </a:spcAft>
        <a:buClr>
          <a:srgbClr val="CC0000"/>
        </a:buClr>
        <a:buChar char="•"/>
        <a:defRPr sz="2400">
          <a:solidFill>
            <a:schemeClr val="tx1"/>
          </a:solidFill>
          <a:latin typeface="+mn-lt"/>
        </a:defRPr>
      </a:lvl3pPr>
      <a:lvl4pPr marL="1600200" indent="-228600" algn="l" rtl="0" eaLnBrk="0" fontAlgn="base" hangingPunct="0">
        <a:spcBef>
          <a:spcPts val="600"/>
        </a:spcBef>
        <a:spcAft>
          <a:spcPts val="600"/>
        </a:spcAft>
        <a:buClr>
          <a:srgbClr val="CC0000"/>
        </a:buClr>
        <a:buChar char="–"/>
        <a:defRPr sz="2000">
          <a:solidFill>
            <a:schemeClr val="tx1"/>
          </a:solidFill>
          <a:latin typeface="+mn-lt"/>
        </a:defRPr>
      </a:lvl4pPr>
      <a:lvl5pPr marL="2057400" indent="-228600" algn="l" rtl="0" eaLnBrk="0" fontAlgn="base" hangingPunct="0">
        <a:spcBef>
          <a:spcPts val="600"/>
        </a:spcBef>
        <a:spcAft>
          <a:spcPts val="600"/>
        </a:spcAft>
        <a:buClr>
          <a:srgbClr val="CC0000"/>
        </a:buClr>
        <a:buChar char="»"/>
        <a:defRPr sz="2000">
          <a:solidFill>
            <a:schemeClr val="tx1"/>
          </a:solidFill>
          <a:latin typeface="+mn-lt"/>
        </a:defRPr>
      </a:lvl5pPr>
      <a:lvl6pPr marL="2514600" indent="-228600" algn="l" rtl="0" fontAlgn="base">
        <a:spcBef>
          <a:spcPct val="20000"/>
        </a:spcBef>
        <a:spcAft>
          <a:spcPct val="0"/>
        </a:spcAft>
        <a:buClr>
          <a:srgbClr val="CC0000"/>
        </a:buClr>
        <a:buChar char="»"/>
        <a:defRPr sz="2000">
          <a:solidFill>
            <a:schemeClr val="tx1"/>
          </a:solidFill>
          <a:latin typeface="+mn-lt"/>
        </a:defRPr>
      </a:lvl6pPr>
      <a:lvl7pPr marL="2971800" indent="-228600" algn="l" rtl="0" fontAlgn="base">
        <a:spcBef>
          <a:spcPct val="20000"/>
        </a:spcBef>
        <a:spcAft>
          <a:spcPct val="0"/>
        </a:spcAft>
        <a:buClr>
          <a:srgbClr val="CC0000"/>
        </a:buClr>
        <a:buChar char="»"/>
        <a:defRPr sz="2000">
          <a:solidFill>
            <a:schemeClr val="tx1"/>
          </a:solidFill>
          <a:latin typeface="+mn-lt"/>
        </a:defRPr>
      </a:lvl7pPr>
      <a:lvl8pPr marL="3429000" indent="-228600" algn="l" rtl="0" fontAlgn="base">
        <a:spcBef>
          <a:spcPct val="20000"/>
        </a:spcBef>
        <a:spcAft>
          <a:spcPct val="0"/>
        </a:spcAft>
        <a:buClr>
          <a:srgbClr val="CC0000"/>
        </a:buClr>
        <a:buChar char="»"/>
        <a:defRPr sz="2000">
          <a:solidFill>
            <a:schemeClr val="tx1"/>
          </a:solidFill>
          <a:latin typeface="+mn-lt"/>
        </a:defRPr>
      </a:lvl8pPr>
      <a:lvl9pPr marL="3886200" indent="-228600" algn="l" rtl="0" fontAlgn="base">
        <a:spcBef>
          <a:spcPct val="20000"/>
        </a:spcBef>
        <a:spcAft>
          <a:spcPct val="0"/>
        </a:spcAft>
        <a:buClr>
          <a:srgbClr val="CC0000"/>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vmlDrawing" Target="../drawings/vmlDrawing1.vml"/><Relationship Id="rId5" Type="http://schemas.openxmlformats.org/officeDocument/2006/relationships/image" Target="../media/image21.png"/><Relationship Id="rId4" Type="http://schemas.openxmlformats.org/officeDocument/2006/relationships/oleObject" Target="../embeddings/Microsoft_Excel_97-2003_Worksheet1.xls"/></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wdr.doleta.gov/directives/corr_doc.cfm?DOCN=2195"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hyperlink" Target="http://www.doleta.gov/performance/pfdocs/Edit_Checks_Website_051210.pdf" TargetMode="External"/><Relationship Id="rId5" Type="http://schemas.openxmlformats.org/officeDocument/2006/relationships/hyperlink" Target="http://wdr.doleta.gov/directives/corr_doc.cfm?DOCN=4054" TargetMode="External"/><Relationship Id="rId4" Type="http://schemas.openxmlformats.org/officeDocument/2006/relationships/hyperlink" Target="http://wdr.doleta.gov/directives/corr_doc.cfm?DOCN=2759"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3" Type="http://schemas.openxmlformats.org/officeDocument/2006/relationships/hyperlink" Target="http://www.workforce3one.org/" TargetMode="External"/><Relationship Id="rId2" Type="http://schemas.openxmlformats.org/officeDocument/2006/relationships/notesSlide" Target="../notesSlides/notesSlide80.xml"/><Relationship Id="rId1" Type="http://schemas.openxmlformats.org/officeDocument/2006/relationships/slideLayout" Target="../slideLayouts/slideLayout6.xml"/><Relationship Id="rId4" Type="http://schemas.openxmlformats.org/officeDocument/2006/relationships/hyperlink" Target="http://www.careeronestop.org/"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ChangeArrowheads="1"/>
          </p:cNvSpPr>
          <p:nvPr/>
        </p:nvSpPr>
        <p:spPr bwMode="auto">
          <a:xfrm>
            <a:off x="0" y="1638300"/>
            <a:ext cx="9144000"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 name="TextBox 6"/>
          <p:cNvSpPr txBox="1"/>
          <p:nvPr/>
        </p:nvSpPr>
        <p:spPr>
          <a:xfrm>
            <a:off x="0" y="2423118"/>
            <a:ext cx="9144000" cy="2811026"/>
          </a:xfrm>
          <a:prstGeom prst="rect">
            <a:avLst/>
          </a:prstGeom>
          <a:noFill/>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Aft>
                <a:spcPts val="0"/>
              </a:spcAft>
              <a:defRPr/>
            </a:pPr>
            <a:r>
              <a:rPr lang="en-US" sz="4800" b="1" dirty="0" smtClean="0">
                <a:solidFill>
                  <a:srgbClr val="C00000"/>
                </a:solidFill>
                <a:effectLst>
                  <a:outerShdw blurRad="38100" dist="38100" dir="2700000" algn="tl">
                    <a:srgbClr val="C0C0C0"/>
                  </a:outerShdw>
                </a:effectLst>
              </a:rPr>
              <a:t> Literacy/Numeracy </a:t>
            </a:r>
          </a:p>
          <a:p>
            <a:pPr algn="ctr" eaLnBrk="1" hangingPunct="1">
              <a:spcAft>
                <a:spcPts val="2000"/>
              </a:spcAft>
              <a:defRPr/>
            </a:pPr>
            <a:r>
              <a:rPr lang="en-US" sz="4800" b="1" dirty="0" smtClean="0">
                <a:solidFill>
                  <a:srgbClr val="C00000"/>
                </a:solidFill>
                <a:effectLst>
                  <a:outerShdw blurRad="38100" dist="38100" dir="2700000" algn="tl">
                    <a:srgbClr val="C0C0C0"/>
                  </a:outerShdw>
                </a:effectLst>
              </a:rPr>
              <a:t>Made Simple</a:t>
            </a:r>
          </a:p>
          <a:p>
            <a:pPr algn="ctr" eaLnBrk="1" hangingPunct="1">
              <a:spcAft>
                <a:spcPts val="0"/>
              </a:spcAft>
              <a:defRPr/>
            </a:pPr>
            <a:r>
              <a:rPr lang="en-US" sz="3200" b="1" dirty="0" smtClean="0">
                <a:effectLst>
                  <a:outerShdw blurRad="38100" dist="38100" dir="2700000" algn="tl">
                    <a:srgbClr val="C0C0C0"/>
                  </a:outerShdw>
                </a:effectLst>
              </a:rPr>
              <a:t>January 29</a:t>
            </a:r>
            <a:r>
              <a:rPr lang="en-US" sz="3200" b="1" baseline="30000" dirty="0" smtClean="0">
                <a:effectLst>
                  <a:outerShdw blurRad="38100" dist="38100" dir="2700000" algn="tl">
                    <a:srgbClr val="C0C0C0"/>
                  </a:outerShdw>
                </a:effectLst>
              </a:rPr>
              <a:t>th</a:t>
            </a:r>
            <a:r>
              <a:rPr lang="en-US" sz="3200" b="1" dirty="0" smtClean="0">
                <a:effectLst>
                  <a:outerShdw blurRad="38100" dist="38100" dir="2700000" algn="tl">
                    <a:srgbClr val="C0C0C0"/>
                  </a:outerShdw>
                </a:effectLst>
              </a:rPr>
              <a:t>, 2013</a:t>
            </a:r>
          </a:p>
          <a:p>
            <a:pPr algn="ctr" eaLnBrk="1" hangingPunct="1">
              <a:spcAft>
                <a:spcPts val="3000"/>
              </a:spcAft>
              <a:defRPr/>
            </a:pPr>
            <a:r>
              <a:rPr lang="en-US" sz="3200" b="1" dirty="0" smtClean="0">
                <a:effectLst>
                  <a:outerShdw blurRad="38100" dist="38100" dir="2700000" algn="tl">
                    <a:srgbClr val="C0C0C0"/>
                  </a:outerShdw>
                </a:effectLst>
              </a:rPr>
              <a:t> 4:00 - 5:30 PM EST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4294967295"/>
          </p:nvPr>
        </p:nvSpPr>
        <p:spPr>
          <a:xfrm>
            <a:off x="457200" y="1425575"/>
            <a:ext cx="8229600" cy="4700588"/>
          </a:xfrm>
        </p:spPr>
        <p:txBody>
          <a:bodyPr lIns="0" tIns="0" rIns="0" bIns="0"/>
          <a:lstStyle/>
          <a:p>
            <a:pPr algn="ctr" eaLnBrk="1" hangingPunct="1">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b="1" dirty="0">
                <a:solidFill>
                  <a:schemeClr val="accent6"/>
                </a:solidFill>
              </a:rPr>
              <a:t>Literacy/Numeracy Gains National Performance PY 2008 – 2011</a:t>
            </a:r>
          </a:p>
          <a:p>
            <a:pPr algn="ctr" eaLnBrk="1" hangingPunct="1">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2200" dirty="0">
                <a:solidFill>
                  <a:srgbClr val="000000"/>
                </a:solidFill>
              </a:rPr>
              <a:t>Performance has increased each year, but still room for improvement</a:t>
            </a:r>
          </a:p>
        </p:txBody>
      </p:sp>
      <p:graphicFrame>
        <p:nvGraphicFramePr>
          <p:cNvPr id="10245" name="Content Placeholder 3"/>
          <p:cNvGraphicFramePr>
            <a:graphicFrameLocks noGrp="1"/>
          </p:cNvGraphicFramePr>
          <p:nvPr/>
        </p:nvGraphicFramePr>
        <p:xfrm>
          <a:off x="558800" y="2997200"/>
          <a:ext cx="8102600" cy="3225800"/>
        </p:xfrm>
        <a:graphic>
          <a:graphicData uri="http://schemas.openxmlformats.org/presentationml/2006/ole">
            <mc:AlternateContent xmlns:mc="http://schemas.openxmlformats.org/markup-compatibility/2006">
              <mc:Choice xmlns:v="urn:schemas-microsoft-com:vml" Requires="v">
                <p:oleObj spid="_x0000_s59424" r:id="rId4" imgW="8102286" imgH="3225064" progId="Excel.Chart.8">
                  <p:embed/>
                </p:oleObj>
              </mc:Choice>
              <mc:Fallback>
                <p:oleObj r:id="rId4" imgW="8102286" imgH="3225064"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800" y="2997200"/>
                        <a:ext cx="8102600"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1"/>
          <p:cNvSpPr>
            <a:spLocks noGrp="1" noChangeArrowheads="1"/>
          </p:cNvSpPr>
          <p:nvPr>
            <p:ph type="title" idx="4294967295"/>
          </p:nvPr>
        </p:nvSpPr>
        <p:spPr>
          <a:xfrm>
            <a:off x="2490952" y="274639"/>
            <a:ext cx="6526924" cy="718590"/>
          </a:xfrm>
          <a:solidFill>
            <a:srgbClr val="FFCC99"/>
          </a:solidFill>
        </p:spPr>
        <p:txBody>
          <a:bodyPr lIns="0" tIns="0" rIns="0" bIns="0"/>
          <a:lstStyle/>
          <a:p>
            <a:pPr eaLnBrk="1" hangingPunct="1">
              <a:buFont typeface="Times New Roman" pitchFamily="16" charset="0"/>
              <a:buNone/>
              <a:tabLst>
                <a:tab pos="723900" algn="l"/>
                <a:tab pos="1447800" algn="l"/>
                <a:tab pos="2171700" algn="l"/>
                <a:tab pos="2895600" algn="l"/>
                <a:tab pos="3619500" algn="l"/>
                <a:tab pos="4343400" algn="l"/>
                <a:tab pos="5067300" algn="l"/>
                <a:tab pos="5791200" algn="l"/>
                <a:tab pos="6515100" algn="l"/>
              </a:tabLst>
              <a:defRPr/>
            </a:pPr>
            <a:r>
              <a:rPr lang="en-US" b="1" dirty="0">
                <a:solidFill>
                  <a:srgbClr val="C00000"/>
                </a:solidFill>
              </a:rPr>
              <a:t>Literacy and Numeracy Gains</a:t>
            </a:r>
          </a:p>
        </p:txBody>
      </p:sp>
    </p:spTree>
    <p:extLst>
      <p:ext uri="{BB962C8B-B14F-4D97-AF65-F5344CB8AC3E}">
        <p14:creationId xmlns:p14="http://schemas.microsoft.com/office/powerpoint/2010/main" val="13406111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idx="4294967295"/>
          </p:nvPr>
        </p:nvSpPr>
        <p:spPr>
          <a:xfrm>
            <a:off x="121023" y="1295400"/>
            <a:ext cx="8861611" cy="5347447"/>
          </a:xfrm>
        </p:spPr>
        <p:txBody>
          <a:bodyPr lIns="0" tIns="0" rIns="0" bIns="0"/>
          <a:lstStyle/>
          <a:p>
            <a:pPr marL="661988" indent="-317500" algn="ctr" eaLnBrk="1" hangingPunct="1">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b="1" dirty="0"/>
              <a:t>Highlights of Literacy/Numeracy Gains</a:t>
            </a:r>
          </a:p>
          <a:p>
            <a:pPr marL="687388" eaLnBrk="1" hangingPunct="1">
              <a:spcAft>
                <a:spcPts val="1800"/>
              </a:spcAft>
              <a:buSzPct val="100000"/>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2000" dirty="0">
                <a:solidFill>
                  <a:srgbClr val="000000"/>
                </a:solidFill>
              </a:rPr>
              <a:t>Only common measure that is not </a:t>
            </a:r>
            <a:r>
              <a:rPr lang="en-US" sz="2000" dirty="0" smtClean="0">
                <a:solidFill>
                  <a:srgbClr val="000000"/>
                </a:solidFill>
              </a:rPr>
              <a:t>solely exit-based.</a:t>
            </a:r>
            <a:endParaRPr lang="en-US" sz="2000" dirty="0">
              <a:solidFill>
                <a:srgbClr val="000000"/>
              </a:solidFill>
            </a:endParaRPr>
          </a:p>
          <a:p>
            <a:pPr marL="687388" eaLnBrk="1" hangingPunct="1">
              <a:spcAft>
                <a:spcPts val="1800"/>
              </a:spcAft>
              <a:buSzPct val="100000"/>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2000" dirty="0">
                <a:solidFill>
                  <a:srgbClr val="000000"/>
                </a:solidFill>
              </a:rPr>
              <a:t>Excludes in-school youth and out-of-school youth who are not basic skills </a:t>
            </a:r>
            <a:r>
              <a:rPr lang="en-US" sz="2000" dirty="0" smtClean="0">
                <a:solidFill>
                  <a:srgbClr val="000000"/>
                </a:solidFill>
              </a:rPr>
              <a:t>deficient.</a:t>
            </a:r>
            <a:endParaRPr lang="en-US" sz="2000" dirty="0">
              <a:solidFill>
                <a:srgbClr val="000000"/>
              </a:solidFill>
            </a:endParaRPr>
          </a:p>
          <a:p>
            <a:pPr marL="687388" eaLnBrk="1" hangingPunct="1">
              <a:spcAft>
                <a:spcPts val="1800"/>
              </a:spcAft>
              <a:buSzPct val="100000"/>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2000" dirty="0">
                <a:solidFill>
                  <a:srgbClr val="000000"/>
                </a:solidFill>
              </a:rPr>
              <a:t>Includes individuals with learning </a:t>
            </a:r>
            <a:r>
              <a:rPr lang="en-US" sz="2000" dirty="0" smtClean="0">
                <a:solidFill>
                  <a:srgbClr val="000000"/>
                </a:solidFill>
              </a:rPr>
              <a:t>disabilities.</a:t>
            </a:r>
            <a:endParaRPr lang="en-US" sz="2000" dirty="0">
              <a:solidFill>
                <a:srgbClr val="000000"/>
              </a:solidFill>
            </a:endParaRPr>
          </a:p>
          <a:p>
            <a:pPr marL="687388" eaLnBrk="1" hangingPunct="1">
              <a:spcAft>
                <a:spcPts val="1800"/>
              </a:spcAft>
              <a:buSzPct val="100000"/>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2000" dirty="0">
                <a:solidFill>
                  <a:srgbClr val="000000"/>
                </a:solidFill>
              </a:rPr>
              <a:t>A positive outcome means the youth must advance one or more Adult Basic Education (ABE) or English as a Second Language (ESL) functioning </a:t>
            </a:r>
            <a:r>
              <a:rPr lang="en-US" sz="2000" dirty="0" smtClean="0">
                <a:solidFill>
                  <a:srgbClr val="000000"/>
                </a:solidFill>
              </a:rPr>
              <a:t>levels.</a:t>
            </a:r>
            <a:endParaRPr lang="en-US" sz="2000" dirty="0">
              <a:solidFill>
                <a:srgbClr val="000000"/>
              </a:solidFill>
            </a:endParaRPr>
          </a:p>
          <a:p>
            <a:pPr marL="687388" eaLnBrk="1" hangingPunct="1">
              <a:spcAft>
                <a:spcPts val="1800"/>
              </a:spcAft>
              <a:buSzPct val="100000"/>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2000" dirty="0">
                <a:solidFill>
                  <a:srgbClr val="000000"/>
                </a:solidFill>
              </a:rPr>
              <a:t>Gains can occur in literacy </a:t>
            </a:r>
            <a:r>
              <a:rPr lang="en-US" sz="2000" i="1" dirty="0">
                <a:solidFill>
                  <a:srgbClr val="000000"/>
                </a:solidFill>
              </a:rPr>
              <a:t>or </a:t>
            </a:r>
            <a:r>
              <a:rPr lang="en-US" sz="2000" dirty="0">
                <a:solidFill>
                  <a:srgbClr val="000000"/>
                </a:solidFill>
              </a:rPr>
              <a:t>numeracy (programs can pre-test at different levels in each category</a:t>
            </a:r>
            <a:r>
              <a:rPr lang="en-US" sz="2000" dirty="0" smtClean="0">
                <a:solidFill>
                  <a:srgbClr val="000000"/>
                </a:solidFill>
              </a:rPr>
              <a:t>).</a:t>
            </a:r>
            <a:endParaRPr lang="en-US" sz="2000" dirty="0">
              <a:solidFill>
                <a:srgbClr val="000000"/>
              </a:solidFill>
            </a:endParaRPr>
          </a:p>
          <a:p>
            <a:pPr marL="687388" eaLnBrk="1" hangingPunct="1">
              <a:buSzPct val="100000"/>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2000" dirty="0">
                <a:solidFill>
                  <a:srgbClr val="000000"/>
                </a:solidFill>
              </a:rPr>
              <a:t>Educational levels are consistent with Department of Education’s National  </a:t>
            </a:r>
            <a:r>
              <a:rPr lang="en-US" sz="2000" dirty="0" smtClean="0">
                <a:solidFill>
                  <a:srgbClr val="000000"/>
                </a:solidFill>
              </a:rPr>
              <a:t>Reporting </a:t>
            </a:r>
            <a:r>
              <a:rPr lang="en-US" sz="2000" dirty="0">
                <a:solidFill>
                  <a:srgbClr val="000000"/>
                </a:solidFill>
              </a:rPr>
              <a:t>System (NRS</a:t>
            </a:r>
            <a:r>
              <a:rPr lang="en-US" sz="2000" dirty="0" smtClean="0">
                <a:solidFill>
                  <a:srgbClr val="000000"/>
                </a:solidFill>
              </a:rPr>
              <a:t>).</a:t>
            </a:r>
            <a:endParaRPr lang="en-US" sz="2000" dirty="0">
              <a:solidFill>
                <a:srgbClr val="000000"/>
              </a:solidFill>
            </a:endParaRPr>
          </a:p>
        </p:txBody>
      </p:sp>
      <p:sp>
        <p:nvSpPr>
          <p:cNvPr id="5" name="Rectangle 1"/>
          <p:cNvSpPr>
            <a:spLocks noGrp="1" noChangeArrowheads="1"/>
          </p:cNvSpPr>
          <p:nvPr>
            <p:ph type="title" idx="4294967295"/>
          </p:nvPr>
        </p:nvSpPr>
        <p:spPr>
          <a:xfrm>
            <a:off x="2490952" y="274639"/>
            <a:ext cx="6526924" cy="718590"/>
          </a:xfrm>
          <a:solidFill>
            <a:srgbClr val="FFCC99"/>
          </a:solidFill>
        </p:spPr>
        <p:txBody>
          <a:bodyPr lIns="0" tIns="0" rIns="0" bIns="0"/>
          <a:lstStyle/>
          <a:p>
            <a:pPr eaLnBrk="1" hangingPunct="1">
              <a:buFont typeface="Times New Roman" pitchFamily="16" charset="0"/>
              <a:buNone/>
              <a:tabLst>
                <a:tab pos="723900" algn="l"/>
                <a:tab pos="1447800" algn="l"/>
                <a:tab pos="2171700" algn="l"/>
                <a:tab pos="2895600" algn="l"/>
                <a:tab pos="3619500" algn="l"/>
                <a:tab pos="4343400" algn="l"/>
                <a:tab pos="5067300" algn="l"/>
                <a:tab pos="5791200" algn="l"/>
                <a:tab pos="6515100" algn="l"/>
              </a:tabLst>
              <a:defRPr/>
            </a:pPr>
            <a:r>
              <a:rPr lang="en-US" b="1" dirty="0">
                <a:solidFill>
                  <a:srgbClr val="C00000"/>
                </a:solidFill>
              </a:rPr>
              <a:t>Literacy and Numeracy Gains</a:t>
            </a:r>
          </a:p>
        </p:txBody>
      </p:sp>
    </p:spTree>
    <p:extLst>
      <p:ext uri="{BB962C8B-B14F-4D97-AF65-F5344CB8AC3E}">
        <p14:creationId xmlns:p14="http://schemas.microsoft.com/office/powerpoint/2010/main" val="101592117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body" idx="4294967295"/>
          </p:nvPr>
        </p:nvSpPr>
        <p:spPr>
          <a:xfrm>
            <a:off x="67236" y="1385047"/>
            <a:ext cx="8996081" cy="5244353"/>
          </a:xfrm>
        </p:spPr>
        <p:txBody>
          <a:bodyPr lIns="0" tIns="0" rIns="0" bIns="0"/>
          <a:lstStyle/>
          <a:p>
            <a:pPr marL="752475" indent="-398463" eaLnBrk="1" hangingPunct="1">
              <a:buSzPct val="100000"/>
              <a:tabLst>
                <a:tab pos="433388" algn="l"/>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000" dirty="0" smtClean="0">
                <a:solidFill>
                  <a:srgbClr val="000000"/>
                </a:solidFill>
              </a:rPr>
              <a:t>All out-of-school youth must be assessed in basic reading/writing and math.</a:t>
            </a:r>
          </a:p>
          <a:p>
            <a:pPr marL="752475" indent="-398463" eaLnBrk="1" hangingPunct="1">
              <a:buSzPct val="100000"/>
              <a:tabLst>
                <a:tab pos="433388" algn="l"/>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000" dirty="0" smtClean="0">
                <a:solidFill>
                  <a:srgbClr val="000000"/>
                </a:solidFill>
              </a:rPr>
              <a:t>Pre-testing should occur within 60 days of the first youth program service; can use pre-test from up to six months prior to date of first youth service.</a:t>
            </a:r>
          </a:p>
          <a:p>
            <a:pPr marL="752475" indent="-398463" eaLnBrk="1" hangingPunct="1">
              <a:buSzPct val="100000"/>
              <a:tabLst>
                <a:tab pos="433388" algn="l"/>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000" dirty="0" smtClean="0">
                <a:solidFill>
                  <a:srgbClr val="000000"/>
                </a:solidFill>
              </a:rPr>
              <a:t>The same standardized assessment must be used for pre- and post-testing.</a:t>
            </a:r>
          </a:p>
          <a:p>
            <a:pPr marL="752475" indent="-398463" eaLnBrk="1" hangingPunct="1">
              <a:buSzPct val="100000"/>
              <a:tabLst>
                <a:tab pos="433388" algn="l"/>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000" dirty="0" smtClean="0">
                <a:solidFill>
                  <a:srgbClr val="000000"/>
                </a:solidFill>
              </a:rPr>
              <a:t>Youth should be post-tested by the end of one year of participation and compared to pre-test results obtained during initial assessment.</a:t>
            </a:r>
          </a:p>
          <a:p>
            <a:pPr marL="752475" indent="-398463" eaLnBrk="1" hangingPunct="1">
              <a:buSzPct val="100000"/>
              <a:tabLst>
                <a:tab pos="433388" algn="l"/>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000" dirty="0" smtClean="0">
                <a:solidFill>
                  <a:srgbClr val="000000"/>
                </a:solidFill>
              </a:rPr>
              <a:t>If a youth continues to be basic skills deficient after the first 12 months of participation, they should continue to receive training in literacy and/or numeracy skills.</a:t>
            </a:r>
          </a:p>
          <a:p>
            <a:pPr marL="752475" indent="-398463" eaLnBrk="1" hangingPunct="1">
              <a:buSzPct val="100000"/>
              <a:tabLst>
                <a:tab pos="433388" algn="l"/>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000" dirty="0" smtClean="0">
                <a:solidFill>
                  <a:srgbClr val="000000"/>
                </a:solidFill>
              </a:rPr>
              <a:t>Youth should be post-tested and included in the measure at the completion of the 2nd year only if they complete </a:t>
            </a:r>
            <a:r>
              <a:rPr lang="en-US" sz="1800" dirty="0" smtClean="0">
                <a:solidFill>
                  <a:srgbClr val="000000"/>
                </a:solidFill>
              </a:rPr>
              <a:t>two full years in the program.</a:t>
            </a:r>
          </a:p>
        </p:txBody>
      </p:sp>
      <p:sp>
        <p:nvSpPr>
          <p:cNvPr id="5" name="Rectangle 1"/>
          <p:cNvSpPr>
            <a:spLocks noGrp="1" noChangeArrowheads="1"/>
          </p:cNvSpPr>
          <p:nvPr>
            <p:ph type="title" idx="4294967295"/>
          </p:nvPr>
        </p:nvSpPr>
        <p:spPr>
          <a:xfrm>
            <a:off x="2490952" y="274639"/>
            <a:ext cx="6526924" cy="718590"/>
          </a:xfrm>
          <a:solidFill>
            <a:srgbClr val="FFCC99"/>
          </a:solidFill>
        </p:spPr>
        <p:txBody>
          <a:bodyPr lIns="0" tIns="0" rIns="0" bIns="0"/>
          <a:lstStyle/>
          <a:p>
            <a:pPr eaLnBrk="1" hangingPunct="1">
              <a:buFont typeface="Times New Roman" pitchFamily="16" charset="0"/>
              <a:buNone/>
              <a:tabLst>
                <a:tab pos="723900" algn="l"/>
                <a:tab pos="1447800" algn="l"/>
                <a:tab pos="2171700" algn="l"/>
                <a:tab pos="2895600" algn="l"/>
                <a:tab pos="3619500" algn="l"/>
                <a:tab pos="4343400" algn="l"/>
                <a:tab pos="5067300" algn="l"/>
                <a:tab pos="5791200" algn="l"/>
                <a:tab pos="6515100" algn="l"/>
              </a:tabLst>
              <a:defRPr/>
            </a:pPr>
            <a:r>
              <a:rPr lang="en-US" b="1" dirty="0">
                <a:solidFill>
                  <a:srgbClr val="C00000"/>
                </a:solidFill>
              </a:rPr>
              <a:t>Literacy and Numeracy Gains</a:t>
            </a:r>
          </a:p>
        </p:txBody>
      </p:sp>
    </p:spTree>
    <p:extLst>
      <p:ext uri="{BB962C8B-B14F-4D97-AF65-F5344CB8AC3E}">
        <p14:creationId xmlns:p14="http://schemas.microsoft.com/office/powerpoint/2010/main" val="34281703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 Diagonal Corner Rectangle 10"/>
          <p:cNvSpPr/>
          <p:nvPr/>
        </p:nvSpPr>
        <p:spPr>
          <a:xfrm>
            <a:off x="174812" y="1878747"/>
            <a:ext cx="8794375" cy="2370522"/>
          </a:xfrm>
          <a:prstGeom prst="round2DiagRect">
            <a:avLst/>
          </a:prstGeom>
          <a:solidFill>
            <a:srgbClr val="FFCC99"/>
          </a:solidFill>
          <a:ln>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70338" name="Rectangle 2"/>
          <p:cNvSpPr>
            <a:spLocks noGrp="1" noChangeArrowheads="1"/>
          </p:cNvSpPr>
          <p:nvPr>
            <p:ph type="title" idx="4294967295"/>
          </p:nvPr>
        </p:nvSpPr>
        <p:spPr>
          <a:xfrm>
            <a:off x="2489200" y="0"/>
            <a:ext cx="6629400" cy="1165225"/>
          </a:xfrm>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smtClean="0"/>
              <a:t>Presenter</a:t>
            </a:r>
            <a:endParaRPr/>
          </a:p>
        </p:txBody>
      </p:sp>
      <p:sp>
        <p:nvSpPr>
          <p:cNvPr id="270344" name="Text Box 8"/>
          <p:cNvSpPr txBox="1">
            <a:spLocks noChangeArrowheads="1"/>
          </p:cNvSpPr>
          <p:nvPr/>
        </p:nvSpPr>
        <p:spPr bwMode="auto">
          <a:xfrm>
            <a:off x="174812" y="2226607"/>
            <a:ext cx="8794375" cy="1877437"/>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marL="107950" indent="0" algn="ctr" eaLnBrk="1" hangingPunct="1">
              <a:buSzPct val="4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b="1" dirty="0">
                <a:solidFill>
                  <a:srgbClr val="CC0000"/>
                </a:solidFill>
                <a:effectLst>
                  <a:outerShdw blurRad="38100" dist="38100" dir="2700000" algn="tl">
                    <a:srgbClr val="000000">
                      <a:alpha val="43137"/>
                    </a:srgbClr>
                  </a:outerShdw>
                </a:effectLst>
              </a:rPr>
              <a:t>Dave </a:t>
            </a:r>
            <a:r>
              <a:rPr lang="en-US" sz="3200" b="1" dirty="0" err="1">
                <a:solidFill>
                  <a:srgbClr val="CC0000"/>
                </a:solidFill>
                <a:effectLst>
                  <a:outerShdw blurRad="38100" dist="38100" dir="2700000" algn="tl">
                    <a:srgbClr val="000000">
                      <a:alpha val="43137"/>
                    </a:srgbClr>
                  </a:outerShdw>
                </a:effectLst>
              </a:rPr>
              <a:t>McEachern</a:t>
            </a:r>
            <a:endParaRPr lang="en-US" sz="3200" b="1" dirty="0">
              <a:solidFill>
                <a:srgbClr val="CC0000"/>
              </a:solidFill>
              <a:effectLst>
                <a:outerShdw blurRad="38100" dist="38100" dir="2700000" algn="tl">
                  <a:srgbClr val="000000">
                    <a:alpha val="43137"/>
                  </a:srgbClr>
                </a:outerShdw>
              </a:effectLst>
            </a:endParaRPr>
          </a:p>
          <a:p>
            <a:pPr marL="107950" indent="0" algn="ctr" eaLnBrk="1" hangingPunct="1">
              <a:buSzPct val="4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b="1" dirty="0">
                <a:effectLst>
                  <a:outerShdw blurRad="38100" dist="38100" dir="2700000" algn="tl">
                    <a:srgbClr val="000000">
                      <a:alpha val="43137"/>
                    </a:srgbClr>
                  </a:outerShdw>
                </a:effectLst>
              </a:rPr>
              <a:t>Senior Statistician</a:t>
            </a:r>
          </a:p>
          <a:p>
            <a:pPr marL="107950" indent="0" algn="ctr" eaLnBrk="1" hangingPunct="1">
              <a:buSzPct val="4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b="1" dirty="0">
                <a:effectLst>
                  <a:outerShdw blurRad="38100" dist="38100" dir="2700000" algn="tl">
                    <a:srgbClr val="000000">
                      <a:alpha val="43137"/>
                    </a:srgbClr>
                  </a:outerShdw>
                </a:effectLst>
              </a:rPr>
              <a:t>Command Decisions Systems and Solutions (CDS</a:t>
            </a:r>
            <a:r>
              <a:rPr lang="en-US" sz="2800" b="1" baseline="33000" dirty="0">
                <a:effectLst>
                  <a:outerShdw blurRad="38100" dist="38100" dir="2700000" algn="tl">
                    <a:srgbClr val="000000">
                      <a:alpha val="43137"/>
                    </a:srgbClr>
                  </a:outerShdw>
                </a:effectLst>
              </a:rPr>
              <a:t>2</a:t>
            </a:r>
            <a:r>
              <a:rPr lang="en-US" sz="2800" b="1" dirty="0">
                <a:effectLst>
                  <a:outerShdw blurRad="38100" dist="38100" dir="2700000" algn="tl">
                    <a:srgbClr val="000000">
                      <a:alpha val="43137"/>
                    </a:srgbClr>
                  </a:outerShdw>
                </a:effectLst>
              </a:rPr>
              <a:t>)</a:t>
            </a:r>
          </a:p>
        </p:txBody>
      </p:sp>
      <p:sp>
        <p:nvSpPr>
          <p:cNvPr id="8" name="Rectangle 2"/>
          <p:cNvSpPr txBox="1">
            <a:spLocks noChangeArrowheads="1"/>
          </p:cNvSpPr>
          <p:nvPr/>
        </p:nvSpPr>
        <p:spPr bwMode="auto">
          <a:xfrm>
            <a:off x="0" y="4543004"/>
            <a:ext cx="9143999" cy="1588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0"/>
              </a:spcBef>
              <a:spcAft>
                <a:spcPts val="1200"/>
              </a:spcAft>
              <a:buClr>
                <a:srgbClr val="CC0000"/>
              </a:buClr>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0"/>
              </a:spcBef>
              <a:spcAft>
                <a:spcPts val="1200"/>
              </a:spcAft>
              <a:buClr>
                <a:srgbClr val="CC0000"/>
              </a:buClr>
              <a:buChar char="–"/>
              <a:defRPr sz="2800">
                <a:solidFill>
                  <a:schemeClr val="tx1"/>
                </a:solidFill>
                <a:latin typeface="+mn-lt"/>
              </a:defRPr>
            </a:lvl2pPr>
            <a:lvl3pPr marL="1143000" indent="-228600" algn="l" rtl="0" eaLnBrk="0" fontAlgn="base" hangingPunct="0">
              <a:spcBef>
                <a:spcPct val="0"/>
              </a:spcBef>
              <a:spcAft>
                <a:spcPts val="1200"/>
              </a:spcAft>
              <a:buClr>
                <a:srgbClr val="CC0000"/>
              </a:buClr>
              <a:buChar char="•"/>
              <a:defRPr sz="2400">
                <a:solidFill>
                  <a:schemeClr val="tx1"/>
                </a:solidFill>
                <a:latin typeface="+mn-lt"/>
              </a:defRPr>
            </a:lvl3pPr>
            <a:lvl4pPr marL="1600200" indent="-228600" algn="l" rtl="0" eaLnBrk="0" fontAlgn="base" hangingPunct="0">
              <a:spcBef>
                <a:spcPct val="0"/>
              </a:spcBef>
              <a:spcAft>
                <a:spcPts val="1200"/>
              </a:spcAft>
              <a:buClr>
                <a:srgbClr val="CC0000"/>
              </a:buClr>
              <a:buChar char="–"/>
              <a:defRPr sz="2000">
                <a:solidFill>
                  <a:schemeClr val="tx1"/>
                </a:solidFill>
                <a:latin typeface="+mn-lt"/>
              </a:defRPr>
            </a:lvl4pPr>
            <a:lvl5pPr marL="2057400" indent="-228600" algn="l" rtl="0" eaLnBrk="0" fontAlgn="base" hangingPunct="0">
              <a:spcBef>
                <a:spcPct val="0"/>
              </a:spcBef>
              <a:spcAft>
                <a:spcPts val="1200"/>
              </a:spcAft>
              <a:buClr>
                <a:srgbClr val="CC0000"/>
              </a:buClr>
              <a:buChar char="»"/>
              <a:defRPr sz="2000">
                <a:solidFill>
                  <a:schemeClr val="tx1"/>
                </a:solidFill>
                <a:latin typeface="+mn-lt"/>
              </a:defRPr>
            </a:lvl5pPr>
            <a:lvl6pPr marL="2514600" indent="-228600" algn="l" rtl="0" fontAlgn="base">
              <a:spcBef>
                <a:spcPct val="20000"/>
              </a:spcBef>
              <a:spcAft>
                <a:spcPct val="0"/>
              </a:spcAft>
              <a:buClr>
                <a:srgbClr val="CC0000"/>
              </a:buClr>
              <a:buChar char="»"/>
              <a:defRPr sz="2000">
                <a:solidFill>
                  <a:schemeClr val="tx1"/>
                </a:solidFill>
                <a:latin typeface="+mn-lt"/>
              </a:defRPr>
            </a:lvl6pPr>
            <a:lvl7pPr marL="2971800" indent="-228600" algn="l" rtl="0" fontAlgn="base">
              <a:spcBef>
                <a:spcPct val="20000"/>
              </a:spcBef>
              <a:spcAft>
                <a:spcPct val="0"/>
              </a:spcAft>
              <a:buClr>
                <a:srgbClr val="CC0000"/>
              </a:buClr>
              <a:buChar char="»"/>
              <a:defRPr sz="2000">
                <a:solidFill>
                  <a:schemeClr val="tx1"/>
                </a:solidFill>
                <a:latin typeface="+mn-lt"/>
              </a:defRPr>
            </a:lvl7pPr>
            <a:lvl8pPr marL="3429000" indent="-228600" algn="l" rtl="0" fontAlgn="base">
              <a:spcBef>
                <a:spcPct val="20000"/>
              </a:spcBef>
              <a:spcAft>
                <a:spcPct val="0"/>
              </a:spcAft>
              <a:buClr>
                <a:srgbClr val="CC0000"/>
              </a:buClr>
              <a:buChar char="»"/>
              <a:defRPr sz="2000">
                <a:solidFill>
                  <a:schemeClr val="tx1"/>
                </a:solidFill>
                <a:latin typeface="+mn-lt"/>
              </a:defRPr>
            </a:lvl8pPr>
            <a:lvl9pPr marL="3886200" indent="-228600" algn="l" rtl="0" fontAlgn="base">
              <a:spcBef>
                <a:spcPct val="20000"/>
              </a:spcBef>
              <a:spcAft>
                <a:spcPct val="0"/>
              </a:spcAft>
              <a:buClr>
                <a:srgbClr val="CC0000"/>
              </a:buClr>
              <a:buChar char="»"/>
              <a:defRPr sz="2000">
                <a:solidFill>
                  <a:schemeClr val="tx1"/>
                </a:solidFill>
                <a:latin typeface="+mn-lt"/>
              </a:defRPr>
            </a:lvl9pPr>
          </a:lstStyle>
          <a:p>
            <a:pPr marL="107950" indent="0" algn="ctr" eaLnBrk="1" hangingPunct="1">
              <a:buSzPct val="4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t>CDS</a:t>
            </a:r>
            <a:r>
              <a:rPr lang="en-US" sz="2400" baseline="30000" dirty="0" smtClean="0"/>
              <a:t>2</a:t>
            </a:r>
            <a:r>
              <a:rPr lang="en-US" sz="2400" dirty="0" smtClean="0"/>
              <a:t> provides consulting services to ETA for report validation and date element validation and the operation and maintenance of DRVS software</a:t>
            </a:r>
          </a:p>
        </p:txBody>
      </p:sp>
    </p:spTree>
    <p:extLst>
      <p:ext uri="{BB962C8B-B14F-4D97-AF65-F5344CB8AC3E}">
        <p14:creationId xmlns:p14="http://schemas.microsoft.com/office/powerpoint/2010/main" val="25395628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457200" y="1425575"/>
            <a:ext cx="8229600" cy="4700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774700" indent="-665163">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gn="ctr">
              <a:spcAft>
                <a:spcPts val="1425"/>
              </a:spcAft>
              <a:buClr>
                <a:srgbClr val="000000"/>
              </a:buClr>
              <a:buSzPct val="45000"/>
              <a:buFont typeface="StarSymbol" charset="0"/>
              <a:buNone/>
              <a:defRPr/>
            </a:pPr>
            <a:r>
              <a:rPr lang="en-US" sz="3200" b="1" u="sng" dirty="0">
                <a:solidFill>
                  <a:schemeClr val="tx1"/>
                </a:solidFill>
                <a:effectLst>
                  <a:outerShdw blurRad="38100" dist="38100" dir="2700000" algn="tl">
                    <a:srgbClr val="C0C0C0"/>
                  </a:outerShdw>
                </a:effectLst>
                <a:latin typeface="Calibri" charset="0"/>
                <a:cs typeface="+mn-cs"/>
              </a:rPr>
              <a:t>Official Definition</a:t>
            </a:r>
          </a:p>
          <a:p>
            <a:pPr>
              <a:lnSpc>
                <a:spcPts val="1188"/>
              </a:lnSpc>
              <a:spcBef>
                <a:spcPts val="50"/>
              </a:spcBef>
              <a:defRPr/>
            </a:pPr>
            <a:endParaRPr lang="en-US" sz="2600" i="1" dirty="0">
              <a:solidFill>
                <a:schemeClr val="tx1"/>
              </a:solidFill>
              <a:latin typeface="Calibri" charset="0"/>
              <a:cs typeface="+mn-cs"/>
            </a:endParaRPr>
          </a:p>
          <a:p>
            <a:pPr>
              <a:lnSpc>
                <a:spcPts val="1188"/>
              </a:lnSpc>
              <a:spcBef>
                <a:spcPts val="50"/>
              </a:spcBef>
              <a:defRPr/>
            </a:pPr>
            <a:endParaRPr lang="en-US" sz="2600" i="1" dirty="0">
              <a:solidFill>
                <a:schemeClr val="tx1"/>
              </a:solidFill>
              <a:latin typeface="Calibri" charset="0"/>
              <a:cs typeface="+mn-cs"/>
            </a:endParaRPr>
          </a:p>
          <a:p>
            <a:pPr>
              <a:lnSpc>
                <a:spcPts val="1188"/>
              </a:lnSpc>
              <a:spcBef>
                <a:spcPts val="50"/>
              </a:spcBef>
              <a:defRPr/>
            </a:pPr>
            <a:r>
              <a:rPr lang="en-US" sz="2600" i="1" dirty="0">
                <a:solidFill>
                  <a:schemeClr val="tx1"/>
                </a:solidFill>
                <a:latin typeface="Calibri" charset="0"/>
                <a:cs typeface="+mn-cs"/>
              </a:rPr>
              <a:t>  Of those out-of-school youth who are basic skills deficient:</a:t>
            </a:r>
          </a:p>
          <a:p>
            <a:pPr algn="ctr">
              <a:lnSpc>
                <a:spcPts val="1188"/>
              </a:lnSpc>
              <a:spcBef>
                <a:spcPts val="50"/>
              </a:spcBef>
              <a:defRPr/>
            </a:pPr>
            <a:endParaRPr lang="en-US" sz="2600" dirty="0">
              <a:solidFill>
                <a:schemeClr val="tx1"/>
              </a:solidFill>
              <a:latin typeface="Calibri" charset="0"/>
              <a:cs typeface="+mn-cs"/>
            </a:endParaRPr>
          </a:p>
          <a:p>
            <a:pPr algn="ctr">
              <a:defRPr/>
            </a:pPr>
            <a:r>
              <a:rPr lang="en-US" sz="2600" dirty="0">
                <a:solidFill>
                  <a:schemeClr val="tx1"/>
                </a:solidFill>
                <a:latin typeface="Calibri" charset="0"/>
                <a:cs typeface="+mn-cs"/>
              </a:rPr>
              <a:t># of participants who increase one </a:t>
            </a:r>
          </a:p>
          <a:p>
            <a:pPr algn="ctr">
              <a:defRPr/>
            </a:pPr>
            <a:r>
              <a:rPr lang="en-US" sz="2600" dirty="0">
                <a:solidFill>
                  <a:schemeClr val="tx1"/>
                </a:solidFill>
                <a:latin typeface="Calibri" charset="0"/>
                <a:cs typeface="+mn-cs"/>
              </a:rPr>
              <a:t>or more educational functioning levels</a:t>
            </a:r>
          </a:p>
          <a:p>
            <a:pPr algn="ctr">
              <a:defRPr/>
            </a:pPr>
            <a:r>
              <a:rPr lang="en-US" sz="2600" dirty="0">
                <a:solidFill>
                  <a:schemeClr val="tx1"/>
                </a:solidFill>
                <a:latin typeface="Calibri" charset="0"/>
                <a:cs typeface="+mn-cs"/>
              </a:rPr>
              <a:t>-------------------divided by--------------------------</a:t>
            </a:r>
          </a:p>
          <a:p>
            <a:pPr algn="ctr">
              <a:defRPr/>
            </a:pPr>
            <a:r>
              <a:rPr lang="en-US" sz="2600" dirty="0">
                <a:solidFill>
                  <a:schemeClr val="tx1"/>
                </a:solidFill>
                <a:latin typeface="Calibri" charset="0"/>
                <a:cs typeface="+mn-cs"/>
              </a:rPr>
              <a:t># of participants who have completed </a:t>
            </a:r>
          </a:p>
          <a:p>
            <a:pPr algn="ctr">
              <a:defRPr/>
            </a:pPr>
            <a:r>
              <a:rPr lang="en-US" sz="2600" dirty="0">
                <a:solidFill>
                  <a:schemeClr val="tx1"/>
                </a:solidFill>
                <a:latin typeface="Calibri" charset="0"/>
                <a:cs typeface="+mn-cs"/>
              </a:rPr>
              <a:t>a year in the youth program (i.e., one year </a:t>
            </a:r>
          </a:p>
          <a:p>
            <a:pPr algn="ctr">
              <a:defRPr/>
            </a:pPr>
            <a:r>
              <a:rPr lang="en-US" sz="2600" dirty="0">
                <a:solidFill>
                  <a:schemeClr val="tx1"/>
                </a:solidFill>
                <a:latin typeface="Calibri" charset="0"/>
                <a:cs typeface="+mn-cs"/>
              </a:rPr>
              <a:t>from the date of first youth program service) </a:t>
            </a:r>
          </a:p>
          <a:p>
            <a:pPr algn="ctr">
              <a:defRPr/>
            </a:pPr>
            <a:r>
              <a:rPr lang="en-US" sz="2600" b="1" dirty="0">
                <a:solidFill>
                  <a:schemeClr val="tx1"/>
                </a:solidFill>
                <a:latin typeface="Calibri" charset="0"/>
                <a:cs typeface="+mn-cs"/>
              </a:rPr>
              <a:t>plus </a:t>
            </a:r>
            <a:r>
              <a:rPr lang="en-US" sz="2600" dirty="0">
                <a:solidFill>
                  <a:schemeClr val="tx1"/>
                </a:solidFill>
                <a:latin typeface="Calibri" charset="0"/>
                <a:cs typeface="+mn-cs"/>
              </a:rPr>
              <a:t>the # of participants who exit before </a:t>
            </a:r>
          </a:p>
          <a:p>
            <a:pPr algn="ctr">
              <a:defRPr/>
            </a:pPr>
            <a:r>
              <a:rPr lang="en-US" sz="2600" dirty="0">
                <a:solidFill>
                  <a:schemeClr val="tx1"/>
                </a:solidFill>
                <a:latin typeface="Calibri" charset="0"/>
                <a:cs typeface="+mn-cs"/>
              </a:rPr>
              <a:t>completing a year in the youth program</a:t>
            </a:r>
          </a:p>
        </p:txBody>
      </p:sp>
      <p:sp>
        <p:nvSpPr>
          <p:cNvPr id="5" name="Rectangle 1"/>
          <p:cNvSpPr>
            <a:spLocks noGrp="1" noChangeArrowheads="1"/>
          </p:cNvSpPr>
          <p:nvPr>
            <p:ph type="title" idx="4294967295"/>
          </p:nvPr>
        </p:nvSpPr>
        <p:spPr>
          <a:xfrm>
            <a:off x="2490952" y="274639"/>
            <a:ext cx="6526924" cy="718590"/>
          </a:xfrm>
          <a:solidFill>
            <a:srgbClr val="FFCC99"/>
          </a:solidFill>
        </p:spPr>
        <p:txBody>
          <a:bodyPr lIns="0" tIns="0" rIns="0" bIns="0"/>
          <a:lstStyle/>
          <a:p>
            <a:pPr eaLnBrk="1" hangingPunct="1">
              <a:buFont typeface="Times New Roman" pitchFamily="16" charset="0"/>
              <a:buNone/>
              <a:tabLst>
                <a:tab pos="723900" algn="l"/>
                <a:tab pos="1447800" algn="l"/>
                <a:tab pos="2171700" algn="l"/>
                <a:tab pos="2895600" algn="l"/>
                <a:tab pos="3619500" algn="l"/>
                <a:tab pos="4343400" algn="l"/>
                <a:tab pos="5067300" algn="l"/>
                <a:tab pos="5791200" algn="l"/>
                <a:tab pos="6515100" algn="l"/>
              </a:tabLst>
              <a:defRPr/>
            </a:pPr>
            <a:r>
              <a:rPr lang="en-US" b="1" dirty="0"/>
              <a:t>Literacy and Numeracy Gains</a:t>
            </a:r>
          </a:p>
        </p:txBody>
      </p:sp>
    </p:spTree>
    <p:extLst>
      <p:ext uri="{BB962C8B-B14F-4D97-AF65-F5344CB8AC3E}">
        <p14:creationId xmlns:p14="http://schemas.microsoft.com/office/powerpoint/2010/main" val="32006412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body" idx="4294967295"/>
          </p:nvPr>
        </p:nvSpPr>
        <p:spPr>
          <a:xfrm>
            <a:off x="147917" y="1425575"/>
            <a:ext cx="8834717" cy="4700588"/>
          </a:xfrm>
        </p:spPr>
        <p:txBody>
          <a:bodyPr lIns="0" tIns="0" rIns="0" bIns="0"/>
          <a:lstStyle/>
          <a:p>
            <a:pPr marL="565150" indent="-457200" eaLnBrk="1" hangingPunct="1">
              <a:spcAft>
                <a:spcPts val="3600"/>
              </a:spcAft>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chemeClr val="tx1"/>
                </a:solidFill>
              </a:rPr>
              <a:t>The definition looks simple but the reported outcomes depend on several factors. </a:t>
            </a:r>
          </a:p>
          <a:p>
            <a:pPr marL="565150" indent="-457200" eaLnBrk="1" hangingPunct="1">
              <a:spcAft>
                <a:spcPts val="3600"/>
              </a:spcAft>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chemeClr val="tx1"/>
                </a:solidFill>
              </a:rPr>
              <a:t>The following slides will explain the factors that impact the literacy/numeracy outcome including the participants that make up the numerator and denominator and the constructed variables and WIASRD fields used in calculating the outcome.</a:t>
            </a:r>
          </a:p>
        </p:txBody>
      </p:sp>
      <p:sp>
        <p:nvSpPr>
          <p:cNvPr id="5" name="Rectangle 1"/>
          <p:cNvSpPr>
            <a:spLocks noGrp="1" noChangeArrowheads="1"/>
          </p:cNvSpPr>
          <p:nvPr>
            <p:ph type="title" idx="4294967295"/>
          </p:nvPr>
        </p:nvSpPr>
        <p:spPr>
          <a:xfrm>
            <a:off x="2490952" y="274639"/>
            <a:ext cx="6526924" cy="718590"/>
          </a:xfrm>
          <a:solidFill>
            <a:srgbClr val="FFCC99"/>
          </a:solidFill>
        </p:spPr>
        <p:txBody>
          <a:bodyPr lIns="0" tIns="0" rIns="0" bIns="0"/>
          <a:lstStyle/>
          <a:p>
            <a:pPr eaLnBrk="1" hangingPunct="1">
              <a:buFont typeface="Times New Roman" pitchFamily="16" charset="0"/>
              <a:buNone/>
              <a:tabLst>
                <a:tab pos="723900" algn="l"/>
                <a:tab pos="1447800" algn="l"/>
                <a:tab pos="2171700" algn="l"/>
                <a:tab pos="2895600" algn="l"/>
                <a:tab pos="3619500" algn="l"/>
                <a:tab pos="4343400" algn="l"/>
                <a:tab pos="5067300" algn="l"/>
                <a:tab pos="5791200" algn="l"/>
                <a:tab pos="6515100" algn="l"/>
              </a:tabLst>
              <a:defRPr/>
            </a:pPr>
            <a:r>
              <a:rPr lang="en-US" b="1" dirty="0"/>
              <a:t>Literacy and Numeracy Gains</a:t>
            </a:r>
          </a:p>
        </p:txBody>
      </p:sp>
    </p:spTree>
    <p:extLst>
      <p:ext uri="{BB962C8B-B14F-4D97-AF65-F5344CB8AC3E}">
        <p14:creationId xmlns:p14="http://schemas.microsoft.com/office/powerpoint/2010/main" val="21515453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body" idx="4294967295"/>
          </p:nvPr>
        </p:nvSpPr>
        <p:spPr>
          <a:xfrm>
            <a:off x="53789" y="1425575"/>
            <a:ext cx="8996082" cy="5217272"/>
          </a:xfrm>
        </p:spPr>
        <p:txBody>
          <a:bodyPr lIns="0" tIns="0" rIns="0" bIns="0"/>
          <a:lstStyle/>
          <a:p>
            <a:pPr marL="107950" indent="0" algn="ctr" eaLnBrk="1" hangingPunct="1">
              <a:buSzPct val="4500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b="1" dirty="0" smtClean="0">
                <a:solidFill>
                  <a:schemeClr val="tx1"/>
                </a:solidFill>
              </a:rPr>
              <a:t>Reference Documents</a:t>
            </a:r>
          </a:p>
          <a:p>
            <a:pPr marL="450850" eaLnBrk="1" hangingPunct="1">
              <a:buSzPct val="100000"/>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2000" b="1" dirty="0" smtClean="0">
                <a:solidFill>
                  <a:schemeClr val="tx1"/>
                </a:solidFill>
              </a:rPr>
              <a:t>TEGL 17-05</a:t>
            </a:r>
          </a:p>
          <a:p>
            <a:pPr marL="863600" lvl="1" indent="-323850" eaLnBrk="1" hangingPunct="1">
              <a:spcAft>
                <a:spcPts val="3000"/>
              </a:spcAft>
              <a:buSzPct val="100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2000" b="1" dirty="0" smtClean="0">
                <a:solidFill>
                  <a:schemeClr val="tx1"/>
                </a:solidFill>
                <a:hlinkClick r:id="rId3"/>
              </a:rPr>
              <a:t>http://wdr.doleta.gov/directives/corr_doc.cfm?DOCN=2195</a:t>
            </a:r>
            <a:r>
              <a:rPr lang="en-US" sz="2000" b="1" dirty="0" smtClean="0">
                <a:solidFill>
                  <a:schemeClr val="tx1"/>
                </a:solidFill>
              </a:rPr>
              <a:t>  </a:t>
            </a:r>
          </a:p>
          <a:p>
            <a:pPr marL="450850" eaLnBrk="1" hangingPunct="1">
              <a:buSzPct val="100000"/>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2000" b="1" dirty="0" smtClean="0">
                <a:solidFill>
                  <a:schemeClr val="tx1"/>
                </a:solidFill>
              </a:rPr>
              <a:t>TEGL 17-05, Change 2</a:t>
            </a:r>
          </a:p>
          <a:p>
            <a:pPr marL="863600" lvl="1" indent="-323850" eaLnBrk="1" hangingPunct="1">
              <a:spcAft>
                <a:spcPts val="3000"/>
              </a:spcAft>
              <a:buSzPct val="100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2000" b="1" dirty="0" smtClean="0">
                <a:solidFill>
                  <a:schemeClr val="tx1"/>
                </a:solidFill>
                <a:hlinkClick r:id="rId4"/>
              </a:rPr>
              <a:t>http://wdr.doleta.gov/directives/corr_doc.cfm?DOCN=2759</a:t>
            </a:r>
            <a:r>
              <a:rPr lang="en-US" sz="2000" b="1" dirty="0" smtClean="0">
                <a:solidFill>
                  <a:schemeClr val="tx1"/>
                </a:solidFill>
              </a:rPr>
              <a:t>  </a:t>
            </a:r>
          </a:p>
          <a:p>
            <a:pPr marL="450850" eaLnBrk="1" hangingPunct="1">
              <a:buSzPct val="100000"/>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2000" b="1" dirty="0" smtClean="0">
                <a:solidFill>
                  <a:schemeClr val="tx1"/>
                </a:solidFill>
              </a:rPr>
              <a:t>TEGL 18-11</a:t>
            </a:r>
          </a:p>
          <a:p>
            <a:pPr marL="863600" lvl="1" indent="-323850" eaLnBrk="1" hangingPunct="1">
              <a:spcAft>
                <a:spcPts val="3000"/>
              </a:spcAft>
              <a:buSzPct val="100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2000" b="1" dirty="0" smtClean="0">
                <a:solidFill>
                  <a:schemeClr val="tx1"/>
                </a:solidFill>
                <a:hlinkClick r:id="rId5"/>
              </a:rPr>
              <a:t>http://wdr.doleta.gov/directives/corr_doc.cfm?DOCN=4054</a:t>
            </a:r>
            <a:r>
              <a:rPr lang="en-US" sz="2000" b="1" dirty="0" smtClean="0">
                <a:solidFill>
                  <a:schemeClr val="tx1"/>
                </a:solidFill>
              </a:rPr>
              <a:t>  </a:t>
            </a:r>
          </a:p>
          <a:p>
            <a:pPr marL="450850" eaLnBrk="1" hangingPunct="1">
              <a:buSzPct val="100000"/>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2000" b="1" dirty="0" smtClean="0">
                <a:solidFill>
                  <a:schemeClr val="tx1"/>
                </a:solidFill>
              </a:rPr>
              <a:t>WIASRD</a:t>
            </a:r>
          </a:p>
          <a:p>
            <a:pPr marL="863600" lvl="1" indent="-323850" eaLnBrk="1" hangingPunct="1">
              <a:buSzPct val="100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1800" b="1" dirty="0" smtClean="0">
                <a:solidFill>
                  <a:schemeClr val="tx1"/>
                </a:solidFill>
                <a:hlinkClick r:id="rId6"/>
              </a:rPr>
              <a:t>http://www.doleta.gov/performance/pfdocs/Edit_Checks_Website_051210.pdf</a:t>
            </a:r>
            <a:r>
              <a:rPr lang="en-US" sz="1800" b="1" dirty="0" smtClean="0">
                <a:solidFill>
                  <a:schemeClr val="tx1"/>
                </a:solidFill>
              </a:rPr>
              <a:t> </a:t>
            </a:r>
          </a:p>
        </p:txBody>
      </p:sp>
      <p:sp>
        <p:nvSpPr>
          <p:cNvPr id="5" name="Rectangle 1"/>
          <p:cNvSpPr>
            <a:spLocks noGrp="1" noChangeArrowheads="1"/>
          </p:cNvSpPr>
          <p:nvPr>
            <p:ph type="title" idx="4294967295"/>
          </p:nvPr>
        </p:nvSpPr>
        <p:spPr>
          <a:xfrm>
            <a:off x="2490952" y="274639"/>
            <a:ext cx="6526924" cy="718590"/>
          </a:xfrm>
          <a:solidFill>
            <a:srgbClr val="FFCC99"/>
          </a:solidFill>
        </p:spPr>
        <p:txBody>
          <a:bodyPr lIns="0" tIns="0" rIns="0" bIns="0"/>
          <a:lstStyle/>
          <a:p>
            <a:pPr eaLnBrk="1" hangingPunct="1">
              <a:buFont typeface="Times New Roman" pitchFamily="16" charset="0"/>
              <a:buNone/>
              <a:tabLst>
                <a:tab pos="723900" algn="l"/>
                <a:tab pos="1447800" algn="l"/>
                <a:tab pos="2171700" algn="l"/>
                <a:tab pos="2895600" algn="l"/>
                <a:tab pos="3619500" algn="l"/>
                <a:tab pos="4343400" algn="l"/>
                <a:tab pos="5067300" algn="l"/>
                <a:tab pos="5791200" algn="l"/>
                <a:tab pos="6515100" algn="l"/>
              </a:tabLst>
              <a:defRPr/>
            </a:pPr>
            <a:r>
              <a:rPr lang="en-US" b="1" dirty="0"/>
              <a:t>Literacy and Numeracy Gains</a:t>
            </a:r>
          </a:p>
        </p:txBody>
      </p:sp>
    </p:spTree>
    <p:extLst>
      <p:ext uri="{BB962C8B-B14F-4D97-AF65-F5344CB8AC3E}">
        <p14:creationId xmlns:p14="http://schemas.microsoft.com/office/powerpoint/2010/main" val="126247235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4" name="Group 2"/>
          <p:cNvGraphicFramePr>
            <a:graphicFrameLocks noGrp="1"/>
          </p:cNvGraphicFramePr>
          <p:nvPr>
            <p:extLst>
              <p:ext uri="{D42A27DB-BD31-4B8C-83A1-F6EECF244321}">
                <p14:modId xmlns:p14="http://schemas.microsoft.com/office/powerpoint/2010/main" val="192528448"/>
              </p:ext>
            </p:extLst>
          </p:nvPr>
        </p:nvGraphicFramePr>
        <p:xfrm>
          <a:off x="274638" y="1419693"/>
          <a:ext cx="8521700" cy="1026345"/>
        </p:xfrm>
        <a:graphic>
          <a:graphicData uri="http://schemas.openxmlformats.org/drawingml/2006/table">
            <a:tbl>
              <a:tblPr/>
              <a:tblGrid>
                <a:gridCol w="269875"/>
                <a:gridCol w="1670050"/>
                <a:gridCol w="2763837"/>
                <a:gridCol w="3817938"/>
              </a:tblGrid>
              <a:tr h="1025525">
                <a:tc>
                  <a:txBody>
                    <a:bodyPr/>
                    <a:lstStyle/>
                    <a:p>
                      <a:pPr marL="0" marR="0" lvl="0" indent="0" algn="ctr"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cs typeface="Arial" charset="0"/>
                        </a:rPr>
                        <a:t>102</a:t>
                      </a:r>
                    </a:p>
                  </a:txBody>
                  <a:tcPr marL="90000" marR="90000" marT="46765" marB="46765"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cs typeface="Arial" charset="0"/>
                        </a:rPr>
                        <a:t>Date of Birth</a:t>
                      </a:r>
                    </a:p>
                  </a:txBody>
                  <a:tcPr marL="90000" marR="90000" marT="46765" marB="46765"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cs typeface="Arial" charset="0"/>
                        </a:rPr>
                        <a:t>YYYYMMDD</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kumimoji="0" lang="en-US" sz="1200" b="0" i="0" u="none" strike="noStrike" cap="none" normalizeH="0" baseline="0" dirty="0" smtClean="0">
                        <a:ln>
                          <a:noFill/>
                        </a:ln>
                        <a:solidFill>
                          <a:srgbClr val="000000"/>
                        </a:solidFill>
                        <a:effectLst/>
                        <a:latin typeface="Calibri" charset="0"/>
                        <a:ea typeface="Microsoft YaHei" charset="-122"/>
                        <a:cs typeface="Arial" charset="0"/>
                      </a:endParaRP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cs typeface="Arial" charset="0"/>
                        </a:rPr>
                        <a:t>Blank</a:t>
                      </a:r>
                    </a:p>
                  </a:txBody>
                  <a:tcPr marL="90000" marR="90000" marT="46765" marB="46765"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cs typeface="Arial" charset="0"/>
                        </a:rPr>
                        <a:t>A. Mandatory field in DRVS version 5.0 for youth </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kumimoji="0" lang="en-US" sz="1200" b="0" i="0" u="none" strike="noStrike" cap="none" normalizeH="0" baseline="0" dirty="0" smtClean="0">
                        <a:ln>
                          <a:noFill/>
                        </a:ln>
                        <a:solidFill>
                          <a:srgbClr val="000000"/>
                        </a:solidFill>
                        <a:effectLst/>
                        <a:latin typeface="Calibri" charset="0"/>
                        <a:ea typeface="Microsoft YaHei" charset="-122"/>
                        <a:cs typeface="Arial" charset="0"/>
                      </a:endParaRP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cs typeface="Arial" charset="0"/>
                        </a:rPr>
                        <a:t>B. Must not be blank if Date of First Intensive Service (WIASRD 334) is not null or Date Entered Training (WIASRD 335) is not null (for Adult, DW, and NEG only).</a:t>
                      </a:r>
                    </a:p>
                  </a:txBody>
                  <a:tcPr marL="90000" marR="90000" marT="46765" marB="46765"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18452" name="Group 20"/>
          <p:cNvGraphicFramePr>
            <a:graphicFrameLocks noGrp="1"/>
          </p:cNvGraphicFramePr>
          <p:nvPr>
            <p:extLst>
              <p:ext uri="{D42A27DB-BD31-4B8C-83A1-F6EECF244321}">
                <p14:modId xmlns:p14="http://schemas.microsoft.com/office/powerpoint/2010/main" val="2334485806"/>
              </p:ext>
            </p:extLst>
          </p:nvPr>
        </p:nvGraphicFramePr>
        <p:xfrm>
          <a:off x="304800" y="2658035"/>
          <a:ext cx="8505825" cy="1586034"/>
        </p:xfrm>
        <a:graphic>
          <a:graphicData uri="http://schemas.openxmlformats.org/drawingml/2006/table">
            <a:tbl>
              <a:tblPr/>
              <a:tblGrid>
                <a:gridCol w="277812"/>
                <a:gridCol w="1652588"/>
                <a:gridCol w="2768600"/>
                <a:gridCol w="3806825"/>
              </a:tblGrid>
              <a:tr h="1336675">
                <a:tc>
                  <a:txBody>
                    <a:bodyPr/>
                    <a:lstStyle/>
                    <a:p>
                      <a:pPr marL="0" marR="0" lvl="0" indent="0" algn="ctr"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cs typeface="Arial" charset="0"/>
                        </a:rPr>
                        <a:t>129</a:t>
                      </a:r>
                    </a:p>
                  </a:txBody>
                  <a:tcPr marL="90000" marR="90000" marT="46765" marB="46765"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cs typeface="Arial" charset="0"/>
                        </a:rPr>
                        <a:t>School Status at Participation</a:t>
                      </a:r>
                    </a:p>
                  </a:txBody>
                  <a:tcPr marL="90000" marR="90000" marT="46765" marB="46765"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cs typeface="Arial" charset="0"/>
                        </a:rPr>
                        <a:t> 1 = In-school, H.S. or less</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cs typeface="Arial" charset="0"/>
                        </a:rPr>
                        <a:t> 2 = In-school, Alternative School</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cs typeface="Arial" charset="0"/>
                        </a:rPr>
                        <a:t> 3 = In-school, Post-H.S.</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cs typeface="Arial" charset="0"/>
                        </a:rPr>
                        <a:t> 4 = Not attending school or H.S. Dropout</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cs typeface="Arial" charset="0"/>
                        </a:rPr>
                        <a:t> 5 = Not attending school; H.S. graduate</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kumimoji="0" lang="en-US" sz="1200" b="0" i="0" u="none" strike="noStrike" cap="none" normalizeH="0" baseline="0" dirty="0" smtClean="0">
                        <a:ln>
                          <a:noFill/>
                        </a:ln>
                        <a:solidFill>
                          <a:srgbClr val="000000"/>
                        </a:solidFill>
                        <a:effectLst/>
                        <a:latin typeface="Calibri" charset="0"/>
                        <a:ea typeface="Microsoft YaHei" charset="-122"/>
                        <a:cs typeface="Arial" charset="0"/>
                      </a:endParaRP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cs typeface="Arial" charset="0"/>
                        </a:rPr>
                        <a:t>Blank or 0 = Adult only and for dislocated worker/NEG</a:t>
                      </a:r>
                    </a:p>
                  </a:txBody>
                  <a:tcPr marL="90000" marR="90000" marT="46765" marB="46765"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cs typeface="Arial" charset="0"/>
                        </a:rPr>
                        <a:t>A. Must be 3 or 5 if WIASRD 122 (Highest School Grade Completed) is 13-17, 87, 88,  90, or 91. (For Youth only)</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kumimoji="0" lang="en-US" sz="1200" b="0" i="0" u="none" strike="noStrike" cap="none" normalizeH="0" baseline="0" dirty="0" smtClean="0">
                        <a:ln>
                          <a:noFill/>
                        </a:ln>
                        <a:solidFill>
                          <a:srgbClr val="000000"/>
                        </a:solidFill>
                        <a:effectLst/>
                        <a:latin typeface="Calibri" charset="0"/>
                        <a:ea typeface="Microsoft YaHei" charset="-122"/>
                        <a:cs typeface="Arial" charset="0"/>
                      </a:endParaRP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cs typeface="Arial" charset="0"/>
                        </a:rPr>
                        <a:t>B. Must be 1, 2, or 4 if WIASRD 122 (Highest School Grade Completed) is 00-12.  (For Youth only)</a:t>
                      </a:r>
                    </a:p>
                  </a:txBody>
                  <a:tcPr marL="90000" marR="90000" marT="46765" marB="46765"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18470" name="Group 38"/>
          <p:cNvGraphicFramePr>
            <a:graphicFrameLocks noGrp="1"/>
          </p:cNvGraphicFramePr>
          <p:nvPr>
            <p:extLst>
              <p:ext uri="{D42A27DB-BD31-4B8C-83A1-F6EECF244321}">
                <p14:modId xmlns:p14="http://schemas.microsoft.com/office/powerpoint/2010/main" val="1477165280"/>
              </p:ext>
            </p:extLst>
          </p:nvPr>
        </p:nvGraphicFramePr>
        <p:xfrm>
          <a:off x="304800" y="4419598"/>
          <a:ext cx="8496300" cy="839926"/>
        </p:xfrm>
        <a:graphic>
          <a:graphicData uri="http://schemas.openxmlformats.org/drawingml/2006/table">
            <a:tbl>
              <a:tblPr/>
              <a:tblGrid>
                <a:gridCol w="268287"/>
                <a:gridCol w="1643063"/>
                <a:gridCol w="2795587"/>
                <a:gridCol w="3789363"/>
              </a:tblGrid>
              <a:tr h="715963">
                <a:tc>
                  <a:txBody>
                    <a:bodyPr/>
                    <a:lstStyle/>
                    <a:p>
                      <a:pPr marL="0" marR="0" lvl="0" indent="0" algn="ctr"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cs typeface="Arial" charset="0"/>
                        </a:rPr>
                        <a:t>130</a:t>
                      </a:r>
                    </a:p>
                  </a:txBody>
                  <a:tcPr marL="90000" marR="90000" marT="46837" marB="46837"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cs typeface="Arial" charset="0"/>
                        </a:rPr>
                        <a:t>Basic Literacy Skills Deficiency</a:t>
                      </a:r>
                    </a:p>
                  </a:txBody>
                  <a:tcPr marL="90000" marR="90000" marT="46837" marB="46837"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cs typeface="Arial" charset="0"/>
                        </a:rPr>
                        <a:t> 1 = Yes</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cs typeface="Arial" charset="0"/>
                        </a:rPr>
                        <a:t> 2 = No</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cs typeface="Arial" charset="0"/>
                        </a:rPr>
                        <a:t>Blank or 0 = Adult only and for dislocated worker/NEG</a:t>
                      </a:r>
                    </a:p>
                  </a:txBody>
                  <a:tcPr marL="90000" marR="90000" marT="46837" marB="46837"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cs typeface="Arial" charset="0"/>
                        </a:rPr>
                        <a:t>No additional edit checks.</a:t>
                      </a:r>
                    </a:p>
                  </a:txBody>
                  <a:tcPr marL="90000" marR="90000" marT="46837" marB="46837"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18488" name="Group 56"/>
          <p:cNvGraphicFramePr>
            <a:graphicFrameLocks noGrp="1"/>
          </p:cNvGraphicFramePr>
          <p:nvPr>
            <p:extLst>
              <p:ext uri="{D42A27DB-BD31-4B8C-83A1-F6EECF244321}">
                <p14:modId xmlns:p14="http://schemas.microsoft.com/office/powerpoint/2010/main" val="411639618"/>
              </p:ext>
            </p:extLst>
          </p:nvPr>
        </p:nvGraphicFramePr>
        <p:xfrm>
          <a:off x="304800" y="5481914"/>
          <a:ext cx="8534400" cy="1026415"/>
        </p:xfrm>
        <a:graphic>
          <a:graphicData uri="http://schemas.openxmlformats.org/drawingml/2006/table">
            <a:tbl>
              <a:tblPr/>
              <a:tblGrid>
                <a:gridCol w="269775"/>
                <a:gridCol w="1659907"/>
                <a:gridCol w="2780266"/>
                <a:gridCol w="3824452"/>
              </a:tblGrid>
              <a:tr h="901700">
                <a:tc>
                  <a:txBody>
                    <a:bodyPr/>
                    <a:lstStyle/>
                    <a:p>
                      <a:pPr marL="0" marR="0" lvl="0" indent="0" algn="ctr"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cs typeface="Arial" charset="0"/>
                        </a:rPr>
                        <a:t>303</a:t>
                      </a:r>
                    </a:p>
                  </a:txBody>
                  <a:tcPr marL="90000" marR="90000" marT="46800"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smtClean="0">
                          <a:ln>
                            <a:noFill/>
                          </a:ln>
                          <a:solidFill>
                            <a:srgbClr val="000000"/>
                          </a:solidFill>
                          <a:effectLst/>
                          <a:latin typeface="Calibri" charset="0"/>
                          <a:ea typeface="Microsoft YaHei" charset="-122"/>
                          <a:cs typeface="Arial" charset="0"/>
                        </a:rPr>
                        <a:t>Date of Exit</a:t>
                      </a:r>
                    </a:p>
                  </a:txBody>
                  <a:tcPr marL="90000" marR="90000" marT="46800"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cs typeface="Arial" charset="0"/>
                        </a:rPr>
                        <a:t>YYYYMMDD</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cs typeface="Arial" charset="0"/>
                        </a:rPr>
                        <a:t>Blank = has not exited</a:t>
                      </a:r>
                    </a:p>
                  </a:txBody>
                  <a:tcPr marL="90000" marR="90000" marT="46800"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cs typeface="Arial" charset="0"/>
                        </a:rPr>
                        <a:t>A.  Must be blank or greater than or equal to WIASRD 302 (Date of Program Participation).</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kumimoji="0" lang="en-US" sz="1200" b="0" i="0" u="none" strike="noStrike" cap="none" normalizeH="0" baseline="0" dirty="0" smtClean="0">
                        <a:ln>
                          <a:noFill/>
                        </a:ln>
                        <a:solidFill>
                          <a:srgbClr val="000000"/>
                        </a:solidFill>
                        <a:effectLst/>
                        <a:latin typeface="Calibri" charset="0"/>
                        <a:ea typeface="Microsoft YaHei" charset="-122"/>
                        <a:cs typeface="Arial" charset="0"/>
                      </a:endParaRP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cs typeface="Arial" charset="0"/>
                        </a:rPr>
                        <a:t>B. Must be a valid date if WIASRD 327 (Other Reasons for Exit) is 01, 02, 03, 04, 05, or 06.</a:t>
                      </a:r>
                    </a:p>
                  </a:txBody>
                  <a:tcPr marL="90000" marR="90000" marT="46800"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8" name="Rectangle 1"/>
          <p:cNvSpPr>
            <a:spLocks noGrp="1" noChangeArrowheads="1"/>
          </p:cNvSpPr>
          <p:nvPr>
            <p:ph type="title" idx="4294967295"/>
          </p:nvPr>
        </p:nvSpPr>
        <p:spPr>
          <a:xfrm>
            <a:off x="3342290" y="274639"/>
            <a:ext cx="5420710" cy="702824"/>
          </a:xfrm>
          <a:solidFill>
            <a:srgbClr val="FFCC99"/>
          </a:solidFill>
        </p:spPr>
        <p:txBody>
          <a:bodyPr lIns="0" tIns="0" rIns="0" bIns="0"/>
          <a:lstStyle/>
          <a:p>
            <a:pPr eaLnBrk="1" hangingPunct="1">
              <a:tabLst>
                <a:tab pos="723900" algn="l"/>
                <a:tab pos="1447800" algn="l"/>
                <a:tab pos="2171700" algn="l"/>
                <a:tab pos="2895600" algn="l"/>
                <a:tab pos="3619500" algn="l"/>
                <a:tab pos="4343400" algn="l"/>
                <a:tab pos="5067300" algn="l"/>
                <a:tab pos="5791200" algn="l"/>
                <a:tab pos="6515100" algn="l"/>
              </a:tabLst>
            </a:pPr>
            <a:r>
              <a:rPr lang="en-US" sz="3600" b="1" dirty="0" smtClean="0"/>
              <a:t>WIASRD ELEMENTS</a:t>
            </a:r>
          </a:p>
        </p:txBody>
      </p:sp>
    </p:spTree>
    <p:extLst>
      <p:ext uri="{BB962C8B-B14F-4D97-AF65-F5344CB8AC3E}">
        <p14:creationId xmlns:p14="http://schemas.microsoft.com/office/powerpoint/2010/main" val="333163471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2"/>
          <p:cNvSpPr txBox="1">
            <a:spLocks noChangeArrowheads="1"/>
          </p:cNvSpPr>
          <p:nvPr/>
        </p:nvSpPr>
        <p:spPr bwMode="auto">
          <a:xfrm>
            <a:off x="457200" y="1425575"/>
            <a:ext cx="8229600" cy="4700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431800" indent="-323850"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itchFamily="34" charset="0"/>
                <a:ea typeface="Microsoft YaHei" pitchFamily="34" charset="-122"/>
              </a:defRPr>
            </a:lvl1pPr>
            <a:lvl2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itchFamily="34" charset="0"/>
                <a:ea typeface="Microsoft YaHei" pitchFamily="34" charset="-122"/>
              </a:defRPr>
            </a:lvl2pPr>
            <a:lvl3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itchFamily="34" charset="0"/>
                <a:ea typeface="Microsoft YaHei" pitchFamily="34" charset="-122"/>
              </a:defRPr>
            </a:lvl3pPr>
            <a:lvl4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itchFamily="34" charset="0"/>
                <a:ea typeface="Microsoft YaHei" pitchFamily="34" charset="-122"/>
              </a:defRPr>
            </a:lvl4pPr>
            <a:lvl5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itchFamily="34" charset="0"/>
                <a:ea typeface="Microsoft YaHei" pitchFamily="34" charset="-122"/>
              </a:defRPr>
            </a:lvl5pPr>
            <a:lvl6pPr marL="25146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itchFamily="34" charset="0"/>
                <a:ea typeface="Microsoft YaHei" pitchFamily="34" charset="-122"/>
              </a:defRPr>
            </a:lvl6pPr>
            <a:lvl7pPr marL="29718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itchFamily="34" charset="0"/>
                <a:ea typeface="Microsoft YaHei" pitchFamily="34" charset="-122"/>
              </a:defRPr>
            </a:lvl7pPr>
            <a:lvl8pPr marL="34290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itchFamily="34" charset="0"/>
                <a:ea typeface="Microsoft YaHei" pitchFamily="34" charset="-122"/>
              </a:defRPr>
            </a:lvl8pPr>
            <a:lvl9pPr marL="38862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itchFamily="34" charset="0"/>
                <a:ea typeface="Microsoft YaHei" pitchFamily="34" charset="-122"/>
              </a:defRPr>
            </a:lvl9pPr>
          </a:lstStyle>
          <a:p>
            <a:pPr eaLnBrk="1" hangingPunct="1">
              <a:lnSpc>
                <a:spcPct val="102000"/>
              </a:lnSpc>
              <a:spcAft>
                <a:spcPts val="1425"/>
              </a:spcAft>
              <a:buClr>
                <a:srgbClr val="000000"/>
              </a:buClr>
              <a:buSzPct val="45000"/>
              <a:buFont typeface="StarSymbol"/>
              <a:buNone/>
            </a:pPr>
            <a:r>
              <a:rPr lang="en-US" sz="3200">
                <a:solidFill>
                  <a:srgbClr val="4474A9"/>
                </a:solidFill>
                <a:latin typeface="Calibri" pitchFamily="34" charset="0"/>
              </a:rPr>
              <a:t> </a:t>
            </a:r>
          </a:p>
        </p:txBody>
      </p:sp>
      <p:graphicFrame>
        <p:nvGraphicFramePr>
          <p:cNvPr id="19459" name="Group 3"/>
          <p:cNvGraphicFramePr>
            <a:graphicFrameLocks noGrp="1"/>
          </p:cNvGraphicFramePr>
          <p:nvPr>
            <p:extLst>
              <p:ext uri="{D42A27DB-BD31-4B8C-83A1-F6EECF244321}">
                <p14:modId xmlns:p14="http://schemas.microsoft.com/office/powerpoint/2010/main" val="1229574643"/>
              </p:ext>
            </p:extLst>
          </p:nvPr>
        </p:nvGraphicFramePr>
        <p:xfrm>
          <a:off x="363538" y="1503363"/>
          <a:ext cx="8262937" cy="1586104"/>
        </p:xfrm>
        <a:graphic>
          <a:graphicData uri="http://schemas.openxmlformats.org/drawingml/2006/table">
            <a:tbl>
              <a:tblPr/>
              <a:tblGrid>
                <a:gridCol w="254000"/>
                <a:gridCol w="1609725"/>
                <a:gridCol w="2693987"/>
                <a:gridCol w="3705225"/>
              </a:tblGrid>
              <a:tr h="1331912">
                <a:tc>
                  <a:txBody>
                    <a:bodyPr/>
                    <a:lstStyle/>
                    <a:p>
                      <a:pPr marL="0" marR="0" lvl="0" indent="0" algn="ctr"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cs typeface="Arial" charset="0"/>
                        </a:rPr>
                        <a:t>306</a:t>
                      </a:r>
                    </a:p>
                  </a:txBody>
                  <a:tcPr marL="90000" marR="90000" marT="46800"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cs typeface="Arial" charset="0"/>
                        </a:rPr>
                        <a:t>Date of First Youth Service</a:t>
                      </a:r>
                    </a:p>
                  </a:txBody>
                  <a:tcPr marL="90000" marR="90000" marT="46800"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smtClean="0">
                          <a:ln>
                            <a:noFill/>
                          </a:ln>
                          <a:solidFill>
                            <a:srgbClr val="000000"/>
                          </a:solidFill>
                          <a:effectLst/>
                          <a:latin typeface="Calibri" charset="0"/>
                          <a:ea typeface="Microsoft YaHei" charset="-122"/>
                          <a:cs typeface="Arial" charset="0"/>
                        </a:rPr>
                        <a:t>YYYYMMDD</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smtClean="0">
                          <a:ln>
                            <a:noFill/>
                          </a:ln>
                          <a:solidFill>
                            <a:srgbClr val="000000"/>
                          </a:solidFill>
                          <a:effectLst/>
                          <a:latin typeface="Calibri" charset="0"/>
                          <a:ea typeface="Microsoft YaHei" charset="-122"/>
                          <a:cs typeface="Arial" charset="0"/>
                        </a:rPr>
                        <a:t>Blank = no youth service</a:t>
                      </a:r>
                    </a:p>
                  </a:txBody>
                  <a:tcPr marL="90000" marR="90000" marT="46800"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cs typeface="Arial" charset="0"/>
                        </a:rPr>
                        <a:t>A.  Must be blank or greater than or equal to WIASRD 302 (Date of Program Participation).</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kumimoji="0" lang="en-US" sz="1200" b="0" i="0" u="none" strike="noStrike" cap="none" normalizeH="0" baseline="0" dirty="0" smtClean="0">
                        <a:ln>
                          <a:noFill/>
                        </a:ln>
                        <a:solidFill>
                          <a:srgbClr val="000000"/>
                        </a:solidFill>
                        <a:effectLst/>
                        <a:latin typeface="Calibri" charset="0"/>
                        <a:ea typeface="Microsoft YaHei" charset="-122"/>
                        <a:cs typeface="Arial" charset="0"/>
                      </a:endParaRP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cs typeface="Arial" charset="0"/>
                        </a:rPr>
                        <a:t>B.  Must be blank or less than or equal to WIASRD 303 (Date of Exit).</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kumimoji="0" lang="en-US" sz="1200" b="0" i="0" u="none" strike="noStrike" cap="none" normalizeH="0" baseline="0" dirty="0" smtClean="0">
                        <a:ln>
                          <a:noFill/>
                        </a:ln>
                        <a:solidFill>
                          <a:srgbClr val="000000"/>
                        </a:solidFill>
                        <a:effectLst/>
                        <a:latin typeface="Calibri" charset="0"/>
                        <a:ea typeface="Microsoft YaHei" charset="-122"/>
                        <a:cs typeface="Arial" charset="0"/>
                      </a:endParaRP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cs typeface="Arial" charset="0"/>
                        </a:rPr>
                        <a:t>C.  Must have valid date if WIASRD 307 (Youth (Statewide 15% Activities)) is 1 or 2.</a:t>
                      </a:r>
                    </a:p>
                  </a:txBody>
                  <a:tcPr marL="90000" marR="90000" marT="46800"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19477" name="Group 21"/>
          <p:cNvGraphicFramePr>
            <a:graphicFrameLocks noGrp="1"/>
          </p:cNvGraphicFramePr>
          <p:nvPr>
            <p:extLst>
              <p:ext uri="{D42A27DB-BD31-4B8C-83A1-F6EECF244321}">
                <p14:modId xmlns:p14="http://schemas.microsoft.com/office/powerpoint/2010/main" val="557340904"/>
              </p:ext>
            </p:extLst>
          </p:nvPr>
        </p:nvGraphicFramePr>
        <p:xfrm>
          <a:off x="365125" y="3448142"/>
          <a:ext cx="8272463" cy="3078626"/>
        </p:xfrm>
        <a:graphic>
          <a:graphicData uri="http://schemas.openxmlformats.org/drawingml/2006/table">
            <a:tbl>
              <a:tblPr/>
              <a:tblGrid>
                <a:gridCol w="260350"/>
                <a:gridCol w="1609725"/>
                <a:gridCol w="2695575"/>
                <a:gridCol w="3706813"/>
              </a:tblGrid>
              <a:tr h="2581275">
                <a:tc>
                  <a:txBody>
                    <a:bodyPr/>
                    <a:lstStyle/>
                    <a:p>
                      <a:pPr marL="0" marR="0" lvl="0" indent="0" algn="ctr"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cs typeface="Arial" charset="0"/>
                        </a:rPr>
                        <a:t>327</a:t>
                      </a:r>
                    </a:p>
                  </a:txBody>
                  <a:tcPr marL="90000" marR="90000" marT="46809" marB="46809"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smtClean="0">
                          <a:ln>
                            <a:noFill/>
                          </a:ln>
                          <a:solidFill>
                            <a:srgbClr val="000000"/>
                          </a:solidFill>
                          <a:effectLst/>
                          <a:latin typeface="Calibri" charset="0"/>
                          <a:ea typeface="Microsoft YaHei" charset="-122"/>
                          <a:cs typeface="Arial" charset="0"/>
                        </a:rPr>
                        <a:t>Other Reasons for Exit (at time of exit or during 3-quarter measurement period following the quarter of exit)</a:t>
                      </a:r>
                    </a:p>
                  </a:txBody>
                  <a:tcPr marL="90000" marR="90000" marT="46809" marB="46809"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cs typeface="Arial" charset="0"/>
                        </a:rPr>
                        <a:t> 01 = Institutionalized</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cs typeface="Arial" charset="0"/>
                        </a:rPr>
                        <a:t> 02 = Health/Medical</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cs typeface="Arial" charset="0"/>
                        </a:rPr>
                        <a:t> 03 = Deceased</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cs typeface="Arial" charset="0"/>
                        </a:rPr>
                        <a:t> 04 = Family Care</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cs typeface="Arial" charset="0"/>
                        </a:rPr>
                        <a:t> 05 = Reservists Called to Active Duty</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cs typeface="Arial" charset="0"/>
                        </a:rPr>
                        <a:t> 06 = Relocated to Mandated Residential Program</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cs typeface="Arial" charset="0"/>
                        </a:rPr>
                        <a:t>85-95 = Other ETA exclusions</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cs typeface="Arial" charset="0"/>
                        </a:rPr>
                        <a:t>96 = TAA demonstration</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cs typeface="Arial" charset="0"/>
                        </a:rPr>
                        <a:t>97 = Hurricane exclusion</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cs typeface="Arial" charset="0"/>
                        </a:rPr>
                        <a:t>98 = Retirement</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cs typeface="Arial" charset="0"/>
                        </a:rPr>
                        <a:t>99 = Invalid SSN.</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cs typeface="Arial" charset="0"/>
                        </a:rPr>
                        <a:t>Blank or 00 = Participant has not exited or exited for reason other than one of the conditions listed above.</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kumimoji="0" lang="en-US" sz="1200" b="0" i="0" u="none" strike="noStrike" cap="none" normalizeH="0" baseline="0" dirty="0" smtClean="0">
                        <a:ln>
                          <a:noFill/>
                        </a:ln>
                        <a:solidFill>
                          <a:srgbClr val="000000"/>
                        </a:solidFill>
                        <a:effectLst/>
                        <a:latin typeface="Calibri" charset="0"/>
                        <a:ea typeface="Microsoft YaHei" charset="-122"/>
                        <a:cs typeface="Arial" charset="0"/>
                      </a:endParaRPr>
                    </a:p>
                  </a:txBody>
                  <a:tcPr marL="90000" marR="90000" marT="46809" marB="46809"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cs typeface="Arial" charset="0"/>
                        </a:rPr>
                        <a:t>A. Must be blank, 00-06 or 85-99.</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kumimoji="0" lang="en-US" sz="1200" b="0" i="0" u="none" strike="noStrike" cap="none" normalizeH="0" baseline="0" dirty="0" smtClean="0">
                        <a:ln>
                          <a:noFill/>
                        </a:ln>
                        <a:solidFill>
                          <a:srgbClr val="000000"/>
                        </a:solidFill>
                        <a:effectLst/>
                        <a:latin typeface="Calibri" charset="0"/>
                        <a:ea typeface="Microsoft YaHei" charset="-122"/>
                        <a:cs typeface="Arial" charset="0"/>
                      </a:endParaRP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cs typeface="Arial" charset="0"/>
                        </a:rPr>
                        <a:t>B. Must be blank, 00, or 99 if WIASRD 303 (Date of Exit) is blank.</a:t>
                      </a:r>
                    </a:p>
                  </a:txBody>
                  <a:tcPr marL="90000" marR="90000" marT="46809" marB="46809"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chemeClr val="bg1"/>
                    </a:solidFill>
                  </a:tcPr>
                </a:tc>
              </a:tr>
            </a:tbl>
          </a:graphicData>
        </a:graphic>
      </p:graphicFrame>
      <p:sp>
        <p:nvSpPr>
          <p:cNvPr id="7" name="Rectangle 1"/>
          <p:cNvSpPr txBox="1">
            <a:spLocks noChangeArrowheads="1"/>
          </p:cNvSpPr>
          <p:nvPr/>
        </p:nvSpPr>
        <p:spPr bwMode="auto">
          <a:xfrm>
            <a:off x="3342290" y="274639"/>
            <a:ext cx="5420710" cy="702824"/>
          </a:xfrm>
          <a:prstGeom prst="rect">
            <a:avLst/>
          </a:prstGeom>
          <a:solidFill>
            <a:srgbClr val="FFCC99"/>
          </a:solidFill>
          <a:ln w="9525">
            <a:noFill/>
            <a:miter lim="800000"/>
            <a:headEnd/>
            <a:tailEnd/>
          </a:ln>
        </p:spPr>
        <p:txBody>
          <a:bodyPr vert="horz" wrap="square" lIns="0" tIns="0" rIns="0" bIns="0" numCol="1" anchor="ctr" anchorCtr="0" compatLnSpc="1">
            <a:prstTxWarp prst="textNoShape">
              <a:avLst/>
            </a:prstTxWarp>
          </a:bodyPr>
          <a:lstStyle>
            <a:lvl1pPr algn="r" rtl="0" eaLnBrk="0" fontAlgn="base" hangingPunct="0">
              <a:spcBef>
                <a:spcPct val="0"/>
              </a:spcBef>
              <a:spcAft>
                <a:spcPct val="0"/>
              </a:spcAft>
              <a:defRPr lang="en-US" sz="3200" b="1" dirty="0">
                <a:solidFill>
                  <a:srgbClr val="CC0000"/>
                </a:solidFill>
                <a:effectLst>
                  <a:outerShdw blurRad="38100" dist="38100" dir="2700000" algn="tl">
                    <a:srgbClr val="000000"/>
                  </a:outerShdw>
                </a:effectLst>
                <a:latin typeface="+mj-lt"/>
                <a:ea typeface="+mj-ea"/>
                <a:cs typeface="+mj-cs"/>
              </a:defRPr>
            </a:lvl1pPr>
            <a:lvl2pPr algn="r" rtl="0" eaLnBrk="0" fontAlgn="base" hangingPunct="0">
              <a:spcBef>
                <a:spcPct val="0"/>
              </a:spcBef>
              <a:spcAft>
                <a:spcPct val="0"/>
              </a:spcAft>
              <a:defRPr sz="3200" b="1">
                <a:solidFill>
                  <a:srgbClr val="CC0000"/>
                </a:solidFill>
                <a:effectLst>
                  <a:outerShdw blurRad="38100" dist="38100" dir="2700000" algn="tl">
                    <a:srgbClr val="000000"/>
                  </a:outerShdw>
                </a:effectLst>
                <a:latin typeface="Arial" charset="0"/>
              </a:defRPr>
            </a:lvl2pPr>
            <a:lvl3pPr algn="r" rtl="0" eaLnBrk="0" fontAlgn="base" hangingPunct="0">
              <a:spcBef>
                <a:spcPct val="0"/>
              </a:spcBef>
              <a:spcAft>
                <a:spcPct val="0"/>
              </a:spcAft>
              <a:defRPr sz="3200" b="1">
                <a:solidFill>
                  <a:srgbClr val="CC0000"/>
                </a:solidFill>
                <a:effectLst>
                  <a:outerShdw blurRad="38100" dist="38100" dir="2700000" algn="tl">
                    <a:srgbClr val="000000"/>
                  </a:outerShdw>
                </a:effectLst>
                <a:latin typeface="Arial" charset="0"/>
              </a:defRPr>
            </a:lvl3pPr>
            <a:lvl4pPr algn="r" rtl="0" eaLnBrk="0" fontAlgn="base" hangingPunct="0">
              <a:spcBef>
                <a:spcPct val="0"/>
              </a:spcBef>
              <a:spcAft>
                <a:spcPct val="0"/>
              </a:spcAft>
              <a:defRPr sz="3200" b="1">
                <a:solidFill>
                  <a:srgbClr val="CC0000"/>
                </a:solidFill>
                <a:effectLst>
                  <a:outerShdw blurRad="38100" dist="38100" dir="2700000" algn="tl">
                    <a:srgbClr val="000000"/>
                  </a:outerShdw>
                </a:effectLst>
                <a:latin typeface="Arial" charset="0"/>
              </a:defRPr>
            </a:lvl4pPr>
            <a:lvl5pPr algn="r" rtl="0" eaLnBrk="0" fontAlgn="base" hangingPunct="0">
              <a:spcBef>
                <a:spcPct val="0"/>
              </a:spcBef>
              <a:spcAft>
                <a:spcPct val="0"/>
              </a:spcAft>
              <a:defRPr sz="3200" b="1">
                <a:solidFill>
                  <a:srgbClr val="CC0000"/>
                </a:solidFill>
                <a:effectLst>
                  <a:outerShdw blurRad="38100" dist="38100" dir="2700000" algn="tl">
                    <a:srgbClr val="000000"/>
                  </a:outerShdw>
                </a:effectLst>
                <a:latin typeface="Arial" charset="0"/>
              </a:defRPr>
            </a:lvl5pPr>
            <a:lvl6pPr marL="457200" algn="r" rtl="0" fontAlgn="base">
              <a:spcBef>
                <a:spcPct val="0"/>
              </a:spcBef>
              <a:spcAft>
                <a:spcPct val="0"/>
              </a:spcAft>
              <a:defRPr sz="3200" b="1">
                <a:solidFill>
                  <a:srgbClr val="CC0000"/>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a:solidFill>
                  <a:srgbClr val="CC0000"/>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a:solidFill>
                  <a:srgbClr val="CC0000"/>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a:solidFill>
                  <a:srgbClr val="CC0000"/>
                </a:solidFill>
                <a:effectLst>
                  <a:outerShdw blurRad="38100" dist="38100" dir="2700000" algn="tl">
                    <a:srgbClr val="C0C0C0"/>
                  </a:outerShdw>
                </a:effectLst>
                <a:latin typeface="Arial" charset="0"/>
              </a:defRPr>
            </a:lvl9pPr>
          </a:lstStyle>
          <a:p>
            <a:pPr eaLnBrk="1" hangingPunct="1">
              <a:tabLst>
                <a:tab pos="723900" algn="l"/>
                <a:tab pos="1447800" algn="l"/>
                <a:tab pos="2171700" algn="l"/>
                <a:tab pos="2895600" algn="l"/>
                <a:tab pos="3619500" algn="l"/>
                <a:tab pos="4343400" algn="l"/>
                <a:tab pos="5067300" algn="l"/>
                <a:tab pos="5791200" algn="l"/>
                <a:tab pos="6515100" algn="l"/>
              </a:tabLst>
            </a:pPr>
            <a:r>
              <a:rPr lang="en-US" sz="3600" smtClean="0"/>
              <a:t>WIASRD ELEMENTS</a:t>
            </a:r>
          </a:p>
        </p:txBody>
      </p:sp>
    </p:spTree>
    <p:extLst>
      <p:ext uri="{BB962C8B-B14F-4D97-AF65-F5344CB8AC3E}">
        <p14:creationId xmlns:p14="http://schemas.microsoft.com/office/powerpoint/2010/main" val="355435318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lide Number Placeholder 3"/>
          <p:cNvSpPr>
            <a:spLocks noGrp="1"/>
          </p:cNvSpPr>
          <p:nvPr>
            <p:ph type="sldNum" sz="quarter" idx="11"/>
          </p:nvPr>
        </p:nvSpPr>
        <p:spPr>
          <a:xfrm>
            <a:off x="6553200" y="6151096"/>
            <a:ext cx="2133600" cy="476250"/>
          </a:xfrm>
        </p:spPr>
        <p:txBody>
          <a:bodyPr/>
          <a:lstStyle/>
          <a:p>
            <a:pPr>
              <a:defRPr/>
            </a:pPr>
            <a:fld id="{13677B3E-5080-4663-B275-A058417B5D5B}" type="slidenum">
              <a:rPr lang="en-US"/>
              <a:pPr>
                <a:defRPr/>
              </a:pPr>
              <a:t>19</a:t>
            </a:fld>
            <a:endParaRPr lang="en-US"/>
          </a:p>
        </p:txBody>
      </p:sp>
      <p:graphicFrame>
        <p:nvGraphicFramePr>
          <p:cNvPr id="20482" name="Group 2"/>
          <p:cNvGraphicFramePr>
            <a:graphicFrameLocks noGrp="1"/>
          </p:cNvGraphicFramePr>
          <p:nvPr>
            <p:extLst>
              <p:ext uri="{D42A27DB-BD31-4B8C-83A1-F6EECF244321}">
                <p14:modId xmlns:p14="http://schemas.microsoft.com/office/powerpoint/2010/main" val="4139721009"/>
              </p:ext>
            </p:extLst>
          </p:nvPr>
        </p:nvGraphicFramePr>
        <p:xfrm>
          <a:off x="304800" y="1353671"/>
          <a:ext cx="8323262" cy="1027113"/>
        </p:xfrm>
        <a:graphic>
          <a:graphicData uri="http://schemas.openxmlformats.org/drawingml/2006/table">
            <a:tbl>
              <a:tblPr/>
              <a:tblGrid>
                <a:gridCol w="225425"/>
                <a:gridCol w="2014537"/>
                <a:gridCol w="2932113"/>
                <a:gridCol w="3151187"/>
              </a:tblGrid>
              <a:tr h="1027113">
                <a:tc>
                  <a:txBody>
                    <a:bodyPr/>
                    <a:lstStyle/>
                    <a:p>
                      <a:pPr marL="0" marR="0" lvl="0" indent="0" algn="ctr"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rPr>
                        <a:t>701</a:t>
                      </a:r>
                    </a:p>
                  </a:txBody>
                  <a:tcPr marL="90000" marR="90000" marT="46879" marB="46879"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rPr>
                        <a:t>Category of Assessment</a:t>
                      </a:r>
                    </a:p>
                  </a:txBody>
                  <a:tcPr marL="90000" marR="90000" marT="46879" marB="46879"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rPr>
                        <a:t> 1 = ABE</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rPr>
                        <a:t> 2 = ESL</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rPr>
                        <a:t> 3 = Both ABE and ESL</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rPr>
                        <a:t> Blank or 0 = no assessment</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kumimoji="0" lang="en-US" sz="1200" b="0" i="0" u="none" strike="noStrike" cap="none" normalizeH="0" baseline="0" dirty="0" smtClean="0">
                        <a:ln>
                          <a:noFill/>
                        </a:ln>
                        <a:solidFill>
                          <a:srgbClr val="000000"/>
                        </a:solidFill>
                        <a:effectLst/>
                        <a:latin typeface="Calibri" charset="0"/>
                        <a:ea typeface="Microsoft YaHei" charset="-122"/>
                      </a:endParaRPr>
                    </a:p>
                  </a:txBody>
                  <a:tcPr marL="90000" marR="90000" marT="46879" marB="46879"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rPr>
                        <a:t>A. Must be 1, 2, or 3 if WIASRD 129 (School Status at Participation) is 3, 4, or 5 and WIASRD 130 (Basic Literary Skills Deficient) = 1 and Date of First Youth Service &gt;= </a:t>
                      </a:r>
                      <a:r>
                        <a:rPr kumimoji="0" lang="en-US" sz="1200" b="0" i="0" u="none" strike="noStrike" cap="none" normalizeH="0" baseline="0" dirty="0" err="1" smtClean="0">
                          <a:ln>
                            <a:noFill/>
                          </a:ln>
                          <a:solidFill>
                            <a:srgbClr val="000000"/>
                          </a:solidFill>
                          <a:effectLst/>
                          <a:latin typeface="Calibri" charset="0"/>
                          <a:ea typeface="Microsoft YaHei" charset="-122"/>
                        </a:rPr>
                        <a:t>LitNum</a:t>
                      </a:r>
                      <a:r>
                        <a:rPr kumimoji="0" lang="en-US" sz="1200" b="0" i="0" u="none" strike="noStrike" cap="none" normalizeH="0" baseline="0" dirty="0" smtClean="0">
                          <a:ln>
                            <a:noFill/>
                          </a:ln>
                          <a:solidFill>
                            <a:srgbClr val="000000"/>
                          </a:solidFill>
                          <a:effectLst/>
                          <a:latin typeface="Calibri" charset="0"/>
                          <a:ea typeface="Microsoft YaHei" charset="-122"/>
                        </a:rPr>
                        <a:t> Start Date.  (For Youth only)</a:t>
                      </a:r>
                    </a:p>
                  </a:txBody>
                  <a:tcPr marL="90000" marR="90000" marT="46879" marB="46879"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20500" name="Group 20"/>
          <p:cNvGraphicFramePr>
            <a:graphicFrameLocks noGrp="1"/>
          </p:cNvGraphicFramePr>
          <p:nvPr>
            <p:extLst>
              <p:ext uri="{D42A27DB-BD31-4B8C-83A1-F6EECF244321}">
                <p14:modId xmlns:p14="http://schemas.microsoft.com/office/powerpoint/2010/main" val="2527080549"/>
              </p:ext>
            </p:extLst>
          </p:nvPr>
        </p:nvGraphicFramePr>
        <p:xfrm>
          <a:off x="304800" y="2528047"/>
          <a:ext cx="8305800" cy="2332374"/>
        </p:xfrm>
        <a:graphic>
          <a:graphicData uri="http://schemas.openxmlformats.org/drawingml/2006/table">
            <a:tbl>
              <a:tblPr/>
              <a:tblGrid>
                <a:gridCol w="226579"/>
                <a:gridCol w="2024955"/>
                <a:gridCol w="2943948"/>
                <a:gridCol w="3110318"/>
              </a:tblGrid>
              <a:tr h="1958975">
                <a:tc>
                  <a:txBody>
                    <a:bodyPr/>
                    <a:lstStyle/>
                    <a:p>
                      <a:pPr marL="0" marR="0" lvl="0" indent="0" algn="ctr"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rPr>
                        <a:t>702</a:t>
                      </a:r>
                    </a:p>
                  </a:txBody>
                  <a:tcPr marL="90000" marR="90000" marT="46809" marB="46809"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smtClean="0">
                          <a:ln>
                            <a:noFill/>
                          </a:ln>
                          <a:solidFill>
                            <a:srgbClr val="000000"/>
                          </a:solidFill>
                          <a:effectLst/>
                          <a:latin typeface="Calibri" charset="0"/>
                          <a:ea typeface="Microsoft YaHei" charset="-122"/>
                        </a:rPr>
                        <a:t>Type of Assessment Test</a:t>
                      </a:r>
                    </a:p>
                  </a:txBody>
                  <a:tcPr marL="90000" marR="90000" marT="46809" marB="46809"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rPr>
                        <a:t> 1 = TABE 9-10</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rPr>
                        <a:t> 2 = CASAS (Life Skills)</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rPr>
                        <a:t> 3 = ABLE</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rPr>
                        <a:t> 4 = </a:t>
                      </a:r>
                      <a:r>
                        <a:rPr kumimoji="0" lang="en-US" sz="1200" b="0" i="0" u="none" strike="noStrike" cap="none" normalizeH="0" baseline="0" dirty="0" err="1" smtClean="0">
                          <a:ln>
                            <a:noFill/>
                          </a:ln>
                          <a:solidFill>
                            <a:srgbClr val="000000"/>
                          </a:solidFill>
                          <a:effectLst/>
                          <a:latin typeface="Calibri" charset="0"/>
                          <a:ea typeface="Microsoft YaHei" charset="-122"/>
                        </a:rPr>
                        <a:t>WorkKeys</a:t>
                      </a:r>
                      <a:endParaRPr kumimoji="0" lang="en-US" sz="1200" b="0" i="0" u="none" strike="noStrike" cap="none" normalizeH="0" baseline="0" dirty="0" smtClean="0">
                        <a:ln>
                          <a:noFill/>
                        </a:ln>
                        <a:solidFill>
                          <a:srgbClr val="000000"/>
                        </a:solidFill>
                        <a:effectLst/>
                        <a:latin typeface="Calibri" charset="0"/>
                        <a:ea typeface="Microsoft YaHei" charset="-122"/>
                      </a:endParaRP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rPr>
                        <a:t> 5 = SPL</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rPr>
                        <a:t> 6 = BEST</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rPr>
                        <a:t> 7 = BEST Plus</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rPr>
                        <a:t> 8 = TABE Class E</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rPr>
                        <a:t> 9 = </a:t>
                      </a:r>
                      <a:r>
                        <a:rPr kumimoji="0" lang="en-US" sz="1200" b="0" i="0" u="none" strike="noStrike" cap="none" normalizeH="0" baseline="0" dirty="0" err="1" smtClean="0">
                          <a:ln>
                            <a:noFill/>
                          </a:ln>
                          <a:solidFill>
                            <a:srgbClr val="000000"/>
                          </a:solidFill>
                          <a:effectLst/>
                          <a:latin typeface="Calibri" charset="0"/>
                          <a:ea typeface="Microsoft YaHei" charset="-122"/>
                        </a:rPr>
                        <a:t>Wonderlic</a:t>
                      </a:r>
                      <a:endParaRPr kumimoji="0" lang="en-US" sz="1200" b="0" i="0" u="none" strike="noStrike" cap="none" normalizeH="0" baseline="0" dirty="0" smtClean="0">
                        <a:ln>
                          <a:noFill/>
                        </a:ln>
                        <a:solidFill>
                          <a:srgbClr val="000000"/>
                        </a:solidFill>
                        <a:effectLst/>
                        <a:latin typeface="Calibri" charset="0"/>
                        <a:ea typeface="Microsoft YaHei" charset="-122"/>
                      </a:endParaRP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rPr>
                        <a:t>10 = Other Approved Assessment Tool</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rPr>
                        <a:t>Blank or 0 = no assessment</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kumimoji="0" lang="en-US" sz="1200" b="0" i="0" u="none" strike="noStrike" cap="none" normalizeH="0" baseline="0" dirty="0" smtClean="0">
                        <a:ln>
                          <a:noFill/>
                        </a:ln>
                        <a:solidFill>
                          <a:srgbClr val="000000"/>
                        </a:solidFill>
                        <a:effectLst/>
                        <a:latin typeface="Calibri" charset="0"/>
                        <a:ea typeface="Microsoft YaHei" charset="-122"/>
                      </a:endParaRPr>
                    </a:p>
                  </a:txBody>
                  <a:tcPr marL="90000" marR="90000" marT="46809" marB="46809"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rPr>
                        <a:t>A.  Must be 1, 2, 3, 4, 5, 6, 7, 8, 9, or 10 if WIASRD 701 (Category of Assessment) is 1, 2, or 3.</a:t>
                      </a:r>
                    </a:p>
                  </a:txBody>
                  <a:tcPr marL="90000" marR="90000" marT="46809" marB="46809"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20518" name="Group 38"/>
          <p:cNvGraphicFramePr>
            <a:graphicFrameLocks noGrp="1"/>
          </p:cNvGraphicFramePr>
          <p:nvPr>
            <p:extLst>
              <p:ext uri="{D42A27DB-BD31-4B8C-83A1-F6EECF244321}">
                <p14:modId xmlns:p14="http://schemas.microsoft.com/office/powerpoint/2010/main" val="4135246550"/>
              </p:ext>
            </p:extLst>
          </p:nvPr>
        </p:nvGraphicFramePr>
        <p:xfrm>
          <a:off x="304800" y="4751293"/>
          <a:ext cx="8318500" cy="1959132"/>
        </p:xfrm>
        <a:graphic>
          <a:graphicData uri="http://schemas.openxmlformats.org/drawingml/2006/table">
            <a:tbl>
              <a:tblPr/>
              <a:tblGrid>
                <a:gridCol w="215900"/>
                <a:gridCol w="2039937"/>
                <a:gridCol w="2968625"/>
                <a:gridCol w="3094038"/>
              </a:tblGrid>
              <a:tr h="1647825">
                <a:tc>
                  <a:txBody>
                    <a:bodyPr/>
                    <a:lstStyle/>
                    <a:p>
                      <a:pPr marL="0" marR="0" lvl="0" indent="0" algn="ctr"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rPr>
                        <a:t>703</a:t>
                      </a:r>
                    </a:p>
                  </a:txBody>
                  <a:tcPr marL="90000" marR="90000" marT="46751" marB="46751"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rPr>
                        <a:t>Functional Area</a:t>
                      </a:r>
                    </a:p>
                  </a:txBody>
                  <a:tcPr marL="90000" marR="90000" marT="46751" marB="46751"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rPr>
                        <a:t> 1 = Reading</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rPr>
                        <a:t> 2 = Writing</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rPr>
                        <a:t> 3 = Language</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rPr>
                        <a:t> 4 = Mathematics</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rPr>
                        <a:t> 5 = Speaking</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rPr>
                        <a:t> 6 = Oral</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rPr>
                        <a:t> 7 = Listening</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rPr>
                        <a:t> 8 = Other Functional Area</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rPr>
                        <a:t> Blank or 0 = no assessment</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kumimoji="0" lang="en-US" sz="1200" b="0" i="0" u="none" strike="noStrike" cap="none" normalizeH="0" baseline="0" dirty="0" smtClean="0">
                        <a:ln>
                          <a:noFill/>
                        </a:ln>
                        <a:solidFill>
                          <a:srgbClr val="000000"/>
                        </a:solidFill>
                        <a:effectLst/>
                        <a:latin typeface="Calibri" charset="0"/>
                        <a:ea typeface="Microsoft YaHei" charset="-122"/>
                      </a:endParaRPr>
                    </a:p>
                  </a:txBody>
                  <a:tcPr marL="90000" marR="90000" marT="46751" marB="46751"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rPr>
                        <a:t>A.  Must be 1, 2, 3, 4, 5, 6, 7, or 8 if WIASRD 702 (Type of Assessment Test) is 1, 2, 3, 4, 5, 6, 7, 8, 9, or 10.</a:t>
                      </a:r>
                    </a:p>
                  </a:txBody>
                  <a:tcPr marL="90000" marR="90000" marT="46751" marB="46751"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chemeClr val="bg1"/>
                    </a:solidFill>
                  </a:tcPr>
                </a:tc>
              </a:tr>
            </a:tbl>
          </a:graphicData>
        </a:graphic>
      </p:graphicFrame>
      <p:sp>
        <p:nvSpPr>
          <p:cNvPr id="7" name="Rectangle 1"/>
          <p:cNvSpPr>
            <a:spLocks noGrp="1" noChangeArrowheads="1"/>
          </p:cNvSpPr>
          <p:nvPr>
            <p:ph type="title" idx="4294967295"/>
          </p:nvPr>
        </p:nvSpPr>
        <p:spPr>
          <a:xfrm>
            <a:off x="3342290" y="274639"/>
            <a:ext cx="5420710" cy="702824"/>
          </a:xfrm>
          <a:solidFill>
            <a:srgbClr val="FFCC99"/>
          </a:solidFill>
        </p:spPr>
        <p:txBody>
          <a:bodyPr lIns="0" tIns="0" rIns="0" bIns="0"/>
          <a:lstStyle/>
          <a:p>
            <a:pPr eaLnBrk="1" hangingPunct="1">
              <a:tabLst>
                <a:tab pos="723900" algn="l"/>
                <a:tab pos="1447800" algn="l"/>
                <a:tab pos="2171700" algn="l"/>
                <a:tab pos="2895600" algn="l"/>
                <a:tab pos="3619500" algn="l"/>
                <a:tab pos="4343400" algn="l"/>
                <a:tab pos="5067300" algn="l"/>
                <a:tab pos="5791200" algn="l"/>
                <a:tab pos="6515100" algn="l"/>
              </a:tabLst>
            </a:pPr>
            <a:r>
              <a:rPr lang="en-US" sz="3600" b="1" dirty="0" smtClean="0"/>
              <a:t>WIASRD ELEMENTS</a:t>
            </a:r>
          </a:p>
        </p:txBody>
      </p:sp>
    </p:spTree>
    <p:extLst>
      <p:ext uri="{BB962C8B-B14F-4D97-AF65-F5344CB8AC3E}">
        <p14:creationId xmlns:p14="http://schemas.microsoft.com/office/powerpoint/2010/main" val="117769252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idx="4294967295"/>
          </p:nvPr>
        </p:nvSpPr>
        <p:spPr>
          <a:xfrm>
            <a:off x="2593975" y="0"/>
            <a:ext cx="6550025" cy="1033463"/>
          </a:xfrm>
          <a:extLst/>
        </p:spPr>
        <p:txBody>
          <a:bodyPr/>
          <a:lstStyle/>
          <a:p>
            <a:pPr>
              <a:defRPr/>
            </a:pPr>
            <a:r>
              <a:rPr/>
              <a:t>Practice</a:t>
            </a:r>
          </a:p>
        </p:txBody>
      </p:sp>
      <p:sp>
        <p:nvSpPr>
          <p:cNvPr id="7171" name="Rectangle 3"/>
          <p:cNvSpPr>
            <a:spLocks noChangeArrowheads="1"/>
          </p:cNvSpPr>
          <p:nvPr/>
        </p:nvSpPr>
        <p:spPr bwMode="auto">
          <a:xfrm>
            <a:off x="88900" y="1125538"/>
            <a:ext cx="9055100"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ts val="600"/>
              </a:spcBef>
              <a:spcAft>
                <a:spcPts val="600"/>
              </a:spcAft>
            </a:pPr>
            <a:r>
              <a:rPr lang="en-US" sz="3200">
                <a:latin typeface="Tahoma" pitchFamily="34" charset="0"/>
                <a:sym typeface="Wingdings" pitchFamily="2" charset="2"/>
              </a:rPr>
              <a:t>In the </a:t>
            </a:r>
            <a:r>
              <a:rPr lang="en-US" sz="3200" b="1">
                <a:solidFill>
                  <a:srgbClr val="C20000"/>
                </a:solidFill>
                <a:latin typeface="Tahoma" pitchFamily="34" charset="0"/>
                <a:sym typeface="Wingdings" pitchFamily="2" charset="2"/>
              </a:rPr>
              <a:t>Chat Room</a:t>
            </a:r>
            <a:r>
              <a:rPr lang="en-US" sz="3200">
                <a:latin typeface="Tahoma" pitchFamily="34" charset="0"/>
                <a:sym typeface="Wingdings" pitchFamily="2" charset="2"/>
              </a:rPr>
              <a:t>, please type the name of your organization, your location, and how many people are attending with you today.</a:t>
            </a:r>
          </a:p>
        </p:txBody>
      </p:sp>
      <p:pic>
        <p:nvPicPr>
          <p:cNvPr id="819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3863" y="2801938"/>
            <a:ext cx="8229600" cy="386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1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Group 2"/>
          <p:cNvGraphicFramePr>
            <a:graphicFrameLocks noGrp="1"/>
          </p:cNvGraphicFramePr>
          <p:nvPr>
            <p:extLst>
              <p:ext uri="{D42A27DB-BD31-4B8C-83A1-F6EECF244321}">
                <p14:modId xmlns:p14="http://schemas.microsoft.com/office/powerpoint/2010/main" val="2074013061"/>
              </p:ext>
            </p:extLst>
          </p:nvPr>
        </p:nvGraphicFramePr>
        <p:xfrm>
          <a:off x="121023" y="1397000"/>
          <a:ext cx="8888507" cy="1772679"/>
        </p:xfrm>
        <a:graphic>
          <a:graphicData uri="http://schemas.openxmlformats.org/drawingml/2006/table">
            <a:tbl>
              <a:tblPr/>
              <a:tblGrid>
                <a:gridCol w="268439"/>
                <a:gridCol w="2085700"/>
                <a:gridCol w="3034066"/>
                <a:gridCol w="3500302"/>
              </a:tblGrid>
              <a:tr h="1492250">
                <a:tc>
                  <a:txBody>
                    <a:bodyPr/>
                    <a:lstStyle/>
                    <a:p>
                      <a:pPr marL="0" marR="0" lvl="0" indent="0" algn="ctr"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rPr>
                        <a:t>704</a:t>
                      </a:r>
                    </a:p>
                  </a:txBody>
                  <a:tcPr marL="90000" marR="90000" marT="46806" marB="46806"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smtClean="0">
                          <a:ln>
                            <a:noFill/>
                          </a:ln>
                          <a:solidFill>
                            <a:srgbClr val="000000"/>
                          </a:solidFill>
                          <a:effectLst/>
                          <a:latin typeface="Calibri" charset="0"/>
                          <a:ea typeface="Microsoft YaHei" charset="-122"/>
                        </a:rPr>
                        <a:t>Date Administered Pre-Test</a:t>
                      </a:r>
                    </a:p>
                  </a:txBody>
                  <a:tcPr marL="90000" marR="90000" marT="46806" marB="46806"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smtClean="0">
                          <a:ln>
                            <a:noFill/>
                          </a:ln>
                          <a:solidFill>
                            <a:srgbClr val="000000"/>
                          </a:solidFill>
                          <a:effectLst/>
                          <a:latin typeface="Calibri" charset="0"/>
                          <a:ea typeface="Microsoft YaHei" charset="-122"/>
                        </a:rPr>
                        <a:t>YYYYMMDD</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smtClean="0">
                          <a:ln>
                            <a:noFill/>
                          </a:ln>
                          <a:solidFill>
                            <a:srgbClr val="000000"/>
                          </a:solidFill>
                          <a:effectLst/>
                          <a:latin typeface="Calibri" charset="0"/>
                          <a:ea typeface="Microsoft YaHei" charset="-122"/>
                        </a:rPr>
                        <a:t>Blank = no assessment</a:t>
                      </a:r>
                    </a:p>
                  </a:txBody>
                  <a:tcPr marL="90000" marR="90000" marT="46806" marB="46806"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rPr>
                        <a:t>A.  Must have a valid date if WIASRD 702 (Type of Assessment Test) is 1, 2, 3, 4, 5, 6, 7, 8, 9, or 10.</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kumimoji="0" lang="en-US" sz="1200" b="0" i="0" u="none" strike="noStrike" cap="none" normalizeH="0" baseline="0" dirty="0" smtClean="0">
                        <a:ln>
                          <a:noFill/>
                        </a:ln>
                        <a:solidFill>
                          <a:srgbClr val="000000"/>
                        </a:solidFill>
                        <a:effectLst/>
                        <a:latin typeface="Calibri" charset="0"/>
                        <a:ea typeface="Microsoft YaHei" charset="-122"/>
                      </a:endParaRP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rPr>
                        <a:t>C. Must have a valid date if WIASRD 707 or WIASRD 710 or WIASRD 713 (Dates Administered Post-Test) has a valid date.</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kumimoji="0" lang="en-US" sz="1200" b="0" i="0" u="none" strike="noStrike" cap="none" normalizeH="0" baseline="0" dirty="0" smtClean="0">
                        <a:ln>
                          <a:noFill/>
                        </a:ln>
                        <a:solidFill>
                          <a:srgbClr val="000000"/>
                        </a:solidFill>
                        <a:effectLst/>
                        <a:latin typeface="Calibri" charset="0"/>
                        <a:ea typeface="Microsoft YaHei" charset="-122"/>
                      </a:endParaRP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rPr>
                        <a:t>D. Must have a valid date if end of report period is greater than Date of First Youth Services + 90 days.</a:t>
                      </a:r>
                    </a:p>
                  </a:txBody>
                  <a:tcPr marL="90000" marR="90000" marT="46806" marB="46806"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21524" name="Group 20"/>
          <p:cNvGraphicFramePr>
            <a:graphicFrameLocks noGrp="1"/>
          </p:cNvGraphicFramePr>
          <p:nvPr>
            <p:extLst>
              <p:ext uri="{D42A27DB-BD31-4B8C-83A1-F6EECF244321}">
                <p14:modId xmlns:p14="http://schemas.microsoft.com/office/powerpoint/2010/main" val="2277523012"/>
              </p:ext>
            </p:extLst>
          </p:nvPr>
        </p:nvGraphicFramePr>
        <p:xfrm>
          <a:off x="134471" y="2895600"/>
          <a:ext cx="8915399" cy="1213136"/>
        </p:xfrm>
        <a:graphic>
          <a:graphicData uri="http://schemas.openxmlformats.org/drawingml/2006/table">
            <a:tbl>
              <a:tblPr/>
              <a:tblGrid>
                <a:gridCol w="243698"/>
                <a:gridCol w="2106112"/>
                <a:gridCol w="3064890"/>
                <a:gridCol w="3500699"/>
              </a:tblGrid>
              <a:tr h="871538">
                <a:tc>
                  <a:txBody>
                    <a:bodyPr/>
                    <a:lstStyle/>
                    <a:p>
                      <a:pPr marL="0" marR="0" lvl="0" indent="0" algn="ctr"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en-US" sz="1200" b="0" i="0" u="none" strike="noStrike" cap="none" normalizeH="0" baseline="0" dirty="0" smtClean="0">
                          <a:ln>
                            <a:noFill/>
                          </a:ln>
                          <a:solidFill>
                            <a:srgbClr val="000000"/>
                          </a:solidFill>
                          <a:effectLst/>
                          <a:latin typeface="Calibri" charset="0"/>
                          <a:ea typeface="Microsoft YaHei" charset="-122"/>
                        </a:rPr>
                        <a:t>705</a:t>
                      </a:r>
                    </a:p>
                  </a:txBody>
                  <a:tcPr marL="90000" marR="90000" marT="46879" marB="46879"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en-US" sz="1200" b="0" i="0" u="none" strike="noStrike" cap="none" normalizeH="0" baseline="0" dirty="0" smtClean="0">
                          <a:ln>
                            <a:noFill/>
                          </a:ln>
                          <a:solidFill>
                            <a:srgbClr val="000000"/>
                          </a:solidFill>
                          <a:effectLst/>
                          <a:latin typeface="Calibri" charset="0"/>
                          <a:ea typeface="Microsoft YaHei" charset="-122"/>
                        </a:rPr>
                        <a:t>Pre-Test Score</a:t>
                      </a:r>
                    </a:p>
                  </a:txBody>
                  <a:tcPr marL="90000" marR="90000" marT="46879" marB="46879"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en-US" sz="1200" b="0" i="0" u="none" strike="noStrike" cap="none" normalizeH="0" baseline="0" dirty="0" smtClean="0">
                          <a:ln>
                            <a:noFill/>
                          </a:ln>
                          <a:solidFill>
                            <a:srgbClr val="000000"/>
                          </a:solidFill>
                          <a:effectLst/>
                          <a:latin typeface="Calibri" charset="0"/>
                          <a:ea typeface="Microsoft YaHei" charset="-122"/>
                        </a:rPr>
                        <a:t>000</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en-US" sz="1200" b="0" i="0" u="none" strike="noStrike" cap="none" normalizeH="0" baseline="0" dirty="0" smtClean="0">
                          <a:ln>
                            <a:noFill/>
                          </a:ln>
                          <a:solidFill>
                            <a:srgbClr val="000000"/>
                          </a:solidFill>
                          <a:effectLst/>
                          <a:latin typeface="Calibri" charset="0"/>
                          <a:ea typeface="Microsoft YaHei" charset="-122"/>
                        </a:rPr>
                        <a:t>Blank or 000 = no assessment</a:t>
                      </a:r>
                    </a:p>
                  </a:txBody>
                  <a:tcPr marL="90000" marR="90000" marT="46879" marB="46879"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en-US" sz="1200" b="0" i="0" u="none" strike="noStrike" cap="none" normalizeH="0" baseline="0" dirty="0" smtClean="0">
                          <a:ln>
                            <a:noFill/>
                          </a:ln>
                          <a:solidFill>
                            <a:srgbClr val="000000"/>
                          </a:solidFill>
                          <a:effectLst/>
                          <a:latin typeface="Calibri" charset="0"/>
                          <a:ea typeface="Microsoft YaHei" charset="-122"/>
                        </a:rPr>
                        <a:t>A. Must be greater than 000 if WIASRD 704 (Date Administered Pre-Test) is not blank.</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pPr>
                      <a:endParaRPr kumimoji="0" lang="en-US" sz="1200" b="0" i="0" u="none" strike="noStrike" cap="none" normalizeH="0" baseline="0" dirty="0" smtClean="0">
                        <a:ln>
                          <a:noFill/>
                        </a:ln>
                        <a:solidFill>
                          <a:srgbClr val="000000"/>
                        </a:solidFill>
                        <a:effectLst/>
                        <a:latin typeface="Calibri" charset="0"/>
                        <a:ea typeface="Microsoft YaHei" charset="-122"/>
                      </a:endParaRP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en-US" sz="1200" b="0" i="0" u="none" strike="noStrike" cap="none" normalizeH="0" baseline="0" dirty="0" smtClean="0">
                          <a:ln>
                            <a:noFill/>
                          </a:ln>
                          <a:solidFill>
                            <a:srgbClr val="000000"/>
                          </a:solidFill>
                          <a:effectLst/>
                          <a:latin typeface="Calibri" charset="0"/>
                          <a:ea typeface="Microsoft YaHei" charset="-122"/>
                        </a:rPr>
                        <a:t>B.  Must be greater than 000 if WIASRD 706 (Educational Functioning Level) is 1, 2, 3, 4, 5,  6, 7, or 8.</a:t>
                      </a:r>
                    </a:p>
                  </a:txBody>
                  <a:tcPr marL="90000" marR="90000" marT="46879" marB="46879"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21542" name="Group 38"/>
          <p:cNvGraphicFramePr>
            <a:graphicFrameLocks noGrp="1"/>
          </p:cNvGraphicFramePr>
          <p:nvPr>
            <p:extLst>
              <p:ext uri="{D42A27DB-BD31-4B8C-83A1-F6EECF244321}">
                <p14:modId xmlns:p14="http://schemas.microsoft.com/office/powerpoint/2010/main" val="4036911593"/>
              </p:ext>
            </p:extLst>
          </p:nvPr>
        </p:nvGraphicFramePr>
        <p:xfrm>
          <a:off x="147920" y="4110316"/>
          <a:ext cx="8901952" cy="2518943"/>
        </p:xfrm>
        <a:graphic>
          <a:graphicData uri="http://schemas.openxmlformats.org/drawingml/2006/table">
            <a:tbl>
              <a:tblPr/>
              <a:tblGrid>
                <a:gridCol w="262920"/>
                <a:gridCol w="2089143"/>
                <a:gridCol w="3041337"/>
                <a:gridCol w="3508552"/>
              </a:tblGrid>
              <a:tr h="2114550">
                <a:tc>
                  <a:txBody>
                    <a:bodyPr/>
                    <a:lstStyle/>
                    <a:p>
                      <a:pPr marL="0" marR="0" lvl="0" indent="0" algn="ctr"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en-US" sz="1200" b="0" i="0" u="none" strike="noStrike" cap="none" normalizeH="0" baseline="0" dirty="0" smtClean="0">
                          <a:ln>
                            <a:noFill/>
                          </a:ln>
                          <a:solidFill>
                            <a:srgbClr val="000000"/>
                          </a:solidFill>
                          <a:effectLst/>
                          <a:latin typeface="Calibri" charset="0"/>
                          <a:ea typeface="Microsoft YaHei" charset="-122"/>
                        </a:rPr>
                        <a:t>706</a:t>
                      </a:r>
                    </a:p>
                  </a:txBody>
                  <a:tcPr marL="90000" marR="90000" marT="46812" marB="46812"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en-US" sz="1200" b="0" i="0" u="none" strike="noStrike" cap="none" normalizeH="0" baseline="0" dirty="0" smtClean="0">
                          <a:ln>
                            <a:noFill/>
                          </a:ln>
                          <a:solidFill>
                            <a:srgbClr val="000000"/>
                          </a:solidFill>
                          <a:effectLst/>
                          <a:latin typeface="Calibri" charset="0"/>
                          <a:ea typeface="Microsoft YaHei" charset="-122"/>
                        </a:rPr>
                        <a:t>Educational Functioning Level</a:t>
                      </a:r>
                    </a:p>
                  </a:txBody>
                  <a:tcPr marL="90000" marR="90000" marT="46812" marB="46812"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en-US" sz="1200" b="0" i="0" u="none" strike="noStrike" cap="none" normalizeH="0" baseline="0" dirty="0" smtClean="0">
                          <a:ln>
                            <a:noFill/>
                          </a:ln>
                          <a:solidFill>
                            <a:srgbClr val="000000"/>
                          </a:solidFill>
                          <a:effectLst/>
                          <a:latin typeface="Calibri" charset="0"/>
                          <a:ea typeface="Microsoft YaHei" charset="-122"/>
                        </a:rPr>
                        <a:t> 1 = Beginning ESL Literacy</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en-US" sz="1200" b="0" i="0" u="none" strike="noStrike" cap="none" normalizeH="0" baseline="0" dirty="0" smtClean="0">
                          <a:ln>
                            <a:noFill/>
                          </a:ln>
                          <a:solidFill>
                            <a:srgbClr val="000000"/>
                          </a:solidFill>
                          <a:effectLst/>
                          <a:latin typeface="Calibri" charset="0"/>
                          <a:ea typeface="Microsoft YaHei" charset="-122"/>
                        </a:rPr>
                        <a:t> 2 = Low Beginning ESL Literacy</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en-US" sz="1200" b="0" i="0" u="none" strike="noStrike" cap="none" normalizeH="0" baseline="0" dirty="0" smtClean="0">
                          <a:ln>
                            <a:noFill/>
                          </a:ln>
                          <a:solidFill>
                            <a:srgbClr val="000000"/>
                          </a:solidFill>
                          <a:effectLst/>
                          <a:latin typeface="Calibri" charset="0"/>
                          <a:ea typeface="Microsoft YaHei" charset="-122"/>
                        </a:rPr>
                        <a:t> 3 = Beginning ABE Literacy/High Beginning ESL Literacy</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en-US" sz="1200" b="0" i="0" u="none" strike="noStrike" cap="none" normalizeH="0" baseline="0" dirty="0" smtClean="0">
                          <a:ln>
                            <a:noFill/>
                          </a:ln>
                          <a:solidFill>
                            <a:srgbClr val="000000"/>
                          </a:solidFill>
                          <a:effectLst/>
                          <a:latin typeface="Calibri" charset="0"/>
                          <a:ea typeface="Microsoft YaHei" charset="-122"/>
                        </a:rPr>
                        <a:t> 4 = Beginning Basic Education/Low Intermediate ESL</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en-US" sz="1200" b="0" i="0" u="none" strike="noStrike" cap="none" normalizeH="0" baseline="0" dirty="0" smtClean="0">
                          <a:ln>
                            <a:noFill/>
                          </a:ln>
                          <a:solidFill>
                            <a:srgbClr val="000000"/>
                          </a:solidFill>
                          <a:effectLst/>
                          <a:latin typeface="Calibri" charset="0"/>
                          <a:ea typeface="Microsoft YaHei" charset="-122"/>
                        </a:rPr>
                        <a:t> 5 = Low Intermediate Basic Education/High Intermediate ESL</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en-US" sz="1200" b="0" i="0" u="none" strike="noStrike" cap="none" normalizeH="0" baseline="0" dirty="0" smtClean="0">
                          <a:ln>
                            <a:noFill/>
                          </a:ln>
                          <a:solidFill>
                            <a:srgbClr val="000000"/>
                          </a:solidFill>
                          <a:effectLst/>
                          <a:latin typeface="Calibri" charset="0"/>
                          <a:ea typeface="Microsoft YaHei" charset="-122"/>
                        </a:rPr>
                        <a:t> 6 = High Intermediate Basic Education/Advanced ESL</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en-US" sz="1200" b="0" i="0" u="none" strike="noStrike" cap="none" normalizeH="0" baseline="0" dirty="0" smtClean="0">
                          <a:ln>
                            <a:noFill/>
                          </a:ln>
                          <a:solidFill>
                            <a:srgbClr val="000000"/>
                          </a:solidFill>
                          <a:effectLst/>
                          <a:latin typeface="Calibri" charset="0"/>
                          <a:ea typeface="Microsoft YaHei" charset="-122"/>
                        </a:rPr>
                        <a:t> 7 = Low Adult Secondary Education/Exit ESL</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en-US" sz="1200" b="0" i="0" u="none" strike="noStrike" cap="none" normalizeH="0" baseline="0" dirty="0" smtClean="0">
                          <a:ln>
                            <a:noFill/>
                          </a:ln>
                          <a:solidFill>
                            <a:srgbClr val="000000"/>
                          </a:solidFill>
                          <a:effectLst/>
                          <a:latin typeface="Calibri" charset="0"/>
                          <a:ea typeface="Microsoft YaHei" charset="-122"/>
                        </a:rPr>
                        <a:t> 8 = High Adult Secondary Education</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en-US" sz="1200" b="0" i="0" u="none" strike="noStrike" cap="none" normalizeH="0" baseline="0" dirty="0" smtClean="0">
                          <a:ln>
                            <a:noFill/>
                          </a:ln>
                          <a:solidFill>
                            <a:srgbClr val="000000"/>
                          </a:solidFill>
                          <a:effectLst/>
                          <a:latin typeface="Calibri" charset="0"/>
                          <a:ea typeface="Microsoft YaHei" charset="-122"/>
                        </a:rPr>
                        <a:t>Blank or 0 = no assessment</a:t>
                      </a:r>
                    </a:p>
                  </a:txBody>
                  <a:tcPr marL="90000" marR="90000" marT="46812" marB="46812"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en-US" sz="1200" b="0" i="0" u="none" strike="noStrike" cap="none" normalizeH="0" baseline="0" dirty="0" smtClean="0">
                          <a:ln>
                            <a:noFill/>
                          </a:ln>
                          <a:solidFill>
                            <a:srgbClr val="000000"/>
                          </a:solidFill>
                          <a:effectLst/>
                          <a:latin typeface="Calibri" charset="0"/>
                          <a:ea typeface="Microsoft YaHei" charset="-122"/>
                        </a:rPr>
                        <a:t>A.  Must be 1, 2, 3, 4, 5,  6, 7, or 8 if WIASRD 705 (Pre-Test Score) is greater than 000.</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pPr>
                      <a:endParaRPr kumimoji="0" lang="en-US" sz="1200" b="0" i="0" u="none" strike="noStrike" cap="none" normalizeH="0" baseline="0" dirty="0" smtClean="0">
                        <a:ln>
                          <a:noFill/>
                        </a:ln>
                        <a:solidFill>
                          <a:srgbClr val="000000"/>
                        </a:solidFill>
                        <a:effectLst/>
                        <a:latin typeface="Calibri" charset="0"/>
                        <a:ea typeface="Microsoft YaHei" charset="-122"/>
                      </a:endParaRPr>
                    </a:p>
                  </a:txBody>
                  <a:tcPr marL="90000" marR="90000" marT="46812" marB="46812"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chemeClr val="bg1"/>
                    </a:solidFill>
                  </a:tcPr>
                </a:tc>
              </a:tr>
            </a:tbl>
          </a:graphicData>
        </a:graphic>
      </p:graphicFrame>
      <p:sp>
        <p:nvSpPr>
          <p:cNvPr id="7" name="Rectangle 1"/>
          <p:cNvSpPr>
            <a:spLocks noGrp="1" noChangeArrowheads="1"/>
          </p:cNvSpPr>
          <p:nvPr>
            <p:ph type="title" idx="4294967295"/>
          </p:nvPr>
        </p:nvSpPr>
        <p:spPr>
          <a:xfrm>
            <a:off x="3342290" y="274639"/>
            <a:ext cx="5420710" cy="702824"/>
          </a:xfrm>
          <a:solidFill>
            <a:srgbClr val="FFCC99"/>
          </a:solidFill>
        </p:spPr>
        <p:txBody>
          <a:bodyPr lIns="0" tIns="0" rIns="0" bIns="0"/>
          <a:lstStyle/>
          <a:p>
            <a:pPr eaLnBrk="1" hangingPunct="1">
              <a:tabLst>
                <a:tab pos="723900" algn="l"/>
                <a:tab pos="1447800" algn="l"/>
                <a:tab pos="2171700" algn="l"/>
                <a:tab pos="2895600" algn="l"/>
                <a:tab pos="3619500" algn="l"/>
                <a:tab pos="4343400" algn="l"/>
                <a:tab pos="5067300" algn="l"/>
                <a:tab pos="5791200" algn="l"/>
                <a:tab pos="6515100" algn="l"/>
              </a:tabLst>
            </a:pPr>
            <a:r>
              <a:rPr lang="en-US" sz="3600" b="1" dirty="0" smtClean="0"/>
              <a:t>WIASRD ELEMENTS</a:t>
            </a:r>
          </a:p>
        </p:txBody>
      </p:sp>
    </p:spTree>
    <p:extLst>
      <p:ext uri="{BB962C8B-B14F-4D97-AF65-F5344CB8AC3E}">
        <p14:creationId xmlns:p14="http://schemas.microsoft.com/office/powerpoint/2010/main" val="286060933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Group 2"/>
          <p:cNvGraphicFramePr>
            <a:graphicFrameLocks noGrp="1"/>
          </p:cNvGraphicFramePr>
          <p:nvPr>
            <p:extLst>
              <p:ext uri="{D42A27DB-BD31-4B8C-83A1-F6EECF244321}">
                <p14:modId xmlns:p14="http://schemas.microsoft.com/office/powerpoint/2010/main" val="4021581796"/>
              </p:ext>
            </p:extLst>
          </p:nvPr>
        </p:nvGraphicFramePr>
        <p:xfrm>
          <a:off x="176867" y="1401763"/>
          <a:ext cx="8846108" cy="5173850"/>
        </p:xfrm>
        <a:graphic>
          <a:graphicData uri="http://schemas.openxmlformats.org/drawingml/2006/table">
            <a:tbl>
              <a:tblPr/>
              <a:tblGrid>
                <a:gridCol w="153538"/>
                <a:gridCol w="2169768"/>
                <a:gridCol w="3156793"/>
                <a:gridCol w="3366009"/>
              </a:tblGrid>
              <a:tr h="1115335">
                <a:tc>
                  <a:txBody>
                    <a:bodyPr/>
                    <a:lstStyle/>
                    <a:p>
                      <a:pPr marL="0" marR="0" lvl="0" indent="0" algn="ctr"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100" b="0" i="0" u="none" strike="noStrike" cap="none" normalizeH="0" baseline="0" dirty="0" smtClean="0">
                          <a:ln>
                            <a:noFill/>
                          </a:ln>
                          <a:solidFill>
                            <a:srgbClr val="000000"/>
                          </a:solidFill>
                          <a:effectLst/>
                          <a:latin typeface="Calibri" charset="0"/>
                          <a:ea typeface="Microsoft YaHei" charset="-122"/>
                        </a:rPr>
                        <a:t>707</a:t>
                      </a:r>
                    </a:p>
                  </a:txBody>
                  <a:tcPr marL="36000" marR="36000" marT="35993" marB="35993"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100" b="0" i="0" u="none" strike="noStrike" cap="none" normalizeH="0" baseline="0" smtClean="0">
                          <a:ln>
                            <a:noFill/>
                          </a:ln>
                          <a:solidFill>
                            <a:srgbClr val="000000"/>
                          </a:solidFill>
                          <a:effectLst/>
                          <a:latin typeface="Calibri" charset="0"/>
                          <a:ea typeface="Microsoft YaHei" charset="-122"/>
                        </a:rPr>
                        <a:t>Date Administered Post-Test (Year #1)</a:t>
                      </a:r>
                    </a:p>
                  </a:txBody>
                  <a:tcPr marL="36000" marR="36000" marT="35993" marB="35993"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100" b="0" i="0" u="none" strike="noStrike" cap="none" normalizeH="0" baseline="0" smtClean="0">
                          <a:ln>
                            <a:noFill/>
                          </a:ln>
                          <a:solidFill>
                            <a:srgbClr val="000000"/>
                          </a:solidFill>
                          <a:effectLst/>
                          <a:latin typeface="Calibri" charset="0"/>
                          <a:ea typeface="Microsoft YaHei" charset="-122"/>
                        </a:rPr>
                        <a:t>YYYYMMDD</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100" b="0" i="0" u="none" strike="noStrike" cap="none" normalizeH="0" baseline="0" smtClean="0">
                          <a:ln>
                            <a:noFill/>
                          </a:ln>
                          <a:solidFill>
                            <a:srgbClr val="000000"/>
                          </a:solidFill>
                          <a:effectLst/>
                          <a:latin typeface="Calibri" charset="0"/>
                          <a:ea typeface="Microsoft YaHei" charset="-122"/>
                        </a:rPr>
                        <a:t>Blank = no post-test</a:t>
                      </a:r>
                    </a:p>
                  </a:txBody>
                  <a:tcPr marL="36000" marR="36000" marT="35993" marB="35993"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100" b="0" i="0" u="none" strike="noStrike" cap="none" normalizeH="0" baseline="0" smtClean="0">
                          <a:ln>
                            <a:noFill/>
                          </a:ln>
                          <a:solidFill>
                            <a:srgbClr val="000000"/>
                          </a:solidFill>
                          <a:effectLst/>
                          <a:latin typeface="Calibri" charset="0"/>
                          <a:ea typeface="Microsoft YaHei" charset="-122"/>
                        </a:rPr>
                        <a:t>A. Must be greater than WIASRD 704 (Date Administered Pre-Test) .</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kumimoji="0" lang="en-US" sz="1100" b="0" i="0" u="none" strike="noStrike" cap="none" normalizeH="0" baseline="0" smtClean="0">
                        <a:ln>
                          <a:noFill/>
                        </a:ln>
                        <a:solidFill>
                          <a:srgbClr val="000000"/>
                        </a:solidFill>
                        <a:effectLst/>
                        <a:latin typeface="Calibri" charset="0"/>
                        <a:ea typeface="Microsoft YaHei" charset="-122"/>
                      </a:endParaRP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100" b="0" i="0" u="none" strike="noStrike" cap="none" normalizeH="0" baseline="0" smtClean="0">
                          <a:ln>
                            <a:noFill/>
                          </a:ln>
                          <a:solidFill>
                            <a:srgbClr val="000000"/>
                          </a:solidFill>
                          <a:effectLst/>
                          <a:latin typeface="Calibri" charset="0"/>
                          <a:ea typeface="Microsoft YaHei" charset="-122"/>
                        </a:rPr>
                        <a:t>B.  Must be greater than or equal to WIASRD 306 (Date of First Youth Service)  </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100" b="0" i="0" u="none" strike="noStrike" cap="none" normalizeH="0" baseline="0" smtClean="0">
                          <a:ln>
                            <a:noFill/>
                          </a:ln>
                          <a:solidFill>
                            <a:srgbClr val="000000"/>
                          </a:solidFill>
                          <a:effectLst/>
                          <a:latin typeface="Calibri" charset="0"/>
                          <a:ea typeface="Microsoft YaHei" charset="-122"/>
                        </a:rPr>
                        <a:t>and less than or equal to WIASRD 306 + 1 year</a:t>
                      </a:r>
                    </a:p>
                  </a:txBody>
                  <a:tcPr marL="36000" marR="36000" marT="35993" marB="35993"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chemeClr val="bg1"/>
                    </a:solidFill>
                  </a:tcPr>
                </a:tc>
              </a:tr>
              <a:tr h="954688">
                <a:tc>
                  <a:txBody>
                    <a:bodyPr/>
                    <a:lstStyle/>
                    <a:p>
                      <a:pPr marL="0" marR="0" lvl="0" indent="0" algn="ctr"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100" b="0" i="0" u="none" strike="noStrike" cap="none" normalizeH="0" baseline="0" smtClean="0">
                          <a:ln>
                            <a:noFill/>
                          </a:ln>
                          <a:solidFill>
                            <a:srgbClr val="000000"/>
                          </a:solidFill>
                          <a:effectLst/>
                          <a:latin typeface="Calibri" charset="0"/>
                          <a:ea typeface="Microsoft YaHei" charset="-122"/>
                        </a:rPr>
                        <a:t>708</a:t>
                      </a:r>
                    </a:p>
                  </a:txBody>
                  <a:tcPr marL="36000" marR="36000" marT="35993" marB="35993"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100" b="0" i="0" u="none" strike="noStrike" cap="none" normalizeH="0" baseline="0" dirty="0" smtClean="0">
                          <a:ln>
                            <a:noFill/>
                          </a:ln>
                          <a:solidFill>
                            <a:srgbClr val="000000"/>
                          </a:solidFill>
                          <a:effectLst/>
                          <a:latin typeface="Calibri" charset="0"/>
                          <a:ea typeface="Microsoft YaHei" charset="-122"/>
                        </a:rPr>
                        <a:t>Post-Test Score (Year #1)</a:t>
                      </a:r>
                    </a:p>
                  </a:txBody>
                  <a:tcPr marL="36000" marR="36000" marT="35993" marB="35993"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100" b="0" i="0" u="none" strike="noStrike" cap="none" normalizeH="0" baseline="0" smtClean="0">
                          <a:ln>
                            <a:noFill/>
                          </a:ln>
                          <a:solidFill>
                            <a:srgbClr val="000000"/>
                          </a:solidFill>
                          <a:effectLst/>
                          <a:latin typeface="Calibri" charset="0"/>
                          <a:ea typeface="Microsoft YaHei" charset="-122"/>
                        </a:rPr>
                        <a:t>000</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100" b="0" i="0" u="none" strike="noStrike" cap="none" normalizeH="0" baseline="0" smtClean="0">
                          <a:ln>
                            <a:noFill/>
                          </a:ln>
                          <a:solidFill>
                            <a:srgbClr val="000000"/>
                          </a:solidFill>
                          <a:effectLst/>
                          <a:latin typeface="Calibri" charset="0"/>
                          <a:ea typeface="Microsoft YaHei" charset="-122"/>
                        </a:rPr>
                        <a:t>Blank or 000 = no post-test</a:t>
                      </a:r>
                    </a:p>
                  </a:txBody>
                  <a:tcPr marL="36000" marR="36000" marT="35993" marB="35993"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100" b="0" i="0" u="none" strike="noStrike" cap="none" normalizeH="0" baseline="0" dirty="0" smtClean="0">
                          <a:ln>
                            <a:noFill/>
                          </a:ln>
                          <a:solidFill>
                            <a:srgbClr val="000000"/>
                          </a:solidFill>
                          <a:effectLst/>
                          <a:latin typeface="Calibri" charset="0"/>
                          <a:ea typeface="Microsoft YaHei" charset="-122"/>
                        </a:rPr>
                        <a:t>A. Must be greater than 000 if WIASRD 707 (Date Administered Post-Test Year #1) is not blank.</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kumimoji="0" lang="en-US" sz="1100" b="0" i="0" u="none" strike="noStrike" cap="none" normalizeH="0" baseline="0" dirty="0" smtClean="0">
                        <a:ln>
                          <a:noFill/>
                        </a:ln>
                        <a:solidFill>
                          <a:srgbClr val="000000"/>
                        </a:solidFill>
                        <a:effectLst/>
                        <a:latin typeface="Calibri" charset="0"/>
                        <a:ea typeface="Microsoft YaHei" charset="-122"/>
                      </a:endParaRP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100" b="0" i="0" u="none" strike="noStrike" cap="none" normalizeH="0" baseline="0" dirty="0" smtClean="0">
                          <a:ln>
                            <a:noFill/>
                          </a:ln>
                          <a:solidFill>
                            <a:srgbClr val="000000"/>
                          </a:solidFill>
                          <a:effectLst/>
                          <a:latin typeface="Calibri" charset="0"/>
                          <a:ea typeface="Microsoft YaHei" charset="-122"/>
                        </a:rPr>
                        <a:t>B. Must be greater than 000 if WIASRD 709 (Educational Functioning Level Year #1) is 1, 2, 3, 4, 5, 6, 7, or 8.</a:t>
                      </a:r>
                    </a:p>
                  </a:txBody>
                  <a:tcPr marL="36000" marR="36000" marT="35993" marB="35993"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chemeClr val="bg1"/>
                    </a:solidFill>
                  </a:tcPr>
                </a:tc>
              </a:tr>
              <a:tr h="1988492">
                <a:tc>
                  <a:txBody>
                    <a:bodyPr/>
                    <a:lstStyle/>
                    <a:p>
                      <a:pPr marL="0" marR="0" lvl="0" indent="0" algn="ctr"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100" b="0" i="0" u="none" strike="noStrike" cap="none" normalizeH="0" baseline="0" smtClean="0">
                          <a:ln>
                            <a:noFill/>
                          </a:ln>
                          <a:solidFill>
                            <a:srgbClr val="000000"/>
                          </a:solidFill>
                          <a:effectLst/>
                          <a:latin typeface="Calibri" charset="0"/>
                          <a:ea typeface="Microsoft YaHei" charset="-122"/>
                        </a:rPr>
                        <a:t>709</a:t>
                      </a:r>
                    </a:p>
                  </a:txBody>
                  <a:tcPr marL="36000" marR="36000" marT="35993" marB="35993"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100" b="0" i="0" u="none" strike="noStrike" cap="none" normalizeH="0" baseline="0" smtClean="0">
                          <a:ln>
                            <a:noFill/>
                          </a:ln>
                          <a:solidFill>
                            <a:srgbClr val="000000"/>
                          </a:solidFill>
                          <a:effectLst/>
                          <a:latin typeface="Calibri" charset="0"/>
                          <a:ea typeface="Microsoft YaHei" charset="-122"/>
                        </a:rPr>
                        <a:t>Educational Functioning Level (Year #1)</a:t>
                      </a:r>
                    </a:p>
                  </a:txBody>
                  <a:tcPr marL="36000" marR="36000" marT="35993" marB="35993"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100" b="0" i="0" u="none" strike="noStrike" cap="none" normalizeH="0" baseline="0" dirty="0" smtClean="0">
                          <a:ln>
                            <a:noFill/>
                          </a:ln>
                          <a:solidFill>
                            <a:srgbClr val="0000FF"/>
                          </a:solidFill>
                          <a:effectLst/>
                          <a:latin typeface="Calibri" charset="0"/>
                          <a:ea typeface="Microsoft YaHei" charset="-122"/>
                        </a:rPr>
                        <a:t> </a:t>
                      </a:r>
                      <a:r>
                        <a:rPr kumimoji="0" lang="en-US" sz="1100" b="0" i="0" u="none" strike="noStrike" cap="none" normalizeH="0" baseline="0" dirty="0" smtClean="0">
                          <a:ln>
                            <a:noFill/>
                          </a:ln>
                          <a:solidFill>
                            <a:srgbClr val="000000"/>
                          </a:solidFill>
                          <a:effectLst/>
                          <a:latin typeface="Calibri" charset="0"/>
                          <a:ea typeface="Microsoft YaHei" charset="-122"/>
                        </a:rPr>
                        <a:t>1 = Beginning ESL Literacy</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100" b="0" i="0" u="none" strike="noStrike" cap="none" normalizeH="0" baseline="0" dirty="0" smtClean="0">
                          <a:ln>
                            <a:noFill/>
                          </a:ln>
                          <a:solidFill>
                            <a:srgbClr val="000000"/>
                          </a:solidFill>
                          <a:effectLst/>
                          <a:latin typeface="Calibri" charset="0"/>
                          <a:ea typeface="Microsoft YaHei" charset="-122"/>
                        </a:rPr>
                        <a:t> 2 = Low Beginning ESL Literacy</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100" b="0" i="0" u="none" strike="noStrike" cap="none" normalizeH="0" baseline="0" dirty="0" smtClean="0">
                          <a:ln>
                            <a:noFill/>
                          </a:ln>
                          <a:solidFill>
                            <a:srgbClr val="000000"/>
                          </a:solidFill>
                          <a:effectLst/>
                          <a:latin typeface="Calibri" charset="0"/>
                          <a:ea typeface="Microsoft YaHei" charset="-122"/>
                        </a:rPr>
                        <a:t> 3 = Beginning ABE Literacy/High Beginning ESL Literacy</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100" b="0" i="0" u="none" strike="noStrike" cap="none" normalizeH="0" baseline="0" dirty="0" smtClean="0">
                          <a:ln>
                            <a:noFill/>
                          </a:ln>
                          <a:solidFill>
                            <a:srgbClr val="000000"/>
                          </a:solidFill>
                          <a:effectLst/>
                          <a:latin typeface="Calibri" charset="0"/>
                          <a:ea typeface="Microsoft YaHei" charset="-122"/>
                        </a:rPr>
                        <a:t> 4 = Beginning Basic Education/Low Intermediate ESL</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100" b="0" i="0" u="none" strike="noStrike" cap="none" normalizeH="0" baseline="0" dirty="0" smtClean="0">
                          <a:ln>
                            <a:noFill/>
                          </a:ln>
                          <a:solidFill>
                            <a:srgbClr val="000000"/>
                          </a:solidFill>
                          <a:effectLst/>
                          <a:latin typeface="Calibri" charset="0"/>
                          <a:ea typeface="Microsoft YaHei" charset="-122"/>
                        </a:rPr>
                        <a:t> 5 = Low Intermediate Basic Education/High Intermediate ESL</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100" b="0" i="0" u="none" strike="noStrike" cap="none" normalizeH="0" baseline="0" dirty="0" smtClean="0">
                          <a:ln>
                            <a:noFill/>
                          </a:ln>
                          <a:solidFill>
                            <a:srgbClr val="000000"/>
                          </a:solidFill>
                          <a:effectLst/>
                          <a:latin typeface="Calibri" charset="0"/>
                          <a:ea typeface="Microsoft YaHei" charset="-122"/>
                        </a:rPr>
                        <a:t> 6 = High Intermediate Basic Education/Advanced ESL</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100" b="0" i="0" u="none" strike="noStrike" cap="none" normalizeH="0" baseline="0" dirty="0" smtClean="0">
                          <a:ln>
                            <a:noFill/>
                          </a:ln>
                          <a:solidFill>
                            <a:srgbClr val="000000"/>
                          </a:solidFill>
                          <a:effectLst/>
                          <a:latin typeface="Calibri" charset="0"/>
                          <a:ea typeface="Microsoft YaHei" charset="-122"/>
                        </a:rPr>
                        <a:t> 7 = Low Adult Secondary Education/Exit ESL</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100" b="0" i="0" u="none" strike="noStrike" cap="none" normalizeH="0" baseline="0" dirty="0" smtClean="0">
                          <a:ln>
                            <a:noFill/>
                          </a:ln>
                          <a:solidFill>
                            <a:srgbClr val="000000"/>
                          </a:solidFill>
                          <a:effectLst/>
                          <a:latin typeface="Calibri" charset="0"/>
                          <a:ea typeface="Microsoft YaHei" charset="-122"/>
                        </a:rPr>
                        <a:t> 8 = High Adult Secondary Education</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100" b="0" i="0" u="none" strike="noStrike" cap="none" normalizeH="0" baseline="0" dirty="0" smtClean="0">
                          <a:ln>
                            <a:noFill/>
                          </a:ln>
                          <a:solidFill>
                            <a:srgbClr val="000000"/>
                          </a:solidFill>
                          <a:effectLst/>
                          <a:latin typeface="Calibri" charset="0"/>
                          <a:ea typeface="Microsoft YaHei" charset="-122"/>
                        </a:rPr>
                        <a:t>Blank or 0 = no assessment</a:t>
                      </a:r>
                    </a:p>
                  </a:txBody>
                  <a:tcPr marL="36000" marR="36000" marT="35993" marB="35993"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100" b="0" i="0" u="none" strike="noStrike" cap="none" normalizeH="0" baseline="0" dirty="0" smtClean="0">
                          <a:ln>
                            <a:noFill/>
                          </a:ln>
                          <a:solidFill>
                            <a:srgbClr val="000000"/>
                          </a:solidFill>
                          <a:effectLst/>
                          <a:latin typeface="Calibri" charset="0"/>
                          <a:ea typeface="Microsoft YaHei" charset="-122"/>
                        </a:rPr>
                        <a:t>A.  Must be 1, 2, 3, 4, 5,  6, 7, or 8 if WIASRD 708 (Post-Test Score Year #1) is greater than 000.</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kumimoji="0" lang="en-US" sz="1100" b="0" i="0" u="none" strike="noStrike" cap="none" normalizeH="0" baseline="0" dirty="0" smtClean="0">
                        <a:ln>
                          <a:noFill/>
                        </a:ln>
                        <a:solidFill>
                          <a:srgbClr val="000000"/>
                        </a:solidFill>
                        <a:effectLst/>
                        <a:latin typeface="Calibri" charset="0"/>
                        <a:ea typeface="Microsoft YaHei" charset="-122"/>
                      </a:endParaRPr>
                    </a:p>
                  </a:txBody>
                  <a:tcPr marL="36000" marR="36000" marT="35993" marB="35993"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chemeClr val="bg1"/>
                    </a:solidFill>
                  </a:tcPr>
                </a:tc>
              </a:tr>
              <a:tr h="1115335">
                <a:tc>
                  <a:txBody>
                    <a:bodyPr/>
                    <a:lstStyle/>
                    <a:p>
                      <a:pPr marL="0" marR="0" lvl="0" indent="0" algn="ctr"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100" b="0" i="0" u="none" strike="noStrike" cap="none" normalizeH="0" baseline="0" smtClean="0">
                          <a:ln>
                            <a:noFill/>
                          </a:ln>
                          <a:solidFill>
                            <a:srgbClr val="000000"/>
                          </a:solidFill>
                          <a:effectLst/>
                          <a:latin typeface="Calibri" charset="0"/>
                          <a:ea typeface="Microsoft YaHei" charset="-122"/>
                        </a:rPr>
                        <a:t>710</a:t>
                      </a:r>
                    </a:p>
                  </a:txBody>
                  <a:tcPr marL="36000" marR="36000" marT="35993" marB="35993"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100" b="0" i="0" u="none" strike="noStrike" cap="none" normalizeH="0" baseline="0" smtClean="0">
                          <a:ln>
                            <a:noFill/>
                          </a:ln>
                          <a:solidFill>
                            <a:srgbClr val="000000"/>
                          </a:solidFill>
                          <a:effectLst/>
                          <a:latin typeface="Calibri" charset="0"/>
                          <a:ea typeface="Microsoft YaHei" charset="-122"/>
                        </a:rPr>
                        <a:t>Date Administered Post-Test (Year #2)</a:t>
                      </a:r>
                    </a:p>
                  </a:txBody>
                  <a:tcPr marL="36000" marR="36000" marT="35993" marB="35993"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100" b="0" i="0" u="none" strike="noStrike" cap="none" normalizeH="0" baseline="0" smtClean="0">
                          <a:ln>
                            <a:noFill/>
                          </a:ln>
                          <a:solidFill>
                            <a:srgbClr val="000000"/>
                          </a:solidFill>
                          <a:effectLst/>
                          <a:latin typeface="Calibri" charset="0"/>
                          <a:ea typeface="Microsoft YaHei" charset="-122"/>
                        </a:rPr>
                        <a:t>YYYYMMDD</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100" b="0" i="0" u="none" strike="noStrike" cap="none" normalizeH="0" baseline="0" smtClean="0">
                          <a:ln>
                            <a:noFill/>
                          </a:ln>
                          <a:solidFill>
                            <a:srgbClr val="000000"/>
                          </a:solidFill>
                          <a:effectLst/>
                          <a:latin typeface="Calibri" charset="0"/>
                          <a:ea typeface="Microsoft YaHei" charset="-122"/>
                        </a:rPr>
                        <a:t>Blank = no post-test</a:t>
                      </a:r>
                    </a:p>
                  </a:txBody>
                  <a:tcPr marL="36000" marR="36000" marT="35993" marB="35993"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100" b="0" i="0" u="none" strike="noStrike" cap="none" normalizeH="0" baseline="0" dirty="0" smtClean="0">
                          <a:ln>
                            <a:noFill/>
                          </a:ln>
                          <a:solidFill>
                            <a:srgbClr val="000000"/>
                          </a:solidFill>
                          <a:effectLst/>
                          <a:latin typeface="Calibri" charset="0"/>
                          <a:ea typeface="Microsoft YaHei" charset="-122"/>
                        </a:rPr>
                        <a:t>A. Must be greater than WIASRD 704 (Date Administered Pre-Test) . </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kumimoji="0" lang="en-US" sz="1100" b="0" i="0" u="none" strike="noStrike" cap="none" normalizeH="0" baseline="0" dirty="0" smtClean="0">
                        <a:ln>
                          <a:noFill/>
                        </a:ln>
                        <a:solidFill>
                          <a:srgbClr val="000000"/>
                        </a:solidFill>
                        <a:effectLst/>
                        <a:latin typeface="Calibri" charset="0"/>
                        <a:ea typeface="Microsoft YaHei" charset="-122"/>
                      </a:endParaRP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100" b="0" i="0" u="none" strike="noStrike" cap="none" normalizeH="0" baseline="0" dirty="0" smtClean="0">
                          <a:ln>
                            <a:noFill/>
                          </a:ln>
                          <a:solidFill>
                            <a:srgbClr val="000000"/>
                          </a:solidFill>
                          <a:effectLst/>
                          <a:latin typeface="Calibri" charset="0"/>
                          <a:ea typeface="Microsoft YaHei" charset="-122"/>
                        </a:rPr>
                        <a:t>B.  Must be greater than WIASRD 306 (Date of First Youth Service) + 1 year </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100" b="0" i="0" u="none" strike="noStrike" cap="none" normalizeH="0" baseline="0" dirty="0" smtClean="0">
                          <a:ln>
                            <a:noFill/>
                          </a:ln>
                          <a:solidFill>
                            <a:srgbClr val="000000"/>
                          </a:solidFill>
                          <a:effectLst/>
                          <a:latin typeface="Calibri" charset="0"/>
                          <a:ea typeface="Microsoft YaHei" charset="-122"/>
                        </a:rPr>
                        <a:t>and less than or equal to WIASRD 306 + 2 years </a:t>
                      </a:r>
                    </a:p>
                  </a:txBody>
                  <a:tcPr marL="36000" marR="36000" marT="35993" marB="35993"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chemeClr val="bg1"/>
                    </a:solidFill>
                  </a:tcPr>
                </a:tc>
              </a:tr>
            </a:tbl>
          </a:graphicData>
        </a:graphic>
      </p:graphicFrame>
      <p:sp>
        <p:nvSpPr>
          <p:cNvPr id="5" name="Rectangle 1"/>
          <p:cNvSpPr>
            <a:spLocks noGrp="1" noChangeArrowheads="1"/>
          </p:cNvSpPr>
          <p:nvPr>
            <p:ph type="title" idx="4294967295"/>
          </p:nvPr>
        </p:nvSpPr>
        <p:spPr>
          <a:xfrm>
            <a:off x="3342290" y="274639"/>
            <a:ext cx="5420710" cy="702824"/>
          </a:xfrm>
          <a:solidFill>
            <a:srgbClr val="FFCC99"/>
          </a:solidFill>
        </p:spPr>
        <p:txBody>
          <a:bodyPr lIns="0" tIns="0" rIns="0" bIns="0"/>
          <a:lstStyle/>
          <a:p>
            <a:pPr eaLnBrk="1" hangingPunct="1">
              <a:tabLst>
                <a:tab pos="723900" algn="l"/>
                <a:tab pos="1447800" algn="l"/>
                <a:tab pos="2171700" algn="l"/>
                <a:tab pos="2895600" algn="l"/>
                <a:tab pos="3619500" algn="l"/>
                <a:tab pos="4343400" algn="l"/>
                <a:tab pos="5067300" algn="l"/>
                <a:tab pos="5791200" algn="l"/>
                <a:tab pos="6515100" algn="l"/>
              </a:tabLst>
            </a:pPr>
            <a:r>
              <a:rPr lang="en-US" sz="3600" b="1" dirty="0" smtClean="0"/>
              <a:t>WIASRD ELEMENTS</a:t>
            </a:r>
          </a:p>
        </p:txBody>
      </p:sp>
    </p:spTree>
    <p:extLst>
      <p:ext uri="{BB962C8B-B14F-4D97-AF65-F5344CB8AC3E}">
        <p14:creationId xmlns:p14="http://schemas.microsoft.com/office/powerpoint/2010/main" val="33379538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4" name="Group 2"/>
          <p:cNvGraphicFramePr>
            <a:graphicFrameLocks noGrp="1"/>
          </p:cNvGraphicFramePr>
          <p:nvPr>
            <p:extLst>
              <p:ext uri="{D42A27DB-BD31-4B8C-83A1-F6EECF244321}">
                <p14:modId xmlns:p14="http://schemas.microsoft.com/office/powerpoint/2010/main" val="2429308584"/>
              </p:ext>
            </p:extLst>
          </p:nvPr>
        </p:nvGraphicFramePr>
        <p:xfrm>
          <a:off x="268942" y="1323321"/>
          <a:ext cx="8673352" cy="5171607"/>
        </p:xfrm>
        <a:graphic>
          <a:graphicData uri="http://schemas.openxmlformats.org/drawingml/2006/table">
            <a:tbl>
              <a:tblPr/>
              <a:tblGrid>
                <a:gridCol w="181229"/>
                <a:gridCol w="2116619"/>
                <a:gridCol w="3080895"/>
                <a:gridCol w="3294609"/>
              </a:tblGrid>
              <a:tr h="1405292">
                <a:tc>
                  <a:txBody>
                    <a:bodyPr/>
                    <a:lstStyle/>
                    <a:p>
                      <a:pPr marL="0" marR="0" lvl="0" indent="0" algn="ctr"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rPr>
                        <a:t>711</a:t>
                      </a:r>
                    </a:p>
                  </a:txBody>
                  <a:tcPr marL="36000" marR="36000" marT="36002" marB="36002"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rPr>
                        <a:t>Post-Test Score (Year #2)</a:t>
                      </a:r>
                    </a:p>
                  </a:txBody>
                  <a:tcPr marL="36000" marR="36000" marT="36002" marB="36002"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smtClean="0">
                          <a:ln>
                            <a:noFill/>
                          </a:ln>
                          <a:solidFill>
                            <a:srgbClr val="000000"/>
                          </a:solidFill>
                          <a:effectLst/>
                          <a:latin typeface="Calibri" charset="0"/>
                          <a:ea typeface="Microsoft YaHei" charset="-122"/>
                        </a:rPr>
                        <a:t>000</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smtClean="0">
                          <a:ln>
                            <a:noFill/>
                          </a:ln>
                          <a:solidFill>
                            <a:srgbClr val="000000"/>
                          </a:solidFill>
                          <a:effectLst/>
                          <a:latin typeface="Calibri" charset="0"/>
                          <a:ea typeface="Microsoft YaHei" charset="-122"/>
                        </a:rPr>
                        <a:t>Blank or 000 = no post-test</a:t>
                      </a:r>
                    </a:p>
                  </a:txBody>
                  <a:tcPr marL="36000" marR="36000" marT="36002" marB="36002"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smtClean="0">
                          <a:ln>
                            <a:noFill/>
                          </a:ln>
                          <a:solidFill>
                            <a:srgbClr val="000000"/>
                          </a:solidFill>
                          <a:effectLst/>
                          <a:latin typeface="Calibri" charset="0"/>
                          <a:ea typeface="Microsoft YaHei" charset="-122"/>
                        </a:rPr>
                        <a:t>A. Must be greater than 000 if WIASRD 710 (Date Administered Post-Test Year #2) is not blank.</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kumimoji="0" lang="en-US" sz="1200" b="0" i="0" u="none" strike="noStrike" cap="none" normalizeH="0" baseline="0" smtClean="0">
                        <a:ln>
                          <a:noFill/>
                        </a:ln>
                        <a:solidFill>
                          <a:srgbClr val="000000"/>
                        </a:solidFill>
                        <a:effectLst/>
                        <a:latin typeface="Calibri" charset="0"/>
                        <a:ea typeface="Microsoft YaHei" charset="-122"/>
                      </a:endParaRP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smtClean="0">
                          <a:ln>
                            <a:noFill/>
                          </a:ln>
                          <a:solidFill>
                            <a:srgbClr val="000000"/>
                          </a:solidFill>
                          <a:effectLst/>
                          <a:latin typeface="Calibri" charset="0"/>
                          <a:ea typeface="Microsoft YaHei" charset="-122"/>
                        </a:rPr>
                        <a:t>B. Must be greater than 000 if WIASRD 712 (Educational Functioning Level Year #2) is 1, 2, 3, 4, 5, 6, 7, or 8.</a:t>
                      </a:r>
                    </a:p>
                  </a:txBody>
                  <a:tcPr marL="36000" marR="36000" marT="36002" marB="36002"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chemeClr val="bg1"/>
                    </a:solidFill>
                  </a:tcPr>
                </a:tc>
              </a:tr>
              <a:tr h="2552170">
                <a:tc>
                  <a:txBody>
                    <a:bodyPr/>
                    <a:lstStyle/>
                    <a:p>
                      <a:pPr marL="0" marR="0" lvl="0" indent="0" algn="ctr"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smtClean="0">
                          <a:ln>
                            <a:noFill/>
                          </a:ln>
                          <a:solidFill>
                            <a:srgbClr val="000000"/>
                          </a:solidFill>
                          <a:effectLst/>
                          <a:latin typeface="Calibri" charset="0"/>
                          <a:ea typeface="Microsoft YaHei" charset="-122"/>
                        </a:rPr>
                        <a:t>712</a:t>
                      </a:r>
                    </a:p>
                  </a:txBody>
                  <a:tcPr marL="36000" marR="36000" marT="36002" marB="36002"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rPr>
                        <a:t>Educational Functioning Level (Year #2)</a:t>
                      </a:r>
                    </a:p>
                  </a:txBody>
                  <a:tcPr marL="36000" marR="36000" marT="36002" marB="36002"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rPr>
                        <a:t> 1 = Beginning ESL Literacy</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rPr>
                        <a:t> 2 = Low Beginning ESL Literacy</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rPr>
                        <a:t> 3 = Beginning ABE Literacy/High Beginning ESL Literacy</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rPr>
                        <a:t> 4 = Beginning Basic Education/Low Intermediate ESL</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rPr>
                        <a:t> 5 = Low Intermediate Basic Education/High Intermediate ESL</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rPr>
                        <a:t> 6 = High Intermediate Basic Education/Advanced ESL</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rPr>
                        <a:t> 7 = Low Adult Secondary Education/Exit ESL</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rPr>
                        <a:t> 8 = High Adult Secondary Education</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rPr>
                        <a:t>Blank or 0 = no assessment</a:t>
                      </a:r>
                    </a:p>
                  </a:txBody>
                  <a:tcPr marL="36000" marR="36000" marT="36002" marB="36002"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rPr>
                        <a:t>A.  Must be 1, 2, 3, 4, 5,  6, 7, or 8 if WIASRD 711 (Post-Test Score Year #2) is greater than 000.</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kumimoji="0" lang="en-US" sz="1200" b="0" i="0" u="none" strike="noStrike" cap="none" normalizeH="0" baseline="0" dirty="0" smtClean="0">
                        <a:ln>
                          <a:noFill/>
                        </a:ln>
                        <a:solidFill>
                          <a:srgbClr val="000000"/>
                        </a:solidFill>
                        <a:effectLst/>
                        <a:latin typeface="Calibri" charset="0"/>
                        <a:ea typeface="Microsoft YaHei" charset="-122"/>
                      </a:endParaRPr>
                    </a:p>
                  </a:txBody>
                  <a:tcPr marL="36000" marR="36000" marT="36002" marB="36002"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chemeClr val="bg1"/>
                    </a:solidFill>
                  </a:tcPr>
                </a:tc>
              </a:tr>
              <a:tr h="1214145">
                <a:tc>
                  <a:txBody>
                    <a:bodyPr/>
                    <a:lstStyle/>
                    <a:p>
                      <a:pPr marL="0" marR="0" lvl="0" indent="0" algn="ctr"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smtClean="0">
                          <a:ln>
                            <a:noFill/>
                          </a:ln>
                          <a:solidFill>
                            <a:srgbClr val="000000"/>
                          </a:solidFill>
                          <a:effectLst/>
                          <a:latin typeface="Calibri" charset="0"/>
                          <a:ea typeface="Microsoft YaHei" charset="-122"/>
                        </a:rPr>
                        <a:t>713</a:t>
                      </a:r>
                    </a:p>
                  </a:txBody>
                  <a:tcPr marL="36000" marR="36000" marT="36002" marB="36002"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smtClean="0">
                          <a:ln>
                            <a:noFill/>
                          </a:ln>
                          <a:solidFill>
                            <a:srgbClr val="000000"/>
                          </a:solidFill>
                          <a:effectLst/>
                          <a:latin typeface="Calibri" charset="0"/>
                          <a:ea typeface="Microsoft YaHei" charset="-122"/>
                        </a:rPr>
                        <a:t>Date Administered Post-Test (Year #3)</a:t>
                      </a:r>
                    </a:p>
                  </a:txBody>
                  <a:tcPr marL="36000" marR="36000" marT="36002" marB="36002"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smtClean="0">
                          <a:ln>
                            <a:noFill/>
                          </a:ln>
                          <a:solidFill>
                            <a:srgbClr val="000000"/>
                          </a:solidFill>
                          <a:effectLst/>
                          <a:latin typeface="Calibri" charset="0"/>
                          <a:ea typeface="Microsoft YaHei" charset="-122"/>
                        </a:rPr>
                        <a:t>YYYYMMDD</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smtClean="0">
                          <a:ln>
                            <a:noFill/>
                          </a:ln>
                          <a:solidFill>
                            <a:srgbClr val="000000"/>
                          </a:solidFill>
                          <a:effectLst/>
                          <a:latin typeface="Calibri" charset="0"/>
                          <a:ea typeface="Microsoft YaHei" charset="-122"/>
                        </a:rPr>
                        <a:t>Blank = no post-test</a:t>
                      </a:r>
                    </a:p>
                  </a:txBody>
                  <a:tcPr marL="36000" marR="36000" marT="36002" marB="36002"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rPr>
                        <a:t>A. Must be greater than WIASRD 704 (Date Administered Pre-Test).</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kumimoji="0" lang="en-US" sz="1200" b="0" i="0" u="none" strike="noStrike" cap="none" normalizeH="0" baseline="0" dirty="0" smtClean="0">
                        <a:ln>
                          <a:noFill/>
                        </a:ln>
                        <a:solidFill>
                          <a:srgbClr val="000000"/>
                        </a:solidFill>
                        <a:effectLst/>
                        <a:latin typeface="Calibri" charset="0"/>
                        <a:ea typeface="Microsoft YaHei" charset="-122"/>
                      </a:endParaRP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rPr>
                        <a:t>B.  Must be greater than WIASRD 306 (Date of First Youth Service) + 2 years </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rPr>
                        <a:t>and less than or equal to WIASRD 306 + 3 years </a:t>
                      </a:r>
                    </a:p>
                  </a:txBody>
                  <a:tcPr marL="36000" marR="36000" marT="36002" marB="36002"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chemeClr val="bg1"/>
                    </a:solidFill>
                  </a:tcPr>
                </a:tc>
              </a:tr>
            </a:tbl>
          </a:graphicData>
        </a:graphic>
      </p:graphicFrame>
      <p:sp>
        <p:nvSpPr>
          <p:cNvPr id="5" name="Rectangle 1"/>
          <p:cNvSpPr>
            <a:spLocks noGrp="1" noChangeArrowheads="1"/>
          </p:cNvSpPr>
          <p:nvPr>
            <p:ph type="title" idx="4294967295"/>
          </p:nvPr>
        </p:nvSpPr>
        <p:spPr>
          <a:xfrm>
            <a:off x="3342290" y="274639"/>
            <a:ext cx="5420710" cy="702824"/>
          </a:xfrm>
          <a:solidFill>
            <a:srgbClr val="FFCC99"/>
          </a:solidFill>
        </p:spPr>
        <p:txBody>
          <a:bodyPr lIns="0" tIns="0" rIns="0" bIns="0"/>
          <a:lstStyle/>
          <a:p>
            <a:pPr eaLnBrk="1" hangingPunct="1">
              <a:tabLst>
                <a:tab pos="723900" algn="l"/>
                <a:tab pos="1447800" algn="l"/>
                <a:tab pos="2171700" algn="l"/>
                <a:tab pos="2895600" algn="l"/>
                <a:tab pos="3619500" algn="l"/>
                <a:tab pos="4343400" algn="l"/>
                <a:tab pos="5067300" algn="l"/>
                <a:tab pos="5791200" algn="l"/>
                <a:tab pos="6515100" algn="l"/>
              </a:tabLst>
            </a:pPr>
            <a:r>
              <a:rPr lang="en-US" sz="3600" b="1" dirty="0" smtClean="0"/>
              <a:t>WIASRD ELEMENTS</a:t>
            </a:r>
          </a:p>
        </p:txBody>
      </p:sp>
    </p:spTree>
    <p:extLst>
      <p:ext uri="{BB962C8B-B14F-4D97-AF65-F5344CB8AC3E}">
        <p14:creationId xmlns:p14="http://schemas.microsoft.com/office/powerpoint/2010/main" val="28735107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Group 2"/>
          <p:cNvGraphicFramePr>
            <a:graphicFrameLocks noGrp="1"/>
          </p:cNvGraphicFramePr>
          <p:nvPr>
            <p:extLst>
              <p:ext uri="{D42A27DB-BD31-4B8C-83A1-F6EECF244321}">
                <p14:modId xmlns:p14="http://schemas.microsoft.com/office/powerpoint/2010/main" val="3143724260"/>
              </p:ext>
            </p:extLst>
          </p:nvPr>
        </p:nvGraphicFramePr>
        <p:xfrm>
          <a:off x="230375" y="1375243"/>
          <a:ext cx="8698472" cy="5253141"/>
        </p:xfrm>
        <a:graphic>
          <a:graphicData uri="http://schemas.openxmlformats.org/drawingml/2006/table">
            <a:tbl>
              <a:tblPr/>
              <a:tblGrid>
                <a:gridCol w="163704"/>
                <a:gridCol w="2124740"/>
                <a:gridCol w="3089910"/>
                <a:gridCol w="3320118"/>
              </a:tblGrid>
              <a:tr h="858604">
                <a:tc>
                  <a:txBody>
                    <a:bodyPr/>
                    <a:lstStyle/>
                    <a:p>
                      <a:pPr marL="0" marR="0" lvl="0" indent="0" algn="ctr"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rPr>
                        <a:t>714</a:t>
                      </a:r>
                    </a:p>
                  </a:txBody>
                  <a:tcPr marL="36000" marR="36000" marT="35990" marB="3599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rPr>
                        <a:t>Post-Test Score (Year #3)</a:t>
                      </a:r>
                    </a:p>
                  </a:txBody>
                  <a:tcPr marL="36000" marR="36000" marT="35990" marB="3599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smtClean="0">
                          <a:ln>
                            <a:noFill/>
                          </a:ln>
                          <a:solidFill>
                            <a:srgbClr val="000000"/>
                          </a:solidFill>
                          <a:effectLst/>
                          <a:latin typeface="Calibri" charset="0"/>
                          <a:ea typeface="Microsoft YaHei" charset="-122"/>
                        </a:rPr>
                        <a:t>000</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smtClean="0">
                          <a:ln>
                            <a:noFill/>
                          </a:ln>
                          <a:solidFill>
                            <a:srgbClr val="000000"/>
                          </a:solidFill>
                          <a:effectLst/>
                          <a:latin typeface="Calibri" charset="0"/>
                          <a:ea typeface="Microsoft YaHei" charset="-122"/>
                        </a:rPr>
                        <a:t>Blank or 000 = no assessment</a:t>
                      </a:r>
                    </a:p>
                  </a:txBody>
                  <a:tcPr marL="36000" marR="36000" marT="35990" marB="3599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smtClean="0">
                          <a:ln>
                            <a:noFill/>
                          </a:ln>
                          <a:solidFill>
                            <a:srgbClr val="000000"/>
                          </a:solidFill>
                          <a:effectLst/>
                          <a:latin typeface="Calibri" charset="0"/>
                          <a:ea typeface="Microsoft YaHei" charset="-122"/>
                        </a:rPr>
                        <a:t>A. Must be greater than 000 if WIASRD 713 (Date Administered Post-Test Year #3) is not blank.</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kumimoji="0" lang="en-US" sz="1200" b="0" i="0" u="none" strike="noStrike" cap="none" normalizeH="0" baseline="0" smtClean="0">
                        <a:ln>
                          <a:noFill/>
                        </a:ln>
                        <a:solidFill>
                          <a:srgbClr val="000000"/>
                        </a:solidFill>
                        <a:effectLst/>
                        <a:latin typeface="Calibri" charset="0"/>
                        <a:ea typeface="Microsoft YaHei" charset="-122"/>
                      </a:endParaRP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smtClean="0">
                          <a:ln>
                            <a:noFill/>
                          </a:ln>
                          <a:solidFill>
                            <a:srgbClr val="000000"/>
                          </a:solidFill>
                          <a:effectLst/>
                          <a:latin typeface="Calibri" charset="0"/>
                          <a:ea typeface="Microsoft YaHei" charset="-122"/>
                        </a:rPr>
                        <a:t>B. Must be greater than 000 if WIASRD 715 (Educational Functioning Level Year #3) is 1, 2, 3, 4, 5, 6, 7, or 8.</a:t>
                      </a:r>
                    </a:p>
                  </a:txBody>
                  <a:tcPr marL="36000" marR="36000" marT="35990" marB="3599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chemeClr val="bg1"/>
                    </a:solidFill>
                  </a:tcPr>
                </a:tc>
              </a:tr>
              <a:tr h="1781767">
                <a:tc>
                  <a:txBody>
                    <a:bodyPr/>
                    <a:lstStyle/>
                    <a:p>
                      <a:pPr marL="0" marR="0" lvl="0" indent="0" algn="ctr"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smtClean="0">
                          <a:ln>
                            <a:noFill/>
                          </a:ln>
                          <a:solidFill>
                            <a:srgbClr val="000000"/>
                          </a:solidFill>
                          <a:effectLst/>
                          <a:latin typeface="Calibri" charset="0"/>
                          <a:ea typeface="Microsoft YaHei" charset="-122"/>
                        </a:rPr>
                        <a:t>715</a:t>
                      </a:r>
                    </a:p>
                  </a:txBody>
                  <a:tcPr marL="36000" marR="36000" marT="35990" marB="3599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smtClean="0">
                          <a:ln>
                            <a:noFill/>
                          </a:ln>
                          <a:solidFill>
                            <a:srgbClr val="000000"/>
                          </a:solidFill>
                          <a:effectLst/>
                          <a:latin typeface="Calibri" charset="0"/>
                          <a:ea typeface="Microsoft YaHei" charset="-122"/>
                        </a:rPr>
                        <a:t>Educational Functioning Level (Year #3)</a:t>
                      </a:r>
                    </a:p>
                  </a:txBody>
                  <a:tcPr marL="36000" marR="36000" marT="35990" marB="3599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rPr>
                        <a:t> 1 = Beginning ESL Literacy</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rPr>
                        <a:t> 2 = Low Beginning ESL Literacy</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rPr>
                        <a:t> 3 = Beginning ABE Literacy/High Beginning ESL Literacy</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rPr>
                        <a:t> 4 = Beginning Basic Education/Low Intermediate ESL</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rPr>
                        <a:t> 5 = Low Intermediate Basic Education/High Intermediate ESL</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rPr>
                        <a:t> 6 = High Intermediate Basic Education/Advanced ESL</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rPr>
                        <a:t> 7 = Low Adult Secondary Education/Exit ESL</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rPr>
                        <a:t> 8 = High Adult Secondary Education</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rPr>
                        <a:t>Blank or 0 = no assessment</a:t>
                      </a:r>
                    </a:p>
                  </a:txBody>
                  <a:tcPr marL="36000" marR="36000" marT="35990" marB="3599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rPr>
                        <a:t>A.  Must be 1, 2, 3, 4, 5,  6, 7, or 8 if WIASRD 714 (Post-Test Score Year #3) is greater than 000.</a:t>
                      </a:r>
                    </a:p>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kumimoji="0" lang="en-US" sz="1200" b="0" i="0" u="none" strike="noStrike" cap="none" normalizeH="0" baseline="0" dirty="0" smtClean="0">
                        <a:ln>
                          <a:noFill/>
                        </a:ln>
                        <a:solidFill>
                          <a:srgbClr val="000000"/>
                        </a:solidFill>
                        <a:effectLst/>
                        <a:latin typeface="Calibri" charset="0"/>
                        <a:ea typeface="Microsoft YaHei" charset="-122"/>
                      </a:endParaRPr>
                    </a:p>
                  </a:txBody>
                  <a:tcPr marL="36000" marR="36000" marT="35990" marB="3599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chemeClr val="bg1"/>
                    </a:solidFill>
                  </a:tcPr>
                </a:tc>
              </a:tr>
              <a:tr h="1320440">
                <a:tc>
                  <a:txBody>
                    <a:bodyPr/>
                    <a:lstStyle/>
                    <a:p>
                      <a:pPr marL="0" marR="0" lvl="0" indent="0" algn="ctr"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smtClean="0">
                          <a:ln>
                            <a:noFill/>
                          </a:ln>
                          <a:solidFill>
                            <a:srgbClr val="000000"/>
                          </a:solidFill>
                          <a:effectLst/>
                          <a:latin typeface="Calibri" charset="0"/>
                          <a:ea typeface="Microsoft YaHei" charset="-122"/>
                        </a:rPr>
                        <a:t>716</a:t>
                      </a:r>
                    </a:p>
                    <a:p>
                      <a:pPr marL="0" marR="0" lvl="0" indent="0" algn="ctr"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smtClean="0">
                          <a:ln>
                            <a:noFill/>
                          </a:ln>
                          <a:solidFill>
                            <a:srgbClr val="000000"/>
                          </a:solidFill>
                          <a:effectLst/>
                          <a:latin typeface="Calibri" charset="0"/>
                          <a:ea typeface="Microsoft YaHei" charset="-122"/>
                        </a:rPr>
                        <a:t>to</a:t>
                      </a:r>
                    </a:p>
                    <a:p>
                      <a:pPr marL="0" marR="0" lvl="0" indent="0" algn="ctr"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smtClean="0">
                          <a:ln>
                            <a:noFill/>
                          </a:ln>
                          <a:solidFill>
                            <a:srgbClr val="000000"/>
                          </a:solidFill>
                          <a:effectLst/>
                          <a:latin typeface="Calibri" charset="0"/>
                          <a:ea typeface="Microsoft YaHei" charset="-122"/>
                        </a:rPr>
                        <a:t>743</a:t>
                      </a:r>
                    </a:p>
                  </a:txBody>
                  <a:tcPr marL="36000" marR="36000" marT="35990" marB="3599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rPr>
                        <a:t>Information on Additional Functional Areas</a:t>
                      </a:r>
                    </a:p>
                  </a:txBody>
                  <a:tcPr marL="36000" marR="36000" marT="35990" marB="3599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rPr>
                        <a:t>Same values as WIASRD 702 through 715 - corresponding to type of assessment, functional area, test dates, test scores, and educational functioning levels.</a:t>
                      </a:r>
                    </a:p>
                  </a:txBody>
                  <a:tcPr marL="36000" marR="36000" marT="35990" marB="3599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200" b="0" i="0" u="none" strike="noStrike" cap="none" normalizeH="0" baseline="0" dirty="0" smtClean="0">
                          <a:ln>
                            <a:noFill/>
                          </a:ln>
                          <a:solidFill>
                            <a:srgbClr val="000000"/>
                          </a:solidFill>
                          <a:effectLst/>
                          <a:latin typeface="Calibri" charset="0"/>
                          <a:ea typeface="Microsoft YaHei" charset="-122"/>
                        </a:rPr>
                        <a:t>Same edit checks as WIASRD 702 through 715 - except do not repeat the edit for WIASRD 702.  (There are no additional edit checks for WIASRD elements 716 and 730)</a:t>
                      </a:r>
                    </a:p>
                  </a:txBody>
                  <a:tcPr marL="36000" marR="36000" marT="35990" marB="3599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chemeClr val="bg1"/>
                    </a:solidFill>
                  </a:tcPr>
                </a:tc>
              </a:tr>
            </a:tbl>
          </a:graphicData>
        </a:graphic>
      </p:graphicFrame>
      <p:sp>
        <p:nvSpPr>
          <p:cNvPr id="5" name="Rectangle 1"/>
          <p:cNvSpPr>
            <a:spLocks noGrp="1" noChangeArrowheads="1"/>
          </p:cNvSpPr>
          <p:nvPr>
            <p:ph type="title" idx="4294967295"/>
          </p:nvPr>
        </p:nvSpPr>
        <p:spPr>
          <a:xfrm>
            <a:off x="3342290" y="274639"/>
            <a:ext cx="5420710" cy="702824"/>
          </a:xfrm>
          <a:solidFill>
            <a:srgbClr val="FFCC99"/>
          </a:solidFill>
        </p:spPr>
        <p:txBody>
          <a:bodyPr lIns="0" tIns="0" rIns="0" bIns="0"/>
          <a:lstStyle/>
          <a:p>
            <a:pPr eaLnBrk="1" hangingPunct="1">
              <a:tabLst>
                <a:tab pos="723900" algn="l"/>
                <a:tab pos="1447800" algn="l"/>
                <a:tab pos="2171700" algn="l"/>
                <a:tab pos="2895600" algn="l"/>
                <a:tab pos="3619500" algn="l"/>
                <a:tab pos="4343400" algn="l"/>
                <a:tab pos="5067300" algn="l"/>
                <a:tab pos="5791200" algn="l"/>
                <a:tab pos="6515100" algn="l"/>
              </a:tabLst>
            </a:pPr>
            <a:r>
              <a:rPr lang="en-US" sz="3600" b="1" dirty="0" smtClean="0"/>
              <a:t>WIASRD ELEMENTS</a:t>
            </a:r>
          </a:p>
        </p:txBody>
      </p:sp>
    </p:spTree>
    <p:extLst>
      <p:ext uri="{BB962C8B-B14F-4D97-AF65-F5344CB8AC3E}">
        <p14:creationId xmlns:p14="http://schemas.microsoft.com/office/powerpoint/2010/main" val="38523808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body" idx="4294967295"/>
          </p:nvPr>
        </p:nvSpPr>
        <p:spPr>
          <a:xfrm>
            <a:off x="457200" y="1425575"/>
            <a:ext cx="8229600" cy="4700588"/>
          </a:xfrm>
        </p:spPr>
        <p:txBody>
          <a:bodyPr lIns="0" tIns="0" rIns="0" bIns="0"/>
          <a:lstStyle/>
          <a:p>
            <a:pPr marL="565150" indent="-457200" eaLnBrk="1" hangingPunct="1">
              <a:spcAft>
                <a:spcPts val="3600"/>
              </a:spcAft>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chemeClr val="tx1"/>
                </a:solidFill>
              </a:rPr>
              <a:t>The denominator includes every participant and </a:t>
            </a:r>
            <a:r>
              <a:rPr lang="en-US" dirty="0" err="1" smtClean="0">
                <a:solidFill>
                  <a:schemeClr val="tx1"/>
                </a:solidFill>
              </a:rPr>
              <a:t>exiter</a:t>
            </a:r>
            <a:r>
              <a:rPr lang="en-US" dirty="0" smtClean="0">
                <a:solidFill>
                  <a:schemeClr val="tx1"/>
                </a:solidFill>
              </a:rPr>
              <a:t> that  meets the criteria to be counted in literacy/numeracy measure during the report period.</a:t>
            </a:r>
          </a:p>
          <a:p>
            <a:pPr marL="565150" indent="-457200" eaLnBrk="1" hangingPunct="1">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chemeClr val="tx1"/>
                </a:solidFill>
              </a:rPr>
              <a:t>The specifics:</a:t>
            </a:r>
          </a:p>
        </p:txBody>
      </p:sp>
      <p:sp>
        <p:nvSpPr>
          <p:cNvPr id="5" name="Rectangle 1"/>
          <p:cNvSpPr>
            <a:spLocks noGrp="1" noChangeArrowheads="1"/>
          </p:cNvSpPr>
          <p:nvPr>
            <p:ph type="title" idx="4294967295"/>
          </p:nvPr>
        </p:nvSpPr>
        <p:spPr>
          <a:xfrm>
            <a:off x="3026979" y="274638"/>
            <a:ext cx="5696334" cy="750121"/>
          </a:xfrm>
          <a:solidFill>
            <a:srgbClr val="FFCC99"/>
          </a:solidFill>
        </p:spPr>
        <p:txBody>
          <a:bodyPr/>
          <a:lstStyle/>
          <a:p>
            <a:pPr eaLnBrk="1" hangingPunct="1">
              <a:lnSpc>
                <a:spcPct val="100000"/>
              </a:lnSpc>
              <a:tabLst>
                <a:tab pos="723900" algn="l"/>
                <a:tab pos="1447800" algn="l"/>
                <a:tab pos="2171700" algn="l"/>
                <a:tab pos="2895600" algn="l"/>
                <a:tab pos="3619500" algn="l"/>
                <a:tab pos="4343400" algn="l"/>
                <a:tab pos="5067300" algn="l"/>
                <a:tab pos="5791200" algn="l"/>
                <a:tab pos="6515100" algn="l"/>
              </a:tabLst>
            </a:pPr>
            <a:r>
              <a:rPr lang="en-US" sz="3600" b="1" dirty="0" smtClean="0"/>
              <a:t>Denominator Variables</a:t>
            </a:r>
          </a:p>
        </p:txBody>
      </p:sp>
    </p:spTree>
    <p:extLst>
      <p:ext uri="{BB962C8B-B14F-4D97-AF65-F5344CB8AC3E}">
        <p14:creationId xmlns:p14="http://schemas.microsoft.com/office/powerpoint/2010/main" val="274785046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body" idx="4294967295"/>
          </p:nvPr>
        </p:nvSpPr>
        <p:spPr>
          <a:xfrm>
            <a:off x="147917" y="1344892"/>
            <a:ext cx="8780929" cy="5432425"/>
          </a:xfrm>
        </p:spPr>
        <p:txBody>
          <a:bodyPr lIns="0" tIns="0" rIns="0" bIns="0"/>
          <a:lstStyle/>
          <a:p>
            <a:pPr marL="565150" indent="-457200" eaLnBrk="1" hangingPunct="1">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chemeClr val="tx1"/>
                </a:solidFill>
              </a:rPr>
              <a:t>Count of Unique records where Youth</a:t>
            </a:r>
          </a:p>
          <a:p>
            <a:pPr marL="863600" lvl="1" indent="-323850" eaLnBrk="1" hangingPunct="1">
              <a:spcAft>
                <a:spcPts val="3000"/>
              </a:spcAft>
              <a:buSzPct val="100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smtClean="0">
                <a:solidFill>
                  <a:srgbClr val="000000"/>
                </a:solidFill>
              </a:rPr>
              <a:t>Date of First Youth service ( WIASRD 306) is not null and age based on Date of Birth (WIASRD 102) compared to Date of First Youth Service (WIASRD 306) is =&gt;14 and &lt;22.</a:t>
            </a:r>
          </a:p>
          <a:p>
            <a:pPr marL="863600" lvl="1" indent="-323850" eaLnBrk="1" hangingPunct="1">
              <a:spcAft>
                <a:spcPts val="3000"/>
              </a:spcAft>
              <a:buSzPct val="100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smtClean="0">
                <a:solidFill>
                  <a:srgbClr val="000000"/>
                </a:solidFill>
              </a:rPr>
              <a:t>Date of Program Participation (WIASRD 302) is not a factor in determining age.</a:t>
            </a:r>
          </a:p>
          <a:p>
            <a:pPr marL="863600" lvl="1" indent="-323850" eaLnBrk="1" hangingPunct="1">
              <a:buSzPct val="100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smtClean="0">
                <a:solidFill>
                  <a:srgbClr val="000000"/>
                </a:solidFill>
              </a:rPr>
              <a:t>If Date of First Youth Service is 2/15/10, then the birth date must be on or </a:t>
            </a:r>
            <a:r>
              <a:rPr lang="en-US" dirty="0" smtClean="0">
                <a:solidFill>
                  <a:srgbClr val="000000"/>
                </a:solidFill>
              </a:rPr>
              <a:t>before</a:t>
            </a:r>
            <a:r>
              <a:rPr lang="en-US" sz="2800" dirty="0" smtClean="0">
                <a:solidFill>
                  <a:srgbClr val="000000"/>
                </a:solidFill>
              </a:rPr>
              <a:t> </a:t>
            </a:r>
            <a:r>
              <a:rPr lang="en-US" sz="2800" dirty="0" smtClean="0">
                <a:solidFill>
                  <a:srgbClr val="000000"/>
                </a:solidFill>
              </a:rPr>
              <a:t>2/15/96 or </a:t>
            </a:r>
            <a:r>
              <a:rPr lang="en-US" dirty="0" smtClean="0">
                <a:solidFill>
                  <a:srgbClr val="000000"/>
                </a:solidFill>
              </a:rPr>
              <a:t>after</a:t>
            </a:r>
            <a:r>
              <a:rPr lang="en-US" sz="2800" dirty="0" smtClean="0">
                <a:solidFill>
                  <a:srgbClr val="000000"/>
                </a:solidFill>
              </a:rPr>
              <a:t> </a:t>
            </a:r>
            <a:r>
              <a:rPr lang="en-US" sz="2800" dirty="0" smtClean="0">
                <a:solidFill>
                  <a:srgbClr val="000000"/>
                </a:solidFill>
              </a:rPr>
              <a:t>2/15/88.</a:t>
            </a:r>
          </a:p>
        </p:txBody>
      </p:sp>
      <p:sp>
        <p:nvSpPr>
          <p:cNvPr id="5" name="Rectangle 1"/>
          <p:cNvSpPr>
            <a:spLocks noGrp="1" noChangeArrowheads="1"/>
          </p:cNvSpPr>
          <p:nvPr>
            <p:ph type="title" idx="4294967295"/>
          </p:nvPr>
        </p:nvSpPr>
        <p:spPr>
          <a:xfrm>
            <a:off x="3026979" y="274638"/>
            <a:ext cx="5696334" cy="750121"/>
          </a:xfrm>
          <a:solidFill>
            <a:srgbClr val="FFCC99"/>
          </a:solidFill>
        </p:spPr>
        <p:txBody>
          <a:bodyPr/>
          <a:lstStyle/>
          <a:p>
            <a:pPr eaLnBrk="1" hangingPunct="1">
              <a:lnSpc>
                <a:spcPct val="100000"/>
              </a:lnSpc>
              <a:tabLst>
                <a:tab pos="723900" algn="l"/>
                <a:tab pos="1447800" algn="l"/>
                <a:tab pos="2171700" algn="l"/>
                <a:tab pos="2895600" algn="l"/>
                <a:tab pos="3619500" algn="l"/>
                <a:tab pos="4343400" algn="l"/>
                <a:tab pos="5067300" algn="l"/>
                <a:tab pos="5791200" algn="l"/>
                <a:tab pos="6515100" algn="l"/>
              </a:tabLst>
            </a:pPr>
            <a:r>
              <a:rPr lang="en-US" sz="3600" b="1" dirty="0" smtClean="0"/>
              <a:t>Denominator Variables</a:t>
            </a:r>
          </a:p>
        </p:txBody>
      </p:sp>
    </p:spTree>
    <p:extLst>
      <p:ext uri="{BB962C8B-B14F-4D97-AF65-F5344CB8AC3E}">
        <p14:creationId xmlns:p14="http://schemas.microsoft.com/office/powerpoint/2010/main" val="27479229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body" idx="4294967295"/>
          </p:nvPr>
        </p:nvSpPr>
        <p:spPr>
          <a:xfrm>
            <a:off x="-94130" y="1237317"/>
            <a:ext cx="9144001" cy="4700588"/>
          </a:xfrm>
        </p:spPr>
        <p:txBody>
          <a:bodyPr lIns="0" tIns="0" rIns="0" bIns="0"/>
          <a:lstStyle/>
          <a:p>
            <a:pPr marL="496888" indent="-323850" eaLnBrk="1" hangingPunct="1">
              <a:lnSpc>
                <a:spcPct val="100000"/>
              </a:lnSpc>
              <a:spcBef>
                <a:spcPts val="38"/>
              </a:spcBef>
              <a:spcAft>
                <a:spcPct val="0"/>
              </a:spcAft>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600" dirty="0" smtClean="0">
                <a:solidFill>
                  <a:schemeClr val="tx1"/>
                </a:solidFill>
                <a:cs typeface="Arial" pitchFamily="34" charset="0"/>
              </a:rPr>
              <a:t>(</a:t>
            </a:r>
            <a:r>
              <a:rPr lang="en-US" sz="1800" dirty="0" smtClean="0">
                <a:solidFill>
                  <a:schemeClr val="tx1"/>
                </a:solidFill>
                <a:cs typeface="Arial" pitchFamily="34" charset="0"/>
              </a:rPr>
              <a:t>AND) SCHOOL STATUS AT PARTICIPATION &gt;= 3</a:t>
            </a:r>
          </a:p>
          <a:p>
            <a:pPr marL="863600" lvl="1" indent="-323850" eaLnBrk="1" hangingPunct="1">
              <a:lnSpc>
                <a:spcPct val="100000"/>
              </a:lnSpc>
              <a:buSzPct val="100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600" dirty="0" smtClean="0">
                <a:solidFill>
                  <a:schemeClr val="tx1"/>
                </a:solidFill>
                <a:cs typeface="Arial" pitchFamily="34" charset="0"/>
              </a:rPr>
              <a:t>WIASRD Element 129 = 3, 4, or 5</a:t>
            </a:r>
          </a:p>
          <a:p>
            <a:pPr marL="1295400" lvl="2" indent="-287338" eaLnBrk="1" hangingPunct="1">
              <a:lnSpc>
                <a:spcPct val="100000"/>
              </a:lnSpc>
              <a:buSzPct val="100000"/>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600" dirty="0" smtClean="0">
                <a:solidFill>
                  <a:schemeClr val="tx1"/>
                </a:solidFill>
                <a:cs typeface="Arial" pitchFamily="34" charset="0"/>
              </a:rPr>
              <a:t>In-School Post HS Attending</a:t>
            </a:r>
          </a:p>
          <a:p>
            <a:pPr marL="1295400" lvl="2" indent="-287338" eaLnBrk="1" hangingPunct="1">
              <a:lnSpc>
                <a:spcPct val="100000"/>
              </a:lnSpc>
              <a:buSzPct val="100000"/>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600" dirty="0" smtClean="0">
                <a:solidFill>
                  <a:schemeClr val="tx1"/>
                </a:solidFill>
                <a:cs typeface="Arial" pitchFamily="34" charset="0"/>
              </a:rPr>
              <a:t>Not Attending School or H. S. Dropout</a:t>
            </a:r>
          </a:p>
          <a:p>
            <a:pPr marL="1295400" lvl="2" indent="-287338" eaLnBrk="1" hangingPunct="1">
              <a:lnSpc>
                <a:spcPct val="100000"/>
              </a:lnSpc>
              <a:buSzPct val="100000"/>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600" dirty="0" smtClean="0">
                <a:solidFill>
                  <a:schemeClr val="tx1"/>
                </a:solidFill>
                <a:cs typeface="Arial" pitchFamily="34" charset="0"/>
              </a:rPr>
              <a:t>Not Attending School, High School Graduate</a:t>
            </a:r>
          </a:p>
          <a:p>
            <a:pPr marL="496888" indent="-323850" eaLnBrk="1" hangingPunct="1">
              <a:lnSpc>
                <a:spcPct val="100000"/>
              </a:lnSpc>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800" dirty="0" smtClean="0">
                <a:solidFill>
                  <a:schemeClr val="tx1"/>
                </a:solidFill>
                <a:cs typeface="Arial" pitchFamily="34" charset="0"/>
              </a:rPr>
              <a:t>(And) BASIC   LITERACY   SKILLS   DEFICIENCY </a:t>
            </a:r>
          </a:p>
          <a:p>
            <a:pPr marL="863600" lvl="1" indent="-323850" eaLnBrk="1" hangingPunct="1">
              <a:lnSpc>
                <a:spcPct val="100000"/>
              </a:lnSpc>
              <a:buSzPct val="100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600" dirty="0" smtClean="0">
                <a:solidFill>
                  <a:schemeClr val="tx1"/>
                </a:solidFill>
                <a:cs typeface="Arial" pitchFamily="34" charset="0"/>
              </a:rPr>
              <a:t>WIASRD Element 130 = 1</a:t>
            </a:r>
          </a:p>
          <a:p>
            <a:pPr marL="1295400" lvl="2" indent="-287338" eaLnBrk="1" hangingPunct="1">
              <a:lnSpc>
                <a:spcPct val="100000"/>
              </a:lnSpc>
              <a:buSzPct val="100000"/>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600" dirty="0" smtClean="0">
                <a:solidFill>
                  <a:schemeClr val="tx1"/>
                </a:solidFill>
                <a:cs typeface="Arial" pitchFamily="34" charset="0"/>
              </a:rPr>
              <a:t>Record 1 if the participant is a person who computes or solves problems, reads, writes, or speaks English at or below the 8th grade level or is unable to compute or solve problems, read, write, or speak English at a level necessary to function on the job, in the individual's family, or in society.  </a:t>
            </a:r>
            <a:r>
              <a:rPr lang="en-US" sz="1600" b="1" dirty="0" smtClean="0">
                <a:solidFill>
                  <a:schemeClr val="tx1"/>
                </a:solidFill>
                <a:cs typeface="Arial" pitchFamily="34" charset="0"/>
              </a:rPr>
              <a:t>In addition, states and grantees have the option of establishing their own definition, which must include the above language.  In cases where states or grantees establish such a definition, that definition will be used for basic literacy skills determination.</a:t>
            </a:r>
          </a:p>
          <a:p>
            <a:pPr marL="496888" indent="-323850" eaLnBrk="1" hangingPunct="1">
              <a:lnSpc>
                <a:spcPct val="100000"/>
              </a:lnSpc>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800" dirty="0" smtClean="0">
                <a:solidFill>
                  <a:schemeClr val="tx1"/>
                </a:solidFill>
                <a:cs typeface="Arial" pitchFamily="34" charset="0"/>
              </a:rPr>
              <a:t>The youth is an out of school youth for reporting purposes as defined in TEGL 14-00:  An out of school youth is either not attending school or attending post secondary school and is basic skills deficient as indicated by WIASRD Element 130.</a:t>
            </a:r>
          </a:p>
        </p:txBody>
      </p:sp>
      <p:sp>
        <p:nvSpPr>
          <p:cNvPr id="5" name="Rectangle 1"/>
          <p:cNvSpPr>
            <a:spLocks noGrp="1" noChangeArrowheads="1"/>
          </p:cNvSpPr>
          <p:nvPr>
            <p:ph type="title" idx="4294967295"/>
          </p:nvPr>
        </p:nvSpPr>
        <p:spPr>
          <a:xfrm>
            <a:off x="3026979" y="274638"/>
            <a:ext cx="5696334" cy="750121"/>
          </a:xfrm>
          <a:solidFill>
            <a:srgbClr val="FFCC99"/>
          </a:solidFill>
        </p:spPr>
        <p:txBody>
          <a:bodyPr/>
          <a:lstStyle/>
          <a:p>
            <a:pPr eaLnBrk="1" hangingPunct="1">
              <a:lnSpc>
                <a:spcPct val="100000"/>
              </a:lnSpc>
              <a:tabLst>
                <a:tab pos="723900" algn="l"/>
                <a:tab pos="1447800" algn="l"/>
                <a:tab pos="2171700" algn="l"/>
                <a:tab pos="2895600" algn="l"/>
                <a:tab pos="3619500" algn="l"/>
                <a:tab pos="4343400" algn="l"/>
                <a:tab pos="5067300" algn="l"/>
                <a:tab pos="5791200" algn="l"/>
                <a:tab pos="6515100" algn="l"/>
              </a:tabLst>
            </a:pPr>
            <a:r>
              <a:rPr lang="en-US" sz="3600" b="1" dirty="0" smtClean="0"/>
              <a:t>Denominator Variables</a:t>
            </a:r>
          </a:p>
        </p:txBody>
      </p:sp>
    </p:spTree>
    <p:extLst>
      <p:ext uri="{BB962C8B-B14F-4D97-AF65-F5344CB8AC3E}">
        <p14:creationId xmlns:p14="http://schemas.microsoft.com/office/powerpoint/2010/main" val="151614431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body" idx="4294967295"/>
          </p:nvPr>
        </p:nvSpPr>
        <p:spPr>
          <a:xfrm>
            <a:off x="-1" y="1277658"/>
            <a:ext cx="9049871" cy="5432424"/>
          </a:xfrm>
        </p:spPr>
        <p:txBody>
          <a:bodyPr lIns="0" tIns="0" rIns="0" bIns="0"/>
          <a:lstStyle/>
          <a:p>
            <a:pPr marL="431800" indent="-323850" eaLnBrk="1" hangingPunct="1">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dirty="0" smtClean="0">
                <a:solidFill>
                  <a:schemeClr val="tx1"/>
                </a:solidFill>
              </a:rPr>
              <a:t>(And) Date of First Youth Service =&gt;Lit-</a:t>
            </a:r>
            <a:r>
              <a:rPr lang="en-US" sz="2000" dirty="0" err="1" smtClean="0">
                <a:solidFill>
                  <a:schemeClr val="tx1"/>
                </a:solidFill>
              </a:rPr>
              <a:t>Num</a:t>
            </a:r>
            <a:r>
              <a:rPr lang="en-US" sz="2000" dirty="0" smtClean="0">
                <a:solidFill>
                  <a:schemeClr val="tx1"/>
                </a:solidFill>
              </a:rPr>
              <a:t> Start Date</a:t>
            </a:r>
          </a:p>
          <a:p>
            <a:pPr marL="863600" lvl="1" indent="-323850" eaLnBrk="1" hangingPunct="1">
              <a:buSzPct val="100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dirty="0" smtClean="0">
                <a:solidFill>
                  <a:schemeClr val="tx1"/>
                </a:solidFill>
              </a:rPr>
              <a:t>The youth first received youth funded services after the date the state first began to report literacy-numeracy measure.  While no longer in play, it is still included as a variable to allow reproduction of older reports (PY06 - PY09).</a:t>
            </a:r>
          </a:p>
          <a:p>
            <a:pPr marL="431800" indent="-323850" eaLnBrk="1" hangingPunct="1">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dirty="0" smtClean="0">
                <a:solidFill>
                  <a:schemeClr val="tx1"/>
                </a:solidFill>
              </a:rPr>
              <a:t>(And) Basic Skills Deficient</a:t>
            </a:r>
          </a:p>
          <a:p>
            <a:pPr marL="863600" lvl="1" indent="-323850" eaLnBrk="1" hangingPunct="1">
              <a:buSzPct val="100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dirty="0" smtClean="0">
                <a:solidFill>
                  <a:schemeClr val="tx1"/>
                </a:solidFill>
              </a:rPr>
              <a:t>As defined by the pre-test (WIASRD 706)  or post test (WIASRD 709 or 712)</a:t>
            </a:r>
          </a:p>
          <a:p>
            <a:pPr marL="431800" indent="-323850" eaLnBrk="1" hangingPunct="1">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dirty="0" smtClean="0">
                <a:solidFill>
                  <a:schemeClr val="tx1"/>
                </a:solidFill>
              </a:rPr>
              <a:t>If 130 is 1, but the pre-test EFL is 7 or 8 (706 &gt; 6) or a post test EFL is 7 or 8 (709 or 712 &gt; 6), Youth is not BSD for the measure and is excluded.</a:t>
            </a:r>
          </a:p>
          <a:p>
            <a:pPr marL="431800" indent="-323850" eaLnBrk="1" hangingPunct="1">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i="1" u="sng" dirty="0" smtClean="0">
                <a:solidFill>
                  <a:schemeClr val="tx1"/>
                </a:solidFill>
              </a:rPr>
              <a:t>States must ensure that all out of school youth identified as Basic Skills Deficient have a pre-test recorded.  Failure to pre-test automatically includes the youth in the denominator, but excludes the youth from the numerator.  However if all reported pre-tests are EFL 7 or higher the youth is excluded from the measure even if 130 = 1</a:t>
            </a:r>
            <a:r>
              <a:rPr lang="en-US" sz="2000" i="1" u="sng" dirty="0" smtClean="0">
                <a:solidFill>
                  <a:srgbClr val="0000FF"/>
                </a:solidFill>
              </a:rPr>
              <a:t>.</a:t>
            </a:r>
          </a:p>
        </p:txBody>
      </p:sp>
      <p:sp>
        <p:nvSpPr>
          <p:cNvPr id="5" name="Rectangle 1"/>
          <p:cNvSpPr>
            <a:spLocks noGrp="1" noChangeArrowheads="1"/>
          </p:cNvSpPr>
          <p:nvPr>
            <p:ph type="title" idx="4294967295"/>
          </p:nvPr>
        </p:nvSpPr>
        <p:spPr>
          <a:xfrm>
            <a:off x="3026979" y="274638"/>
            <a:ext cx="5696334" cy="750121"/>
          </a:xfrm>
          <a:solidFill>
            <a:srgbClr val="FFCC99"/>
          </a:solidFill>
        </p:spPr>
        <p:txBody>
          <a:bodyPr/>
          <a:lstStyle/>
          <a:p>
            <a:pPr eaLnBrk="1" hangingPunct="1">
              <a:lnSpc>
                <a:spcPct val="100000"/>
              </a:lnSpc>
              <a:tabLst>
                <a:tab pos="723900" algn="l"/>
                <a:tab pos="1447800" algn="l"/>
                <a:tab pos="2171700" algn="l"/>
                <a:tab pos="2895600" algn="l"/>
                <a:tab pos="3619500" algn="l"/>
                <a:tab pos="4343400" algn="l"/>
                <a:tab pos="5067300" algn="l"/>
                <a:tab pos="5791200" algn="l"/>
                <a:tab pos="6515100" algn="l"/>
              </a:tabLst>
            </a:pPr>
            <a:r>
              <a:rPr lang="en-US" sz="3600" b="1" dirty="0" smtClean="0"/>
              <a:t>Denominator Variables</a:t>
            </a:r>
          </a:p>
        </p:txBody>
      </p:sp>
    </p:spTree>
    <p:extLst>
      <p:ext uri="{BB962C8B-B14F-4D97-AF65-F5344CB8AC3E}">
        <p14:creationId xmlns:p14="http://schemas.microsoft.com/office/powerpoint/2010/main" val="7375363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body" idx="4294967295"/>
          </p:nvPr>
        </p:nvSpPr>
        <p:spPr>
          <a:xfrm>
            <a:off x="215153" y="1425575"/>
            <a:ext cx="8727141" cy="4700588"/>
          </a:xfrm>
        </p:spPr>
        <p:txBody>
          <a:bodyPr lIns="0" tIns="0" rIns="0" bIns="0"/>
          <a:lstStyle/>
          <a:p>
            <a:pPr marL="107950" indent="0" algn="ctr" eaLnBrk="1" hangingPunct="1">
              <a:buSzPct val="4500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b="1" dirty="0" smtClean="0">
                <a:solidFill>
                  <a:schemeClr val="tx1"/>
                </a:solidFill>
              </a:rPr>
              <a:t>Plain English Denominator</a:t>
            </a:r>
          </a:p>
          <a:p>
            <a:pPr marL="565150" indent="-457200" eaLnBrk="1" hangingPunct="1">
              <a:spcAft>
                <a:spcPts val="3000"/>
              </a:spcAft>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chemeClr val="tx1"/>
                </a:solidFill>
              </a:rPr>
              <a:t>No Recorded Pre-Test Results = No Success</a:t>
            </a:r>
          </a:p>
          <a:p>
            <a:pPr marL="565150" indent="-457200" eaLnBrk="1" hangingPunct="1">
              <a:spcAft>
                <a:spcPts val="3000"/>
              </a:spcAft>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chemeClr val="tx1"/>
                </a:solidFill>
              </a:rPr>
              <a:t>If the youth is basic skills deficient without pre-test results, the youth will count as a negative outcome for the measure.</a:t>
            </a:r>
          </a:p>
          <a:p>
            <a:pPr marL="565150" indent="-457200" eaLnBrk="1" hangingPunct="1">
              <a:spcAft>
                <a:spcPts val="3000"/>
              </a:spcAft>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chemeClr val="tx1"/>
                </a:solidFill>
              </a:rPr>
              <a:t>TIP: Record all test results!</a:t>
            </a:r>
          </a:p>
        </p:txBody>
      </p:sp>
      <p:sp>
        <p:nvSpPr>
          <p:cNvPr id="5" name="Rectangle 1"/>
          <p:cNvSpPr>
            <a:spLocks noGrp="1" noChangeArrowheads="1"/>
          </p:cNvSpPr>
          <p:nvPr>
            <p:ph type="title" idx="4294967295"/>
          </p:nvPr>
        </p:nvSpPr>
        <p:spPr>
          <a:xfrm>
            <a:off x="3026979" y="274638"/>
            <a:ext cx="5696334" cy="750121"/>
          </a:xfrm>
          <a:solidFill>
            <a:srgbClr val="FFCC99"/>
          </a:solidFill>
        </p:spPr>
        <p:txBody>
          <a:bodyPr/>
          <a:lstStyle/>
          <a:p>
            <a:pPr eaLnBrk="1" hangingPunct="1">
              <a:lnSpc>
                <a:spcPct val="100000"/>
              </a:lnSpc>
              <a:tabLst>
                <a:tab pos="723900" algn="l"/>
                <a:tab pos="1447800" algn="l"/>
                <a:tab pos="2171700" algn="l"/>
                <a:tab pos="2895600" algn="l"/>
                <a:tab pos="3619500" algn="l"/>
                <a:tab pos="4343400" algn="l"/>
                <a:tab pos="5067300" algn="l"/>
                <a:tab pos="5791200" algn="l"/>
                <a:tab pos="6515100" algn="l"/>
              </a:tabLst>
            </a:pPr>
            <a:r>
              <a:rPr lang="en-US" sz="3600" b="1" dirty="0" smtClean="0"/>
              <a:t>Denominator Variables</a:t>
            </a:r>
          </a:p>
        </p:txBody>
      </p:sp>
    </p:spTree>
    <p:extLst>
      <p:ext uri="{BB962C8B-B14F-4D97-AF65-F5344CB8AC3E}">
        <p14:creationId xmlns:p14="http://schemas.microsoft.com/office/powerpoint/2010/main" val="292695192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body" idx="4294967295"/>
          </p:nvPr>
        </p:nvSpPr>
        <p:spPr>
          <a:xfrm>
            <a:off x="-1" y="1237316"/>
            <a:ext cx="9009529" cy="5311401"/>
          </a:xfrm>
        </p:spPr>
        <p:txBody>
          <a:bodyPr lIns="0" tIns="0" rIns="0" bIns="0"/>
          <a:lstStyle/>
          <a:p>
            <a:pPr marL="450850" eaLnBrk="1" hangingPunct="1">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dirty="0" smtClean="0">
                <a:solidFill>
                  <a:schemeClr val="tx1"/>
                </a:solidFill>
              </a:rPr>
              <a:t>(And) End of the current participation year is within the reporting period</a:t>
            </a:r>
          </a:p>
          <a:p>
            <a:pPr marL="863600" lvl="1" indent="-323850" eaLnBrk="1" hangingPunct="1">
              <a:buSzPct val="100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dirty="0" smtClean="0">
                <a:solidFill>
                  <a:schemeClr val="tx1"/>
                </a:solidFill>
              </a:rPr>
              <a:t>Date of First Youth Service (WIASRD 306) + 365 is within the specified reporting cohort.</a:t>
            </a:r>
          </a:p>
          <a:p>
            <a:pPr marL="863600" lvl="1" indent="-323850" eaLnBrk="1" hangingPunct="1">
              <a:buSzPct val="100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dirty="0" smtClean="0">
                <a:solidFill>
                  <a:schemeClr val="tx1"/>
                </a:solidFill>
              </a:rPr>
              <a:t>Date of First Youth Service + 1 year is the Anniversary Date.</a:t>
            </a:r>
          </a:p>
          <a:p>
            <a:pPr marL="863600" lvl="1" indent="-323850" eaLnBrk="1" hangingPunct="1">
              <a:buSzPct val="100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dirty="0" smtClean="0">
                <a:solidFill>
                  <a:schemeClr val="tx1"/>
                </a:solidFill>
              </a:rPr>
              <a:t>If the Date of First Youth Service is 2/15/2010, the Anniversary Date is 2/15/2011. </a:t>
            </a:r>
          </a:p>
          <a:p>
            <a:pPr marL="450850" eaLnBrk="1" hangingPunct="1">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dirty="0" smtClean="0">
                <a:solidFill>
                  <a:schemeClr val="tx1"/>
                </a:solidFill>
              </a:rPr>
              <a:t>(And) End of the current participation year =&lt; end of participation year #3</a:t>
            </a:r>
          </a:p>
          <a:p>
            <a:pPr marL="863600" lvl="1" indent="-323850" eaLnBrk="1" hangingPunct="1">
              <a:buSzPct val="100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dirty="0" smtClean="0">
                <a:solidFill>
                  <a:schemeClr val="tx1"/>
                </a:solidFill>
              </a:rPr>
              <a:t>Date of First Youth Service + 1095 is &gt; the start date of the cohort.</a:t>
            </a:r>
          </a:p>
          <a:p>
            <a:pPr marL="863600" lvl="1" indent="-323850" eaLnBrk="1" hangingPunct="1">
              <a:buSzPct val="100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dirty="0" smtClean="0">
                <a:solidFill>
                  <a:schemeClr val="tx1"/>
                </a:solidFill>
              </a:rPr>
              <a:t>Defines the end point for the measure as youth are excluded after the third anniversary date even if they are still basic skills deficient.</a:t>
            </a:r>
          </a:p>
          <a:p>
            <a:pPr marL="863600" lvl="1" indent="-323850" eaLnBrk="1" hangingPunct="1">
              <a:buSzPct val="100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dirty="0" smtClean="0">
                <a:solidFill>
                  <a:schemeClr val="tx1"/>
                </a:solidFill>
              </a:rPr>
              <a:t>Date of First Youth Service + 3 years is the third Anniversary Date.</a:t>
            </a:r>
          </a:p>
          <a:p>
            <a:pPr marL="863600" lvl="1" indent="-323850" eaLnBrk="1" hangingPunct="1">
              <a:buSzPct val="100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dirty="0" smtClean="0">
                <a:solidFill>
                  <a:schemeClr val="tx1"/>
                </a:solidFill>
              </a:rPr>
              <a:t>If the Date of First Youth Service is 2/15/2010, the third Anniversary Date is 2/15/2013.</a:t>
            </a:r>
          </a:p>
        </p:txBody>
      </p:sp>
      <p:sp>
        <p:nvSpPr>
          <p:cNvPr id="5" name="Rectangle 1"/>
          <p:cNvSpPr>
            <a:spLocks noGrp="1" noChangeArrowheads="1"/>
          </p:cNvSpPr>
          <p:nvPr>
            <p:ph type="title" idx="4294967295"/>
          </p:nvPr>
        </p:nvSpPr>
        <p:spPr>
          <a:xfrm>
            <a:off x="3026979" y="274638"/>
            <a:ext cx="5696334" cy="750121"/>
          </a:xfrm>
          <a:solidFill>
            <a:srgbClr val="FFCC99"/>
          </a:solidFill>
        </p:spPr>
        <p:txBody>
          <a:bodyPr/>
          <a:lstStyle/>
          <a:p>
            <a:pPr eaLnBrk="1" hangingPunct="1">
              <a:lnSpc>
                <a:spcPct val="100000"/>
              </a:lnSpc>
              <a:tabLst>
                <a:tab pos="723900" algn="l"/>
                <a:tab pos="1447800" algn="l"/>
                <a:tab pos="2171700" algn="l"/>
                <a:tab pos="2895600" algn="l"/>
                <a:tab pos="3619500" algn="l"/>
                <a:tab pos="4343400" algn="l"/>
                <a:tab pos="5067300" algn="l"/>
                <a:tab pos="5791200" algn="l"/>
                <a:tab pos="6515100" algn="l"/>
              </a:tabLst>
            </a:pPr>
            <a:r>
              <a:rPr lang="en-US" sz="3600" b="1" dirty="0" smtClean="0"/>
              <a:t>Denominator Variables</a:t>
            </a:r>
          </a:p>
        </p:txBody>
      </p:sp>
    </p:spTree>
    <p:extLst>
      <p:ext uri="{BB962C8B-B14F-4D97-AF65-F5344CB8AC3E}">
        <p14:creationId xmlns:p14="http://schemas.microsoft.com/office/powerpoint/2010/main" val="42926866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93975" y="0"/>
            <a:ext cx="6550025" cy="828675"/>
          </a:xfrm>
        </p:spPr>
        <p:txBody>
          <a:bodyPr/>
          <a:lstStyle/>
          <a:p>
            <a:pPr>
              <a:defRPr/>
            </a:pPr>
            <a:r>
              <a:rPr>
                <a:effectLst>
                  <a:outerShdw blurRad="38100" dist="38100" dir="2700000" algn="tl">
                    <a:srgbClr val="C0C0C0"/>
                  </a:outerShdw>
                </a:effectLst>
              </a:rPr>
              <a:t>How To Participate in a Poll</a:t>
            </a:r>
          </a:p>
        </p:txBody>
      </p:sp>
      <p:pic>
        <p:nvPicPr>
          <p:cNvPr id="10243" name="Picture 7"/>
          <p:cNvPicPr>
            <a:picLocks noChangeAspect="1"/>
          </p:cNvPicPr>
          <p:nvPr/>
        </p:nvPicPr>
        <p:blipFill>
          <a:blip r:embed="rId3">
            <a:extLst>
              <a:ext uri="{28A0092B-C50C-407E-A947-70E740481C1C}">
                <a14:useLocalDpi xmlns:a14="http://schemas.microsoft.com/office/drawing/2010/main" val="0"/>
              </a:ext>
            </a:extLst>
          </a:blip>
          <a:srcRect l="55695" t="2142"/>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Box 2"/>
          <p:cNvSpPr txBox="1">
            <a:spLocks noChangeArrowheads="1"/>
          </p:cNvSpPr>
          <p:nvPr/>
        </p:nvSpPr>
        <p:spPr bwMode="auto">
          <a:xfrm>
            <a:off x="2520950" y="3073400"/>
            <a:ext cx="6511925" cy="646113"/>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b="1">
                <a:solidFill>
                  <a:srgbClr val="C00000"/>
                </a:solidFill>
              </a:rPr>
              <a:t>Welcome to Workforce</a:t>
            </a:r>
            <a:r>
              <a:rPr lang="en-US" sz="3600" b="1" baseline="30000">
                <a:solidFill>
                  <a:srgbClr val="C00000"/>
                </a:solidFill>
              </a:rPr>
              <a:t>3 </a:t>
            </a:r>
            <a:r>
              <a:rPr lang="en-US" sz="3600" b="1">
                <a:solidFill>
                  <a:srgbClr val="C00000"/>
                </a:solidFill>
              </a:rPr>
              <a:t>One!</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rcRect l="55695" t="2142"/>
          <a:stretch>
            <a:fillRect/>
          </a:stretch>
        </p:blipFill>
        <p:spPr bwMode="auto">
          <a:xfrm>
            <a:off x="0" y="-33338"/>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descr="pointing_finger_01_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6500" y="2806700"/>
            <a:ext cx="1277938"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rcRect l="55695" t="2142"/>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48" name="Group 6"/>
          <p:cNvGrpSpPr>
            <a:grpSpLocks/>
          </p:cNvGrpSpPr>
          <p:nvPr/>
        </p:nvGrpSpPr>
        <p:grpSpPr bwMode="auto">
          <a:xfrm>
            <a:off x="6546850" y="5259388"/>
            <a:ext cx="2428875" cy="1020762"/>
            <a:chOff x="6546204" y="5844214"/>
            <a:chExt cx="2083446" cy="1021297"/>
          </a:xfrm>
        </p:grpSpPr>
        <p:pic>
          <p:nvPicPr>
            <p:cNvPr id="10249"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83680" y="5947886"/>
              <a:ext cx="2045970" cy="727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546204" y="5844214"/>
              <a:ext cx="2083446" cy="1021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nodeType="afterGroup">
                            <p:stCondLst>
                              <p:cond delay="500"/>
                            </p:stCondLst>
                            <p:childTnLst>
                              <p:par>
                                <p:cTn id="9" presetID="10" presetClass="entr" presetSubtype="0" fill="hold"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nodeType="afterGroup">
                            <p:stCondLst>
                              <p:cond delay="2000"/>
                            </p:stCondLst>
                            <p:childTnLst>
                              <p:par>
                                <p:cTn id="13" presetID="42" presetClass="path" presetSubtype="0" accel="50000" decel="50000" autoRev="1" fill="hold" nodeType="afterEffect">
                                  <p:stCondLst>
                                    <p:cond delay="0"/>
                                  </p:stCondLst>
                                  <p:childTnLst>
                                    <p:animMotion origin="layout" path="M 3.88889E-6 -4.34783E-7 L 3.88889E-6 0.06661 " pathEditMode="relative" rAng="0" ptsTypes="AA">
                                      <p:cBhvr>
                                        <p:cTn id="14" dur="2000" fill="hold"/>
                                        <p:tgtEl>
                                          <p:spTgt spid="11"/>
                                        </p:tgtEl>
                                        <p:attrNameLst>
                                          <p:attrName>ppt_x</p:attrName>
                                          <p:attrName>ppt_y</p:attrName>
                                        </p:attrNameLst>
                                      </p:cBhvr>
                                      <p:rCtr x="0" y="3330"/>
                                    </p:animMotion>
                                  </p:childTnLst>
                                </p:cTn>
                              </p:par>
                            </p:childTnLst>
                          </p:cTn>
                        </p:par>
                        <p:par>
                          <p:cTn id="15" fill="hold" nodeType="afterGroup">
                            <p:stCondLst>
                              <p:cond delay="6000"/>
                            </p:stCondLst>
                            <p:childTnLst>
                              <p:par>
                                <p:cTn id="16" presetID="10" presetClass="exit" presetSubtype="0" fill="hold" nodeType="afterEffect">
                                  <p:stCondLst>
                                    <p:cond delay="0"/>
                                  </p:stCondLst>
                                  <p:childTnLst>
                                    <p:animEffect transition="out" filter="fade">
                                      <p:cBhvr>
                                        <p:cTn id="17" dur="500"/>
                                        <p:tgtEl>
                                          <p:spTgt spid="11"/>
                                        </p:tgtEl>
                                      </p:cBhvr>
                                    </p:animEffect>
                                    <p:set>
                                      <p:cBhvr>
                                        <p:cTn id="18" dur="1" fill="hold">
                                          <p:stCondLst>
                                            <p:cond delay="499"/>
                                          </p:stCondLst>
                                        </p:cTn>
                                        <p:tgtEl>
                                          <p:spTgt spid="11"/>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body" idx="4294967295"/>
          </p:nvPr>
        </p:nvSpPr>
        <p:spPr>
          <a:xfrm>
            <a:off x="40341" y="1237317"/>
            <a:ext cx="9049871" cy="5297954"/>
          </a:xfrm>
        </p:spPr>
        <p:txBody>
          <a:bodyPr lIns="0" tIns="0" rIns="0" bIns="0"/>
          <a:lstStyle/>
          <a:p>
            <a:pPr marL="431800" indent="-323850" eaLnBrk="1" hangingPunct="1">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800" dirty="0" smtClean="0">
                <a:solidFill>
                  <a:schemeClr val="tx1"/>
                </a:solidFill>
              </a:rPr>
              <a:t>(And) Date of Exit is null</a:t>
            </a:r>
          </a:p>
          <a:p>
            <a:pPr marL="863600" lvl="1" indent="-323850" eaLnBrk="1" hangingPunct="1">
              <a:spcAft>
                <a:spcPts val="1800"/>
              </a:spcAft>
              <a:buSzPct val="100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800" dirty="0" smtClean="0">
                <a:solidFill>
                  <a:schemeClr val="tx1"/>
                </a:solidFill>
              </a:rPr>
              <a:t>WIASRD 303 is null</a:t>
            </a:r>
          </a:p>
          <a:p>
            <a:pPr marL="431800" indent="-323850" eaLnBrk="1" hangingPunct="1">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800" dirty="0" smtClean="0">
                <a:solidFill>
                  <a:schemeClr val="tx1"/>
                </a:solidFill>
              </a:rPr>
              <a:t>(Or) Date of exit &gt; end of current participation year</a:t>
            </a:r>
          </a:p>
          <a:p>
            <a:pPr marL="863600" lvl="1" indent="-323850" eaLnBrk="1" hangingPunct="1">
              <a:spcAft>
                <a:spcPts val="1800"/>
              </a:spcAft>
              <a:buSzPct val="100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800" dirty="0" smtClean="0">
                <a:solidFill>
                  <a:schemeClr val="tx1"/>
                </a:solidFill>
              </a:rPr>
              <a:t>WIASRD 303 &gt; WIASRD 306 + 365</a:t>
            </a:r>
          </a:p>
          <a:p>
            <a:pPr marL="431800" indent="-323850" eaLnBrk="1" hangingPunct="1">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800" dirty="0" smtClean="0">
                <a:solidFill>
                  <a:schemeClr val="tx1"/>
                </a:solidFill>
              </a:rPr>
              <a:t>(Or) Date of Exit &lt;= end of participation year #1</a:t>
            </a:r>
          </a:p>
          <a:p>
            <a:pPr marL="863600" lvl="1" indent="-323850" eaLnBrk="1" hangingPunct="1">
              <a:spcAft>
                <a:spcPts val="1800"/>
              </a:spcAft>
              <a:buSzPct val="75000"/>
              <a:buFont typeface="Tahoma"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800" dirty="0" smtClean="0">
                <a:solidFill>
                  <a:schemeClr val="tx1"/>
                </a:solidFill>
              </a:rPr>
              <a:t>Only those that exit prior to the first anniversary date are included in the measure.  Exiting prior to the second or third anniversary excludes you from the measure.</a:t>
            </a:r>
          </a:p>
          <a:p>
            <a:pPr marL="431800" indent="-323850" eaLnBrk="1" hangingPunct="1">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800" dirty="0" smtClean="0">
                <a:solidFill>
                  <a:schemeClr val="tx1"/>
                </a:solidFill>
              </a:rPr>
              <a:t>(And) End of Participation Year #1 is within the reporting period</a:t>
            </a:r>
          </a:p>
          <a:p>
            <a:pPr marL="863600" lvl="1" indent="-323850" eaLnBrk="1" hangingPunct="1">
              <a:buSzPct val="100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800" dirty="0" smtClean="0">
                <a:solidFill>
                  <a:schemeClr val="tx1"/>
                </a:solidFill>
              </a:rPr>
              <a:t>WIASRD 303 &lt; WIASRD 306 + 365 and WIASRD 306 + 365 is within the reporting period.</a:t>
            </a:r>
          </a:p>
          <a:p>
            <a:pPr marL="863600" lvl="1" indent="-323850" eaLnBrk="1" hangingPunct="1">
              <a:buSzPct val="100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800" dirty="0" smtClean="0">
                <a:solidFill>
                  <a:schemeClr val="tx1"/>
                </a:solidFill>
              </a:rPr>
              <a:t>Inclusion in the denominator is always based on the anniversary date being in the cohort.  Those that exit prior to the first anniversary date are not included in the cohort until the first anniversary of the date of first youth service.</a:t>
            </a:r>
          </a:p>
        </p:txBody>
      </p:sp>
      <p:sp>
        <p:nvSpPr>
          <p:cNvPr id="5" name="Rectangle 1"/>
          <p:cNvSpPr>
            <a:spLocks noGrp="1" noChangeArrowheads="1"/>
          </p:cNvSpPr>
          <p:nvPr>
            <p:ph type="title" idx="4294967295"/>
          </p:nvPr>
        </p:nvSpPr>
        <p:spPr>
          <a:xfrm>
            <a:off x="3026979" y="274638"/>
            <a:ext cx="5696334" cy="750121"/>
          </a:xfrm>
          <a:solidFill>
            <a:srgbClr val="FFCC99"/>
          </a:solidFill>
        </p:spPr>
        <p:txBody>
          <a:bodyPr/>
          <a:lstStyle/>
          <a:p>
            <a:pPr eaLnBrk="1" hangingPunct="1">
              <a:lnSpc>
                <a:spcPct val="100000"/>
              </a:lnSpc>
              <a:tabLst>
                <a:tab pos="723900" algn="l"/>
                <a:tab pos="1447800" algn="l"/>
                <a:tab pos="2171700" algn="l"/>
                <a:tab pos="2895600" algn="l"/>
                <a:tab pos="3619500" algn="l"/>
                <a:tab pos="4343400" algn="l"/>
                <a:tab pos="5067300" algn="l"/>
                <a:tab pos="5791200" algn="l"/>
                <a:tab pos="6515100" algn="l"/>
              </a:tabLst>
            </a:pPr>
            <a:r>
              <a:rPr lang="en-US" sz="3600" b="1" dirty="0" smtClean="0"/>
              <a:t>Denominator Variables</a:t>
            </a:r>
          </a:p>
        </p:txBody>
      </p:sp>
    </p:spTree>
    <p:extLst>
      <p:ext uri="{BB962C8B-B14F-4D97-AF65-F5344CB8AC3E}">
        <p14:creationId xmlns:p14="http://schemas.microsoft.com/office/powerpoint/2010/main" val="2099105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body" idx="4294967295"/>
          </p:nvPr>
        </p:nvSpPr>
        <p:spPr>
          <a:xfrm>
            <a:off x="107575" y="1290918"/>
            <a:ext cx="8942295" cy="5459505"/>
          </a:xfrm>
        </p:spPr>
        <p:txBody>
          <a:bodyPr lIns="0" tIns="0" rIns="0" bIns="0"/>
          <a:lstStyle/>
          <a:p>
            <a:pPr marL="450850" eaLnBrk="1" hangingPunct="1">
              <a:spcAft>
                <a:spcPts val="2400"/>
              </a:spcAft>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200" dirty="0" smtClean="0">
                <a:solidFill>
                  <a:schemeClr val="tx1"/>
                </a:solidFill>
              </a:rPr>
              <a:t>If Date of First Youth Service is 2/15/2010, then the first anniversary is 2/15/2011, the second is 2/15/2012 and the third is 2/15/2013.</a:t>
            </a:r>
          </a:p>
          <a:p>
            <a:pPr marL="450850" eaLnBrk="1" hangingPunct="1">
              <a:spcAft>
                <a:spcPts val="2400"/>
              </a:spcAft>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200" dirty="0" smtClean="0">
                <a:solidFill>
                  <a:schemeClr val="tx1"/>
                </a:solidFill>
              </a:rPr>
              <a:t>The second participation year begins 2/16/2011 and the third begins 2/16/2012.</a:t>
            </a:r>
          </a:p>
          <a:p>
            <a:pPr marL="450850" eaLnBrk="1" hangingPunct="1">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200" dirty="0" smtClean="0">
                <a:solidFill>
                  <a:schemeClr val="tx1"/>
                </a:solidFill>
              </a:rPr>
              <a:t>The out of school youth's exit date must be prior to the first anniversary or after the second or third anniversary.</a:t>
            </a:r>
          </a:p>
          <a:p>
            <a:pPr marL="863600" lvl="1" indent="-323850" eaLnBrk="1" hangingPunct="1">
              <a:spcAft>
                <a:spcPts val="2400"/>
              </a:spcAft>
              <a:buSzPct val="100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dirty="0" smtClean="0">
                <a:solidFill>
                  <a:schemeClr val="tx1"/>
                </a:solidFill>
              </a:rPr>
              <a:t>Exit dates that fall between the first and second anniversary dates or second and third anniversary dates exclude the OSY from the measure even if a gain is attained.</a:t>
            </a:r>
          </a:p>
          <a:p>
            <a:pPr marL="450850" eaLnBrk="1" hangingPunct="1">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200" dirty="0" smtClean="0">
                <a:solidFill>
                  <a:schemeClr val="tx1"/>
                </a:solidFill>
              </a:rPr>
              <a:t>2/15/2011, 2/15/2012 and 2/15/2013 must be in the reporting cohort for the result to be included in the denominator or numerator.</a:t>
            </a:r>
          </a:p>
        </p:txBody>
      </p:sp>
      <p:sp>
        <p:nvSpPr>
          <p:cNvPr id="5" name="Rectangle 1"/>
          <p:cNvSpPr>
            <a:spLocks noGrp="1" noChangeArrowheads="1"/>
          </p:cNvSpPr>
          <p:nvPr>
            <p:ph type="title" idx="4294967295"/>
          </p:nvPr>
        </p:nvSpPr>
        <p:spPr>
          <a:xfrm>
            <a:off x="3026979" y="274638"/>
            <a:ext cx="5696334" cy="750121"/>
          </a:xfrm>
          <a:solidFill>
            <a:srgbClr val="FFCC99"/>
          </a:solidFill>
        </p:spPr>
        <p:txBody>
          <a:bodyPr/>
          <a:lstStyle/>
          <a:p>
            <a:pPr eaLnBrk="1" hangingPunct="1">
              <a:lnSpc>
                <a:spcPct val="100000"/>
              </a:lnSpc>
              <a:tabLst>
                <a:tab pos="723900" algn="l"/>
                <a:tab pos="1447800" algn="l"/>
                <a:tab pos="2171700" algn="l"/>
                <a:tab pos="2895600" algn="l"/>
                <a:tab pos="3619500" algn="l"/>
                <a:tab pos="4343400" algn="l"/>
                <a:tab pos="5067300" algn="l"/>
                <a:tab pos="5791200" algn="l"/>
                <a:tab pos="6515100" algn="l"/>
              </a:tabLst>
            </a:pPr>
            <a:r>
              <a:rPr lang="en-US" sz="3600" b="1" dirty="0" smtClean="0"/>
              <a:t>Denominator Variables</a:t>
            </a:r>
          </a:p>
        </p:txBody>
      </p:sp>
    </p:spTree>
    <p:extLst>
      <p:ext uri="{BB962C8B-B14F-4D97-AF65-F5344CB8AC3E}">
        <p14:creationId xmlns:p14="http://schemas.microsoft.com/office/powerpoint/2010/main" val="27922431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body" idx="4294967295"/>
          </p:nvPr>
        </p:nvSpPr>
        <p:spPr>
          <a:xfrm>
            <a:off x="282388" y="1425574"/>
            <a:ext cx="8606118" cy="5150037"/>
          </a:xfrm>
        </p:spPr>
        <p:txBody>
          <a:bodyPr lIns="0" tIns="0" rIns="0" bIns="0"/>
          <a:lstStyle/>
          <a:p>
            <a:pPr marL="0" indent="0" algn="ctr">
              <a:buNone/>
            </a:pPr>
            <a:r>
              <a:rPr lang="en-US" sz="3600" b="1" dirty="0" smtClean="0"/>
              <a:t>Plain English Denominator</a:t>
            </a:r>
            <a:endParaRPr lang="en-US" sz="3600" b="1" dirty="0"/>
          </a:p>
          <a:p>
            <a:r>
              <a:rPr lang="en-US" sz="2800" dirty="0" smtClean="0">
                <a:solidFill>
                  <a:schemeClr val="tx1"/>
                </a:solidFill>
              </a:rPr>
              <a:t>Everyone counts in the first year.</a:t>
            </a:r>
          </a:p>
          <a:p>
            <a:pPr lvl="1">
              <a:spcAft>
                <a:spcPts val="2400"/>
              </a:spcAft>
              <a:buFont typeface="Tahoma" pitchFamily="34" charset="0"/>
              <a:buChar char="–"/>
            </a:pPr>
            <a:r>
              <a:rPr lang="en-US" sz="2400" dirty="0" smtClean="0">
                <a:solidFill>
                  <a:schemeClr val="tx1"/>
                </a:solidFill>
              </a:rPr>
              <a:t>Youth still receiving services at the first year anniversary AND the youth who exited are included.</a:t>
            </a:r>
          </a:p>
          <a:p>
            <a:r>
              <a:rPr lang="en-US" sz="2800" dirty="0" smtClean="0">
                <a:solidFill>
                  <a:schemeClr val="tx1"/>
                </a:solidFill>
              </a:rPr>
              <a:t>Only youth celebrating an anniversary are in the measure for Year 2 and Year 3. </a:t>
            </a:r>
          </a:p>
          <a:p>
            <a:pPr lvl="1">
              <a:spcAft>
                <a:spcPts val="2400"/>
              </a:spcAft>
              <a:buFont typeface="Tahoma" pitchFamily="34" charset="0"/>
              <a:buChar char="–"/>
            </a:pPr>
            <a:r>
              <a:rPr lang="en-US" sz="2400" dirty="0" smtClean="0">
                <a:solidFill>
                  <a:schemeClr val="tx1"/>
                </a:solidFill>
              </a:rPr>
              <a:t>Youth who exit during the second or third year don’t count. </a:t>
            </a:r>
          </a:p>
          <a:p>
            <a:r>
              <a:rPr lang="en-US" sz="2800" dirty="0" smtClean="0">
                <a:solidFill>
                  <a:schemeClr val="tx1"/>
                </a:solidFill>
              </a:rPr>
              <a:t>TIP:  Remember anniversaries!</a:t>
            </a:r>
          </a:p>
        </p:txBody>
      </p:sp>
      <p:sp>
        <p:nvSpPr>
          <p:cNvPr id="5" name="Rectangle 1"/>
          <p:cNvSpPr>
            <a:spLocks noGrp="1" noChangeArrowheads="1"/>
          </p:cNvSpPr>
          <p:nvPr>
            <p:ph type="title" idx="4294967295"/>
          </p:nvPr>
        </p:nvSpPr>
        <p:spPr>
          <a:xfrm>
            <a:off x="3026979" y="274638"/>
            <a:ext cx="5696334" cy="750121"/>
          </a:xfrm>
          <a:solidFill>
            <a:srgbClr val="FFCC99"/>
          </a:solidFill>
        </p:spPr>
        <p:txBody>
          <a:bodyPr/>
          <a:lstStyle/>
          <a:p>
            <a:pPr eaLnBrk="1" hangingPunct="1">
              <a:lnSpc>
                <a:spcPct val="100000"/>
              </a:lnSpc>
              <a:tabLst>
                <a:tab pos="723900" algn="l"/>
                <a:tab pos="1447800" algn="l"/>
                <a:tab pos="2171700" algn="l"/>
                <a:tab pos="2895600" algn="l"/>
                <a:tab pos="3619500" algn="l"/>
                <a:tab pos="4343400" algn="l"/>
                <a:tab pos="5067300" algn="l"/>
                <a:tab pos="5791200" algn="l"/>
                <a:tab pos="6515100" algn="l"/>
              </a:tabLst>
            </a:pPr>
            <a:r>
              <a:rPr lang="en-US" sz="3600" b="1" dirty="0" smtClean="0"/>
              <a:t>Denominator Variables</a:t>
            </a:r>
          </a:p>
        </p:txBody>
      </p:sp>
    </p:spTree>
    <p:extLst>
      <p:ext uri="{BB962C8B-B14F-4D97-AF65-F5344CB8AC3E}">
        <p14:creationId xmlns:p14="http://schemas.microsoft.com/office/powerpoint/2010/main" val="14664308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noChangeArrowheads="1"/>
          </p:cNvSpPr>
          <p:nvPr>
            <p:ph type="body" idx="4294967295"/>
          </p:nvPr>
        </p:nvSpPr>
        <p:spPr>
          <a:xfrm>
            <a:off x="67234" y="1317999"/>
            <a:ext cx="9009529" cy="5271060"/>
          </a:xfrm>
        </p:spPr>
        <p:txBody>
          <a:bodyPr lIns="0" tIns="0" rIns="0" bIns="0"/>
          <a:lstStyle/>
          <a:p>
            <a:pPr marL="450850" eaLnBrk="1" hangingPunct="1">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chemeClr val="tx1"/>
                </a:solidFill>
              </a:rPr>
              <a:t>(And) Other reason for exit (WIASRD 327) is null</a:t>
            </a:r>
          </a:p>
          <a:p>
            <a:pPr marL="863600" lvl="1" indent="-323850" eaLnBrk="1" hangingPunct="1">
              <a:spcAft>
                <a:spcPts val="2400"/>
              </a:spcAft>
              <a:buSzPct val="100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chemeClr val="tx1"/>
                </a:solidFill>
              </a:rPr>
              <a:t>Participant has not exited</a:t>
            </a:r>
          </a:p>
          <a:p>
            <a:pPr marL="450850" eaLnBrk="1" hangingPunct="1">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chemeClr val="tx1"/>
                </a:solidFill>
              </a:rPr>
              <a:t>(Or) Other reason for exit (WIASRD 327) = 00</a:t>
            </a:r>
          </a:p>
          <a:p>
            <a:pPr marL="863600" lvl="1" indent="-323850" eaLnBrk="1" hangingPunct="1">
              <a:spcAft>
                <a:spcPts val="2400"/>
              </a:spcAft>
              <a:buSzPct val="100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chemeClr val="tx1"/>
                </a:solidFill>
              </a:rPr>
              <a:t>Participant has exited, but not for one of the enumerated other reasons </a:t>
            </a:r>
          </a:p>
          <a:p>
            <a:pPr marL="450850" eaLnBrk="1" hangingPunct="1">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chemeClr val="tx1"/>
                </a:solidFill>
              </a:rPr>
              <a:t>(Or) Other reason for exit (WIASRD 327) = 98</a:t>
            </a:r>
          </a:p>
          <a:p>
            <a:pPr marL="863600" lvl="1" indent="-323850" eaLnBrk="1" hangingPunct="1">
              <a:spcAft>
                <a:spcPts val="2400"/>
              </a:spcAft>
              <a:buSzPct val="100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chemeClr val="tx1"/>
                </a:solidFill>
              </a:rPr>
              <a:t>Participant has retired</a:t>
            </a:r>
          </a:p>
          <a:p>
            <a:pPr marL="450850" eaLnBrk="1" hangingPunct="1">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chemeClr val="tx1"/>
                </a:solidFill>
              </a:rPr>
              <a:t>Each listed code, null, 00 or 98 includes the youth in the measure after exit.  All other codes exclude the youth from the measure.</a:t>
            </a:r>
          </a:p>
        </p:txBody>
      </p:sp>
      <p:sp>
        <p:nvSpPr>
          <p:cNvPr id="5" name="Rectangle 1"/>
          <p:cNvSpPr>
            <a:spLocks noGrp="1" noChangeArrowheads="1"/>
          </p:cNvSpPr>
          <p:nvPr>
            <p:ph type="title" idx="4294967295"/>
          </p:nvPr>
        </p:nvSpPr>
        <p:spPr>
          <a:xfrm>
            <a:off x="3026979" y="274638"/>
            <a:ext cx="5696334" cy="750121"/>
          </a:xfrm>
          <a:solidFill>
            <a:srgbClr val="FFCC99"/>
          </a:solidFill>
        </p:spPr>
        <p:txBody>
          <a:bodyPr/>
          <a:lstStyle/>
          <a:p>
            <a:pPr eaLnBrk="1" hangingPunct="1">
              <a:lnSpc>
                <a:spcPct val="100000"/>
              </a:lnSpc>
              <a:tabLst>
                <a:tab pos="723900" algn="l"/>
                <a:tab pos="1447800" algn="l"/>
                <a:tab pos="2171700" algn="l"/>
                <a:tab pos="2895600" algn="l"/>
                <a:tab pos="3619500" algn="l"/>
                <a:tab pos="4343400" algn="l"/>
                <a:tab pos="5067300" algn="l"/>
                <a:tab pos="5791200" algn="l"/>
                <a:tab pos="6515100" algn="l"/>
              </a:tabLst>
            </a:pPr>
            <a:r>
              <a:rPr lang="en-US" sz="3600" b="1" dirty="0" smtClean="0"/>
              <a:t>Denominator Variables</a:t>
            </a:r>
          </a:p>
        </p:txBody>
      </p:sp>
    </p:spTree>
    <p:extLst>
      <p:ext uri="{BB962C8B-B14F-4D97-AF65-F5344CB8AC3E}">
        <p14:creationId xmlns:p14="http://schemas.microsoft.com/office/powerpoint/2010/main" val="21708401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body" idx="4294967295"/>
          </p:nvPr>
        </p:nvSpPr>
        <p:spPr>
          <a:xfrm>
            <a:off x="457200" y="1425575"/>
            <a:ext cx="8229600" cy="4700588"/>
          </a:xfrm>
        </p:spPr>
        <p:txBody>
          <a:bodyPr lIns="0" tIns="0" rIns="0" bIns="0"/>
          <a:lstStyle/>
          <a:p>
            <a:pPr marL="0" indent="0" algn="ctr">
              <a:buNone/>
              <a:defRPr/>
            </a:pPr>
            <a:r>
              <a:rPr lang="en-US" sz="3600" b="1" dirty="0" smtClean="0"/>
              <a:t>Plain English Denominator </a:t>
            </a:r>
          </a:p>
          <a:p>
            <a:pPr>
              <a:spcAft>
                <a:spcPts val="3000"/>
              </a:spcAft>
              <a:defRPr/>
            </a:pPr>
            <a:r>
              <a:rPr lang="en-US" dirty="0" smtClean="0">
                <a:solidFill>
                  <a:schemeClr val="tx1"/>
                </a:solidFill>
              </a:rPr>
              <a:t>There </a:t>
            </a:r>
            <a:r>
              <a:rPr lang="en-US" dirty="0">
                <a:solidFill>
                  <a:schemeClr val="tx1"/>
                </a:solidFill>
              </a:rPr>
              <a:t>are very few ways to be excluded from performance.  Follow the WIA exclusions outlined in </a:t>
            </a:r>
            <a:r>
              <a:rPr lang="en-US" dirty="0" smtClean="0">
                <a:solidFill>
                  <a:schemeClr val="tx1"/>
                </a:solidFill>
              </a:rPr>
              <a:t>TEGL 17-05 </a:t>
            </a:r>
            <a:r>
              <a:rPr lang="en-US" dirty="0">
                <a:solidFill>
                  <a:schemeClr val="tx1"/>
                </a:solidFill>
              </a:rPr>
              <a:t>(institutionalized, health </a:t>
            </a:r>
            <a:r>
              <a:rPr lang="en-US" dirty="0" smtClean="0">
                <a:solidFill>
                  <a:schemeClr val="tx1"/>
                </a:solidFill>
              </a:rPr>
              <a:t>issue, </a:t>
            </a:r>
            <a:r>
              <a:rPr lang="en-US" dirty="0">
                <a:solidFill>
                  <a:schemeClr val="tx1"/>
                </a:solidFill>
              </a:rPr>
              <a:t>etc.) </a:t>
            </a:r>
          </a:p>
          <a:p>
            <a:pPr>
              <a:spcAft>
                <a:spcPts val="3000"/>
              </a:spcAft>
              <a:defRPr/>
            </a:pPr>
            <a:r>
              <a:rPr lang="en-US" dirty="0">
                <a:solidFill>
                  <a:schemeClr val="tx1"/>
                </a:solidFill>
              </a:rPr>
              <a:t>TIP:  When in doubt, the youth probably count!</a:t>
            </a:r>
          </a:p>
          <a:p>
            <a:pPr marL="431800" indent="-323850" eaLnBrk="1" hangingPunct="1">
              <a:buSzPct val="45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US" sz="2400" dirty="0" smtClean="0">
              <a:solidFill>
                <a:schemeClr val="tx1"/>
              </a:solidFill>
            </a:endParaRPr>
          </a:p>
        </p:txBody>
      </p:sp>
      <p:sp>
        <p:nvSpPr>
          <p:cNvPr id="5" name="Rectangle 1"/>
          <p:cNvSpPr>
            <a:spLocks noGrp="1" noChangeArrowheads="1"/>
          </p:cNvSpPr>
          <p:nvPr>
            <p:ph type="title" idx="4294967295"/>
          </p:nvPr>
        </p:nvSpPr>
        <p:spPr>
          <a:xfrm>
            <a:off x="3026979" y="274638"/>
            <a:ext cx="5696334" cy="750121"/>
          </a:xfrm>
          <a:solidFill>
            <a:srgbClr val="FFCC99"/>
          </a:solidFill>
        </p:spPr>
        <p:txBody>
          <a:bodyPr/>
          <a:lstStyle/>
          <a:p>
            <a:pPr eaLnBrk="1" hangingPunct="1">
              <a:lnSpc>
                <a:spcPct val="100000"/>
              </a:lnSpc>
              <a:tabLst>
                <a:tab pos="723900" algn="l"/>
                <a:tab pos="1447800" algn="l"/>
                <a:tab pos="2171700" algn="l"/>
                <a:tab pos="2895600" algn="l"/>
                <a:tab pos="3619500" algn="l"/>
                <a:tab pos="4343400" algn="l"/>
                <a:tab pos="5067300" algn="l"/>
                <a:tab pos="5791200" algn="l"/>
                <a:tab pos="6515100" algn="l"/>
              </a:tabLst>
            </a:pPr>
            <a:r>
              <a:rPr lang="en-US" sz="3600" b="1" dirty="0" smtClean="0"/>
              <a:t>Denominator Variables</a:t>
            </a:r>
          </a:p>
        </p:txBody>
      </p:sp>
    </p:spTree>
    <p:extLst>
      <p:ext uri="{BB962C8B-B14F-4D97-AF65-F5344CB8AC3E}">
        <p14:creationId xmlns:p14="http://schemas.microsoft.com/office/powerpoint/2010/main" val="5435872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p:cNvSpPr>
            <a:spLocks noGrp="1" noChangeArrowheads="1"/>
          </p:cNvSpPr>
          <p:nvPr>
            <p:ph type="body" idx="4294967295"/>
          </p:nvPr>
        </p:nvSpPr>
        <p:spPr>
          <a:xfrm>
            <a:off x="457200" y="1844565"/>
            <a:ext cx="8229600" cy="4281597"/>
          </a:xfrm>
        </p:spPr>
        <p:txBody>
          <a:bodyPr lIns="0" tIns="0" rIns="0" bIns="0"/>
          <a:lstStyle/>
          <a:p>
            <a:pPr marL="565150" indent="-457200" eaLnBrk="1" hangingPunct="1">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chemeClr val="tx1"/>
                </a:solidFill>
              </a:rPr>
              <a:t>The numerator is created using all of the elements used in the denominator except the numerator checks for a valid post test and that the difference between the pre-test and the post-test EFL results in a gain.</a:t>
            </a:r>
          </a:p>
        </p:txBody>
      </p:sp>
      <p:sp>
        <p:nvSpPr>
          <p:cNvPr id="6" name="Rectangle 1"/>
          <p:cNvSpPr>
            <a:spLocks noGrp="1" noChangeArrowheads="1"/>
          </p:cNvSpPr>
          <p:nvPr>
            <p:ph type="title" idx="4294967295"/>
          </p:nvPr>
        </p:nvSpPr>
        <p:spPr>
          <a:xfrm>
            <a:off x="3436883" y="274638"/>
            <a:ext cx="5286430" cy="671293"/>
          </a:xfrm>
          <a:solidFill>
            <a:srgbClr val="FFCC99"/>
          </a:solidFill>
        </p:spPr>
        <p:txBody>
          <a:bodyPr lIns="0" tIns="0" rIns="0" bIns="0"/>
          <a:lstStyle/>
          <a:p>
            <a:pPr eaLnBrk="1" hangingPunct="1">
              <a:tabLst>
                <a:tab pos="723900" algn="l"/>
                <a:tab pos="1447800" algn="l"/>
                <a:tab pos="2171700" algn="l"/>
                <a:tab pos="2895600" algn="l"/>
                <a:tab pos="3619500" algn="l"/>
                <a:tab pos="4343400" algn="l"/>
                <a:tab pos="5067300" algn="l"/>
                <a:tab pos="5791200" algn="l"/>
                <a:tab pos="6515100" algn="l"/>
              </a:tabLst>
            </a:pPr>
            <a:r>
              <a:rPr lang="en-US" sz="3600" b="1" dirty="0" smtClean="0"/>
              <a:t>Numerator Variables</a:t>
            </a:r>
          </a:p>
        </p:txBody>
      </p:sp>
    </p:spTree>
    <p:extLst>
      <p:ext uri="{BB962C8B-B14F-4D97-AF65-F5344CB8AC3E}">
        <p14:creationId xmlns:p14="http://schemas.microsoft.com/office/powerpoint/2010/main" val="33409846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p:cNvSpPr>
            <a:spLocks noGrp="1" noChangeArrowheads="1"/>
          </p:cNvSpPr>
          <p:nvPr>
            <p:ph type="body" idx="4294967295"/>
          </p:nvPr>
        </p:nvSpPr>
        <p:spPr>
          <a:xfrm>
            <a:off x="268941" y="1434662"/>
            <a:ext cx="8686800" cy="5194738"/>
          </a:xfrm>
        </p:spPr>
        <p:txBody>
          <a:bodyPr lIns="0" tIns="0" rIns="0" bIns="0"/>
          <a:lstStyle/>
          <a:p>
            <a:pPr marL="450850" eaLnBrk="1" hangingPunct="1">
              <a:spcAft>
                <a:spcPts val="2400"/>
              </a:spcAft>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chemeClr val="tx1"/>
                </a:solidFill>
              </a:rPr>
              <a:t>Count of unique records where Youth</a:t>
            </a:r>
          </a:p>
          <a:p>
            <a:pPr marL="450850" eaLnBrk="1" hangingPunct="1">
              <a:spcAft>
                <a:spcPts val="2400"/>
              </a:spcAft>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chemeClr val="tx1"/>
                </a:solidFill>
              </a:rPr>
              <a:t>(And) SCHOOL STATUS AT PARTICIPATION &gt;= 3</a:t>
            </a:r>
          </a:p>
          <a:p>
            <a:pPr marL="450850" eaLnBrk="1" hangingPunct="1">
              <a:spcAft>
                <a:spcPts val="2400"/>
              </a:spcAft>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chemeClr val="tx1"/>
                </a:solidFill>
                <a:cs typeface="Arial" pitchFamily="34" charset="0"/>
              </a:rPr>
              <a:t>(And) BASIC   LITERACY   SKILLS   DEFICIENCY</a:t>
            </a:r>
          </a:p>
          <a:p>
            <a:pPr marL="450850" eaLnBrk="1" hangingPunct="1">
              <a:spcAft>
                <a:spcPts val="2400"/>
              </a:spcAft>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chemeClr val="tx1"/>
                </a:solidFill>
                <a:cs typeface="Arial" pitchFamily="34" charset="0"/>
              </a:rPr>
              <a:t>(And) Date of First Youth Service =&gt;Lit-</a:t>
            </a:r>
            <a:r>
              <a:rPr lang="en-US" sz="2400" dirty="0" err="1" smtClean="0">
                <a:solidFill>
                  <a:schemeClr val="tx1"/>
                </a:solidFill>
                <a:cs typeface="Arial" pitchFamily="34" charset="0"/>
              </a:rPr>
              <a:t>Num</a:t>
            </a:r>
            <a:r>
              <a:rPr lang="en-US" sz="2400" dirty="0" smtClean="0">
                <a:solidFill>
                  <a:schemeClr val="tx1"/>
                </a:solidFill>
                <a:cs typeface="Arial" pitchFamily="34" charset="0"/>
              </a:rPr>
              <a:t> Start Date</a:t>
            </a:r>
          </a:p>
          <a:p>
            <a:pPr marL="450850" eaLnBrk="1" hangingPunct="1">
              <a:spcAft>
                <a:spcPts val="2400"/>
              </a:spcAft>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chemeClr val="tx1"/>
                </a:solidFill>
              </a:rPr>
              <a:t>(And) Basic Skills Deficient</a:t>
            </a:r>
          </a:p>
          <a:p>
            <a:pPr marL="450850" eaLnBrk="1" hangingPunct="1">
              <a:spcAft>
                <a:spcPts val="2400"/>
              </a:spcAft>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chemeClr val="tx1"/>
                </a:solidFill>
              </a:rPr>
              <a:t>(And) End of the current participation year is within the reporting period</a:t>
            </a:r>
          </a:p>
          <a:p>
            <a:pPr marL="450850" eaLnBrk="1" hangingPunct="1">
              <a:spcAft>
                <a:spcPts val="2400"/>
              </a:spcAft>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chemeClr val="tx1"/>
                </a:solidFill>
              </a:rPr>
              <a:t>(And) End of the current participation year =&lt; end of participation year #3</a:t>
            </a:r>
          </a:p>
        </p:txBody>
      </p:sp>
      <p:sp>
        <p:nvSpPr>
          <p:cNvPr id="5" name="Rectangle 1"/>
          <p:cNvSpPr>
            <a:spLocks noGrp="1" noChangeArrowheads="1"/>
          </p:cNvSpPr>
          <p:nvPr>
            <p:ph type="title" idx="4294967295"/>
          </p:nvPr>
        </p:nvSpPr>
        <p:spPr>
          <a:xfrm>
            <a:off x="3436883" y="274638"/>
            <a:ext cx="5286430" cy="671293"/>
          </a:xfrm>
          <a:solidFill>
            <a:srgbClr val="FFCC99"/>
          </a:solidFill>
        </p:spPr>
        <p:txBody>
          <a:bodyPr lIns="0" tIns="0" rIns="0" bIns="0"/>
          <a:lstStyle/>
          <a:p>
            <a:pPr eaLnBrk="1" hangingPunct="1">
              <a:tabLst>
                <a:tab pos="723900" algn="l"/>
                <a:tab pos="1447800" algn="l"/>
                <a:tab pos="2171700" algn="l"/>
                <a:tab pos="2895600" algn="l"/>
                <a:tab pos="3619500" algn="l"/>
                <a:tab pos="4343400" algn="l"/>
                <a:tab pos="5067300" algn="l"/>
                <a:tab pos="5791200" algn="l"/>
                <a:tab pos="6515100" algn="l"/>
              </a:tabLst>
            </a:pPr>
            <a:r>
              <a:rPr lang="en-US" sz="3600" b="1" dirty="0" smtClean="0"/>
              <a:t>Numerator Variables</a:t>
            </a:r>
          </a:p>
        </p:txBody>
      </p:sp>
    </p:spTree>
    <p:extLst>
      <p:ext uri="{BB962C8B-B14F-4D97-AF65-F5344CB8AC3E}">
        <p14:creationId xmlns:p14="http://schemas.microsoft.com/office/powerpoint/2010/main" val="22695726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body" idx="4294967295"/>
          </p:nvPr>
        </p:nvSpPr>
        <p:spPr>
          <a:xfrm>
            <a:off x="134471" y="1331259"/>
            <a:ext cx="8834717" cy="5244353"/>
          </a:xfrm>
        </p:spPr>
        <p:txBody>
          <a:bodyPr lIns="0" tIns="0" rIns="0" bIns="0"/>
          <a:lstStyle/>
          <a:p>
            <a:pPr marL="450850" eaLnBrk="1" hangingPunct="1">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chemeClr val="tx1"/>
                </a:solidFill>
              </a:rPr>
              <a:t>(And) Pre-test educational functional level is not null</a:t>
            </a:r>
          </a:p>
          <a:p>
            <a:pPr marL="863600" lvl="1" indent="-323850" eaLnBrk="1" hangingPunct="1">
              <a:spcAft>
                <a:spcPts val="3000"/>
              </a:spcAft>
              <a:buSzPct val="100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dirty="0" smtClean="0">
                <a:solidFill>
                  <a:schemeClr val="tx1"/>
                </a:solidFill>
              </a:rPr>
              <a:t>WIASRD 706 must have a valid pretest result</a:t>
            </a:r>
          </a:p>
          <a:p>
            <a:pPr marL="450850" eaLnBrk="1" hangingPunct="1">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chemeClr val="tx1"/>
                </a:solidFill>
              </a:rPr>
              <a:t>(And) A successful post-test completion date &gt;= the start of the current participation year</a:t>
            </a:r>
          </a:p>
          <a:p>
            <a:pPr marL="863600" lvl="1" indent="-323850" eaLnBrk="1" hangingPunct="1">
              <a:spcAft>
                <a:spcPts val="3000"/>
              </a:spcAft>
              <a:buSzPct val="100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dirty="0" smtClean="0">
                <a:solidFill>
                  <a:schemeClr val="tx1"/>
                </a:solidFill>
              </a:rPr>
              <a:t>WIASRD 707, 710 or 713 post test date must be on or after the start of the participation year</a:t>
            </a:r>
          </a:p>
          <a:p>
            <a:pPr marL="450850" eaLnBrk="1" hangingPunct="1">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chemeClr val="tx1"/>
                </a:solidFill>
              </a:rPr>
              <a:t>(And) Successful post-test completion date &lt;= the end of the current participation year</a:t>
            </a:r>
          </a:p>
          <a:p>
            <a:pPr marL="863600" lvl="1" indent="-323850" eaLnBrk="1" hangingPunct="1">
              <a:buSzPct val="100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dirty="0" smtClean="0">
                <a:solidFill>
                  <a:schemeClr val="tx1"/>
                </a:solidFill>
              </a:rPr>
              <a:t>WIASRD 707, 710 or 713 post test date must be on or before the end of the participation year and or before the exit date if exit is within the first participation year. </a:t>
            </a:r>
          </a:p>
        </p:txBody>
      </p:sp>
      <p:sp>
        <p:nvSpPr>
          <p:cNvPr id="5" name="Rectangle 1"/>
          <p:cNvSpPr>
            <a:spLocks noGrp="1" noChangeArrowheads="1"/>
          </p:cNvSpPr>
          <p:nvPr>
            <p:ph type="title" idx="4294967295"/>
          </p:nvPr>
        </p:nvSpPr>
        <p:spPr>
          <a:xfrm>
            <a:off x="3436883" y="274638"/>
            <a:ext cx="5286430" cy="671293"/>
          </a:xfrm>
          <a:solidFill>
            <a:srgbClr val="FFCC99"/>
          </a:solidFill>
        </p:spPr>
        <p:txBody>
          <a:bodyPr lIns="0" tIns="0" rIns="0" bIns="0"/>
          <a:lstStyle/>
          <a:p>
            <a:pPr eaLnBrk="1" hangingPunct="1">
              <a:tabLst>
                <a:tab pos="723900" algn="l"/>
                <a:tab pos="1447800" algn="l"/>
                <a:tab pos="2171700" algn="l"/>
                <a:tab pos="2895600" algn="l"/>
                <a:tab pos="3619500" algn="l"/>
                <a:tab pos="4343400" algn="l"/>
                <a:tab pos="5067300" algn="l"/>
                <a:tab pos="5791200" algn="l"/>
                <a:tab pos="6515100" algn="l"/>
              </a:tabLst>
            </a:pPr>
            <a:r>
              <a:rPr lang="en-US" sz="3600" b="1" dirty="0" smtClean="0"/>
              <a:t>Numerator Variables</a:t>
            </a:r>
          </a:p>
        </p:txBody>
      </p:sp>
    </p:spTree>
    <p:extLst>
      <p:ext uri="{BB962C8B-B14F-4D97-AF65-F5344CB8AC3E}">
        <p14:creationId xmlns:p14="http://schemas.microsoft.com/office/powerpoint/2010/main" val="133702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1"/>
          <p:cNvSpPr>
            <a:spLocks noGrp="1" noChangeArrowheads="1"/>
          </p:cNvSpPr>
          <p:nvPr>
            <p:ph type="title" idx="4294967295"/>
          </p:nvPr>
        </p:nvSpPr>
        <p:spPr>
          <a:xfrm>
            <a:off x="3436883" y="274638"/>
            <a:ext cx="5286430" cy="671293"/>
          </a:xfrm>
          <a:solidFill>
            <a:srgbClr val="FFCC99"/>
          </a:solidFill>
        </p:spPr>
        <p:txBody>
          <a:bodyPr lIns="0" tIns="0" rIns="0" bIns="0"/>
          <a:lstStyle/>
          <a:p>
            <a:pPr eaLnBrk="1" hangingPunct="1">
              <a:tabLst>
                <a:tab pos="723900" algn="l"/>
                <a:tab pos="1447800" algn="l"/>
                <a:tab pos="2171700" algn="l"/>
                <a:tab pos="2895600" algn="l"/>
                <a:tab pos="3619500" algn="l"/>
                <a:tab pos="4343400" algn="l"/>
                <a:tab pos="5067300" algn="l"/>
                <a:tab pos="5791200" algn="l"/>
                <a:tab pos="6515100" algn="l"/>
              </a:tabLst>
            </a:pPr>
            <a:r>
              <a:rPr lang="en-US" sz="3600" b="1" dirty="0" smtClean="0"/>
              <a:t>Numerator Variables</a:t>
            </a:r>
          </a:p>
        </p:txBody>
      </p:sp>
      <p:sp>
        <p:nvSpPr>
          <p:cNvPr id="38916" name="Rectangle 2"/>
          <p:cNvSpPr>
            <a:spLocks noGrp="1" noChangeArrowheads="1"/>
          </p:cNvSpPr>
          <p:nvPr>
            <p:ph type="body" idx="4294967295"/>
          </p:nvPr>
        </p:nvSpPr>
        <p:spPr>
          <a:xfrm>
            <a:off x="147917" y="1304552"/>
            <a:ext cx="8780929" cy="5190378"/>
          </a:xfrm>
        </p:spPr>
        <p:txBody>
          <a:bodyPr lIns="0" tIns="0" rIns="0" bIns="0"/>
          <a:lstStyle/>
          <a:p>
            <a:pPr marL="450850" eaLnBrk="1" hangingPunct="1">
              <a:spcAft>
                <a:spcPts val="1800"/>
              </a:spcAft>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smtClean="0">
                <a:solidFill>
                  <a:schemeClr val="tx1"/>
                </a:solidFill>
              </a:rPr>
              <a:t>If the date of first youth service is 2/15/10, then in addition to the pretest existing, the pretest must be dated prior to 2/15/11.</a:t>
            </a:r>
          </a:p>
          <a:p>
            <a:pPr marL="450850" eaLnBrk="1" hangingPunct="1">
              <a:spcAft>
                <a:spcPts val="1800"/>
              </a:spcAft>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smtClean="0">
                <a:solidFill>
                  <a:schemeClr val="tx1"/>
                </a:solidFill>
              </a:rPr>
              <a:t>The successful post test must be on or after 2/15/10 and on or before 2/15/11 for the first year.</a:t>
            </a:r>
          </a:p>
          <a:p>
            <a:pPr marL="450850" eaLnBrk="1" hangingPunct="1">
              <a:spcAft>
                <a:spcPts val="1800"/>
              </a:spcAft>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smtClean="0">
                <a:solidFill>
                  <a:schemeClr val="tx1"/>
                </a:solidFill>
              </a:rPr>
              <a:t>The successful second post test must be on or after 2/16/11 or on or before 2/15/12 and the exit after 2/15/12.</a:t>
            </a:r>
          </a:p>
          <a:p>
            <a:pPr marL="450850" eaLnBrk="1" hangingPunct="1">
              <a:spcAft>
                <a:spcPts val="1800"/>
              </a:spcAft>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smtClean="0">
                <a:solidFill>
                  <a:schemeClr val="tx1"/>
                </a:solidFill>
              </a:rPr>
              <a:t>The successful third post test must be on or after 2/16/12 or on or before 2/15/13 and the exit after 2/15/13.</a:t>
            </a:r>
          </a:p>
        </p:txBody>
      </p:sp>
    </p:spTree>
    <p:extLst>
      <p:ext uri="{BB962C8B-B14F-4D97-AF65-F5344CB8AC3E}">
        <p14:creationId xmlns:p14="http://schemas.microsoft.com/office/powerpoint/2010/main" val="260630930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p:cNvSpPr>
            <a:spLocks noGrp="1" noChangeArrowheads="1"/>
          </p:cNvSpPr>
          <p:nvPr>
            <p:ph type="body" idx="4294967295"/>
          </p:nvPr>
        </p:nvSpPr>
        <p:spPr>
          <a:xfrm>
            <a:off x="215153" y="1425574"/>
            <a:ext cx="8471647" cy="5096249"/>
          </a:xfrm>
        </p:spPr>
        <p:txBody>
          <a:bodyPr lIns="0" tIns="0" rIns="0" bIns="0"/>
          <a:lstStyle/>
          <a:p>
            <a:pPr marL="565150" indent="-457200" eaLnBrk="1" hangingPunct="1">
              <a:spcAft>
                <a:spcPts val="3600"/>
              </a:spcAft>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chemeClr val="tx1"/>
                </a:solidFill>
              </a:rPr>
              <a:t>(And) Date of Exit is null</a:t>
            </a:r>
          </a:p>
          <a:p>
            <a:pPr marL="565150" indent="-457200" eaLnBrk="1" hangingPunct="1">
              <a:spcAft>
                <a:spcPts val="3600"/>
              </a:spcAft>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chemeClr val="tx1"/>
                </a:solidFill>
              </a:rPr>
              <a:t>(Or) Date of exit &gt; end of current participation year</a:t>
            </a:r>
          </a:p>
          <a:p>
            <a:pPr marL="565150" indent="-457200" eaLnBrk="1" hangingPunct="1">
              <a:spcAft>
                <a:spcPts val="3600"/>
              </a:spcAft>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chemeClr val="tx1"/>
                </a:solidFill>
              </a:rPr>
              <a:t>(Or) Date of Exit &lt;= end of participation year #1</a:t>
            </a:r>
          </a:p>
          <a:p>
            <a:pPr marL="565150" indent="-457200" eaLnBrk="1" hangingPunct="1">
              <a:spcAft>
                <a:spcPts val="3600"/>
              </a:spcAft>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chemeClr val="tx1"/>
                </a:solidFill>
              </a:rPr>
              <a:t>(And) End of Participation Year #1 is within the reporting period</a:t>
            </a:r>
          </a:p>
        </p:txBody>
      </p:sp>
      <p:sp>
        <p:nvSpPr>
          <p:cNvPr id="5" name="Rectangle 1"/>
          <p:cNvSpPr>
            <a:spLocks noGrp="1" noChangeArrowheads="1"/>
          </p:cNvSpPr>
          <p:nvPr>
            <p:ph type="title" idx="4294967295"/>
          </p:nvPr>
        </p:nvSpPr>
        <p:spPr>
          <a:xfrm>
            <a:off x="3436883" y="274638"/>
            <a:ext cx="5286430" cy="671293"/>
          </a:xfrm>
          <a:solidFill>
            <a:srgbClr val="FFCC99"/>
          </a:solidFill>
        </p:spPr>
        <p:txBody>
          <a:bodyPr lIns="0" tIns="0" rIns="0" bIns="0"/>
          <a:lstStyle/>
          <a:p>
            <a:pPr eaLnBrk="1" hangingPunct="1">
              <a:tabLst>
                <a:tab pos="723900" algn="l"/>
                <a:tab pos="1447800" algn="l"/>
                <a:tab pos="2171700" algn="l"/>
                <a:tab pos="2895600" algn="l"/>
                <a:tab pos="3619500" algn="l"/>
                <a:tab pos="4343400" algn="l"/>
                <a:tab pos="5067300" algn="l"/>
                <a:tab pos="5791200" algn="l"/>
                <a:tab pos="6515100" algn="l"/>
              </a:tabLst>
            </a:pPr>
            <a:r>
              <a:rPr lang="en-US" sz="3600" b="1" dirty="0" smtClean="0"/>
              <a:t>Numerator Variables</a:t>
            </a:r>
          </a:p>
        </p:txBody>
      </p:sp>
    </p:spTree>
    <p:extLst>
      <p:ext uri="{BB962C8B-B14F-4D97-AF65-F5344CB8AC3E}">
        <p14:creationId xmlns:p14="http://schemas.microsoft.com/office/powerpoint/2010/main" val="207342514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a:xfrm>
            <a:off x="2593975" y="0"/>
            <a:ext cx="6550025" cy="828675"/>
          </a:xfrm>
        </p:spPr>
        <p:txBody>
          <a:bodyPr/>
          <a:lstStyle/>
          <a:p>
            <a:pPr>
              <a:defRPr/>
            </a:pPr>
            <a:r>
              <a:rPr>
                <a:effectLst>
                  <a:outerShdw blurRad="38100" dist="38100" dir="2700000" algn="tl">
                    <a:srgbClr val="C0C0C0"/>
                  </a:outerShdw>
                </a:effectLst>
              </a:rPr>
              <a:t>Access to Webinar Resources</a:t>
            </a:r>
          </a:p>
        </p:txBody>
      </p:sp>
      <p:pic>
        <p:nvPicPr>
          <p:cNvPr id="1126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Picture 5"/>
          <p:cNvPicPr>
            <a:picLocks noChangeAspect="1" noChangeArrowheads="1"/>
          </p:cNvPicPr>
          <p:nvPr/>
        </p:nvPicPr>
        <p:blipFill>
          <a:blip r:embed="rId5">
            <a:extLst>
              <a:ext uri="{28A0092B-C50C-407E-A947-70E740481C1C}">
                <a14:useLocalDpi xmlns:a14="http://schemas.microsoft.com/office/drawing/2010/main" val="0"/>
              </a:ext>
            </a:extLst>
          </a:blip>
          <a:srcRect l="417" t="15891" r="1584" b="8557"/>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2" name="Picture 4" descr="pointing_finger_01_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345554">
            <a:off x="6639719" y="486569"/>
            <a:ext cx="1001713"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4" name="Picture 6"/>
          <p:cNvPicPr>
            <a:picLocks noChangeAspect="1" noChangeArrowheads="1"/>
          </p:cNvPicPr>
          <p:nvPr/>
        </p:nvPicPr>
        <p:blipFill>
          <a:blip r:embed="rId7">
            <a:extLst>
              <a:ext uri="{28A0092B-C50C-407E-A947-70E740481C1C}">
                <a14:useLocalDpi xmlns:a14="http://schemas.microsoft.com/office/drawing/2010/main" val="0"/>
              </a:ext>
            </a:extLst>
          </a:blip>
          <a:srcRect t="15558" r="1584" b="8557"/>
          <a:stretch>
            <a:fillRect/>
          </a:stretch>
        </p:blipFill>
        <p:spPr bwMode="auto">
          <a:xfrm>
            <a:off x="0" y="0"/>
            <a:ext cx="9182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2" name="Picture 12" descr="Communities_Edited"/>
          <p:cNvPicPr>
            <a:picLocks noChangeAspect="1" noChangeArrowheads="1"/>
          </p:cNvPicPr>
          <p:nvPr/>
        </p:nvPicPr>
        <p:blipFill>
          <a:blip r:embed="rId8">
            <a:extLst>
              <a:ext uri="{28A0092B-C50C-407E-A947-70E740481C1C}">
                <a14:useLocalDpi xmlns:a14="http://schemas.microsoft.com/office/drawing/2010/main" val="0"/>
              </a:ext>
            </a:extLst>
          </a:blip>
          <a:srcRect r="18112" b="45694"/>
          <a:stretch>
            <a:fillRect/>
          </a:stretch>
        </p:blipFill>
        <p:spPr bwMode="auto">
          <a:xfrm>
            <a:off x="6189663" y="3006725"/>
            <a:ext cx="227330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5" name="Picture 7" descr="pointing_finger_01_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7018685">
            <a:off x="4129088" y="1643062"/>
            <a:ext cx="119380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4"/>
          <p:cNvPicPr>
            <a:picLocks noChangeAspect="1"/>
          </p:cNvPicPr>
          <p:nvPr/>
        </p:nvPicPr>
        <p:blipFill>
          <a:blip r:embed="rId3">
            <a:extLst>
              <a:ext uri="{28A0092B-C50C-407E-A947-70E740481C1C}">
                <a14:useLocalDpi xmlns:a14="http://schemas.microsoft.com/office/drawing/2010/main" val="0"/>
              </a:ext>
            </a:extLst>
          </a:blip>
          <a:srcRect t="5042" r="72076" b="80807"/>
          <a:stretch>
            <a:fillRect/>
          </a:stretch>
        </p:blipFill>
        <p:spPr bwMode="auto">
          <a:xfrm>
            <a:off x="38100" y="407988"/>
            <a:ext cx="2554288"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6" name="Text Box 8"/>
          <p:cNvSpPr txBox="1">
            <a:spLocks noChangeArrowheads="1"/>
          </p:cNvSpPr>
          <p:nvPr/>
        </p:nvSpPr>
        <p:spPr bwMode="auto">
          <a:xfrm>
            <a:off x="0" y="0"/>
            <a:ext cx="9182100" cy="1463675"/>
          </a:xfrm>
          <a:prstGeom prst="rect">
            <a:avLst/>
          </a:prstGeom>
          <a:solidFill>
            <a:schemeClr val="bg1"/>
          </a:solidFill>
          <a:ln w="9525">
            <a:noFill/>
            <a:miter lim="800000"/>
            <a:headEnd/>
            <a:tailEnd/>
          </a:ln>
          <a:effectLst/>
        </p:spPr>
        <p:txBody>
          <a:bodyPr>
            <a:spAutoFit/>
          </a:bodyPr>
          <a:lstStyle/>
          <a:p>
            <a:pPr algn="ctr">
              <a:defRPr/>
            </a:pPr>
            <a:r>
              <a:rPr lang="en-US" sz="3000" b="1" dirty="0">
                <a:effectLst>
                  <a:outerShdw blurRad="38100" dist="38100" dir="2700000" algn="tl">
                    <a:srgbClr val="C0C0C0"/>
                  </a:outerShdw>
                </a:effectLst>
              </a:rPr>
              <a:t>WEBINAR RESOURCES: </a:t>
            </a:r>
          </a:p>
          <a:p>
            <a:pPr algn="ctr">
              <a:defRPr/>
            </a:pPr>
            <a:r>
              <a:rPr lang="en-US" sz="3000" b="1" dirty="0"/>
              <a:t>Recordings and transcripts are available within 2 business days after the event.</a:t>
            </a:r>
            <a:endParaRPr lang="en-US" sz="3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3492"/>
                                        </p:tgtEl>
                                        <p:attrNameLst>
                                          <p:attrName>style.visibility</p:attrName>
                                        </p:attrNameLst>
                                      </p:cBhvr>
                                      <p:to>
                                        <p:strVal val="visible"/>
                                      </p:to>
                                    </p:set>
                                    <p:animEffect transition="in" filter="fade">
                                      <p:cBhvr>
                                        <p:cTn id="7" dur="1000"/>
                                        <p:tgtEl>
                                          <p:spTgt spid="63492"/>
                                        </p:tgtEl>
                                      </p:cBhvr>
                                    </p:animEffect>
                                  </p:childTnLst>
                                </p:cTn>
                              </p:par>
                            </p:childTnLst>
                          </p:cTn>
                        </p:par>
                        <p:par>
                          <p:cTn id="8" fill="hold" nodeType="afterGroup">
                            <p:stCondLst>
                              <p:cond delay="1000"/>
                            </p:stCondLst>
                            <p:childTnLst>
                              <p:par>
                                <p:cTn id="9" presetID="63" presetClass="path" presetSubtype="0" accel="50000" decel="50000" fill="hold" nodeType="afterEffect">
                                  <p:stCondLst>
                                    <p:cond delay="0"/>
                                  </p:stCondLst>
                                  <p:childTnLst>
                                    <p:animMotion origin="layout" path="M 8.33333E-7 4.44444E-6 L 0.09132 -0.07362 " pathEditMode="relative" rAng="0" ptsTypes="AA">
                                      <p:cBhvr>
                                        <p:cTn id="10" dur="2000" fill="hold"/>
                                        <p:tgtEl>
                                          <p:spTgt spid="63492"/>
                                        </p:tgtEl>
                                        <p:attrNameLst>
                                          <p:attrName>ppt_x</p:attrName>
                                          <p:attrName>ppt_y</p:attrName>
                                        </p:attrNameLst>
                                      </p:cBhvr>
                                      <p:rCtr x="4566" y="-3681"/>
                                    </p:animMotion>
                                  </p:childTnLst>
                                </p:cTn>
                              </p:par>
                            </p:childTnLst>
                          </p:cTn>
                        </p:par>
                        <p:par>
                          <p:cTn id="11" fill="hold" nodeType="afterGroup">
                            <p:stCondLst>
                              <p:cond delay="3000"/>
                            </p:stCondLst>
                            <p:childTnLst>
                              <p:par>
                                <p:cTn id="12" presetID="1"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par>
                          <p:cTn id="14" fill="hold" nodeType="afterGroup">
                            <p:stCondLst>
                              <p:cond delay="3000"/>
                            </p:stCondLst>
                            <p:childTnLst>
                              <p:par>
                                <p:cTn id="15" presetID="8" presetClass="emph" presetSubtype="0" fill="hold" nodeType="afterEffect">
                                  <p:stCondLst>
                                    <p:cond delay="0"/>
                                  </p:stCondLst>
                                  <p:childTnLst>
                                    <p:animRot by="3600000">
                                      <p:cBhvr>
                                        <p:cTn id="16" dur="2000" fill="hold"/>
                                        <p:tgtEl>
                                          <p:spTgt spid="63492"/>
                                        </p:tgtEl>
                                        <p:attrNameLst>
                                          <p:attrName>r</p:attrName>
                                        </p:attrNameLst>
                                      </p:cBhvr>
                                    </p:animRot>
                                  </p:childTnLst>
                                </p:cTn>
                              </p:par>
                              <p:par>
                                <p:cTn id="17" presetID="35" presetClass="path" presetSubtype="0" accel="50000" decel="50000" fill="hold" nodeType="withEffect">
                                  <p:stCondLst>
                                    <p:cond delay="0"/>
                                  </p:stCondLst>
                                  <p:childTnLst>
                                    <p:animMotion origin="layout" path="M 0.09132 -0.07362 L -0.46215 0.27361 " pathEditMode="relative" rAng="0" ptsTypes="AA">
                                      <p:cBhvr>
                                        <p:cTn id="18" dur="2000" fill="hold"/>
                                        <p:tgtEl>
                                          <p:spTgt spid="63492"/>
                                        </p:tgtEl>
                                        <p:attrNameLst>
                                          <p:attrName>ppt_x</p:attrName>
                                          <p:attrName>ppt_y</p:attrName>
                                        </p:attrNameLst>
                                      </p:cBhvr>
                                      <p:rCtr x="-27674" y="17361"/>
                                    </p:animMotion>
                                  </p:childTnLst>
                                </p:cTn>
                              </p:par>
                            </p:childTnLst>
                          </p:cTn>
                        </p:par>
                        <p:par>
                          <p:cTn id="19" fill="hold" nodeType="afterGroup">
                            <p:stCondLst>
                              <p:cond delay="5000"/>
                            </p:stCondLst>
                            <p:childTnLst>
                              <p:par>
                                <p:cTn id="20" presetID="42" presetClass="path" presetSubtype="0" accel="50000" decel="50000" fill="hold" nodeType="afterEffect">
                                  <p:stCondLst>
                                    <p:cond delay="0"/>
                                  </p:stCondLst>
                                  <p:childTnLst>
                                    <p:animMotion origin="layout" path="M -0.46216 0.27361 L -0.46233 0.38564 " pathEditMode="relative" rAng="0" ptsTypes="AA">
                                      <p:cBhvr>
                                        <p:cTn id="21" dur="2000" fill="hold"/>
                                        <p:tgtEl>
                                          <p:spTgt spid="63492"/>
                                        </p:tgtEl>
                                        <p:attrNameLst>
                                          <p:attrName>ppt_x</p:attrName>
                                          <p:attrName>ppt_y</p:attrName>
                                        </p:attrNameLst>
                                      </p:cBhvr>
                                      <p:rCtr x="-17" y="5602"/>
                                    </p:animMotion>
                                  </p:childTnLst>
                                </p:cTn>
                              </p:par>
                            </p:childTnLst>
                          </p:cTn>
                        </p:par>
                        <p:par>
                          <p:cTn id="22" fill="hold" nodeType="afterGroup">
                            <p:stCondLst>
                              <p:cond delay="7000"/>
                            </p:stCondLst>
                            <p:childTnLst>
                              <p:par>
                                <p:cTn id="23" presetID="63" presetClass="path" presetSubtype="0" accel="50000" decel="50000" fill="hold" nodeType="afterEffect">
                                  <p:stCondLst>
                                    <p:cond delay="0"/>
                                  </p:stCondLst>
                                  <p:childTnLst>
                                    <p:animMotion origin="layout" path="M -0.46233 0.38564 L -0.26754 0.47986 " pathEditMode="relative" rAng="0" ptsTypes="AA">
                                      <p:cBhvr>
                                        <p:cTn id="24" dur="2000" fill="hold"/>
                                        <p:tgtEl>
                                          <p:spTgt spid="63492"/>
                                        </p:tgtEl>
                                        <p:attrNameLst>
                                          <p:attrName>ppt_x</p:attrName>
                                          <p:attrName>ppt_y</p:attrName>
                                        </p:attrNameLst>
                                      </p:cBhvr>
                                      <p:rCtr x="9740" y="4699"/>
                                    </p:animMotion>
                                  </p:childTnLst>
                                </p:cTn>
                              </p:par>
                            </p:childTnLst>
                          </p:cTn>
                        </p:par>
                        <p:par>
                          <p:cTn id="25" fill="hold" nodeType="afterGroup">
                            <p:stCondLst>
                              <p:cond delay="9000"/>
                            </p:stCondLst>
                            <p:childTnLst>
                              <p:par>
                                <p:cTn id="26" presetID="1" presetClass="exit" presetSubtype="0" fill="hold" nodeType="afterEffect">
                                  <p:stCondLst>
                                    <p:cond delay="0"/>
                                  </p:stCondLst>
                                  <p:childTnLst>
                                    <p:set>
                                      <p:cBhvr>
                                        <p:cTn id="27" dur="1" fill="hold">
                                          <p:stCondLst>
                                            <p:cond delay="0"/>
                                          </p:stCondLst>
                                        </p:cTn>
                                        <p:tgtEl>
                                          <p:spTgt spid="63492"/>
                                        </p:tgtEl>
                                        <p:attrNameLst>
                                          <p:attrName>style.visibility</p:attrName>
                                        </p:attrNameLst>
                                      </p:cBhvr>
                                      <p:to>
                                        <p:strVal val="hidden"/>
                                      </p:to>
                                    </p:set>
                                  </p:childTnLst>
                                </p:cTn>
                              </p:par>
                              <p:par>
                                <p:cTn id="28" presetID="1" presetClass="entr" presetSubtype="0" fill="hold" nodeType="withEffect">
                                  <p:stCondLst>
                                    <p:cond delay="0"/>
                                  </p:stCondLst>
                                  <p:childTnLst>
                                    <p:set>
                                      <p:cBhvr>
                                        <p:cTn id="29" dur="1" fill="hold">
                                          <p:stCondLst>
                                            <p:cond delay="0"/>
                                          </p:stCondLst>
                                        </p:cTn>
                                        <p:tgtEl>
                                          <p:spTgt spid="63493"/>
                                        </p:tgtEl>
                                        <p:attrNameLst>
                                          <p:attrName>style.visibility</p:attrName>
                                        </p:attrNameLst>
                                      </p:cBhvr>
                                      <p:to>
                                        <p:strVal val="visible"/>
                                      </p:to>
                                    </p:set>
                                  </p:childTnLst>
                                </p:cTn>
                              </p:par>
                            </p:childTnLst>
                          </p:cTn>
                        </p:par>
                        <p:par>
                          <p:cTn id="30" fill="hold" nodeType="afterGroup">
                            <p:stCondLst>
                              <p:cond delay="9000"/>
                            </p:stCondLst>
                            <p:childTnLst>
                              <p:par>
                                <p:cTn id="31" presetID="1" presetClass="entr" presetSubtype="0" fill="hold" nodeType="afterEffect">
                                  <p:stCondLst>
                                    <p:cond delay="0"/>
                                  </p:stCondLst>
                                  <p:childTnLst>
                                    <p:set>
                                      <p:cBhvr>
                                        <p:cTn id="32" dur="1" fill="hold">
                                          <p:stCondLst>
                                            <p:cond delay="0"/>
                                          </p:stCondLst>
                                        </p:cTn>
                                        <p:tgtEl>
                                          <p:spTgt spid="66572"/>
                                        </p:tgtEl>
                                        <p:attrNameLst>
                                          <p:attrName>style.visibility</p:attrName>
                                        </p:attrNameLst>
                                      </p:cBhvr>
                                      <p:to>
                                        <p:strVal val="visible"/>
                                      </p:to>
                                    </p:set>
                                  </p:childTnLst>
                                </p:cTn>
                              </p:par>
                              <p:par>
                                <p:cTn id="33" presetID="10" presetClass="entr" presetSubtype="0" fill="hold" nodeType="withEffect">
                                  <p:stCondLst>
                                    <p:cond delay="500"/>
                                  </p:stCondLst>
                                  <p:childTnLst>
                                    <p:set>
                                      <p:cBhvr>
                                        <p:cTn id="34" dur="1" fill="hold">
                                          <p:stCondLst>
                                            <p:cond delay="0"/>
                                          </p:stCondLst>
                                        </p:cTn>
                                        <p:tgtEl>
                                          <p:spTgt spid="63495"/>
                                        </p:tgtEl>
                                        <p:attrNameLst>
                                          <p:attrName>style.visibility</p:attrName>
                                        </p:attrNameLst>
                                      </p:cBhvr>
                                      <p:to>
                                        <p:strVal val="visible"/>
                                      </p:to>
                                    </p:set>
                                    <p:animEffect transition="in" filter="fade">
                                      <p:cBhvr>
                                        <p:cTn id="35" dur="1000"/>
                                        <p:tgtEl>
                                          <p:spTgt spid="63495"/>
                                        </p:tgtEl>
                                      </p:cBhvr>
                                    </p:animEffect>
                                  </p:childTnLst>
                                </p:cTn>
                              </p:par>
                            </p:childTnLst>
                          </p:cTn>
                        </p:par>
                        <p:par>
                          <p:cTn id="36" fill="hold" nodeType="afterGroup">
                            <p:stCondLst>
                              <p:cond delay="10500"/>
                            </p:stCondLst>
                            <p:childTnLst>
                              <p:par>
                                <p:cTn id="37" presetID="10" presetClass="entr" presetSubtype="0" fill="hold" grpId="0" nodeType="afterEffect">
                                  <p:stCondLst>
                                    <p:cond delay="0"/>
                                  </p:stCondLst>
                                  <p:childTnLst>
                                    <p:set>
                                      <p:cBhvr>
                                        <p:cTn id="38" dur="1" fill="hold">
                                          <p:stCondLst>
                                            <p:cond delay="0"/>
                                          </p:stCondLst>
                                        </p:cTn>
                                        <p:tgtEl>
                                          <p:spTgt spid="63496"/>
                                        </p:tgtEl>
                                        <p:attrNameLst>
                                          <p:attrName>style.visibility</p:attrName>
                                        </p:attrNameLst>
                                      </p:cBhvr>
                                      <p:to>
                                        <p:strVal val="visible"/>
                                      </p:to>
                                    </p:set>
                                    <p:animEffect transition="in" filter="fade">
                                      <p:cBhvr>
                                        <p:cTn id="39" dur="2000"/>
                                        <p:tgtEl>
                                          <p:spTgt spid="63496"/>
                                        </p:tgtEl>
                                      </p:cBhvr>
                                    </p:animEffect>
                                  </p:childTnLst>
                                </p:cTn>
                              </p:par>
                            </p:childTnLst>
                          </p:cTn>
                        </p:par>
                        <p:par>
                          <p:cTn id="40" fill="hold" nodeType="afterGroup">
                            <p:stCondLst>
                              <p:cond delay="12500"/>
                            </p:stCondLst>
                            <p:childTnLst>
                              <p:par>
                                <p:cTn id="41" presetID="0" presetClass="path" presetSubtype="0" accel="50000" decel="50000" fill="hold" nodeType="afterEffect">
                                  <p:stCondLst>
                                    <p:cond delay="0"/>
                                  </p:stCondLst>
                                  <p:childTnLst>
                                    <p:animMotion origin="layout" path="M -2.77778E-7 2.22222E-6 L 0.03646 0.08055 " pathEditMode="relative" rAng="0" ptsTypes="AA">
                                      <p:cBhvr>
                                        <p:cTn id="42" dur="2000" fill="hold"/>
                                        <p:tgtEl>
                                          <p:spTgt spid="63495"/>
                                        </p:tgtEl>
                                        <p:attrNameLst>
                                          <p:attrName>ppt_x</p:attrName>
                                          <p:attrName>ppt_y</p:attrName>
                                        </p:attrNameLst>
                                      </p:cBhvr>
                                      <p:rCtr x="1823" y="4028"/>
                                    </p:animMotion>
                                  </p:childTnLst>
                                </p:cTn>
                              </p:par>
                              <p:par>
                                <p:cTn id="43" presetID="6" presetClass="emph" presetSubtype="0" fill="hold" nodeType="withEffect">
                                  <p:stCondLst>
                                    <p:cond delay="0"/>
                                  </p:stCondLst>
                                  <p:childTnLst>
                                    <p:animScale>
                                      <p:cBhvr>
                                        <p:cTn id="44" dur="2000" fill="hold"/>
                                        <p:tgtEl>
                                          <p:spTgt spid="63495"/>
                                        </p:tgtEl>
                                      </p:cBhvr>
                                      <p:by x="80000" y="80000"/>
                                    </p:animScale>
                                  </p:childTnLst>
                                </p:cTn>
                              </p:par>
                            </p:childTnLst>
                          </p:cTn>
                        </p:par>
                        <p:par>
                          <p:cTn id="45" fill="hold" nodeType="afterGroup">
                            <p:stCondLst>
                              <p:cond delay="14500"/>
                            </p:stCondLst>
                            <p:childTnLst>
                              <p:par>
                                <p:cTn id="46" presetID="1" presetClass="entr" presetSubtype="0" fill="hold" nodeType="afterEffect">
                                  <p:stCondLst>
                                    <p:cond delay="500"/>
                                  </p:stCondLst>
                                  <p:childTnLst>
                                    <p:set>
                                      <p:cBhvr>
                                        <p:cTn id="47" dur="1" fill="hold">
                                          <p:stCondLst>
                                            <p:cond delay="0"/>
                                          </p:stCondLst>
                                        </p:cTn>
                                        <p:tgtEl>
                                          <p:spTgt spid="63494"/>
                                        </p:tgtEl>
                                        <p:attrNameLst>
                                          <p:attrName>style.visibility</p:attrName>
                                        </p:attrNameLst>
                                      </p:cBhvr>
                                      <p:to>
                                        <p:strVal val="visible"/>
                                      </p:to>
                                    </p:set>
                                  </p:childTnLst>
                                </p:cTn>
                              </p:par>
                            </p:childTnLst>
                          </p:cTn>
                        </p:par>
                        <p:par>
                          <p:cTn id="48" fill="hold" nodeType="afterGroup">
                            <p:stCondLst>
                              <p:cond delay="15000"/>
                            </p:stCondLst>
                            <p:childTnLst>
                              <p:par>
                                <p:cTn id="49" presetID="0" presetClass="path" presetSubtype="0" accel="50000" decel="50000" fill="hold" nodeType="afterEffect">
                                  <p:stCondLst>
                                    <p:cond delay="0"/>
                                  </p:stCondLst>
                                  <p:childTnLst>
                                    <p:animMotion origin="layout" path="M 0.03924 0.08171 L -0.45729 0.14653 " pathEditMode="relative" rAng="0" ptsTypes="AA">
                                      <p:cBhvr>
                                        <p:cTn id="50" dur="2000" fill="hold"/>
                                        <p:tgtEl>
                                          <p:spTgt spid="63495"/>
                                        </p:tgtEl>
                                        <p:attrNameLst>
                                          <p:attrName>ppt_x</p:attrName>
                                          <p:attrName>ppt_y</p:attrName>
                                        </p:attrNameLst>
                                      </p:cBhvr>
                                      <p:rCtr x="-24826" y="3241"/>
                                    </p:animMotion>
                                  </p:childTnLst>
                                </p:cTn>
                              </p:par>
                              <p:par>
                                <p:cTn id="51" presetID="6" presetClass="emph" presetSubtype="0" fill="hold" nodeType="withEffect">
                                  <p:stCondLst>
                                    <p:cond delay="0"/>
                                  </p:stCondLst>
                                  <p:childTnLst>
                                    <p:animScale>
                                      <p:cBhvr>
                                        <p:cTn id="52" dur="2000" fill="hold"/>
                                        <p:tgtEl>
                                          <p:spTgt spid="63495"/>
                                        </p:tgtEl>
                                      </p:cBhvr>
                                      <p:by x="70000" y="70000"/>
                                    </p:animScale>
                                  </p:childTnLst>
                                </p:cTn>
                              </p:par>
                              <p:par>
                                <p:cTn id="53" presetID="8" presetClass="emph" presetSubtype="0" fill="hold" nodeType="withEffect">
                                  <p:stCondLst>
                                    <p:cond delay="0"/>
                                  </p:stCondLst>
                                  <p:childTnLst>
                                    <p:animRot by="1200000">
                                      <p:cBhvr>
                                        <p:cTn id="54" dur="2000" fill="hold"/>
                                        <p:tgtEl>
                                          <p:spTgt spid="63495"/>
                                        </p:tgtEl>
                                        <p:attrNameLst>
                                          <p:attrName>r</p:attrName>
                                        </p:attrNameLst>
                                      </p:cBhvr>
                                    </p:animRot>
                                  </p:childTnLst>
                                </p:cTn>
                              </p:par>
                            </p:childTnLst>
                          </p:cTn>
                        </p:par>
                        <p:par>
                          <p:cTn id="55" fill="hold" nodeType="afterGroup">
                            <p:stCondLst>
                              <p:cond delay="17000"/>
                            </p:stCondLst>
                            <p:childTnLst>
                              <p:par>
                                <p:cTn id="56" presetID="0" presetClass="path" presetSubtype="0" accel="50000" decel="50000" fill="hold" nodeType="afterEffect">
                                  <p:stCondLst>
                                    <p:cond delay="1000"/>
                                  </p:stCondLst>
                                  <p:childTnLst>
                                    <p:animMotion origin="layout" path="M -0.45729 0.14653 L -0.3559 0.14653 " pathEditMode="relative" ptsTypes="AA">
                                      <p:cBhvr>
                                        <p:cTn id="57" dur="2000" fill="hold"/>
                                        <p:tgtEl>
                                          <p:spTgt spid="6349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body" idx="4294967295"/>
          </p:nvPr>
        </p:nvSpPr>
        <p:spPr>
          <a:xfrm>
            <a:off x="282389" y="2178607"/>
            <a:ext cx="8686800" cy="3106084"/>
          </a:xfrm>
        </p:spPr>
        <p:txBody>
          <a:bodyPr lIns="0" tIns="0" rIns="0" bIns="0"/>
          <a:lstStyle/>
          <a:p>
            <a:pPr marL="565150" indent="-457200" eaLnBrk="1" hangingPunct="1">
              <a:spcAft>
                <a:spcPts val="3000"/>
              </a:spcAft>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smtClean="0">
                <a:solidFill>
                  <a:schemeClr val="tx1"/>
                </a:solidFill>
              </a:rPr>
              <a:t>(And) Other reason for exit (WIASRD 327) is null</a:t>
            </a:r>
          </a:p>
          <a:p>
            <a:pPr marL="565150" indent="-457200" eaLnBrk="1" hangingPunct="1">
              <a:spcAft>
                <a:spcPts val="3000"/>
              </a:spcAft>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smtClean="0">
                <a:solidFill>
                  <a:schemeClr val="tx1"/>
                </a:solidFill>
              </a:rPr>
              <a:t>(Or) Other reason for exit (WIASRD 327) = 00</a:t>
            </a:r>
          </a:p>
          <a:p>
            <a:pPr marL="565150" indent="-457200" eaLnBrk="1" hangingPunct="1">
              <a:spcAft>
                <a:spcPts val="3000"/>
              </a:spcAft>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smtClean="0">
                <a:solidFill>
                  <a:schemeClr val="tx1"/>
                </a:solidFill>
              </a:rPr>
              <a:t>(Or) Other reason for exit (WIASRD 327) = 98</a:t>
            </a:r>
          </a:p>
        </p:txBody>
      </p:sp>
      <p:sp>
        <p:nvSpPr>
          <p:cNvPr id="5" name="Rectangle 1"/>
          <p:cNvSpPr>
            <a:spLocks noGrp="1" noChangeArrowheads="1"/>
          </p:cNvSpPr>
          <p:nvPr>
            <p:ph type="title" idx="4294967295"/>
          </p:nvPr>
        </p:nvSpPr>
        <p:spPr>
          <a:xfrm>
            <a:off x="3436883" y="274638"/>
            <a:ext cx="5286430" cy="671293"/>
          </a:xfrm>
          <a:solidFill>
            <a:srgbClr val="FFCC99"/>
          </a:solidFill>
        </p:spPr>
        <p:txBody>
          <a:bodyPr lIns="0" tIns="0" rIns="0" bIns="0"/>
          <a:lstStyle/>
          <a:p>
            <a:pPr eaLnBrk="1" hangingPunct="1">
              <a:tabLst>
                <a:tab pos="723900" algn="l"/>
                <a:tab pos="1447800" algn="l"/>
                <a:tab pos="2171700" algn="l"/>
                <a:tab pos="2895600" algn="l"/>
                <a:tab pos="3619500" algn="l"/>
                <a:tab pos="4343400" algn="l"/>
                <a:tab pos="5067300" algn="l"/>
                <a:tab pos="5791200" algn="l"/>
                <a:tab pos="6515100" algn="l"/>
              </a:tabLst>
            </a:pPr>
            <a:r>
              <a:rPr lang="en-US" sz="3600" b="1" dirty="0" smtClean="0"/>
              <a:t>Numerator Variables</a:t>
            </a:r>
          </a:p>
        </p:txBody>
      </p:sp>
    </p:spTree>
    <p:extLst>
      <p:ext uri="{BB962C8B-B14F-4D97-AF65-F5344CB8AC3E}">
        <p14:creationId xmlns:p14="http://schemas.microsoft.com/office/powerpoint/2010/main" val="39851473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body" idx="4294967295"/>
          </p:nvPr>
        </p:nvSpPr>
        <p:spPr>
          <a:xfrm>
            <a:off x="94130" y="1264210"/>
            <a:ext cx="8955741" cy="5392083"/>
          </a:xfrm>
        </p:spPr>
        <p:txBody>
          <a:bodyPr lIns="0" tIns="0" rIns="0" bIns="0"/>
          <a:lstStyle/>
          <a:p>
            <a:pPr marL="107950" indent="0" eaLnBrk="1" hangingPunct="1">
              <a:buSzPct val="10000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smtClean="0">
                <a:solidFill>
                  <a:schemeClr val="tx1"/>
                </a:solidFill>
              </a:rPr>
              <a:t>To summarize, these are the additional variables used in the numerator and determine if a gain has occurred with the participation year.</a:t>
            </a:r>
          </a:p>
          <a:p>
            <a:pPr marL="850900" lvl="1" indent="-342900" eaLnBrk="1" hangingPunct="1">
              <a:buSzPct val="100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chemeClr val="tx1"/>
                </a:solidFill>
              </a:rPr>
              <a:t>(And) Pre-test educational functional level is not null</a:t>
            </a:r>
          </a:p>
          <a:p>
            <a:pPr marL="1263650" lvl="2" indent="-323850" eaLnBrk="1" hangingPunct="1">
              <a:spcAft>
                <a:spcPts val="3000"/>
              </a:spcAft>
              <a:buSzPct val="100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dirty="0" smtClean="0">
                <a:solidFill>
                  <a:schemeClr val="tx1"/>
                </a:solidFill>
              </a:rPr>
              <a:t>WIASRD 706 must have a valid pretest result</a:t>
            </a:r>
          </a:p>
          <a:p>
            <a:pPr marL="850900" lvl="1" indent="-342900" eaLnBrk="1" hangingPunct="1">
              <a:buSzPct val="100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chemeClr val="tx1"/>
                </a:solidFill>
              </a:rPr>
              <a:t>(And) A successful post-test completion date &gt;= the start of the current participation year</a:t>
            </a:r>
          </a:p>
          <a:p>
            <a:pPr marL="1263650" lvl="2" indent="-323850" eaLnBrk="1" hangingPunct="1">
              <a:spcAft>
                <a:spcPts val="3000"/>
              </a:spcAft>
              <a:buSzPct val="100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dirty="0" smtClean="0">
                <a:solidFill>
                  <a:schemeClr val="tx1"/>
                </a:solidFill>
              </a:rPr>
              <a:t>WIASRD 707, 710 or 713 post test date must be on or after the </a:t>
            </a:r>
            <a:r>
              <a:rPr lang="en-US" dirty="0" smtClean="0">
                <a:solidFill>
                  <a:schemeClr val="tx1"/>
                </a:solidFill>
              </a:rPr>
              <a:t>start of the participation year</a:t>
            </a:r>
          </a:p>
          <a:p>
            <a:pPr marL="850900" lvl="1" indent="-342900" eaLnBrk="1" hangingPunct="1">
              <a:buSzPct val="100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chemeClr val="tx1"/>
                </a:solidFill>
              </a:rPr>
              <a:t>(And) Successful post-test completion date &lt;= the end of the current participation year</a:t>
            </a:r>
          </a:p>
        </p:txBody>
      </p:sp>
      <p:sp>
        <p:nvSpPr>
          <p:cNvPr id="5" name="Rectangle 1"/>
          <p:cNvSpPr>
            <a:spLocks noGrp="1" noChangeArrowheads="1"/>
          </p:cNvSpPr>
          <p:nvPr>
            <p:ph type="title" idx="4294967295"/>
          </p:nvPr>
        </p:nvSpPr>
        <p:spPr>
          <a:xfrm>
            <a:off x="3436883" y="274638"/>
            <a:ext cx="5286430" cy="671293"/>
          </a:xfrm>
          <a:solidFill>
            <a:srgbClr val="FFCC99"/>
          </a:solidFill>
        </p:spPr>
        <p:txBody>
          <a:bodyPr lIns="0" tIns="0" rIns="0" bIns="0"/>
          <a:lstStyle/>
          <a:p>
            <a:pPr eaLnBrk="1" hangingPunct="1">
              <a:tabLst>
                <a:tab pos="723900" algn="l"/>
                <a:tab pos="1447800" algn="l"/>
                <a:tab pos="2171700" algn="l"/>
                <a:tab pos="2895600" algn="l"/>
                <a:tab pos="3619500" algn="l"/>
                <a:tab pos="4343400" algn="l"/>
                <a:tab pos="5067300" algn="l"/>
                <a:tab pos="5791200" algn="l"/>
                <a:tab pos="6515100" algn="l"/>
              </a:tabLst>
            </a:pPr>
            <a:r>
              <a:rPr lang="en-US" sz="3600" b="1" dirty="0" smtClean="0"/>
              <a:t>Numerator Variables</a:t>
            </a:r>
          </a:p>
        </p:txBody>
      </p:sp>
    </p:spTree>
    <p:extLst>
      <p:ext uri="{BB962C8B-B14F-4D97-AF65-F5344CB8AC3E}">
        <p14:creationId xmlns:p14="http://schemas.microsoft.com/office/powerpoint/2010/main" val="1238745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body" idx="4294967295"/>
          </p:nvPr>
        </p:nvSpPr>
        <p:spPr>
          <a:xfrm>
            <a:off x="457200" y="1425575"/>
            <a:ext cx="8229600" cy="4700588"/>
          </a:xfrm>
        </p:spPr>
        <p:txBody>
          <a:bodyPr lIns="0" tIns="0" rIns="0" bIns="0"/>
          <a:lstStyle/>
          <a:p>
            <a:pPr marL="0" indent="0" algn="ctr">
              <a:buNone/>
              <a:defRPr/>
            </a:pPr>
            <a:r>
              <a:rPr lang="en-US" b="1" dirty="0"/>
              <a:t>Plain English </a:t>
            </a:r>
            <a:r>
              <a:rPr lang="en-US" b="1" dirty="0" smtClean="0"/>
              <a:t>Numerator </a:t>
            </a:r>
            <a:endParaRPr lang="en-US" dirty="0"/>
          </a:p>
          <a:p>
            <a:pPr>
              <a:spcAft>
                <a:spcPts val="3000"/>
              </a:spcAft>
              <a:defRPr/>
            </a:pPr>
            <a:r>
              <a:rPr lang="en-US" dirty="0" smtClean="0">
                <a:solidFill>
                  <a:schemeClr val="tx1"/>
                </a:solidFill>
              </a:rPr>
              <a:t>Numerators </a:t>
            </a:r>
            <a:r>
              <a:rPr lang="en-US" dirty="0">
                <a:solidFill>
                  <a:schemeClr val="tx1"/>
                </a:solidFill>
              </a:rPr>
              <a:t>are the successful Youth!</a:t>
            </a:r>
          </a:p>
          <a:p>
            <a:pPr>
              <a:spcAft>
                <a:spcPts val="3000"/>
              </a:spcAft>
              <a:defRPr/>
            </a:pPr>
            <a:r>
              <a:rPr lang="en-US" dirty="0" smtClean="0">
                <a:solidFill>
                  <a:schemeClr val="tx1"/>
                </a:solidFill>
              </a:rPr>
              <a:t>Youth </a:t>
            </a:r>
            <a:r>
              <a:rPr lang="en-US" dirty="0">
                <a:solidFill>
                  <a:schemeClr val="tx1"/>
                </a:solidFill>
              </a:rPr>
              <a:t>can only be a success if the </a:t>
            </a:r>
            <a:r>
              <a:rPr lang="en-US" dirty="0" smtClean="0">
                <a:solidFill>
                  <a:schemeClr val="tx1"/>
                </a:solidFill>
              </a:rPr>
              <a:t>POST-TEST </a:t>
            </a:r>
            <a:r>
              <a:rPr lang="en-US" dirty="0">
                <a:solidFill>
                  <a:schemeClr val="tx1"/>
                </a:solidFill>
              </a:rPr>
              <a:t>shows a gain of </a:t>
            </a:r>
            <a:r>
              <a:rPr lang="en-US" dirty="0" smtClean="0">
                <a:solidFill>
                  <a:schemeClr val="tx1"/>
                </a:solidFill>
              </a:rPr>
              <a:t>at least one </a:t>
            </a:r>
            <a:r>
              <a:rPr lang="en-US" dirty="0">
                <a:solidFill>
                  <a:schemeClr val="tx1"/>
                </a:solidFill>
              </a:rPr>
              <a:t>EFL.  </a:t>
            </a:r>
          </a:p>
          <a:p>
            <a:pPr>
              <a:spcAft>
                <a:spcPts val="3000"/>
              </a:spcAft>
              <a:defRPr/>
            </a:pPr>
            <a:r>
              <a:rPr lang="en-US" dirty="0">
                <a:solidFill>
                  <a:schemeClr val="tx1"/>
                </a:solidFill>
              </a:rPr>
              <a:t>TIP:  Post-test and RECORD the results!</a:t>
            </a:r>
          </a:p>
          <a:p>
            <a:pPr marL="431800" indent="-323850" eaLnBrk="1" hangingPunct="1">
              <a:buSzPct val="45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US" sz="1800" dirty="0" smtClean="0">
              <a:solidFill>
                <a:schemeClr val="accent2"/>
              </a:solidFill>
            </a:endParaRPr>
          </a:p>
        </p:txBody>
      </p:sp>
      <p:sp>
        <p:nvSpPr>
          <p:cNvPr id="5" name="Rectangle 1"/>
          <p:cNvSpPr>
            <a:spLocks noGrp="1" noChangeArrowheads="1"/>
          </p:cNvSpPr>
          <p:nvPr>
            <p:ph type="title" idx="4294967295"/>
          </p:nvPr>
        </p:nvSpPr>
        <p:spPr>
          <a:xfrm>
            <a:off x="3436883" y="274638"/>
            <a:ext cx="5286430" cy="671293"/>
          </a:xfrm>
          <a:solidFill>
            <a:srgbClr val="FFCC99"/>
          </a:solidFill>
        </p:spPr>
        <p:txBody>
          <a:bodyPr lIns="0" tIns="0" rIns="0" bIns="0"/>
          <a:lstStyle/>
          <a:p>
            <a:pPr eaLnBrk="1" hangingPunct="1">
              <a:tabLst>
                <a:tab pos="723900" algn="l"/>
                <a:tab pos="1447800" algn="l"/>
                <a:tab pos="2171700" algn="l"/>
                <a:tab pos="2895600" algn="l"/>
                <a:tab pos="3619500" algn="l"/>
                <a:tab pos="4343400" algn="l"/>
                <a:tab pos="5067300" algn="l"/>
                <a:tab pos="5791200" algn="l"/>
                <a:tab pos="6515100" algn="l"/>
              </a:tabLst>
            </a:pPr>
            <a:r>
              <a:rPr lang="en-US" sz="3600" b="1" dirty="0" smtClean="0"/>
              <a:t>Numerator Variables</a:t>
            </a:r>
          </a:p>
        </p:txBody>
      </p:sp>
    </p:spTree>
    <p:extLst>
      <p:ext uri="{BB962C8B-B14F-4D97-AF65-F5344CB8AC3E}">
        <p14:creationId xmlns:p14="http://schemas.microsoft.com/office/powerpoint/2010/main" val="22352165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p:cNvSpPr>
            <a:spLocks noGrp="1" noChangeArrowheads="1"/>
          </p:cNvSpPr>
          <p:nvPr>
            <p:ph type="body" idx="4294967295"/>
          </p:nvPr>
        </p:nvSpPr>
        <p:spPr>
          <a:xfrm>
            <a:off x="53787" y="1304552"/>
            <a:ext cx="8982635" cy="5324848"/>
          </a:xfrm>
        </p:spPr>
        <p:txBody>
          <a:bodyPr lIns="0" tIns="0" rIns="0" bIns="0"/>
          <a:lstStyle/>
          <a:p>
            <a:pPr marL="565150" indent="-457200" eaLnBrk="1" hangingPunct="1">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chemeClr val="tx1"/>
                </a:solidFill>
              </a:rPr>
              <a:t>Numerator and Denominator Variables are further defined by Constructed Variables.</a:t>
            </a:r>
          </a:p>
          <a:p>
            <a:pPr marL="863600" lvl="1" indent="-323850" eaLnBrk="1" hangingPunct="1">
              <a:buSzPct val="100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chemeClr val="tx1"/>
                </a:solidFill>
              </a:rPr>
              <a:t>Youth</a:t>
            </a:r>
          </a:p>
          <a:p>
            <a:pPr marL="863600" lvl="1" indent="-323850" eaLnBrk="1" hangingPunct="1">
              <a:buSzPct val="100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chemeClr val="tx1"/>
                </a:solidFill>
              </a:rPr>
              <a:t>Basic Skills Deficient</a:t>
            </a:r>
          </a:p>
          <a:p>
            <a:pPr marL="863600" lvl="1" indent="-323850" eaLnBrk="1" hangingPunct="1">
              <a:buSzPct val="100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chemeClr val="tx1"/>
                </a:solidFill>
              </a:rPr>
              <a:t>Start of Participation Year, End of Participation Year and Current Participation Year</a:t>
            </a:r>
          </a:p>
          <a:p>
            <a:pPr marL="863600" lvl="1" indent="-323850" eaLnBrk="1" hangingPunct="1">
              <a:spcAft>
                <a:spcPts val="3000"/>
              </a:spcAft>
              <a:buSzPct val="100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chemeClr val="tx1"/>
                </a:solidFill>
              </a:rPr>
              <a:t> Successful Post-Test Completion Date</a:t>
            </a:r>
          </a:p>
          <a:p>
            <a:pPr marL="565150" indent="-457200" eaLnBrk="1" hangingPunct="1">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chemeClr val="tx1"/>
                </a:solidFill>
              </a:rPr>
              <a:t>Constructed Variables must loop through each of the three possible functional areas.</a:t>
            </a:r>
          </a:p>
        </p:txBody>
      </p:sp>
      <p:sp>
        <p:nvSpPr>
          <p:cNvPr id="6" name="Rectangle 1"/>
          <p:cNvSpPr>
            <a:spLocks noGrp="1" noChangeArrowheads="1"/>
          </p:cNvSpPr>
          <p:nvPr>
            <p:ph type="title" idx="4294967295"/>
          </p:nvPr>
        </p:nvSpPr>
        <p:spPr>
          <a:xfrm>
            <a:off x="3499945" y="274638"/>
            <a:ext cx="5223368" cy="687059"/>
          </a:xfrm>
          <a:solidFill>
            <a:srgbClr val="FFCC99"/>
          </a:solidFill>
        </p:spPr>
        <p:txBody>
          <a:bodyPr/>
          <a:lstStyle/>
          <a:p>
            <a:pPr eaLnBrk="1" hangingPunct="1">
              <a:lnSpc>
                <a:spcPct val="100000"/>
              </a:lnSpc>
              <a:tabLst>
                <a:tab pos="723900" algn="l"/>
                <a:tab pos="1447800" algn="l"/>
                <a:tab pos="2171700" algn="l"/>
                <a:tab pos="2895600" algn="l"/>
                <a:tab pos="3619500" algn="l"/>
                <a:tab pos="4343400" algn="l"/>
                <a:tab pos="5067300" algn="l"/>
                <a:tab pos="5791200" algn="l"/>
                <a:tab pos="6515100" algn="l"/>
              </a:tabLst>
            </a:pPr>
            <a:r>
              <a:rPr lang="en-US" sz="3600" b="1" dirty="0" smtClean="0"/>
              <a:t>Constructed Variables</a:t>
            </a:r>
          </a:p>
        </p:txBody>
      </p:sp>
    </p:spTree>
    <p:extLst>
      <p:ext uri="{BB962C8B-B14F-4D97-AF65-F5344CB8AC3E}">
        <p14:creationId xmlns:p14="http://schemas.microsoft.com/office/powerpoint/2010/main" val="39277792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Rectangle 3"/>
          <p:cNvSpPr>
            <a:spLocks noGrp="1" noChangeArrowheads="1"/>
          </p:cNvSpPr>
          <p:nvPr>
            <p:ph type="body" idx="4294967295"/>
          </p:nvPr>
        </p:nvSpPr>
        <p:spPr>
          <a:xfrm>
            <a:off x="457200" y="1425575"/>
            <a:ext cx="8229600" cy="4700588"/>
          </a:xfrm>
        </p:spPr>
        <p:txBody>
          <a:bodyPr lIns="0" tIns="0" rIns="0" bIns="0"/>
          <a:lstStyle/>
          <a:p>
            <a:pPr marL="565150" indent="-457200" eaLnBrk="1" hangingPunct="1">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chemeClr val="tx1"/>
                </a:solidFill>
              </a:rPr>
              <a:t>Youth</a:t>
            </a:r>
          </a:p>
          <a:p>
            <a:pPr marL="863600" lvl="1" indent="-323850" eaLnBrk="1" hangingPunct="1">
              <a:spcAft>
                <a:spcPts val="3000"/>
              </a:spcAft>
              <a:buSzPct val="100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rPr>
              <a:t>Unique records where date of first youth service (WIASRD 306) is not null</a:t>
            </a:r>
          </a:p>
          <a:p>
            <a:pPr marL="863600" lvl="1" indent="-323850" eaLnBrk="1" hangingPunct="1">
              <a:spcAft>
                <a:spcPts val="3000"/>
              </a:spcAft>
              <a:buSzPct val="100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rPr>
              <a:t>(And) Date of first youth service – date of birth (WIASRD 102) =&gt; 14</a:t>
            </a:r>
          </a:p>
          <a:p>
            <a:pPr marL="863600" lvl="1" indent="-323850" eaLnBrk="1" hangingPunct="1">
              <a:spcAft>
                <a:spcPts val="3000"/>
              </a:spcAft>
              <a:buSzPct val="100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rPr>
              <a:t>(And) Date of first youth service – date of birth &lt; 22</a:t>
            </a:r>
          </a:p>
          <a:p>
            <a:pPr marL="431800" indent="-323850" eaLnBrk="1" hangingPunct="1">
              <a:buSzPct val="45000"/>
              <a:buFont typeface="StarSymbol"/>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p>
        </p:txBody>
      </p:sp>
      <p:sp>
        <p:nvSpPr>
          <p:cNvPr id="4" name="Rectangle 1"/>
          <p:cNvSpPr>
            <a:spLocks noGrp="1" noChangeArrowheads="1"/>
          </p:cNvSpPr>
          <p:nvPr>
            <p:ph type="title" idx="4294967295"/>
          </p:nvPr>
        </p:nvSpPr>
        <p:spPr>
          <a:xfrm>
            <a:off x="3499945" y="274638"/>
            <a:ext cx="5223368" cy="687059"/>
          </a:xfrm>
          <a:solidFill>
            <a:srgbClr val="FFCC99"/>
          </a:solidFill>
        </p:spPr>
        <p:txBody>
          <a:bodyPr/>
          <a:lstStyle/>
          <a:p>
            <a:pPr eaLnBrk="1" hangingPunct="1">
              <a:lnSpc>
                <a:spcPct val="100000"/>
              </a:lnSpc>
              <a:tabLst>
                <a:tab pos="723900" algn="l"/>
                <a:tab pos="1447800" algn="l"/>
                <a:tab pos="2171700" algn="l"/>
                <a:tab pos="2895600" algn="l"/>
                <a:tab pos="3619500" algn="l"/>
                <a:tab pos="4343400" algn="l"/>
                <a:tab pos="5067300" algn="l"/>
                <a:tab pos="5791200" algn="l"/>
                <a:tab pos="6515100" algn="l"/>
              </a:tabLst>
            </a:pPr>
            <a:r>
              <a:rPr lang="en-US" sz="3600" b="1" dirty="0" smtClean="0"/>
              <a:t>Constructed Variables</a:t>
            </a:r>
          </a:p>
        </p:txBody>
      </p:sp>
    </p:spTree>
    <p:extLst>
      <p:ext uri="{BB962C8B-B14F-4D97-AF65-F5344CB8AC3E}">
        <p14:creationId xmlns:p14="http://schemas.microsoft.com/office/powerpoint/2010/main" val="17360652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1"/>
          <p:cNvSpPr>
            <a:spLocks noGrp="1" noChangeArrowheads="1"/>
          </p:cNvSpPr>
          <p:nvPr>
            <p:ph type="title" idx="4294967295"/>
          </p:nvPr>
        </p:nvSpPr>
        <p:spPr>
          <a:xfrm>
            <a:off x="3499945" y="274638"/>
            <a:ext cx="5223368" cy="687059"/>
          </a:xfrm>
          <a:solidFill>
            <a:srgbClr val="FFCC99"/>
          </a:solidFill>
        </p:spPr>
        <p:txBody>
          <a:bodyPr/>
          <a:lstStyle/>
          <a:p>
            <a:pPr eaLnBrk="1" hangingPunct="1">
              <a:lnSpc>
                <a:spcPct val="100000"/>
              </a:lnSpc>
              <a:tabLst>
                <a:tab pos="723900" algn="l"/>
                <a:tab pos="1447800" algn="l"/>
                <a:tab pos="2171700" algn="l"/>
                <a:tab pos="2895600" algn="l"/>
                <a:tab pos="3619500" algn="l"/>
                <a:tab pos="4343400" algn="l"/>
                <a:tab pos="5067300" algn="l"/>
                <a:tab pos="5791200" algn="l"/>
                <a:tab pos="6515100" algn="l"/>
              </a:tabLst>
            </a:pPr>
            <a:r>
              <a:rPr lang="en-US" sz="3600" b="1" dirty="0" smtClean="0"/>
              <a:t>Constructed Variables</a:t>
            </a:r>
          </a:p>
        </p:txBody>
      </p:sp>
      <p:sp>
        <p:nvSpPr>
          <p:cNvPr id="46084" name="Rectangle 2"/>
          <p:cNvSpPr>
            <a:spLocks noGrp="1" noChangeArrowheads="1"/>
          </p:cNvSpPr>
          <p:nvPr>
            <p:ph type="body" idx="4294967295"/>
          </p:nvPr>
        </p:nvSpPr>
        <p:spPr>
          <a:xfrm>
            <a:off x="457200" y="1425575"/>
            <a:ext cx="8229600" cy="4700588"/>
          </a:xfrm>
        </p:spPr>
        <p:txBody>
          <a:bodyPr lIns="0" tIns="0" rIns="0" bIns="0"/>
          <a:lstStyle/>
          <a:p>
            <a:pPr marL="565150" indent="-457200" eaLnBrk="1" hangingPunct="1">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chemeClr val="tx1"/>
                </a:solidFill>
              </a:rPr>
              <a:t>Basic Skills Deficient </a:t>
            </a:r>
          </a:p>
          <a:p>
            <a:pPr marL="863600" lvl="1" indent="-323850" eaLnBrk="1" hangingPunct="1">
              <a:spcAft>
                <a:spcPts val="3000"/>
              </a:spcAft>
              <a:buSzPct val="100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rPr>
              <a:t>Educational Functional Levels</a:t>
            </a:r>
          </a:p>
          <a:p>
            <a:pPr marL="863600" lvl="1" indent="-323850" eaLnBrk="1" hangingPunct="1">
              <a:spcAft>
                <a:spcPts val="3000"/>
              </a:spcAft>
              <a:buSzPct val="100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rPr>
              <a:t>The EFL ranges for Literacy/Numeracy originally defined in TEGL 17-05, change 1 were updated in TEGL 17-05, change 2.</a:t>
            </a:r>
          </a:p>
          <a:p>
            <a:pPr marL="863600" lvl="1" indent="-323850" eaLnBrk="1" hangingPunct="1">
              <a:spcAft>
                <a:spcPts val="3000"/>
              </a:spcAft>
              <a:buSzPct val="100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rPr>
              <a:t>A youth must be EFL level 7 or 8 to be considered no longer basic skill deficient.</a:t>
            </a:r>
          </a:p>
          <a:p>
            <a:pPr marL="863600" lvl="1" indent="-323850" eaLnBrk="1" hangingPunct="1">
              <a:buSzPct val="75000"/>
              <a:buFont typeface="StarSymbol"/>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p>
        </p:txBody>
      </p:sp>
    </p:spTree>
    <p:extLst>
      <p:ext uri="{BB962C8B-B14F-4D97-AF65-F5344CB8AC3E}">
        <p14:creationId xmlns:p14="http://schemas.microsoft.com/office/powerpoint/2010/main" val="135953119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8" name="Group 2"/>
          <p:cNvGrpSpPr>
            <a:grpSpLocks noRot="1"/>
          </p:cNvGrpSpPr>
          <p:nvPr/>
        </p:nvGrpSpPr>
        <p:grpSpPr bwMode="auto">
          <a:xfrm>
            <a:off x="0" y="1344706"/>
            <a:ext cx="9144000" cy="5513294"/>
            <a:chOff x="243" y="1184"/>
            <a:chExt cx="5349" cy="1396"/>
          </a:xfrm>
        </p:grpSpPr>
        <p:sp>
          <p:nvSpPr>
            <p:cNvPr id="47110" name="Rectangle 3"/>
            <p:cNvSpPr>
              <a:spLocks noChangeArrowheads="1"/>
            </p:cNvSpPr>
            <p:nvPr/>
          </p:nvSpPr>
          <p:spPr bwMode="auto">
            <a:xfrm>
              <a:off x="243" y="1184"/>
              <a:ext cx="742" cy="232"/>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44820" rIns="36000" bIns="36000"/>
            <a:lstStyle/>
            <a:p>
              <a:pPr algn="ctr" hangingPunct="0">
                <a:lnSpc>
                  <a:spcPct val="93000"/>
                </a:lnSpc>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200" b="1" dirty="0">
                  <a:solidFill>
                    <a:srgbClr val="000000"/>
                  </a:solidFill>
                </a:rPr>
                <a:t>TEGL 17-05 </a:t>
              </a:r>
            </a:p>
            <a:p>
              <a:pPr algn="ctr" hangingPunct="0">
                <a:lnSpc>
                  <a:spcPct val="93000"/>
                </a:lnSpc>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200" b="1" dirty="0">
                  <a:solidFill>
                    <a:srgbClr val="000000"/>
                  </a:solidFill>
                </a:rPr>
                <a:t>Change 2 </a:t>
              </a:r>
            </a:p>
            <a:p>
              <a:pPr algn="ctr" hangingPunct="0">
                <a:lnSpc>
                  <a:spcPct val="93000"/>
                </a:lnSpc>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200" dirty="0">
                  <a:solidFill>
                    <a:srgbClr val="000000"/>
                  </a:solidFill>
                </a:rPr>
                <a:t> </a:t>
              </a:r>
              <a:r>
                <a:rPr lang="en-US" sz="1200" b="1" dirty="0">
                  <a:solidFill>
                    <a:srgbClr val="000000"/>
                  </a:solidFill>
                </a:rPr>
                <a:t>New EFL</a:t>
              </a:r>
            </a:p>
          </p:txBody>
        </p:sp>
        <p:sp>
          <p:nvSpPr>
            <p:cNvPr id="47111" name="Rectangle 4"/>
            <p:cNvSpPr>
              <a:spLocks noChangeArrowheads="1"/>
            </p:cNvSpPr>
            <p:nvPr/>
          </p:nvSpPr>
          <p:spPr bwMode="auto">
            <a:xfrm>
              <a:off x="985" y="1184"/>
              <a:ext cx="588" cy="232"/>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44820" rIns="36000" bIns="36000"/>
            <a:lstStyle/>
            <a:p>
              <a:pPr algn="ctr" hangingPunct="0">
                <a:lnSpc>
                  <a:spcPct val="93000"/>
                </a:lnSpc>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200" b="1">
                  <a:solidFill>
                    <a:srgbClr val="000000"/>
                  </a:solidFill>
                </a:rPr>
                <a:t>TEGL 17-05 </a:t>
              </a:r>
            </a:p>
            <a:p>
              <a:pPr algn="ctr" hangingPunct="0">
                <a:lnSpc>
                  <a:spcPct val="93000"/>
                </a:lnSpc>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200" b="1">
                  <a:solidFill>
                    <a:srgbClr val="000000"/>
                  </a:solidFill>
                </a:rPr>
                <a:t>Change 1 </a:t>
              </a:r>
            </a:p>
            <a:p>
              <a:pPr algn="ctr" hangingPunct="0">
                <a:lnSpc>
                  <a:spcPct val="93000"/>
                </a:lnSpc>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200" b="1">
                  <a:solidFill>
                    <a:srgbClr val="000000"/>
                  </a:solidFill>
                </a:rPr>
                <a:t>Old</a:t>
              </a:r>
              <a:r>
                <a:rPr lang="en-US" sz="1200">
                  <a:solidFill>
                    <a:srgbClr val="000000"/>
                  </a:solidFill>
                </a:rPr>
                <a:t> </a:t>
              </a:r>
              <a:r>
                <a:rPr lang="en-US" sz="1200" b="1">
                  <a:solidFill>
                    <a:srgbClr val="000000"/>
                  </a:solidFill>
                </a:rPr>
                <a:t>EFL</a:t>
              </a:r>
            </a:p>
          </p:txBody>
        </p:sp>
        <p:sp>
          <p:nvSpPr>
            <p:cNvPr id="47112" name="Rectangle 5"/>
            <p:cNvSpPr>
              <a:spLocks noChangeArrowheads="1"/>
            </p:cNvSpPr>
            <p:nvPr/>
          </p:nvSpPr>
          <p:spPr bwMode="auto">
            <a:xfrm>
              <a:off x="1573" y="1184"/>
              <a:ext cx="1530" cy="232"/>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44820" rIns="36000" bIns="36000"/>
            <a:lstStyle/>
            <a:p>
              <a:pPr algn="ctr" hangingPunct="0">
                <a:lnSpc>
                  <a:spcPct val="93000"/>
                </a:lnSpc>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1200" b="1">
                <a:solidFill>
                  <a:srgbClr val="000000"/>
                </a:solidFill>
              </a:endParaRPr>
            </a:p>
            <a:p>
              <a:pPr algn="ctr" hangingPunct="0">
                <a:lnSpc>
                  <a:spcPct val="93000"/>
                </a:lnSpc>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200" b="1">
                  <a:solidFill>
                    <a:srgbClr val="000000"/>
                  </a:solidFill>
                </a:rPr>
                <a:t>ABE</a:t>
              </a:r>
            </a:p>
          </p:txBody>
        </p:sp>
        <p:sp>
          <p:nvSpPr>
            <p:cNvPr id="47113" name="Rectangle 6"/>
            <p:cNvSpPr>
              <a:spLocks noChangeArrowheads="1"/>
            </p:cNvSpPr>
            <p:nvPr/>
          </p:nvSpPr>
          <p:spPr bwMode="auto">
            <a:xfrm>
              <a:off x="3103" y="1184"/>
              <a:ext cx="1266" cy="232"/>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44820" rIns="36000" bIns="36000"/>
            <a:lstStyle/>
            <a:p>
              <a:pPr algn="ctr" hangingPunct="0">
                <a:lnSpc>
                  <a:spcPct val="93000"/>
                </a:lnSpc>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1200" b="1">
                <a:solidFill>
                  <a:srgbClr val="000000"/>
                </a:solidFill>
              </a:endParaRPr>
            </a:p>
            <a:p>
              <a:pPr algn="ctr" hangingPunct="0">
                <a:lnSpc>
                  <a:spcPct val="93000"/>
                </a:lnSpc>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200" b="1">
                  <a:solidFill>
                    <a:srgbClr val="000000"/>
                  </a:solidFill>
                </a:rPr>
                <a:t>ESL</a:t>
              </a:r>
            </a:p>
          </p:txBody>
        </p:sp>
        <p:sp>
          <p:nvSpPr>
            <p:cNvPr id="47114" name="Rectangle 7"/>
            <p:cNvSpPr>
              <a:spLocks noChangeArrowheads="1"/>
            </p:cNvSpPr>
            <p:nvPr/>
          </p:nvSpPr>
          <p:spPr bwMode="auto">
            <a:xfrm>
              <a:off x="4369" y="1184"/>
              <a:ext cx="1223" cy="232"/>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p>
              <a:pPr algn="ctr" hangingPunct="0">
                <a:lnSpc>
                  <a:spcPts val="638"/>
                </a:lnSpc>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1200" b="1">
                <a:solidFill>
                  <a:srgbClr val="000000"/>
                </a:solidFill>
              </a:endParaRPr>
            </a:p>
            <a:p>
              <a:pPr algn="ctr" hangingPunct="0">
                <a:lnSpc>
                  <a:spcPts val="638"/>
                </a:lnSpc>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1200" b="1">
                <a:solidFill>
                  <a:srgbClr val="000000"/>
                </a:solidFill>
              </a:endParaRPr>
            </a:p>
            <a:p>
              <a:pPr algn="ctr" hangingPunct="0">
                <a:lnSpc>
                  <a:spcPts val="638"/>
                </a:lnSpc>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200" b="1">
                  <a:solidFill>
                    <a:srgbClr val="000000"/>
                  </a:solidFill>
                </a:rPr>
                <a:t>Basic Skills Levels</a:t>
              </a:r>
            </a:p>
          </p:txBody>
        </p:sp>
        <p:sp>
          <p:nvSpPr>
            <p:cNvPr id="47115" name="Rectangle 8"/>
            <p:cNvSpPr>
              <a:spLocks noChangeArrowheads="1"/>
            </p:cNvSpPr>
            <p:nvPr/>
          </p:nvSpPr>
          <p:spPr bwMode="auto">
            <a:xfrm>
              <a:off x="243" y="1416"/>
              <a:ext cx="742" cy="14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44820" rIns="36000" bIns="36000"/>
            <a:lstStyle/>
            <a:p>
              <a:pPr algn="ctr" hangingPunct="0">
                <a:lnSpc>
                  <a:spcPct val="93000"/>
                </a:lnSpc>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200">
                  <a:solidFill>
                    <a:srgbClr val="000000"/>
                  </a:solidFill>
                </a:rPr>
                <a:t>1</a:t>
              </a:r>
            </a:p>
          </p:txBody>
        </p:sp>
        <p:sp>
          <p:nvSpPr>
            <p:cNvPr id="47116" name="Rectangle 9"/>
            <p:cNvSpPr>
              <a:spLocks noChangeArrowheads="1"/>
            </p:cNvSpPr>
            <p:nvPr/>
          </p:nvSpPr>
          <p:spPr bwMode="auto">
            <a:xfrm>
              <a:off x="985" y="1416"/>
              <a:ext cx="588" cy="43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44820" rIns="36000" bIns="36000"/>
            <a:lstStyle/>
            <a:p>
              <a:pPr algn="ctr" hangingPunct="0">
                <a:lnSpc>
                  <a:spcPct val="93000"/>
                </a:lnSpc>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1000">
                <a:solidFill>
                  <a:srgbClr val="000000"/>
                </a:solidFill>
              </a:endParaRPr>
            </a:p>
            <a:p>
              <a:pPr algn="ctr" hangingPunct="0">
                <a:lnSpc>
                  <a:spcPct val="93000"/>
                </a:lnSpc>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1000">
                <a:solidFill>
                  <a:srgbClr val="000000"/>
                </a:solidFill>
              </a:endParaRPr>
            </a:p>
            <a:p>
              <a:pPr algn="ctr" hangingPunct="0">
                <a:lnSpc>
                  <a:spcPct val="93000"/>
                </a:lnSpc>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000">
                  <a:solidFill>
                    <a:srgbClr val="000000"/>
                  </a:solidFill>
                </a:rPr>
                <a:t>1</a:t>
              </a:r>
            </a:p>
          </p:txBody>
        </p:sp>
        <p:sp>
          <p:nvSpPr>
            <p:cNvPr id="47117" name="Rectangle 10"/>
            <p:cNvSpPr>
              <a:spLocks noChangeArrowheads="1"/>
            </p:cNvSpPr>
            <p:nvPr/>
          </p:nvSpPr>
          <p:spPr bwMode="auto">
            <a:xfrm>
              <a:off x="1573" y="1416"/>
              <a:ext cx="1530" cy="148"/>
            </a:xfrm>
            <a:prstGeom prst="rect">
              <a:avLst/>
            </a:prstGeom>
            <a:solidFill>
              <a:srgbClr val="5E11A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1876" rIns="36000" bIns="36000"/>
            <a:lstStyle/>
            <a:p>
              <a:pPr hangingPunct="0">
                <a:lnSpc>
                  <a:spcPct val="93000"/>
                </a:lnSpc>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solidFill>
                  <a:srgbClr val="000000"/>
                </a:solidFill>
              </a:endParaRPr>
            </a:p>
          </p:txBody>
        </p:sp>
        <p:sp>
          <p:nvSpPr>
            <p:cNvPr id="47118" name="Rectangle 11"/>
            <p:cNvSpPr>
              <a:spLocks noChangeArrowheads="1"/>
            </p:cNvSpPr>
            <p:nvPr/>
          </p:nvSpPr>
          <p:spPr bwMode="auto">
            <a:xfrm>
              <a:off x="3103" y="1416"/>
              <a:ext cx="1266" cy="14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44820" rIns="36000" bIns="36000"/>
            <a:lstStyle/>
            <a:p>
              <a:pPr hangingPunct="0">
                <a:lnSpc>
                  <a:spcPct val="93000"/>
                </a:lnSpc>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200">
                  <a:solidFill>
                    <a:srgbClr val="000000"/>
                  </a:solidFill>
                </a:rPr>
                <a:t>Beginning ESL Literacy</a:t>
              </a:r>
            </a:p>
          </p:txBody>
        </p:sp>
        <p:sp>
          <p:nvSpPr>
            <p:cNvPr id="47119" name="Rectangle 12"/>
            <p:cNvSpPr>
              <a:spLocks noChangeArrowheads="1"/>
            </p:cNvSpPr>
            <p:nvPr/>
          </p:nvSpPr>
          <p:spPr bwMode="auto">
            <a:xfrm>
              <a:off x="4369" y="1416"/>
              <a:ext cx="1223" cy="1164"/>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p>
              <a:pPr hangingPunct="0">
                <a:lnSpc>
                  <a:spcPts val="300"/>
                </a:lnSpc>
                <a:spcBef>
                  <a:spcPts val="25"/>
                </a:spcBef>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1000">
                <a:solidFill>
                  <a:srgbClr val="000000"/>
                </a:solidFill>
              </a:endParaRPr>
            </a:p>
            <a:p>
              <a:pPr algn="ctr" hangingPunct="0">
                <a:lnSpc>
                  <a:spcPct val="93000"/>
                </a:lnSpc>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1000">
                <a:solidFill>
                  <a:srgbClr val="000000"/>
                </a:solidFill>
              </a:endParaRPr>
            </a:p>
            <a:p>
              <a:pPr algn="ctr" hangingPunct="0">
                <a:lnSpc>
                  <a:spcPct val="93000"/>
                </a:lnSpc>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1000">
                <a:solidFill>
                  <a:srgbClr val="000000"/>
                </a:solidFill>
              </a:endParaRPr>
            </a:p>
          </p:txBody>
        </p:sp>
        <p:sp>
          <p:nvSpPr>
            <p:cNvPr id="47120" name="Rectangle 13"/>
            <p:cNvSpPr>
              <a:spLocks noChangeArrowheads="1"/>
            </p:cNvSpPr>
            <p:nvPr/>
          </p:nvSpPr>
          <p:spPr bwMode="auto">
            <a:xfrm>
              <a:off x="243" y="1564"/>
              <a:ext cx="742" cy="154"/>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44820" rIns="36000" bIns="36000"/>
            <a:lstStyle/>
            <a:p>
              <a:pPr algn="ctr" hangingPunct="0">
                <a:lnSpc>
                  <a:spcPct val="93000"/>
                </a:lnSpc>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200">
                  <a:solidFill>
                    <a:srgbClr val="000000"/>
                  </a:solidFill>
                </a:rPr>
                <a:t>2</a:t>
              </a:r>
            </a:p>
          </p:txBody>
        </p:sp>
        <p:sp>
          <p:nvSpPr>
            <p:cNvPr id="47121" name="Rectangle 14"/>
            <p:cNvSpPr>
              <a:spLocks noChangeArrowheads="1"/>
            </p:cNvSpPr>
            <p:nvPr/>
          </p:nvSpPr>
          <p:spPr bwMode="auto">
            <a:xfrm>
              <a:off x="1573" y="1564"/>
              <a:ext cx="1530" cy="154"/>
            </a:xfrm>
            <a:prstGeom prst="rect">
              <a:avLst/>
            </a:prstGeom>
            <a:solidFill>
              <a:srgbClr val="5E11A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1876" rIns="36000" bIns="36000"/>
            <a:lstStyle/>
            <a:p>
              <a:pPr hangingPunct="0">
                <a:lnSpc>
                  <a:spcPct val="93000"/>
                </a:lnSpc>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solidFill>
                  <a:srgbClr val="000000"/>
                </a:solidFill>
              </a:endParaRPr>
            </a:p>
          </p:txBody>
        </p:sp>
        <p:sp>
          <p:nvSpPr>
            <p:cNvPr id="47122" name="Rectangle 15"/>
            <p:cNvSpPr>
              <a:spLocks noChangeArrowheads="1"/>
            </p:cNvSpPr>
            <p:nvPr/>
          </p:nvSpPr>
          <p:spPr bwMode="auto">
            <a:xfrm>
              <a:off x="3103" y="1564"/>
              <a:ext cx="1266" cy="154"/>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44820" rIns="36000" bIns="36000"/>
            <a:lstStyle/>
            <a:p>
              <a:pPr hangingPunct="0">
                <a:lnSpc>
                  <a:spcPct val="93000"/>
                </a:lnSpc>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200" dirty="0">
                  <a:solidFill>
                    <a:srgbClr val="000000"/>
                  </a:solidFill>
                </a:rPr>
                <a:t>Low Beginning ESL Literacy</a:t>
              </a:r>
            </a:p>
          </p:txBody>
        </p:sp>
        <p:sp>
          <p:nvSpPr>
            <p:cNvPr id="47123" name="Rectangle 16"/>
            <p:cNvSpPr>
              <a:spLocks noChangeArrowheads="1"/>
            </p:cNvSpPr>
            <p:nvPr/>
          </p:nvSpPr>
          <p:spPr bwMode="auto">
            <a:xfrm>
              <a:off x="243" y="1718"/>
              <a:ext cx="742" cy="136"/>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44820" rIns="36000" bIns="36000"/>
            <a:lstStyle/>
            <a:p>
              <a:pPr algn="ctr" hangingPunct="0">
                <a:lnSpc>
                  <a:spcPct val="93000"/>
                </a:lnSpc>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200">
                  <a:solidFill>
                    <a:srgbClr val="000000"/>
                  </a:solidFill>
                </a:rPr>
                <a:t>3</a:t>
              </a:r>
            </a:p>
          </p:txBody>
        </p:sp>
        <p:sp>
          <p:nvSpPr>
            <p:cNvPr id="47124" name="Rectangle 17"/>
            <p:cNvSpPr>
              <a:spLocks noChangeArrowheads="1"/>
            </p:cNvSpPr>
            <p:nvPr/>
          </p:nvSpPr>
          <p:spPr bwMode="auto">
            <a:xfrm>
              <a:off x="1573" y="1718"/>
              <a:ext cx="1530" cy="136"/>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44820" rIns="36000" bIns="36000"/>
            <a:lstStyle/>
            <a:p>
              <a:pPr hangingPunct="0">
                <a:lnSpc>
                  <a:spcPct val="93000"/>
                </a:lnSpc>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200" dirty="0">
                  <a:solidFill>
                    <a:srgbClr val="000000"/>
                  </a:solidFill>
                </a:rPr>
                <a:t>Beginning ABE Literacy</a:t>
              </a:r>
            </a:p>
          </p:txBody>
        </p:sp>
        <p:sp>
          <p:nvSpPr>
            <p:cNvPr id="47125" name="Rectangle 18"/>
            <p:cNvSpPr>
              <a:spLocks noChangeArrowheads="1"/>
            </p:cNvSpPr>
            <p:nvPr/>
          </p:nvSpPr>
          <p:spPr bwMode="auto">
            <a:xfrm>
              <a:off x="3103" y="1718"/>
              <a:ext cx="1266" cy="136"/>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44820" rIns="36000" bIns="36000"/>
            <a:lstStyle/>
            <a:p>
              <a:pPr hangingPunct="0">
                <a:lnSpc>
                  <a:spcPct val="93000"/>
                </a:lnSpc>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200" dirty="0">
                  <a:solidFill>
                    <a:srgbClr val="000000"/>
                  </a:solidFill>
                </a:rPr>
                <a:t>High Beginning ESL Literacy</a:t>
              </a:r>
            </a:p>
          </p:txBody>
        </p:sp>
        <p:sp>
          <p:nvSpPr>
            <p:cNvPr id="47126" name="Rectangle 19"/>
            <p:cNvSpPr>
              <a:spLocks noChangeArrowheads="1"/>
            </p:cNvSpPr>
            <p:nvPr/>
          </p:nvSpPr>
          <p:spPr bwMode="auto">
            <a:xfrm>
              <a:off x="243" y="1854"/>
              <a:ext cx="742" cy="139"/>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44820" rIns="36000" bIns="36000"/>
            <a:lstStyle/>
            <a:p>
              <a:pPr algn="ctr" hangingPunct="0">
                <a:lnSpc>
                  <a:spcPct val="93000"/>
                </a:lnSpc>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200">
                  <a:solidFill>
                    <a:srgbClr val="000000"/>
                  </a:solidFill>
                </a:rPr>
                <a:t>4</a:t>
              </a:r>
            </a:p>
          </p:txBody>
        </p:sp>
        <p:sp>
          <p:nvSpPr>
            <p:cNvPr id="47127" name="Rectangle 20"/>
            <p:cNvSpPr>
              <a:spLocks noChangeArrowheads="1"/>
            </p:cNvSpPr>
            <p:nvPr/>
          </p:nvSpPr>
          <p:spPr bwMode="auto">
            <a:xfrm>
              <a:off x="985" y="1854"/>
              <a:ext cx="588" cy="139"/>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44820" rIns="36000" bIns="36000"/>
            <a:lstStyle/>
            <a:p>
              <a:pPr algn="ctr" hangingPunct="0">
                <a:lnSpc>
                  <a:spcPct val="93000"/>
                </a:lnSpc>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200">
                  <a:solidFill>
                    <a:srgbClr val="000000"/>
                  </a:solidFill>
                </a:rPr>
                <a:t>2</a:t>
              </a:r>
            </a:p>
          </p:txBody>
        </p:sp>
        <p:sp>
          <p:nvSpPr>
            <p:cNvPr id="47128" name="Rectangle 21"/>
            <p:cNvSpPr>
              <a:spLocks noChangeArrowheads="1"/>
            </p:cNvSpPr>
            <p:nvPr/>
          </p:nvSpPr>
          <p:spPr bwMode="auto">
            <a:xfrm>
              <a:off x="1573" y="1854"/>
              <a:ext cx="1530" cy="139"/>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44820" rIns="36000" bIns="36000"/>
            <a:lstStyle/>
            <a:p>
              <a:pPr hangingPunct="0">
                <a:lnSpc>
                  <a:spcPct val="93000"/>
                </a:lnSpc>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200">
                  <a:solidFill>
                    <a:srgbClr val="000000"/>
                  </a:solidFill>
                </a:rPr>
                <a:t>Beginning Basic Education</a:t>
              </a:r>
            </a:p>
          </p:txBody>
        </p:sp>
        <p:sp>
          <p:nvSpPr>
            <p:cNvPr id="47129" name="Rectangle 22"/>
            <p:cNvSpPr>
              <a:spLocks noChangeArrowheads="1"/>
            </p:cNvSpPr>
            <p:nvPr/>
          </p:nvSpPr>
          <p:spPr bwMode="auto">
            <a:xfrm>
              <a:off x="3103" y="1854"/>
              <a:ext cx="1266" cy="139"/>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44820" rIns="36000" bIns="36000"/>
            <a:lstStyle/>
            <a:p>
              <a:pPr hangingPunct="0">
                <a:lnSpc>
                  <a:spcPct val="93000"/>
                </a:lnSpc>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200">
                  <a:solidFill>
                    <a:srgbClr val="000000"/>
                  </a:solidFill>
                </a:rPr>
                <a:t>Low Intermediate ESL</a:t>
              </a:r>
            </a:p>
          </p:txBody>
        </p:sp>
        <p:sp>
          <p:nvSpPr>
            <p:cNvPr id="47130" name="Rectangle 23"/>
            <p:cNvSpPr>
              <a:spLocks noChangeArrowheads="1"/>
            </p:cNvSpPr>
            <p:nvPr/>
          </p:nvSpPr>
          <p:spPr bwMode="auto">
            <a:xfrm>
              <a:off x="243" y="1993"/>
              <a:ext cx="742" cy="136"/>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44820" rIns="36000" bIns="36000"/>
            <a:lstStyle/>
            <a:p>
              <a:pPr algn="ctr" hangingPunct="0">
                <a:lnSpc>
                  <a:spcPct val="93000"/>
                </a:lnSpc>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200">
                  <a:solidFill>
                    <a:srgbClr val="000000"/>
                  </a:solidFill>
                </a:rPr>
                <a:t>5</a:t>
              </a:r>
            </a:p>
          </p:txBody>
        </p:sp>
        <p:sp>
          <p:nvSpPr>
            <p:cNvPr id="47131" name="Rectangle 24"/>
            <p:cNvSpPr>
              <a:spLocks noChangeArrowheads="1"/>
            </p:cNvSpPr>
            <p:nvPr/>
          </p:nvSpPr>
          <p:spPr bwMode="auto">
            <a:xfrm>
              <a:off x="985" y="1993"/>
              <a:ext cx="588" cy="136"/>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44820" rIns="36000" bIns="36000"/>
            <a:lstStyle/>
            <a:p>
              <a:pPr algn="ctr" hangingPunct="0">
                <a:lnSpc>
                  <a:spcPct val="93000"/>
                </a:lnSpc>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200">
                  <a:solidFill>
                    <a:srgbClr val="000000"/>
                  </a:solidFill>
                </a:rPr>
                <a:t>3</a:t>
              </a:r>
            </a:p>
          </p:txBody>
        </p:sp>
        <p:sp>
          <p:nvSpPr>
            <p:cNvPr id="47132" name="Rectangle 25"/>
            <p:cNvSpPr>
              <a:spLocks noChangeArrowheads="1"/>
            </p:cNvSpPr>
            <p:nvPr/>
          </p:nvSpPr>
          <p:spPr bwMode="auto">
            <a:xfrm>
              <a:off x="1573" y="1993"/>
              <a:ext cx="1530" cy="136"/>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44820" rIns="36000" bIns="36000"/>
            <a:lstStyle/>
            <a:p>
              <a:pPr hangingPunct="0">
                <a:lnSpc>
                  <a:spcPct val="93000"/>
                </a:lnSpc>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200" dirty="0">
                  <a:solidFill>
                    <a:srgbClr val="000000"/>
                  </a:solidFill>
                </a:rPr>
                <a:t>Low Intermediate Basic Education</a:t>
              </a:r>
            </a:p>
          </p:txBody>
        </p:sp>
        <p:sp>
          <p:nvSpPr>
            <p:cNvPr id="47133" name="Rectangle 26"/>
            <p:cNvSpPr>
              <a:spLocks noChangeArrowheads="1"/>
            </p:cNvSpPr>
            <p:nvPr/>
          </p:nvSpPr>
          <p:spPr bwMode="auto">
            <a:xfrm>
              <a:off x="3103" y="1993"/>
              <a:ext cx="1266" cy="136"/>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46080" rIns="36000" bIns="36000"/>
            <a:lstStyle/>
            <a:p>
              <a:pPr hangingPunct="0">
                <a:lnSpc>
                  <a:spcPct val="93000"/>
                </a:lnSpc>
                <a:spcBef>
                  <a:spcPts val="200"/>
                </a:spcBef>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200">
                  <a:solidFill>
                    <a:srgbClr val="000000"/>
                  </a:solidFill>
                </a:rPr>
                <a:t>High Intermediate ESL</a:t>
              </a:r>
            </a:p>
          </p:txBody>
        </p:sp>
        <p:sp>
          <p:nvSpPr>
            <p:cNvPr id="47134" name="Rectangle 27"/>
            <p:cNvSpPr>
              <a:spLocks noChangeArrowheads="1"/>
            </p:cNvSpPr>
            <p:nvPr/>
          </p:nvSpPr>
          <p:spPr bwMode="auto">
            <a:xfrm>
              <a:off x="243" y="2129"/>
              <a:ext cx="742" cy="172"/>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p>
              <a:pPr hangingPunct="0">
                <a:lnSpc>
                  <a:spcPts val="275"/>
                </a:lnSpc>
                <a:spcBef>
                  <a:spcPts val="25"/>
                </a:spcBef>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1200">
                <a:solidFill>
                  <a:srgbClr val="000000"/>
                </a:solidFill>
              </a:endParaRPr>
            </a:p>
            <a:p>
              <a:pPr algn="ctr" hangingPunct="0">
                <a:lnSpc>
                  <a:spcPct val="93000"/>
                </a:lnSpc>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200">
                  <a:solidFill>
                    <a:srgbClr val="000000"/>
                  </a:solidFill>
                </a:rPr>
                <a:t>6</a:t>
              </a:r>
            </a:p>
          </p:txBody>
        </p:sp>
        <p:sp>
          <p:nvSpPr>
            <p:cNvPr id="47135" name="Rectangle 28"/>
            <p:cNvSpPr>
              <a:spLocks noChangeArrowheads="1"/>
            </p:cNvSpPr>
            <p:nvPr/>
          </p:nvSpPr>
          <p:spPr bwMode="auto">
            <a:xfrm>
              <a:off x="985" y="2129"/>
              <a:ext cx="588" cy="172"/>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p>
              <a:pPr hangingPunct="0">
                <a:lnSpc>
                  <a:spcPts val="275"/>
                </a:lnSpc>
                <a:spcBef>
                  <a:spcPts val="25"/>
                </a:spcBef>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1200">
                <a:solidFill>
                  <a:srgbClr val="000000"/>
                </a:solidFill>
              </a:endParaRPr>
            </a:p>
            <a:p>
              <a:pPr algn="ctr" hangingPunct="0">
                <a:lnSpc>
                  <a:spcPct val="93000"/>
                </a:lnSpc>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200">
                  <a:solidFill>
                    <a:srgbClr val="000000"/>
                  </a:solidFill>
                </a:rPr>
                <a:t>4</a:t>
              </a:r>
            </a:p>
          </p:txBody>
        </p:sp>
        <p:sp>
          <p:nvSpPr>
            <p:cNvPr id="47136" name="Rectangle 29"/>
            <p:cNvSpPr>
              <a:spLocks noChangeArrowheads="1"/>
            </p:cNvSpPr>
            <p:nvPr/>
          </p:nvSpPr>
          <p:spPr bwMode="auto">
            <a:xfrm>
              <a:off x="1573" y="2129"/>
              <a:ext cx="1530" cy="172"/>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46080" rIns="36000" bIns="36000"/>
            <a:lstStyle/>
            <a:p>
              <a:pPr hangingPunct="0">
                <a:lnSpc>
                  <a:spcPct val="93000"/>
                </a:lnSpc>
                <a:spcBef>
                  <a:spcPts val="225"/>
                </a:spcBef>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200" dirty="0">
                  <a:solidFill>
                    <a:srgbClr val="000000"/>
                  </a:solidFill>
                </a:rPr>
                <a:t>High Intermediate Basic Education</a:t>
              </a:r>
            </a:p>
          </p:txBody>
        </p:sp>
        <p:sp>
          <p:nvSpPr>
            <p:cNvPr id="47137" name="Rectangle 30"/>
            <p:cNvSpPr>
              <a:spLocks noChangeArrowheads="1"/>
            </p:cNvSpPr>
            <p:nvPr/>
          </p:nvSpPr>
          <p:spPr bwMode="auto">
            <a:xfrm>
              <a:off x="3103" y="2129"/>
              <a:ext cx="1266" cy="172"/>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p>
              <a:pPr hangingPunct="0">
                <a:lnSpc>
                  <a:spcPts val="275"/>
                </a:lnSpc>
                <a:spcBef>
                  <a:spcPts val="25"/>
                </a:spcBef>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1200">
                <a:solidFill>
                  <a:srgbClr val="000000"/>
                </a:solidFill>
              </a:endParaRPr>
            </a:p>
            <a:p>
              <a:pPr hangingPunct="0">
                <a:lnSpc>
                  <a:spcPct val="93000"/>
                </a:lnSpc>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200">
                  <a:solidFill>
                    <a:srgbClr val="000000"/>
                  </a:solidFill>
                </a:rPr>
                <a:t>Advanced ESL</a:t>
              </a:r>
            </a:p>
          </p:txBody>
        </p:sp>
        <p:sp>
          <p:nvSpPr>
            <p:cNvPr id="47138" name="Rectangle 31"/>
            <p:cNvSpPr>
              <a:spLocks noChangeArrowheads="1"/>
            </p:cNvSpPr>
            <p:nvPr/>
          </p:nvSpPr>
          <p:spPr bwMode="auto">
            <a:xfrm>
              <a:off x="243" y="2301"/>
              <a:ext cx="742" cy="14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44820" rIns="36000" bIns="36000"/>
            <a:lstStyle/>
            <a:p>
              <a:pPr algn="ctr" hangingPunct="0">
                <a:lnSpc>
                  <a:spcPct val="93000"/>
                </a:lnSpc>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200">
                  <a:solidFill>
                    <a:srgbClr val="000000"/>
                  </a:solidFill>
                </a:rPr>
                <a:t>7</a:t>
              </a:r>
            </a:p>
          </p:txBody>
        </p:sp>
        <p:sp>
          <p:nvSpPr>
            <p:cNvPr id="47139" name="Rectangle 32"/>
            <p:cNvSpPr>
              <a:spLocks noChangeArrowheads="1"/>
            </p:cNvSpPr>
            <p:nvPr/>
          </p:nvSpPr>
          <p:spPr bwMode="auto">
            <a:xfrm>
              <a:off x="985" y="2301"/>
              <a:ext cx="588" cy="14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44820" rIns="36000" bIns="36000"/>
            <a:lstStyle/>
            <a:p>
              <a:pPr algn="ctr" hangingPunct="0">
                <a:lnSpc>
                  <a:spcPct val="93000"/>
                </a:lnSpc>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200">
                  <a:solidFill>
                    <a:srgbClr val="000000"/>
                  </a:solidFill>
                </a:rPr>
                <a:t>5</a:t>
              </a:r>
            </a:p>
          </p:txBody>
        </p:sp>
        <p:sp>
          <p:nvSpPr>
            <p:cNvPr id="47140" name="Rectangle 33"/>
            <p:cNvSpPr>
              <a:spLocks noChangeArrowheads="1"/>
            </p:cNvSpPr>
            <p:nvPr/>
          </p:nvSpPr>
          <p:spPr bwMode="auto">
            <a:xfrm>
              <a:off x="1573" y="2301"/>
              <a:ext cx="1530" cy="14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46080" rIns="36000" bIns="36000"/>
            <a:lstStyle/>
            <a:p>
              <a:pPr hangingPunct="0">
                <a:lnSpc>
                  <a:spcPct val="93000"/>
                </a:lnSpc>
                <a:spcBef>
                  <a:spcPts val="163"/>
                </a:spcBef>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200" dirty="0">
                  <a:solidFill>
                    <a:srgbClr val="000000"/>
                  </a:solidFill>
                </a:rPr>
                <a:t>Low Adult Secondary Education</a:t>
              </a:r>
            </a:p>
          </p:txBody>
        </p:sp>
        <p:sp>
          <p:nvSpPr>
            <p:cNvPr id="47141" name="Rectangle 34"/>
            <p:cNvSpPr>
              <a:spLocks noChangeArrowheads="1"/>
            </p:cNvSpPr>
            <p:nvPr/>
          </p:nvSpPr>
          <p:spPr bwMode="auto">
            <a:xfrm>
              <a:off x="3103" y="2301"/>
              <a:ext cx="1266" cy="14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44820" rIns="36000" bIns="36000"/>
            <a:lstStyle/>
            <a:p>
              <a:pPr hangingPunct="0">
                <a:lnSpc>
                  <a:spcPct val="93000"/>
                </a:lnSpc>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200">
                  <a:solidFill>
                    <a:srgbClr val="000000"/>
                  </a:solidFill>
                </a:rPr>
                <a:t>Exit ESL</a:t>
              </a:r>
            </a:p>
          </p:txBody>
        </p:sp>
        <p:sp>
          <p:nvSpPr>
            <p:cNvPr id="47142" name="Rectangle 35"/>
            <p:cNvSpPr>
              <a:spLocks noChangeArrowheads="1"/>
            </p:cNvSpPr>
            <p:nvPr/>
          </p:nvSpPr>
          <p:spPr bwMode="auto">
            <a:xfrm>
              <a:off x="4369" y="2301"/>
              <a:ext cx="1223" cy="279"/>
            </a:xfrm>
            <a:prstGeom prst="rect">
              <a:avLst/>
            </a:prstGeom>
            <a:solidFill>
              <a:srgbClr val="33CC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p>
              <a:pPr hangingPunct="0">
                <a:lnSpc>
                  <a:spcPts val="450"/>
                </a:lnSpc>
                <a:spcBef>
                  <a:spcPts val="25"/>
                </a:spcBef>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1200" dirty="0">
                <a:solidFill>
                  <a:srgbClr val="000000"/>
                </a:solidFill>
              </a:endParaRPr>
            </a:p>
            <a:p>
              <a:pPr hangingPunct="0">
                <a:lnSpc>
                  <a:spcPts val="563"/>
                </a:lnSpc>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1200" dirty="0">
                <a:solidFill>
                  <a:srgbClr val="000000"/>
                </a:solidFill>
              </a:endParaRPr>
            </a:p>
            <a:p>
              <a:pPr algn="ctr" hangingPunct="0">
                <a:lnSpc>
                  <a:spcPct val="93000"/>
                </a:lnSpc>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200" dirty="0">
                  <a:solidFill>
                    <a:srgbClr val="000000"/>
                  </a:solidFill>
                </a:rPr>
                <a:t>Not Basic Skills Deficient</a:t>
              </a:r>
            </a:p>
          </p:txBody>
        </p:sp>
        <p:sp>
          <p:nvSpPr>
            <p:cNvPr id="47143" name="Rectangle 36"/>
            <p:cNvSpPr>
              <a:spLocks noChangeArrowheads="1"/>
            </p:cNvSpPr>
            <p:nvPr/>
          </p:nvSpPr>
          <p:spPr bwMode="auto">
            <a:xfrm>
              <a:off x="243" y="2444"/>
              <a:ext cx="742" cy="136"/>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44820" rIns="36000" bIns="36000"/>
            <a:lstStyle/>
            <a:p>
              <a:pPr algn="ctr" hangingPunct="0">
                <a:lnSpc>
                  <a:spcPct val="93000"/>
                </a:lnSpc>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200">
                  <a:solidFill>
                    <a:srgbClr val="000000"/>
                  </a:solidFill>
                </a:rPr>
                <a:t>8</a:t>
              </a:r>
            </a:p>
          </p:txBody>
        </p:sp>
        <p:sp>
          <p:nvSpPr>
            <p:cNvPr id="47144" name="Rectangle 37"/>
            <p:cNvSpPr>
              <a:spLocks noChangeArrowheads="1"/>
            </p:cNvSpPr>
            <p:nvPr/>
          </p:nvSpPr>
          <p:spPr bwMode="auto">
            <a:xfrm>
              <a:off x="985" y="2444"/>
              <a:ext cx="588" cy="136"/>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44820" rIns="36000" bIns="36000"/>
            <a:lstStyle/>
            <a:p>
              <a:pPr algn="ctr" hangingPunct="0">
                <a:lnSpc>
                  <a:spcPct val="93000"/>
                </a:lnSpc>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200">
                  <a:solidFill>
                    <a:srgbClr val="000000"/>
                  </a:solidFill>
                </a:rPr>
                <a:t>6</a:t>
              </a:r>
            </a:p>
          </p:txBody>
        </p:sp>
        <p:sp>
          <p:nvSpPr>
            <p:cNvPr id="47145" name="Rectangle 38"/>
            <p:cNvSpPr>
              <a:spLocks noChangeArrowheads="1"/>
            </p:cNvSpPr>
            <p:nvPr/>
          </p:nvSpPr>
          <p:spPr bwMode="auto">
            <a:xfrm>
              <a:off x="1573" y="2444"/>
              <a:ext cx="1530" cy="136"/>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46080" rIns="36000" bIns="36000"/>
            <a:lstStyle/>
            <a:p>
              <a:pPr algn="just" hangingPunct="0">
                <a:lnSpc>
                  <a:spcPct val="93000"/>
                </a:lnSpc>
                <a:spcBef>
                  <a:spcPts val="113"/>
                </a:spcBef>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200">
                  <a:solidFill>
                    <a:srgbClr val="000000"/>
                  </a:solidFill>
                </a:rPr>
                <a:t>High Adult Secondary Education</a:t>
              </a:r>
            </a:p>
          </p:txBody>
        </p:sp>
        <p:sp>
          <p:nvSpPr>
            <p:cNvPr id="47146" name="Rectangle 39"/>
            <p:cNvSpPr>
              <a:spLocks noChangeArrowheads="1"/>
            </p:cNvSpPr>
            <p:nvPr/>
          </p:nvSpPr>
          <p:spPr bwMode="auto">
            <a:xfrm>
              <a:off x="3103" y="2444"/>
              <a:ext cx="1266" cy="136"/>
            </a:xfrm>
            <a:prstGeom prst="rect">
              <a:avLst/>
            </a:prstGeom>
            <a:solidFill>
              <a:srgbClr val="5E11A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1876" rIns="36000" bIns="36000"/>
            <a:lstStyle/>
            <a:p>
              <a:pPr hangingPunct="0">
                <a:lnSpc>
                  <a:spcPct val="93000"/>
                </a:lnSpc>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solidFill>
                  <a:srgbClr val="000000"/>
                </a:solidFill>
              </a:endParaRPr>
            </a:p>
          </p:txBody>
        </p:sp>
        <p:sp>
          <p:nvSpPr>
            <p:cNvPr id="47147" name="Line 40"/>
            <p:cNvSpPr>
              <a:spLocks noChangeShapeType="1"/>
            </p:cNvSpPr>
            <p:nvPr/>
          </p:nvSpPr>
          <p:spPr bwMode="auto">
            <a:xfrm>
              <a:off x="243" y="1416"/>
              <a:ext cx="742" cy="0"/>
            </a:xfrm>
            <a:prstGeom prst="line">
              <a:avLst/>
            </a:prstGeom>
            <a:noFill/>
            <a:ln w="36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148" name="Line 41"/>
            <p:cNvSpPr>
              <a:spLocks noChangeShapeType="1"/>
            </p:cNvSpPr>
            <p:nvPr/>
          </p:nvSpPr>
          <p:spPr bwMode="auto">
            <a:xfrm>
              <a:off x="985" y="1416"/>
              <a:ext cx="588" cy="0"/>
            </a:xfrm>
            <a:prstGeom prst="line">
              <a:avLst/>
            </a:prstGeom>
            <a:noFill/>
            <a:ln w="36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149" name="Line 42"/>
            <p:cNvSpPr>
              <a:spLocks noChangeShapeType="1"/>
            </p:cNvSpPr>
            <p:nvPr/>
          </p:nvSpPr>
          <p:spPr bwMode="auto">
            <a:xfrm>
              <a:off x="1573" y="1416"/>
              <a:ext cx="1530" cy="0"/>
            </a:xfrm>
            <a:prstGeom prst="line">
              <a:avLst/>
            </a:prstGeom>
            <a:noFill/>
            <a:ln w="36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150" name="Line 43"/>
            <p:cNvSpPr>
              <a:spLocks noChangeShapeType="1"/>
            </p:cNvSpPr>
            <p:nvPr/>
          </p:nvSpPr>
          <p:spPr bwMode="auto">
            <a:xfrm>
              <a:off x="3103" y="1416"/>
              <a:ext cx="1266" cy="0"/>
            </a:xfrm>
            <a:prstGeom prst="line">
              <a:avLst/>
            </a:prstGeom>
            <a:noFill/>
            <a:ln w="36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151" name="Line 44"/>
            <p:cNvSpPr>
              <a:spLocks noChangeShapeType="1"/>
            </p:cNvSpPr>
            <p:nvPr/>
          </p:nvSpPr>
          <p:spPr bwMode="auto">
            <a:xfrm>
              <a:off x="4369" y="1416"/>
              <a:ext cx="1223" cy="0"/>
            </a:xfrm>
            <a:prstGeom prst="line">
              <a:avLst/>
            </a:prstGeom>
            <a:noFill/>
            <a:ln w="36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152" name="Line 45"/>
            <p:cNvSpPr>
              <a:spLocks noChangeShapeType="1"/>
            </p:cNvSpPr>
            <p:nvPr/>
          </p:nvSpPr>
          <p:spPr bwMode="auto">
            <a:xfrm>
              <a:off x="243" y="1564"/>
              <a:ext cx="742" cy="0"/>
            </a:xfrm>
            <a:prstGeom prst="line">
              <a:avLst/>
            </a:prstGeom>
            <a:noFill/>
            <a:ln w="36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153" name="Line 46"/>
            <p:cNvSpPr>
              <a:spLocks noChangeShapeType="1"/>
            </p:cNvSpPr>
            <p:nvPr/>
          </p:nvSpPr>
          <p:spPr bwMode="auto">
            <a:xfrm>
              <a:off x="985" y="1564"/>
              <a:ext cx="588" cy="0"/>
            </a:xfrm>
            <a:prstGeom prst="line">
              <a:avLst/>
            </a:prstGeom>
            <a:noFill/>
            <a:ln w="36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154" name="Line 47"/>
            <p:cNvSpPr>
              <a:spLocks noChangeShapeType="1"/>
            </p:cNvSpPr>
            <p:nvPr/>
          </p:nvSpPr>
          <p:spPr bwMode="auto">
            <a:xfrm>
              <a:off x="1573" y="1564"/>
              <a:ext cx="1530" cy="0"/>
            </a:xfrm>
            <a:prstGeom prst="line">
              <a:avLst/>
            </a:prstGeom>
            <a:noFill/>
            <a:ln w="36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155" name="Line 48"/>
            <p:cNvSpPr>
              <a:spLocks noChangeShapeType="1"/>
            </p:cNvSpPr>
            <p:nvPr/>
          </p:nvSpPr>
          <p:spPr bwMode="auto">
            <a:xfrm>
              <a:off x="3103" y="1564"/>
              <a:ext cx="1266" cy="0"/>
            </a:xfrm>
            <a:prstGeom prst="line">
              <a:avLst/>
            </a:prstGeom>
            <a:noFill/>
            <a:ln w="36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156" name="Line 49"/>
            <p:cNvSpPr>
              <a:spLocks noChangeShapeType="1"/>
            </p:cNvSpPr>
            <p:nvPr/>
          </p:nvSpPr>
          <p:spPr bwMode="auto">
            <a:xfrm>
              <a:off x="4369" y="1564"/>
              <a:ext cx="1223" cy="0"/>
            </a:xfrm>
            <a:prstGeom prst="line">
              <a:avLst/>
            </a:prstGeom>
            <a:noFill/>
            <a:ln w="36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157" name="Line 50"/>
            <p:cNvSpPr>
              <a:spLocks noChangeShapeType="1"/>
            </p:cNvSpPr>
            <p:nvPr/>
          </p:nvSpPr>
          <p:spPr bwMode="auto">
            <a:xfrm>
              <a:off x="243" y="1718"/>
              <a:ext cx="742" cy="0"/>
            </a:xfrm>
            <a:prstGeom prst="line">
              <a:avLst/>
            </a:prstGeom>
            <a:noFill/>
            <a:ln w="36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158" name="Line 51"/>
            <p:cNvSpPr>
              <a:spLocks noChangeShapeType="1"/>
            </p:cNvSpPr>
            <p:nvPr/>
          </p:nvSpPr>
          <p:spPr bwMode="auto">
            <a:xfrm>
              <a:off x="985" y="1718"/>
              <a:ext cx="588" cy="0"/>
            </a:xfrm>
            <a:prstGeom prst="line">
              <a:avLst/>
            </a:prstGeom>
            <a:noFill/>
            <a:ln w="36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159" name="Line 52"/>
            <p:cNvSpPr>
              <a:spLocks noChangeShapeType="1"/>
            </p:cNvSpPr>
            <p:nvPr/>
          </p:nvSpPr>
          <p:spPr bwMode="auto">
            <a:xfrm>
              <a:off x="1573" y="1718"/>
              <a:ext cx="1530" cy="0"/>
            </a:xfrm>
            <a:prstGeom prst="line">
              <a:avLst/>
            </a:prstGeom>
            <a:noFill/>
            <a:ln w="36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160" name="Line 53"/>
            <p:cNvSpPr>
              <a:spLocks noChangeShapeType="1"/>
            </p:cNvSpPr>
            <p:nvPr/>
          </p:nvSpPr>
          <p:spPr bwMode="auto">
            <a:xfrm>
              <a:off x="3103" y="1718"/>
              <a:ext cx="1266" cy="0"/>
            </a:xfrm>
            <a:prstGeom prst="line">
              <a:avLst/>
            </a:prstGeom>
            <a:noFill/>
            <a:ln w="36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161" name="Line 54"/>
            <p:cNvSpPr>
              <a:spLocks noChangeShapeType="1"/>
            </p:cNvSpPr>
            <p:nvPr/>
          </p:nvSpPr>
          <p:spPr bwMode="auto">
            <a:xfrm>
              <a:off x="4369" y="1718"/>
              <a:ext cx="1223" cy="0"/>
            </a:xfrm>
            <a:prstGeom prst="line">
              <a:avLst/>
            </a:prstGeom>
            <a:noFill/>
            <a:ln w="36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162" name="Line 55"/>
            <p:cNvSpPr>
              <a:spLocks noChangeShapeType="1"/>
            </p:cNvSpPr>
            <p:nvPr/>
          </p:nvSpPr>
          <p:spPr bwMode="auto">
            <a:xfrm>
              <a:off x="243" y="1854"/>
              <a:ext cx="742" cy="0"/>
            </a:xfrm>
            <a:prstGeom prst="line">
              <a:avLst/>
            </a:prstGeom>
            <a:noFill/>
            <a:ln w="36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163" name="Line 56"/>
            <p:cNvSpPr>
              <a:spLocks noChangeShapeType="1"/>
            </p:cNvSpPr>
            <p:nvPr/>
          </p:nvSpPr>
          <p:spPr bwMode="auto">
            <a:xfrm>
              <a:off x="985" y="1854"/>
              <a:ext cx="588" cy="0"/>
            </a:xfrm>
            <a:prstGeom prst="line">
              <a:avLst/>
            </a:prstGeom>
            <a:noFill/>
            <a:ln w="36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164" name="Line 57"/>
            <p:cNvSpPr>
              <a:spLocks noChangeShapeType="1"/>
            </p:cNvSpPr>
            <p:nvPr/>
          </p:nvSpPr>
          <p:spPr bwMode="auto">
            <a:xfrm>
              <a:off x="1573" y="1854"/>
              <a:ext cx="1530" cy="0"/>
            </a:xfrm>
            <a:prstGeom prst="line">
              <a:avLst/>
            </a:prstGeom>
            <a:noFill/>
            <a:ln w="36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165" name="Line 58"/>
            <p:cNvSpPr>
              <a:spLocks noChangeShapeType="1"/>
            </p:cNvSpPr>
            <p:nvPr/>
          </p:nvSpPr>
          <p:spPr bwMode="auto">
            <a:xfrm>
              <a:off x="3103" y="1854"/>
              <a:ext cx="1266" cy="0"/>
            </a:xfrm>
            <a:prstGeom prst="line">
              <a:avLst/>
            </a:prstGeom>
            <a:noFill/>
            <a:ln w="36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166" name="Line 59"/>
            <p:cNvSpPr>
              <a:spLocks noChangeShapeType="1"/>
            </p:cNvSpPr>
            <p:nvPr/>
          </p:nvSpPr>
          <p:spPr bwMode="auto">
            <a:xfrm>
              <a:off x="4369" y="1854"/>
              <a:ext cx="1223" cy="0"/>
            </a:xfrm>
            <a:prstGeom prst="line">
              <a:avLst/>
            </a:prstGeom>
            <a:noFill/>
            <a:ln w="36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167" name="Line 60"/>
            <p:cNvSpPr>
              <a:spLocks noChangeShapeType="1"/>
            </p:cNvSpPr>
            <p:nvPr/>
          </p:nvSpPr>
          <p:spPr bwMode="auto">
            <a:xfrm>
              <a:off x="243" y="1993"/>
              <a:ext cx="742" cy="0"/>
            </a:xfrm>
            <a:prstGeom prst="line">
              <a:avLst/>
            </a:prstGeom>
            <a:noFill/>
            <a:ln w="36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168" name="Line 61"/>
            <p:cNvSpPr>
              <a:spLocks noChangeShapeType="1"/>
            </p:cNvSpPr>
            <p:nvPr/>
          </p:nvSpPr>
          <p:spPr bwMode="auto">
            <a:xfrm>
              <a:off x="985" y="1993"/>
              <a:ext cx="588" cy="0"/>
            </a:xfrm>
            <a:prstGeom prst="line">
              <a:avLst/>
            </a:prstGeom>
            <a:noFill/>
            <a:ln w="36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169" name="Line 62"/>
            <p:cNvSpPr>
              <a:spLocks noChangeShapeType="1"/>
            </p:cNvSpPr>
            <p:nvPr/>
          </p:nvSpPr>
          <p:spPr bwMode="auto">
            <a:xfrm>
              <a:off x="1573" y="1993"/>
              <a:ext cx="1530" cy="0"/>
            </a:xfrm>
            <a:prstGeom prst="line">
              <a:avLst/>
            </a:prstGeom>
            <a:noFill/>
            <a:ln w="36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170" name="Line 63"/>
            <p:cNvSpPr>
              <a:spLocks noChangeShapeType="1"/>
            </p:cNvSpPr>
            <p:nvPr/>
          </p:nvSpPr>
          <p:spPr bwMode="auto">
            <a:xfrm>
              <a:off x="3103" y="1993"/>
              <a:ext cx="1266" cy="0"/>
            </a:xfrm>
            <a:prstGeom prst="line">
              <a:avLst/>
            </a:prstGeom>
            <a:noFill/>
            <a:ln w="36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171" name="Line 64"/>
            <p:cNvSpPr>
              <a:spLocks noChangeShapeType="1"/>
            </p:cNvSpPr>
            <p:nvPr/>
          </p:nvSpPr>
          <p:spPr bwMode="auto">
            <a:xfrm>
              <a:off x="4369" y="1993"/>
              <a:ext cx="1223" cy="0"/>
            </a:xfrm>
            <a:prstGeom prst="line">
              <a:avLst/>
            </a:prstGeom>
            <a:noFill/>
            <a:ln w="36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172" name="Line 65"/>
            <p:cNvSpPr>
              <a:spLocks noChangeShapeType="1"/>
            </p:cNvSpPr>
            <p:nvPr/>
          </p:nvSpPr>
          <p:spPr bwMode="auto">
            <a:xfrm>
              <a:off x="243" y="2129"/>
              <a:ext cx="742" cy="0"/>
            </a:xfrm>
            <a:prstGeom prst="line">
              <a:avLst/>
            </a:prstGeom>
            <a:noFill/>
            <a:ln w="36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173" name="Line 66"/>
            <p:cNvSpPr>
              <a:spLocks noChangeShapeType="1"/>
            </p:cNvSpPr>
            <p:nvPr/>
          </p:nvSpPr>
          <p:spPr bwMode="auto">
            <a:xfrm>
              <a:off x="985" y="2129"/>
              <a:ext cx="588" cy="0"/>
            </a:xfrm>
            <a:prstGeom prst="line">
              <a:avLst/>
            </a:prstGeom>
            <a:noFill/>
            <a:ln w="36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174" name="Line 67"/>
            <p:cNvSpPr>
              <a:spLocks noChangeShapeType="1"/>
            </p:cNvSpPr>
            <p:nvPr/>
          </p:nvSpPr>
          <p:spPr bwMode="auto">
            <a:xfrm>
              <a:off x="1573" y="2129"/>
              <a:ext cx="1530" cy="0"/>
            </a:xfrm>
            <a:prstGeom prst="line">
              <a:avLst/>
            </a:prstGeom>
            <a:noFill/>
            <a:ln w="36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200"/>
            </a:p>
          </p:txBody>
        </p:sp>
        <p:sp>
          <p:nvSpPr>
            <p:cNvPr id="47175" name="Line 68"/>
            <p:cNvSpPr>
              <a:spLocks noChangeShapeType="1"/>
            </p:cNvSpPr>
            <p:nvPr/>
          </p:nvSpPr>
          <p:spPr bwMode="auto">
            <a:xfrm>
              <a:off x="3103" y="2129"/>
              <a:ext cx="1266" cy="0"/>
            </a:xfrm>
            <a:prstGeom prst="line">
              <a:avLst/>
            </a:prstGeom>
            <a:noFill/>
            <a:ln w="36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176" name="Line 69"/>
            <p:cNvSpPr>
              <a:spLocks noChangeShapeType="1"/>
            </p:cNvSpPr>
            <p:nvPr/>
          </p:nvSpPr>
          <p:spPr bwMode="auto">
            <a:xfrm>
              <a:off x="4369" y="2129"/>
              <a:ext cx="1223" cy="0"/>
            </a:xfrm>
            <a:prstGeom prst="line">
              <a:avLst/>
            </a:prstGeom>
            <a:noFill/>
            <a:ln w="36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177" name="Line 70"/>
            <p:cNvSpPr>
              <a:spLocks noChangeShapeType="1"/>
            </p:cNvSpPr>
            <p:nvPr/>
          </p:nvSpPr>
          <p:spPr bwMode="auto">
            <a:xfrm>
              <a:off x="243" y="2301"/>
              <a:ext cx="742" cy="0"/>
            </a:xfrm>
            <a:prstGeom prst="line">
              <a:avLst/>
            </a:prstGeom>
            <a:noFill/>
            <a:ln w="36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178" name="Line 71"/>
            <p:cNvSpPr>
              <a:spLocks noChangeShapeType="1"/>
            </p:cNvSpPr>
            <p:nvPr/>
          </p:nvSpPr>
          <p:spPr bwMode="auto">
            <a:xfrm>
              <a:off x="985" y="2301"/>
              <a:ext cx="588" cy="0"/>
            </a:xfrm>
            <a:prstGeom prst="line">
              <a:avLst/>
            </a:prstGeom>
            <a:noFill/>
            <a:ln w="36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179" name="Line 72"/>
            <p:cNvSpPr>
              <a:spLocks noChangeShapeType="1"/>
            </p:cNvSpPr>
            <p:nvPr/>
          </p:nvSpPr>
          <p:spPr bwMode="auto">
            <a:xfrm>
              <a:off x="1573" y="2301"/>
              <a:ext cx="1530" cy="0"/>
            </a:xfrm>
            <a:prstGeom prst="line">
              <a:avLst/>
            </a:prstGeom>
            <a:noFill/>
            <a:ln w="36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180" name="Line 73"/>
            <p:cNvSpPr>
              <a:spLocks noChangeShapeType="1"/>
            </p:cNvSpPr>
            <p:nvPr/>
          </p:nvSpPr>
          <p:spPr bwMode="auto">
            <a:xfrm>
              <a:off x="3103" y="2301"/>
              <a:ext cx="1266" cy="0"/>
            </a:xfrm>
            <a:prstGeom prst="line">
              <a:avLst/>
            </a:prstGeom>
            <a:noFill/>
            <a:ln w="36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181" name="Line 74"/>
            <p:cNvSpPr>
              <a:spLocks noChangeShapeType="1"/>
            </p:cNvSpPr>
            <p:nvPr/>
          </p:nvSpPr>
          <p:spPr bwMode="auto">
            <a:xfrm>
              <a:off x="4369" y="2301"/>
              <a:ext cx="1223" cy="0"/>
            </a:xfrm>
            <a:prstGeom prst="line">
              <a:avLst/>
            </a:prstGeom>
            <a:noFill/>
            <a:ln w="36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182" name="Line 75"/>
            <p:cNvSpPr>
              <a:spLocks noChangeShapeType="1"/>
            </p:cNvSpPr>
            <p:nvPr/>
          </p:nvSpPr>
          <p:spPr bwMode="auto">
            <a:xfrm>
              <a:off x="243" y="2444"/>
              <a:ext cx="742" cy="0"/>
            </a:xfrm>
            <a:prstGeom prst="line">
              <a:avLst/>
            </a:prstGeom>
            <a:noFill/>
            <a:ln w="36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183" name="Line 76"/>
            <p:cNvSpPr>
              <a:spLocks noChangeShapeType="1"/>
            </p:cNvSpPr>
            <p:nvPr/>
          </p:nvSpPr>
          <p:spPr bwMode="auto">
            <a:xfrm>
              <a:off x="985" y="2444"/>
              <a:ext cx="588" cy="0"/>
            </a:xfrm>
            <a:prstGeom prst="line">
              <a:avLst/>
            </a:prstGeom>
            <a:noFill/>
            <a:ln w="36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184" name="Line 77"/>
            <p:cNvSpPr>
              <a:spLocks noChangeShapeType="1"/>
            </p:cNvSpPr>
            <p:nvPr/>
          </p:nvSpPr>
          <p:spPr bwMode="auto">
            <a:xfrm>
              <a:off x="1573" y="2444"/>
              <a:ext cx="1530" cy="0"/>
            </a:xfrm>
            <a:prstGeom prst="line">
              <a:avLst/>
            </a:prstGeom>
            <a:noFill/>
            <a:ln w="36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185" name="Line 78"/>
            <p:cNvSpPr>
              <a:spLocks noChangeShapeType="1"/>
            </p:cNvSpPr>
            <p:nvPr/>
          </p:nvSpPr>
          <p:spPr bwMode="auto">
            <a:xfrm>
              <a:off x="4369" y="2444"/>
              <a:ext cx="1223" cy="0"/>
            </a:xfrm>
            <a:prstGeom prst="line">
              <a:avLst/>
            </a:prstGeom>
            <a:noFill/>
            <a:ln w="36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186" name="Line 79"/>
            <p:cNvSpPr>
              <a:spLocks noChangeShapeType="1"/>
            </p:cNvSpPr>
            <p:nvPr/>
          </p:nvSpPr>
          <p:spPr bwMode="auto">
            <a:xfrm>
              <a:off x="985" y="1184"/>
              <a:ext cx="0" cy="232"/>
            </a:xfrm>
            <a:prstGeom prst="line">
              <a:avLst/>
            </a:prstGeom>
            <a:noFill/>
            <a:ln w="36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187" name="Line 80"/>
            <p:cNvSpPr>
              <a:spLocks noChangeShapeType="1"/>
            </p:cNvSpPr>
            <p:nvPr/>
          </p:nvSpPr>
          <p:spPr bwMode="auto">
            <a:xfrm>
              <a:off x="985" y="1416"/>
              <a:ext cx="0" cy="148"/>
            </a:xfrm>
            <a:prstGeom prst="line">
              <a:avLst/>
            </a:prstGeom>
            <a:noFill/>
            <a:ln w="36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188" name="Line 81"/>
            <p:cNvSpPr>
              <a:spLocks noChangeShapeType="1"/>
            </p:cNvSpPr>
            <p:nvPr/>
          </p:nvSpPr>
          <p:spPr bwMode="auto">
            <a:xfrm>
              <a:off x="985" y="1564"/>
              <a:ext cx="0" cy="154"/>
            </a:xfrm>
            <a:prstGeom prst="line">
              <a:avLst/>
            </a:prstGeom>
            <a:noFill/>
            <a:ln w="36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189" name="Line 82"/>
            <p:cNvSpPr>
              <a:spLocks noChangeShapeType="1"/>
            </p:cNvSpPr>
            <p:nvPr/>
          </p:nvSpPr>
          <p:spPr bwMode="auto">
            <a:xfrm>
              <a:off x="985" y="1718"/>
              <a:ext cx="0" cy="136"/>
            </a:xfrm>
            <a:prstGeom prst="line">
              <a:avLst/>
            </a:prstGeom>
            <a:noFill/>
            <a:ln w="36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190" name="Line 83"/>
            <p:cNvSpPr>
              <a:spLocks noChangeShapeType="1"/>
            </p:cNvSpPr>
            <p:nvPr/>
          </p:nvSpPr>
          <p:spPr bwMode="auto">
            <a:xfrm>
              <a:off x="985" y="1854"/>
              <a:ext cx="0" cy="139"/>
            </a:xfrm>
            <a:prstGeom prst="line">
              <a:avLst/>
            </a:prstGeom>
            <a:noFill/>
            <a:ln w="36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191" name="Line 84"/>
            <p:cNvSpPr>
              <a:spLocks noChangeShapeType="1"/>
            </p:cNvSpPr>
            <p:nvPr/>
          </p:nvSpPr>
          <p:spPr bwMode="auto">
            <a:xfrm>
              <a:off x="985" y="1993"/>
              <a:ext cx="0" cy="136"/>
            </a:xfrm>
            <a:prstGeom prst="line">
              <a:avLst/>
            </a:prstGeom>
            <a:noFill/>
            <a:ln w="36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192" name="Line 85"/>
            <p:cNvSpPr>
              <a:spLocks noChangeShapeType="1"/>
            </p:cNvSpPr>
            <p:nvPr/>
          </p:nvSpPr>
          <p:spPr bwMode="auto">
            <a:xfrm>
              <a:off x="985" y="2129"/>
              <a:ext cx="0" cy="172"/>
            </a:xfrm>
            <a:prstGeom prst="line">
              <a:avLst/>
            </a:prstGeom>
            <a:noFill/>
            <a:ln w="36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193" name="Line 86"/>
            <p:cNvSpPr>
              <a:spLocks noChangeShapeType="1"/>
            </p:cNvSpPr>
            <p:nvPr/>
          </p:nvSpPr>
          <p:spPr bwMode="auto">
            <a:xfrm>
              <a:off x="985" y="2301"/>
              <a:ext cx="0" cy="143"/>
            </a:xfrm>
            <a:prstGeom prst="line">
              <a:avLst/>
            </a:prstGeom>
            <a:noFill/>
            <a:ln w="36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194" name="Line 87"/>
            <p:cNvSpPr>
              <a:spLocks noChangeShapeType="1"/>
            </p:cNvSpPr>
            <p:nvPr/>
          </p:nvSpPr>
          <p:spPr bwMode="auto">
            <a:xfrm>
              <a:off x="985" y="2444"/>
              <a:ext cx="0" cy="136"/>
            </a:xfrm>
            <a:prstGeom prst="line">
              <a:avLst/>
            </a:prstGeom>
            <a:noFill/>
            <a:ln w="36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195" name="Line 88"/>
            <p:cNvSpPr>
              <a:spLocks noChangeShapeType="1"/>
            </p:cNvSpPr>
            <p:nvPr/>
          </p:nvSpPr>
          <p:spPr bwMode="auto">
            <a:xfrm>
              <a:off x="1573" y="1184"/>
              <a:ext cx="0" cy="232"/>
            </a:xfrm>
            <a:prstGeom prst="line">
              <a:avLst/>
            </a:prstGeom>
            <a:noFill/>
            <a:ln w="36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196" name="Line 89"/>
            <p:cNvSpPr>
              <a:spLocks noChangeShapeType="1"/>
            </p:cNvSpPr>
            <p:nvPr/>
          </p:nvSpPr>
          <p:spPr bwMode="auto">
            <a:xfrm>
              <a:off x="1573" y="1416"/>
              <a:ext cx="0" cy="148"/>
            </a:xfrm>
            <a:prstGeom prst="line">
              <a:avLst/>
            </a:prstGeom>
            <a:noFill/>
            <a:ln w="36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197" name="Line 90"/>
            <p:cNvSpPr>
              <a:spLocks noChangeShapeType="1"/>
            </p:cNvSpPr>
            <p:nvPr/>
          </p:nvSpPr>
          <p:spPr bwMode="auto">
            <a:xfrm>
              <a:off x="1573" y="1564"/>
              <a:ext cx="0" cy="154"/>
            </a:xfrm>
            <a:prstGeom prst="line">
              <a:avLst/>
            </a:prstGeom>
            <a:noFill/>
            <a:ln w="36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198" name="Line 91"/>
            <p:cNvSpPr>
              <a:spLocks noChangeShapeType="1"/>
            </p:cNvSpPr>
            <p:nvPr/>
          </p:nvSpPr>
          <p:spPr bwMode="auto">
            <a:xfrm>
              <a:off x="1573" y="1718"/>
              <a:ext cx="0" cy="136"/>
            </a:xfrm>
            <a:prstGeom prst="line">
              <a:avLst/>
            </a:prstGeom>
            <a:noFill/>
            <a:ln w="36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199" name="Line 92"/>
            <p:cNvSpPr>
              <a:spLocks noChangeShapeType="1"/>
            </p:cNvSpPr>
            <p:nvPr/>
          </p:nvSpPr>
          <p:spPr bwMode="auto">
            <a:xfrm>
              <a:off x="1573" y="1854"/>
              <a:ext cx="0" cy="139"/>
            </a:xfrm>
            <a:prstGeom prst="line">
              <a:avLst/>
            </a:prstGeom>
            <a:noFill/>
            <a:ln w="36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200" name="Line 93"/>
            <p:cNvSpPr>
              <a:spLocks noChangeShapeType="1"/>
            </p:cNvSpPr>
            <p:nvPr/>
          </p:nvSpPr>
          <p:spPr bwMode="auto">
            <a:xfrm>
              <a:off x="1573" y="1993"/>
              <a:ext cx="0" cy="136"/>
            </a:xfrm>
            <a:prstGeom prst="line">
              <a:avLst/>
            </a:prstGeom>
            <a:noFill/>
            <a:ln w="36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201" name="Line 94"/>
            <p:cNvSpPr>
              <a:spLocks noChangeShapeType="1"/>
            </p:cNvSpPr>
            <p:nvPr/>
          </p:nvSpPr>
          <p:spPr bwMode="auto">
            <a:xfrm>
              <a:off x="1573" y="2129"/>
              <a:ext cx="0" cy="172"/>
            </a:xfrm>
            <a:prstGeom prst="line">
              <a:avLst/>
            </a:prstGeom>
            <a:noFill/>
            <a:ln w="36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202" name="Line 95"/>
            <p:cNvSpPr>
              <a:spLocks noChangeShapeType="1"/>
            </p:cNvSpPr>
            <p:nvPr/>
          </p:nvSpPr>
          <p:spPr bwMode="auto">
            <a:xfrm>
              <a:off x="1573" y="2301"/>
              <a:ext cx="0" cy="143"/>
            </a:xfrm>
            <a:prstGeom prst="line">
              <a:avLst/>
            </a:prstGeom>
            <a:noFill/>
            <a:ln w="36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203" name="Line 96"/>
            <p:cNvSpPr>
              <a:spLocks noChangeShapeType="1"/>
            </p:cNvSpPr>
            <p:nvPr/>
          </p:nvSpPr>
          <p:spPr bwMode="auto">
            <a:xfrm>
              <a:off x="1573" y="2444"/>
              <a:ext cx="0" cy="136"/>
            </a:xfrm>
            <a:prstGeom prst="line">
              <a:avLst/>
            </a:prstGeom>
            <a:noFill/>
            <a:ln w="36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204" name="Line 97"/>
            <p:cNvSpPr>
              <a:spLocks noChangeShapeType="1"/>
            </p:cNvSpPr>
            <p:nvPr/>
          </p:nvSpPr>
          <p:spPr bwMode="auto">
            <a:xfrm>
              <a:off x="3103" y="1184"/>
              <a:ext cx="0" cy="232"/>
            </a:xfrm>
            <a:prstGeom prst="line">
              <a:avLst/>
            </a:prstGeom>
            <a:noFill/>
            <a:ln w="36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205" name="Line 98"/>
            <p:cNvSpPr>
              <a:spLocks noChangeShapeType="1"/>
            </p:cNvSpPr>
            <p:nvPr/>
          </p:nvSpPr>
          <p:spPr bwMode="auto">
            <a:xfrm>
              <a:off x="3103" y="1416"/>
              <a:ext cx="0" cy="148"/>
            </a:xfrm>
            <a:prstGeom prst="line">
              <a:avLst/>
            </a:prstGeom>
            <a:noFill/>
            <a:ln w="36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206" name="Line 99"/>
            <p:cNvSpPr>
              <a:spLocks noChangeShapeType="1"/>
            </p:cNvSpPr>
            <p:nvPr/>
          </p:nvSpPr>
          <p:spPr bwMode="auto">
            <a:xfrm>
              <a:off x="3103" y="1564"/>
              <a:ext cx="0" cy="154"/>
            </a:xfrm>
            <a:prstGeom prst="line">
              <a:avLst/>
            </a:prstGeom>
            <a:noFill/>
            <a:ln w="36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207" name="Line 100"/>
            <p:cNvSpPr>
              <a:spLocks noChangeShapeType="1"/>
            </p:cNvSpPr>
            <p:nvPr/>
          </p:nvSpPr>
          <p:spPr bwMode="auto">
            <a:xfrm>
              <a:off x="3103" y="1718"/>
              <a:ext cx="0" cy="136"/>
            </a:xfrm>
            <a:prstGeom prst="line">
              <a:avLst/>
            </a:prstGeom>
            <a:noFill/>
            <a:ln w="36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208" name="Line 101"/>
            <p:cNvSpPr>
              <a:spLocks noChangeShapeType="1"/>
            </p:cNvSpPr>
            <p:nvPr/>
          </p:nvSpPr>
          <p:spPr bwMode="auto">
            <a:xfrm>
              <a:off x="3103" y="1854"/>
              <a:ext cx="0" cy="139"/>
            </a:xfrm>
            <a:prstGeom prst="line">
              <a:avLst/>
            </a:prstGeom>
            <a:noFill/>
            <a:ln w="36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209" name="Line 102"/>
            <p:cNvSpPr>
              <a:spLocks noChangeShapeType="1"/>
            </p:cNvSpPr>
            <p:nvPr/>
          </p:nvSpPr>
          <p:spPr bwMode="auto">
            <a:xfrm>
              <a:off x="3103" y="1993"/>
              <a:ext cx="0" cy="136"/>
            </a:xfrm>
            <a:prstGeom prst="line">
              <a:avLst/>
            </a:prstGeom>
            <a:noFill/>
            <a:ln w="36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210" name="Line 103"/>
            <p:cNvSpPr>
              <a:spLocks noChangeShapeType="1"/>
            </p:cNvSpPr>
            <p:nvPr/>
          </p:nvSpPr>
          <p:spPr bwMode="auto">
            <a:xfrm>
              <a:off x="3103" y="2129"/>
              <a:ext cx="0" cy="172"/>
            </a:xfrm>
            <a:prstGeom prst="line">
              <a:avLst/>
            </a:prstGeom>
            <a:noFill/>
            <a:ln w="36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211" name="Line 104"/>
            <p:cNvSpPr>
              <a:spLocks noChangeShapeType="1"/>
            </p:cNvSpPr>
            <p:nvPr/>
          </p:nvSpPr>
          <p:spPr bwMode="auto">
            <a:xfrm>
              <a:off x="3103" y="2301"/>
              <a:ext cx="0" cy="143"/>
            </a:xfrm>
            <a:prstGeom prst="line">
              <a:avLst/>
            </a:prstGeom>
            <a:noFill/>
            <a:ln w="36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212" name="Line 105"/>
            <p:cNvSpPr>
              <a:spLocks noChangeShapeType="1"/>
            </p:cNvSpPr>
            <p:nvPr/>
          </p:nvSpPr>
          <p:spPr bwMode="auto">
            <a:xfrm>
              <a:off x="4369" y="1184"/>
              <a:ext cx="0" cy="232"/>
            </a:xfrm>
            <a:prstGeom prst="line">
              <a:avLst/>
            </a:prstGeom>
            <a:noFill/>
            <a:ln w="36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213" name="Line 106"/>
            <p:cNvSpPr>
              <a:spLocks noChangeShapeType="1"/>
            </p:cNvSpPr>
            <p:nvPr/>
          </p:nvSpPr>
          <p:spPr bwMode="auto">
            <a:xfrm>
              <a:off x="4369" y="1416"/>
              <a:ext cx="0" cy="148"/>
            </a:xfrm>
            <a:prstGeom prst="line">
              <a:avLst/>
            </a:prstGeom>
            <a:noFill/>
            <a:ln w="36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214" name="Line 107"/>
            <p:cNvSpPr>
              <a:spLocks noChangeShapeType="1"/>
            </p:cNvSpPr>
            <p:nvPr/>
          </p:nvSpPr>
          <p:spPr bwMode="auto">
            <a:xfrm>
              <a:off x="4369" y="1564"/>
              <a:ext cx="0" cy="154"/>
            </a:xfrm>
            <a:prstGeom prst="line">
              <a:avLst/>
            </a:prstGeom>
            <a:noFill/>
            <a:ln w="36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215" name="Line 108"/>
            <p:cNvSpPr>
              <a:spLocks noChangeShapeType="1"/>
            </p:cNvSpPr>
            <p:nvPr/>
          </p:nvSpPr>
          <p:spPr bwMode="auto">
            <a:xfrm>
              <a:off x="4369" y="1718"/>
              <a:ext cx="0" cy="136"/>
            </a:xfrm>
            <a:prstGeom prst="line">
              <a:avLst/>
            </a:prstGeom>
            <a:noFill/>
            <a:ln w="36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216" name="Line 109"/>
            <p:cNvSpPr>
              <a:spLocks noChangeShapeType="1"/>
            </p:cNvSpPr>
            <p:nvPr/>
          </p:nvSpPr>
          <p:spPr bwMode="auto">
            <a:xfrm>
              <a:off x="4369" y="1854"/>
              <a:ext cx="0" cy="139"/>
            </a:xfrm>
            <a:prstGeom prst="line">
              <a:avLst/>
            </a:prstGeom>
            <a:noFill/>
            <a:ln w="36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217" name="Line 110"/>
            <p:cNvSpPr>
              <a:spLocks noChangeShapeType="1"/>
            </p:cNvSpPr>
            <p:nvPr/>
          </p:nvSpPr>
          <p:spPr bwMode="auto">
            <a:xfrm>
              <a:off x="4369" y="1993"/>
              <a:ext cx="0" cy="136"/>
            </a:xfrm>
            <a:prstGeom prst="line">
              <a:avLst/>
            </a:prstGeom>
            <a:noFill/>
            <a:ln w="36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218" name="Line 111"/>
            <p:cNvSpPr>
              <a:spLocks noChangeShapeType="1"/>
            </p:cNvSpPr>
            <p:nvPr/>
          </p:nvSpPr>
          <p:spPr bwMode="auto">
            <a:xfrm>
              <a:off x="4369" y="2129"/>
              <a:ext cx="0" cy="172"/>
            </a:xfrm>
            <a:prstGeom prst="line">
              <a:avLst/>
            </a:prstGeom>
            <a:noFill/>
            <a:ln w="36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219" name="Line 112"/>
            <p:cNvSpPr>
              <a:spLocks noChangeShapeType="1"/>
            </p:cNvSpPr>
            <p:nvPr/>
          </p:nvSpPr>
          <p:spPr bwMode="auto">
            <a:xfrm>
              <a:off x="4369" y="2301"/>
              <a:ext cx="0" cy="143"/>
            </a:xfrm>
            <a:prstGeom prst="line">
              <a:avLst/>
            </a:prstGeom>
            <a:noFill/>
            <a:ln w="36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47109" name="Rectangle 2"/>
          <p:cNvSpPr>
            <a:spLocks noChangeArrowheads="1"/>
          </p:cNvSpPr>
          <p:nvPr/>
        </p:nvSpPr>
        <p:spPr bwMode="auto">
          <a:xfrm>
            <a:off x="7010400" y="3087688"/>
            <a:ext cx="1868488"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hangingPunct="0">
              <a:lnSpc>
                <a:spcPct val="93000"/>
              </a:lnSpc>
              <a:buClr>
                <a:srgbClr val="000000"/>
              </a:buClr>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000" dirty="0">
                <a:solidFill>
                  <a:srgbClr val="000000"/>
                </a:solidFill>
              </a:rPr>
              <a:t>Basic Skills Deficient</a:t>
            </a:r>
          </a:p>
        </p:txBody>
      </p:sp>
      <p:sp>
        <p:nvSpPr>
          <p:cNvPr id="115" name="Rectangle 1"/>
          <p:cNvSpPr txBox="1">
            <a:spLocks noChangeArrowheads="1"/>
          </p:cNvSpPr>
          <p:nvPr/>
        </p:nvSpPr>
        <p:spPr bwMode="auto">
          <a:xfrm>
            <a:off x="3499945" y="274638"/>
            <a:ext cx="5223368" cy="687059"/>
          </a:xfrm>
          <a:prstGeom prst="rect">
            <a:avLst/>
          </a:prstGeom>
          <a:solidFill>
            <a:srgbClr val="FFCC99"/>
          </a:solid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lang="en-US" sz="3200" b="1" dirty="0">
                <a:solidFill>
                  <a:srgbClr val="CC0000"/>
                </a:solidFill>
                <a:effectLst>
                  <a:outerShdw blurRad="38100" dist="38100" dir="2700000" algn="tl">
                    <a:srgbClr val="000000"/>
                  </a:outerShdw>
                </a:effectLst>
                <a:latin typeface="+mj-lt"/>
                <a:ea typeface="+mj-ea"/>
                <a:cs typeface="+mj-cs"/>
              </a:defRPr>
            </a:lvl1pPr>
            <a:lvl2pPr algn="r" rtl="0" eaLnBrk="0" fontAlgn="base" hangingPunct="0">
              <a:spcBef>
                <a:spcPct val="0"/>
              </a:spcBef>
              <a:spcAft>
                <a:spcPct val="0"/>
              </a:spcAft>
              <a:defRPr sz="3200" b="1">
                <a:solidFill>
                  <a:srgbClr val="CC0000"/>
                </a:solidFill>
                <a:effectLst>
                  <a:outerShdw blurRad="38100" dist="38100" dir="2700000" algn="tl">
                    <a:srgbClr val="000000"/>
                  </a:outerShdw>
                </a:effectLst>
                <a:latin typeface="Arial" charset="0"/>
              </a:defRPr>
            </a:lvl2pPr>
            <a:lvl3pPr algn="r" rtl="0" eaLnBrk="0" fontAlgn="base" hangingPunct="0">
              <a:spcBef>
                <a:spcPct val="0"/>
              </a:spcBef>
              <a:spcAft>
                <a:spcPct val="0"/>
              </a:spcAft>
              <a:defRPr sz="3200" b="1">
                <a:solidFill>
                  <a:srgbClr val="CC0000"/>
                </a:solidFill>
                <a:effectLst>
                  <a:outerShdw blurRad="38100" dist="38100" dir="2700000" algn="tl">
                    <a:srgbClr val="000000"/>
                  </a:outerShdw>
                </a:effectLst>
                <a:latin typeface="Arial" charset="0"/>
              </a:defRPr>
            </a:lvl3pPr>
            <a:lvl4pPr algn="r" rtl="0" eaLnBrk="0" fontAlgn="base" hangingPunct="0">
              <a:spcBef>
                <a:spcPct val="0"/>
              </a:spcBef>
              <a:spcAft>
                <a:spcPct val="0"/>
              </a:spcAft>
              <a:defRPr sz="3200" b="1">
                <a:solidFill>
                  <a:srgbClr val="CC0000"/>
                </a:solidFill>
                <a:effectLst>
                  <a:outerShdw blurRad="38100" dist="38100" dir="2700000" algn="tl">
                    <a:srgbClr val="000000"/>
                  </a:outerShdw>
                </a:effectLst>
                <a:latin typeface="Arial" charset="0"/>
              </a:defRPr>
            </a:lvl4pPr>
            <a:lvl5pPr algn="r" rtl="0" eaLnBrk="0" fontAlgn="base" hangingPunct="0">
              <a:spcBef>
                <a:spcPct val="0"/>
              </a:spcBef>
              <a:spcAft>
                <a:spcPct val="0"/>
              </a:spcAft>
              <a:defRPr sz="3200" b="1">
                <a:solidFill>
                  <a:srgbClr val="CC0000"/>
                </a:solidFill>
                <a:effectLst>
                  <a:outerShdw blurRad="38100" dist="38100" dir="2700000" algn="tl">
                    <a:srgbClr val="000000"/>
                  </a:outerShdw>
                </a:effectLst>
                <a:latin typeface="Arial" charset="0"/>
              </a:defRPr>
            </a:lvl5pPr>
            <a:lvl6pPr marL="457200" algn="r" rtl="0" fontAlgn="base">
              <a:spcBef>
                <a:spcPct val="0"/>
              </a:spcBef>
              <a:spcAft>
                <a:spcPct val="0"/>
              </a:spcAft>
              <a:defRPr sz="3200" b="1">
                <a:solidFill>
                  <a:srgbClr val="CC0000"/>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a:solidFill>
                  <a:srgbClr val="CC0000"/>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a:solidFill>
                  <a:srgbClr val="CC0000"/>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a:solidFill>
                  <a:srgbClr val="CC0000"/>
                </a:solidFill>
                <a:effectLst>
                  <a:outerShdw blurRad="38100" dist="38100" dir="2700000" algn="tl">
                    <a:srgbClr val="C0C0C0"/>
                  </a:outerShdw>
                </a:effectLst>
                <a:latin typeface="Arial" charset="0"/>
              </a:defRPr>
            </a:lvl9pPr>
          </a:lstStyle>
          <a:p>
            <a:pPr eaLnBrk="1" hangingPunct="1">
              <a:tabLst>
                <a:tab pos="723900" algn="l"/>
                <a:tab pos="1447800" algn="l"/>
                <a:tab pos="2171700" algn="l"/>
                <a:tab pos="2895600" algn="l"/>
                <a:tab pos="3619500" algn="l"/>
                <a:tab pos="4343400" algn="l"/>
                <a:tab pos="5067300" algn="l"/>
                <a:tab pos="5791200" algn="l"/>
                <a:tab pos="6515100" algn="l"/>
              </a:tabLst>
            </a:pPr>
            <a:r>
              <a:rPr lang="en-US" sz="3600" dirty="0" smtClean="0"/>
              <a:t>Constructed Variables</a:t>
            </a:r>
          </a:p>
        </p:txBody>
      </p:sp>
    </p:spTree>
    <p:extLst>
      <p:ext uri="{BB962C8B-B14F-4D97-AF65-F5344CB8AC3E}">
        <p14:creationId xmlns:p14="http://schemas.microsoft.com/office/powerpoint/2010/main" val="418724446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2"/>
          <p:cNvSpPr>
            <a:spLocks noGrp="1" noChangeArrowheads="1"/>
          </p:cNvSpPr>
          <p:nvPr>
            <p:ph type="body" idx="4294967295"/>
          </p:nvPr>
        </p:nvSpPr>
        <p:spPr>
          <a:xfrm>
            <a:off x="134471" y="1425575"/>
            <a:ext cx="8861611" cy="4700588"/>
          </a:xfrm>
        </p:spPr>
        <p:txBody>
          <a:bodyPr lIns="0" tIns="0" rIns="0" bIns="0"/>
          <a:lstStyle/>
          <a:p>
            <a:pPr marL="565150" indent="-457200" eaLnBrk="1" hangingPunct="1">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smtClean="0">
                <a:solidFill>
                  <a:schemeClr val="tx1"/>
                </a:solidFill>
              </a:rPr>
              <a:t>Basic Skills Deficient</a:t>
            </a:r>
          </a:p>
          <a:p>
            <a:pPr marL="863600" lvl="1" indent="-323850" eaLnBrk="1" hangingPunct="1">
              <a:buSzPct val="100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chemeClr val="tx1"/>
                </a:solidFill>
              </a:rPr>
              <a:t>Educational Functional Level 1, 2 or 3 &lt;= 6</a:t>
            </a:r>
          </a:p>
          <a:p>
            <a:pPr marL="863600" lvl="1" indent="-323850" eaLnBrk="1" hangingPunct="1">
              <a:spcAft>
                <a:spcPts val="3000"/>
              </a:spcAft>
              <a:buSzPct val="100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chemeClr val="tx1"/>
                </a:solidFill>
              </a:rPr>
              <a:t>(or) Educational Functional Level 1, 2, and  3 =  null</a:t>
            </a:r>
          </a:p>
          <a:p>
            <a:pPr marL="565150" indent="-457200" eaLnBrk="1" hangingPunct="1">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smtClean="0">
                <a:solidFill>
                  <a:schemeClr val="tx1"/>
                </a:solidFill>
              </a:rPr>
              <a:t>Youth must either be pre-tested as EFL (WIASRD 706 and subsequent) 6 or less or be identified as basic skills deficient because 130 = 1. </a:t>
            </a:r>
          </a:p>
          <a:p>
            <a:pPr marL="863600" lvl="1" indent="-323850" eaLnBrk="1" hangingPunct="1">
              <a:buSzPct val="100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chemeClr val="tx1"/>
                </a:solidFill>
              </a:rPr>
              <a:t>If each EFL is &gt; 6, then 130 is ignored.</a:t>
            </a:r>
          </a:p>
          <a:p>
            <a:pPr marL="863600" lvl="1" indent="-323850" eaLnBrk="1" hangingPunct="1">
              <a:buSzPct val="100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a:t>If 130 = 2, but any EFL is &lt;= 6, then 130 is ignored.</a:t>
            </a:r>
          </a:p>
          <a:p>
            <a:pPr marL="863600" lvl="1" indent="-323850" eaLnBrk="1" hangingPunct="1">
              <a:buSzPct val="75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chemeClr val="tx1"/>
              </a:solidFill>
            </a:endParaRPr>
          </a:p>
        </p:txBody>
      </p:sp>
      <p:sp>
        <p:nvSpPr>
          <p:cNvPr id="5" name="Rectangle 1"/>
          <p:cNvSpPr>
            <a:spLocks noGrp="1" noChangeArrowheads="1"/>
          </p:cNvSpPr>
          <p:nvPr>
            <p:ph type="title" idx="4294967295"/>
          </p:nvPr>
        </p:nvSpPr>
        <p:spPr>
          <a:xfrm>
            <a:off x="3499945" y="274638"/>
            <a:ext cx="5223368" cy="687059"/>
          </a:xfrm>
          <a:solidFill>
            <a:srgbClr val="FFCC99"/>
          </a:solidFill>
        </p:spPr>
        <p:txBody>
          <a:bodyPr/>
          <a:lstStyle/>
          <a:p>
            <a:pPr eaLnBrk="1" hangingPunct="1">
              <a:lnSpc>
                <a:spcPct val="100000"/>
              </a:lnSpc>
              <a:tabLst>
                <a:tab pos="723900" algn="l"/>
                <a:tab pos="1447800" algn="l"/>
                <a:tab pos="2171700" algn="l"/>
                <a:tab pos="2895600" algn="l"/>
                <a:tab pos="3619500" algn="l"/>
                <a:tab pos="4343400" algn="l"/>
                <a:tab pos="5067300" algn="l"/>
                <a:tab pos="5791200" algn="l"/>
                <a:tab pos="6515100" algn="l"/>
              </a:tabLst>
            </a:pPr>
            <a:r>
              <a:rPr lang="en-US" sz="3600" b="1" dirty="0" smtClean="0"/>
              <a:t>Constructed Variables</a:t>
            </a:r>
          </a:p>
        </p:txBody>
      </p:sp>
    </p:spTree>
    <p:extLst>
      <p:ext uri="{BB962C8B-B14F-4D97-AF65-F5344CB8AC3E}">
        <p14:creationId xmlns:p14="http://schemas.microsoft.com/office/powerpoint/2010/main" val="274618789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2"/>
          <p:cNvSpPr>
            <a:spLocks noGrp="1" noChangeArrowheads="1"/>
          </p:cNvSpPr>
          <p:nvPr>
            <p:ph type="body" idx="4294967295"/>
          </p:nvPr>
        </p:nvSpPr>
        <p:spPr>
          <a:xfrm>
            <a:off x="457200" y="1425575"/>
            <a:ext cx="8229600" cy="4700588"/>
          </a:xfrm>
        </p:spPr>
        <p:txBody>
          <a:bodyPr lIns="0" tIns="0" rIns="0" bIns="0"/>
          <a:lstStyle/>
          <a:p>
            <a:pPr marL="565150" indent="-457200" eaLnBrk="1" hangingPunct="1">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smtClean="0">
                <a:solidFill>
                  <a:schemeClr val="tx1"/>
                </a:solidFill>
              </a:rPr>
              <a:t>Basic Skill Deficient</a:t>
            </a:r>
          </a:p>
          <a:p>
            <a:pPr marL="863600" lvl="1" indent="-323850" eaLnBrk="1" hangingPunct="1">
              <a:buSzPct val="100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chemeClr val="tx1"/>
                </a:solidFill>
              </a:rPr>
              <a:t>Date administered post-test #1 &lt; start of the current participation year</a:t>
            </a:r>
          </a:p>
          <a:p>
            <a:pPr marL="863600" lvl="1" indent="-323850" eaLnBrk="1" hangingPunct="1">
              <a:buSzPct val="100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chemeClr val="tx1"/>
                </a:solidFill>
              </a:rPr>
              <a:t>(And) Educational functional level post-test #1 &gt; 0</a:t>
            </a:r>
          </a:p>
          <a:p>
            <a:pPr marL="863600" lvl="1" indent="-323850" eaLnBrk="1" hangingPunct="1">
              <a:spcAft>
                <a:spcPts val="3000"/>
              </a:spcAft>
              <a:buSzPct val="100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chemeClr val="tx1"/>
                </a:solidFill>
              </a:rPr>
              <a:t>(And) Education functional level post test &lt;= 6</a:t>
            </a:r>
          </a:p>
          <a:p>
            <a:pPr marL="565150" indent="-457200" eaLnBrk="1" hangingPunct="1">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smtClean="0">
                <a:solidFill>
                  <a:schemeClr val="tx1"/>
                </a:solidFill>
              </a:rPr>
              <a:t>This checks to make sure that the youth is still BSD.  If any post test has an EFL of 7 or 8, youth are excluded for that functional area.</a:t>
            </a:r>
          </a:p>
        </p:txBody>
      </p:sp>
      <p:sp>
        <p:nvSpPr>
          <p:cNvPr id="5" name="Rectangle 1"/>
          <p:cNvSpPr>
            <a:spLocks noGrp="1" noChangeArrowheads="1"/>
          </p:cNvSpPr>
          <p:nvPr>
            <p:ph type="title" idx="4294967295"/>
          </p:nvPr>
        </p:nvSpPr>
        <p:spPr>
          <a:xfrm>
            <a:off x="3499945" y="274638"/>
            <a:ext cx="5223368" cy="687059"/>
          </a:xfrm>
          <a:solidFill>
            <a:srgbClr val="FFCC99"/>
          </a:solidFill>
        </p:spPr>
        <p:txBody>
          <a:bodyPr/>
          <a:lstStyle/>
          <a:p>
            <a:pPr eaLnBrk="1" hangingPunct="1">
              <a:lnSpc>
                <a:spcPct val="100000"/>
              </a:lnSpc>
              <a:tabLst>
                <a:tab pos="723900" algn="l"/>
                <a:tab pos="1447800" algn="l"/>
                <a:tab pos="2171700" algn="l"/>
                <a:tab pos="2895600" algn="l"/>
                <a:tab pos="3619500" algn="l"/>
                <a:tab pos="4343400" algn="l"/>
                <a:tab pos="5067300" algn="l"/>
                <a:tab pos="5791200" algn="l"/>
                <a:tab pos="6515100" algn="l"/>
              </a:tabLst>
            </a:pPr>
            <a:r>
              <a:rPr lang="en-US" sz="3600" b="1" dirty="0" smtClean="0"/>
              <a:t>Constructed Variables</a:t>
            </a:r>
          </a:p>
        </p:txBody>
      </p:sp>
    </p:spTree>
    <p:extLst>
      <p:ext uri="{BB962C8B-B14F-4D97-AF65-F5344CB8AC3E}">
        <p14:creationId xmlns:p14="http://schemas.microsoft.com/office/powerpoint/2010/main" val="16666141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2"/>
          <p:cNvSpPr>
            <a:spLocks noGrp="1" noChangeArrowheads="1"/>
          </p:cNvSpPr>
          <p:nvPr>
            <p:ph type="body" idx="4294967295"/>
          </p:nvPr>
        </p:nvSpPr>
        <p:spPr>
          <a:xfrm>
            <a:off x="94129" y="1291105"/>
            <a:ext cx="8942295" cy="5271060"/>
          </a:xfrm>
        </p:spPr>
        <p:txBody>
          <a:bodyPr lIns="0" tIns="0" rIns="0" bIns="0"/>
          <a:lstStyle/>
          <a:p>
            <a:pPr marL="565150" indent="-457200" eaLnBrk="1" hangingPunct="1">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chemeClr val="tx1"/>
                </a:solidFill>
              </a:rPr>
              <a:t>Basic Skills Deficient</a:t>
            </a:r>
          </a:p>
          <a:p>
            <a:pPr marL="863600" lvl="1" indent="-323850" eaLnBrk="1" hangingPunct="1">
              <a:buSzPct val="100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chemeClr val="tx1"/>
                </a:solidFill>
              </a:rPr>
              <a:t>The criteria established for post test 1 is applied to post-test 2 to determine if the Youth is still BSD after post test #2.</a:t>
            </a:r>
          </a:p>
          <a:p>
            <a:pPr marL="863600" lvl="1" indent="-323850" eaLnBrk="1" hangingPunct="1">
              <a:spcAft>
                <a:spcPts val="3000"/>
              </a:spcAft>
              <a:buSzPct val="100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chemeClr val="tx1"/>
                </a:solidFill>
              </a:rPr>
              <a:t>Post test 3 is not evaluated in this manner because Youth are not post-tested after their third year of participation.</a:t>
            </a:r>
          </a:p>
          <a:p>
            <a:pPr marL="565150" indent="-457200" eaLnBrk="1" hangingPunct="1">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smtClean="0">
                <a:solidFill>
                  <a:schemeClr val="tx1"/>
                </a:solidFill>
              </a:rPr>
              <a:t>This same criteria is applied to the second functional area (post-tests 4 and 5) and the third functional area (post-tests 7 and 8).</a:t>
            </a:r>
          </a:p>
        </p:txBody>
      </p:sp>
      <p:sp>
        <p:nvSpPr>
          <p:cNvPr id="5" name="Rectangle 1"/>
          <p:cNvSpPr>
            <a:spLocks noGrp="1" noChangeArrowheads="1"/>
          </p:cNvSpPr>
          <p:nvPr>
            <p:ph type="title" idx="4294967295"/>
          </p:nvPr>
        </p:nvSpPr>
        <p:spPr>
          <a:xfrm>
            <a:off x="3499945" y="274638"/>
            <a:ext cx="5223368" cy="687059"/>
          </a:xfrm>
          <a:solidFill>
            <a:srgbClr val="FFCC99"/>
          </a:solidFill>
        </p:spPr>
        <p:txBody>
          <a:bodyPr/>
          <a:lstStyle/>
          <a:p>
            <a:pPr eaLnBrk="1" hangingPunct="1">
              <a:lnSpc>
                <a:spcPct val="100000"/>
              </a:lnSpc>
              <a:tabLst>
                <a:tab pos="723900" algn="l"/>
                <a:tab pos="1447800" algn="l"/>
                <a:tab pos="2171700" algn="l"/>
                <a:tab pos="2895600" algn="l"/>
                <a:tab pos="3619500" algn="l"/>
                <a:tab pos="4343400" algn="l"/>
                <a:tab pos="5067300" algn="l"/>
                <a:tab pos="5791200" algn="l"/>
                <a:tab pos="6515100" algn="l"/>
              </a:tabLst>
            </a:pPr>
            <a:r>
              <a:rPr lang="en-US" sz="3600" b="1" dirty="0" smtClean="0"/>
              <a:t>Constructed Variables</a:t>
            </a:r>
          </a:p>
        </p:txBody>
      </p:sp>
    </p:spTree>
    <p:extLst>
      <p:ext uri="{BB962C8B-B14F-4D97-AF65-F5344CB8AC3E}">
        <p14:creationId xmlns:p14="http://schemas.microsoft.com/office/powerpoint/2010/main" val="25482596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body" idx="4294967295"/>
          </p:nvPr>
        </p:nvSpPr>
        <p:spPr>
          <a:xfrm>
            <a:off x="365919" y="1243012"/>
            <a:ext cx="8229600" cy="4702175"/>
          </a:xfrm>
        </p:spPr>
        <p:txBody>
          <a:bodyPr lIns="0" tIns="0" rIns="0" bIns="0"/>
          <a:lstStyle/>
          <a:p>
            <a:pPr marL="431800" indent="-323850" eaLnBrk="1" hangingPunct="1">
              <a:buSzPct val="45000"/>
              <a:buFont typeface="StarSymbol"/>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mtClean="0"/>
          </a:p>
          <a:p>
            <a:pPr marL="431800" indent="-323850" eaLnBrk="1" hangingPunct="1">
              <a:buSzPct val="45000"/>
              <a:buFont typeface="StarSymbol"/>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mtClean="0"/>
          </a:p>
          <a:p>
            <a:pPr marL="431800" indent="-323850" algn="ctr" eaLnBrk="1" hangingPunct="1">
              <a:buSzPct val="45000"/>
              <a:buFont typeface="StarSymbol"/>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mtClean="0"/>
          </a:p>
        </p:txBody>
      </p:sp>
      <p:sp>
        <p:nvSpPr>
          <p:cNvPr id="5125" name="Text Box 3"/>
          <p:cNvSpPr txBox="1">
            <a:spLocks noChangeArrowheads="1"/>
          </p:cNvSpPr>
          <p:nvPr/>
        </p:nvSpPr>
        <p:spPr bwMode="auto">
          <a:xfrm>
            <a:off x="457199" y="1398495"/>
            <a:ext cx="8296835" cy="50157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431800" indent="-323850"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itchFamily="34" charset="0"/>
                <a:ea typeface="Microsoft YaHei" pitchFamily="34" charset="-122"/>
              </a:defRPr>
            </a:lvl1pPr>
            <a:lvl2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itchFamily="34" charset="0"/>
                <a:ea typeface="Microsoft YaHei" pitchFamily="34" charset="-122"/>
              </a:defRPr>
            </a:lvl2pPr>
            <a:lvl3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itchFamily="34" charset="0"/>
                <a:ea typeface="Microsoft YaHei" pitchFamily="34" charset="-122"/>
              </a:defRPr>
            </a:lvl3pPr>
            <a:lvl4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itchFamily="34" charset="0"/>
                <a:ea typeface="Microsoft YaHei" pitchFamily="34" charset="-122"/>
              </a:defRPr>
            </a:lvl4pPr>
            <a:lvl5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itchFamily="34" charset="0"/>
                <a:ea typeface="Microsoft YaHei" pitchFamily="34" charset="-122"/>
              </a:defRPr>
            </a:lvl5pPr>
            <a:lvl6pPr marL="25146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itchFamily="34" charset="0"/>
                <a:ea typeface="Microsoft YaHei" pitchFamily="34" charset="-122"/>
              </a:defRPr>
            </a:lvl6pPr>
            <a:lvl7pPr marL="29718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itchFamily="34" charset="0"/>
                <a:ea typeface="Microsoft YaHei" pitchFamily="34" charset="-122"/>
              </a:defRPr>
            </a:lvl7pPr>
            <a:lvl8pPr marL="34290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itchFamily="34" charset="0"/>
                <a:ea typeface="Microsoft YaHei" pitchFamily="34" charset="-122"/>
              </a:defRPr>
            </a:lvl8pPr>
            <a:lvl9pPr marL="38862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itchFamily="34" charset="0"/>
                <a:ea typeface="Microsoft YaHei" pitchFamily="34" charset="-122"/>
              </a:defRPr>
            </a:lvl9pPr>
          </a:lstStyle>
          <a:p>
            <a:pPr algn="ctr" eaLnBrk="1" hangingPunct="1">
              <a:lnSpc>
                <a:spcPct val="102000"/>
              </a:lnSpc>
              <a:spcAft>
                <a:spcPts val="1425"/>
              </a:spcAft>
              <a:buClr>
                <a:srgbClr val="000000"/>
              </a:buClr>
              <a:buSzPct val="45000"/>
              <a:buFont typeface="StarSymbol"/>
              <a:buNone/>
            </a:pPr>
            <a:r>
              <a:rPr lang="en-US" sz="4800" b="1" dirty="0">
                <a:latin typeface="Calibri" pitchFamily="34" charset="0"/>
              </a:rPr>
              <a:t>Welcome</a:t>
            </a:r>
            <a:r>
              <a:rPr lang="en-US" sz="3200" dirty="0">
                <a:latin typeface="Calibri" pitchFamily="34" charset="0"/>
              </a:rPr>
              <a:t> </a:t>
            </a:r>
          </a:p>
          <a:p>
            <a:pPr marL="450850" indent="-342900" eaLnBrk="1" hangingPunct="1">
              <a:lnSpc>
                <a:spcPct val="102000"/>
              </a:lnSpc>
              <a:spcAft>
                <a:spcPts val="3000"/>
              </a:spcAft>
              <a:buClr>
                <a:srgbClr val="CC0000"/>
              </a:buClr>
              <a:buSzPct val="100000"/>
              <a:buFont typeface="Wingdings" pitchFamily="2" charset="2"/>
              <a:buChar char="§"/>
            </a:pPr>
            <a:r>
              <a:rPr lang="en-US" sz="2400" dirty="0">
                <a:latin typeface="Calibri" pitchFamily="34" charset="0"/>
              </a:rPr>
              <a:t>Region 1: Holly O'Brien, Regional Administrator</a:t>
            </a:r>
          </a:p>
          <a:p>
            <a:pPr marL="450850" indent="-342900" eaLnBrk="1" hangingPunct="1">
              <a:lnSpc>
                <a:spcPct val="102000"/>
              </a:lnSpc>
              <a:spcAft>
                <a:spcPts val="3000"/>
              </a:spcAft>
              <a:buClr>
                <a:srgbClr val="CC0000"/>
              </a:buClr>
              <a:buSzPct val="100000"/>
              <a:buFont typeface="Wingdings" pitchFamily="2" charset="2"/>
              <a:buChar char="§"/>
            </a:pPr>
            <a:r>
              <a:rPr lang="en-US" sz="2400" dirty="0">
                <a:latin typeface="Calibri" pitchFamily="34" charset="0"/>
              </a:rPr>
              <a:t>Region 2: </a:t>
            </a:r>
            <a:r>
              <a:rPr lang="en-US" sz="2400" dirty="0" err="1">
                <a:latin typeface="Calibri" pitchFamily="34" charset="0"/>
              </a:rPr>
              <a:t>Lenita</a:t>
            </a:r>
            <a:r>
              <a:rPr lang="en-US" sz="2400" dirty="0">
                <a:latin typeface="Calibri" pitchFamily="34" charset="0"/>
              </a:rPr>
              <a:t>-Jacobs Simmons, Regional Administrator</a:t>
            </a:r>
          </a:p>
          <a:p>
            <a:pPr marL="450850" indent="-342900" eaLnBrk="1" hangingPunct="1">
              <a:lnSpc>
                <a:spcPct val="102000"/>
              </a:lnSpc>
              <a:spcAft>
                <a:spcPts val="3000"/>
              </a:spcAft>
              <a:buClr>
                <a:srgbClr val="CC0000"/>
              </a:buClr>
              <a:buSzPct val="100000"/>
              <a:buFont typeface="Wingdings" pitchFamily="2" charset="2"/>
              <a:buChar char="§"/>
            </a:pPr>
            <a:r>
              <a:rPr lang="en-US" sz="2400" dirty="0">
                <a:latin typeface="Calibri" pitchFamily="34" charset="0"/>
              </a:rPr>
              <a:t>Region 3: Helen Parker, Regional Administrator</a:t>
            </a:r>
          </a:p>
          <a:p>
            <a:pPr marL="450850" indent="-342900" eaLnBrk="1" hangingPunct="1">
              <a:lnSpc>
                <a:spcPct val="102000"/>
              </a:lnSpc>
              <a:spcAft>
                <a:spcPts val="3000"/>
              </a:spcAft>
              <a:buClr>
                <a:srgbClr val="CC0000"/>
              </a:buClr>
              <a:buSzPct val="100000"/>
              <a:buFont typeface="Wingdings" pitchFamily="2" charset="2"/>
              <a:buChar char="§"/>
            </a:pPr>
            <a:r>
              <a:rPr lang="en-US" sz="2400" dirty="0">
                <a:latin typeface="Calibri" pitchFamily="34" charset="0"/>
              </a:rPr>
              <a:t>Region 4: Nick </a:t>
            </a:r>
            <a:r>
              <a:rPr lang="en-US" sz="2400" dirty="0" err="1">
                <a:latin typeface="Calibri" pitchFamily="34" charset="0"/>
              </a:rPr>
              <a:t>Lalpuis</a:t>
            </a:r>
            <a:r>
              <a:rPr lang="en-US" sz="2400" dirty="0">
                <a:latin typeface="Calibri" pitchFamily="34" charset="0"/>
              </a:rPr>
              <a:t>, Acting Regional Administrator</a:t>
            </a:r>
          </a:p>
          <a:p>
            <a:pPr marL="450850" indent="-342900" eaLnBrk="1" hangingPunct="1">
              <a:lnSpc>
                <a:spcPct val="102000"/>
              </a:lnSpc>
              <a:spcAft>
                <a:spcPts val="3000"/>
              </a:spcAft>
              <a:buClr>
                <a:srgbClr val="CC0000"/>
              </a:buClr>
              <a:buSzPct val="100000"/>
              <a:buFont typeface="Wingdings" pitchFamily="2" charset="2"/>
              <a:buChar char="§"/>
            </a:pPr>
            <a:r>
              <a:rPr lang="en-US" sz="2400" dirty="0">
                <a:latin typeface="Calibri" pitchFamily="34" charset="0"/>
              </a:rPr>
              <a:t>Region 5: Byron </a:t>
            </a:r>
            <a:r>
              <a:rPr lang="en-US" sz="2400" dirty="0" err="1">
                <a:latin typeface="Calibri" pitchFamily="34" charset="0"/>
              </a:rPr>
              <a:t>Zuidema</a:t>
            </a:r>
            <a:r>
              <a:rPr lang="en-US" sz="2400" dirty="0">
                <a:latin typeface="Calibri" pitchFamily="34" charset="0"/>
              </a:rPr>
              <a:t>, Regional Administrator</a:t>
            </a:r>
          </a:p>
          <a:p>
            <a:pPr marL="450850" indent="-342900" eaLnBrk="1" hangingPunct="1">
              <a:lnSpc>
                <a:spcPct val="102000"/>
              </a:lnSpc>
              <a:spcAft>
                <a:spcPts val="3000"/>
              </a:spcAft>
              <a:buClr>
                <a:srgbClr val="CC0000"/>
              </a:buClr>
              <a:buSzPct val="100000"/>
              <a:buFont typeface="Wingdings" pitchFamily="2" charset="2"/>
              <a:buChar char="§"/>
            </a:pPr>
            <a:r>
              <a:rPr lang="en-US" sz="2400" dirty="0">
                <a:latin typeface="Calibri" pitchFamily="34" charset="0"/>
              </a:rPr>
              <a:t>Region 6: Virginia Hamilton, Regional Administrator</a:t>
            </a:r>
          </a:p>
        </p:txBody>
      </p:sp>
      <p:sp>
        <p:nvSpPr>
          <p:cNvPr id="6" name="Rectangle 1"/>
          <p:cNvSpPr>
            <a:spLocks noGrp="1" noChangeArrowheads="1"/>
          </p:cNvSpPr>
          <p:nvPr>
            <p:ph type="title" idx="4294967295"/>
          </p:nvPr>
        </p:nvSpPr>
        <p:spPr>
          <a:xfrm>
            <a:off x="2490952" y="274639"/>
            <a:ext cx="6526924" cy="718590"/>
          </a:xfrm>
          <a:solidFill>
            <a:srgbClr val="FFCC99"/>
          </a:solidFill>
        </p:spPr>
        <p:txBody>
          <a:bodyPr lIns="0" tIns="0" rIns="0" bIns="0"/>
          <a:lstStyle/>
          <a:p>
            <a:pPr eaLnBrk="1" hangingPunct="1">
              <a:buFont typeface="Times New Roman" pitchFamily="16" charset="0"/>
              <a:buNone/>
              <a:tabLst>
                <a:tab pos="723900" algn="l"/>
                <a:tab pos="1447800" algn="l"/>
                <a:tab pos="2171700" algn="l"/>
                <a:tab pos="2895600" algn="l"/>
                <a:tab pos="3619500" algn="l"/>
                <a:tab pos="4343400" algn="l"/>
                <a:tab pos="5067300" algn="l"/>
                <a:tab pos="5791200" algn="l"/>
                <a:tab pos="6515100" algn="l"/>
              </a:tabLst>
              <a:defRPr/>
            </a:pPr>
            <a:r>
              <a:rPr lang="en-US" b="1" dirty="0"/>
              <a:t>Literacy and Numeracy Gains</a:t>
            </a:r>
          </a:p>
        </p:txBody>
      </p:sp>
    </p:spTree>
    <p:extLst>
      <p:ext uri="{BB962C8B-B14F-4D97-AF65-F5344CB8AC3E}">
        <p14:creationId xmlns:p14="http://schemas.microsoft.com/office/powerpoint/2010/main" val="251125659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2"/>
          <p:cNvSpPr>
            <a:spLocks noGrp="1" noChangeArrowheads="1"/>
          </p:cNvSpPr>
          <p:nvPr>
            <p:ph type="body" idx="4294967295"/>
          </p:nvPr>
        </p:nvSpPr>
        <p:spPr>
          <a:xfrm>
            <a:off x="121023" y="1264211"/>
            <a:ext cx="8901953" cy="5297954"/>
          </a:xfrm>
        </p:spPr>
        <p:txBody>
          <a:bodyPr lIns="0" tIns="0" rIns="0" bIns="0"/>
          <a:lstStyle/>
          <a:p>
            <a:pPr marL="0" indent="0" algn="ctr">
              <a:buNone/>
            </a:pPr>
            <a:r>
              <a:rPr lang="en-US" sz="2800" b="1" dirty="0"/>
              <a:t>Plain English </a:t>
            </a:r>
            <a:r>
              <a:rPr lang="en-US" sz="2800" b="1" dirty="0" smtClean="0"/>
              <a:t>Constructed Variables  </a:t>
            </a:r>
            <a:endParaRPr lang="en-US" sz="2800" dirty="0" smtClean="0">
              <a:solidFill>
                <a:schemeClr val="tx1"/>
              </a:solidFill>
            </a:endParaRPr>
          </a:p>
          <a:p>
            <a:pPr>
              <a:spcAft>
                <a:spcPts val="3000"/>
              </a:spcAft>
            </a:pPr>
            <a:r>
              <a:rPr lang="en-US" sz="2400" dirty="0" smtClean="0">
                <a:solidFill>
                  <a:schemeClr val="tx1"/>
                </a:solidFill>
              </a:rPr>
              <a:t>There are triple checks to ensure that the right participants are in the measure.</a:t>
            </a:r>
          </a:p>
          <a:p>
            <a:pPr>
              <a:spcAft>
                <a:spcPts val="3000"/>
              </a:spcAft>
            </a:pPr>
            <a:r>
              <a:rPr lang="en-US" sz="2400" dirty="0" smtClean="0">
                <a:solidFill>
                  <a:schemeClr val="tx1"/>
                </a:solidFill>
              </a:rPr>
              <a:t>To stay in the measure for the next round, a youth must still be BSD in one functional area.</a:t>
            </a:r>
          </a:p>
          <a:p>
            <a:pPr>
              <a:spcAft>
                <a:spcPts val="3000"/>
              </a:spcAft>
            </a:pPr>
            <a:r>
              <a:rPr lang="en-US" sz="2400" dirty="0" smtClean="0">
                <a:solidFill>
                  <a:schemeClr val="tx1"/>
                </a:solidFill>
              </a:rPr>
              <a:t>To be excluded for the next round, a youth must no longer be BSD in any functional area.</a:t>
            </a:r>
          </a:p>
          <a:p>
            <a:r>
              <a:rPr lang="en-US" sz="2400" dirty="0" smtClean="0">
                <a:solidFill>
                  <a:schemeClr val="tx1"/>
                </a:solidFill>
              </a:rPr>
              <a:t>TIP:  Know the RESULT! </a:t>
            </a:r>
          </a:p>
          <a:p>
            <a:pPr marL="857250" lvl="1" indent="-457200">
              <a:buFont typeface="Tahoma" pitchFamily="34" charset="0"/>
              <a:buChar char="–"/>
            </a:pPr>
            <a:r>
              <a:rPr lang="en-US" sz="2000" dirty="0" smtClean="0">
                <a:solidFill>
                  <a:schemeClr val="tx1"/>
                </a:solidFill>
              </a:rPr>
              <a:t>No matter what you check after the pre-test, a youth’s results determines BSD for this measure</a:t>
            </a:r>
          </a:p>
        </p:txBody>
      </p:sp>
      <p:sp>
        <p:nvSpPr>
          <p:cNvPr id="5" name="Rectangle 1"/>
          <p:cNvSpPr>
            <a:spLocks noGrp="1" noChangeArrowheads="1"/>
          </p:cNvSpPr>
          <p:nvPr>
            <p:ph type="title" idx="4294967295"/>
          </p:nvPr>
        </p:nvSpPr>
        <p:spPr>
          <a:xfrm>
            <a:off x="3499945" y="274638"/>
            <a:ext cx="5223368" cy="687059"/>
          </a:xfrm>
          <a:solidFill>
            <a:srgbClr val="FFCC99"/>
          </a:solidFill>
        </p:spPr>
        <p:txBody>
          <a:bodyPr/>
          <a:lstStyle/>
          <a:p>
            <a:pPr eaLnBrk="1" hangingPunct="1">
              <a:lnSpc>
                <a:spcPct val="100000"/>
              </a:lnSpc>
              <a:tabLst>
                <a:tab pos="723900" algn="l"/>
                <a:tab pos="1447800" algn="l"/>
                <a:tab pos="2171700" algn="l"/>
                <a:tab pos="2895600" algn="l"/>
                <a:tab pos="3619500" algn="l"/>
                <a:tab pos="4343400" algn="l"/>
                <a:tab pos="5067300" algn="l"/>
                <a:tab pos="5791200" algn="l"/>
                <a:tab pos="6515100" algn="l"/>
              </a:tabLst>
            </a:pPr>
            <a:r>
              <a:rPr lang="en-US" sz="3600" b="1" dirty="0" smtClean="0"/>
              <a:t>Constructed Variables</a:t>
            </a:r>
          </a:p>
        </p:txBody>
      </p:sp>
    </p:spTree>
    <p:extLst>
      <p:ext uri="{BB962C8B-B14F-4D97-AF65-F5344CB8AC3E}">
        <p14:creationId xmlns:p14="http://schemas.microsoft.com/office/powerpoint/2010/main" val="339112368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2"/>
          <p:cNvSpPr>
            <a:spLocks noGrp="1" noChangeArrowheads="1"/>
          </p:cNvSpPr>
          <p:nvPr>
            <p:ph type="body" idx="4294967295"/>
          </p:nvPr>
        </p:nvSpPr>
        <p:spPr>
          <a:xfrm>
            <a:off x="457200" y="1425575"/>
            <a:ext cx="8229600" cy="4700588"/>
          </a:xfrm>
        </p:spPr>
        <p:txBody>
          <a:bodyPr lIns="0" tIns="0" rIns="0" bIns="0"/>
          <a:lstStyle/>
          <a:p>
            <a:pPr marL="565150" indent="-457200" eaLnBrk="1" hangingPunct="1">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chemeClr val="tx1"/>
                </a:solidFill>
              </a:rPr>
              <a:t>Lit-</a:t>
            </a:r>
            <a:r>
              <a:rPr lang="en-US" dirty="0" err="1" smtClean="0">
                <a:solidFill>
                  <a:schemeClr val="tx1"/>
                </a:solidFill>
              </a:rPr>
              <a:t>Num</a:t>
            </a:r>
            <a:r>
              <a:rPr lang="en-US" dirty="0" smtClean="0">
                <a:solidFill>
                  <a:schemeClr val="tx1"/>
                </a:solidFill>
              </a:rPr>
              <a:t> Start Date</a:t>
            </a:r>
          </a:p>
          <a:p>
            <a:pPr marL="863600" lvl="1" indent="-323850" eaLnBrk="1" hangingPunct="1">
              <a:buSzPct val="100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rPr>
              <a:t>This constructed variable is no longer used since all Youth who were initially registered in PY 2006 have either exited from services or completed their third participation year.</a:t>
            </a:r>
          </a:p>
          <a:p>
            <a:pPr marL="863600" lvl="1" indent="-323850" eaLnBrk="1" hangingPunct="1">
              <a:buSzPct val="100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rPr>
              <a:t>It is retained only for historical reports.</a:t>
            </a:r>
          </a:p>
        </p:txBody>
      </p:sp>
      <p:sp>
        <p:nvSpPr>
          <p:cNvPr id="5" name="Rectangle 1"/>
          <p:cNvSpPr>
            <a:spLocks noGrp="1" noChangeArrowheads="1"/>
          </p:cNvSpPr>
          <p:nvPr>
            <p:ph type="title" idx="4294967295"/>
          </p:nvPr>
        </p:nvSpPr>
        <p:spPr>
          <a:xfrm>
            <a:off x="3499945" y="274638"/>
            <a:ext cx="5223368" cy="687059"/>
          </a:xfrm>
          <a:solidFill>
            <a:srgbClr val="FFCC99"/>
          </a:solidFill>
        </p:spPr>
        <p:txBody>
          <a:bodyPr/>
          <a:lstStyle/>
          <a:p>
            <a:pPr eaLnBrk="1" hangingPunct="1">
              <a:lnSpc>
                <a:spcPct val="100000"/>
              </a:lnSpc>
              <a:tabLst>
                <a:tab pos="723900" algn="l"/>
                <a:tab pos="1447800" algn="l"/>
                <a:tab pos="2171700" algn="l"/>
                <a:tab pos="2895600" algn="l"/>
                <a:tab pos="3619500" algn="l"/>
                <a:tab pos="4343400" algn="l"/>
                <a:tab pos="5067300" algn="l"/>
                <a:tab pos="5791200" algn="l"/>
                <a:tab pos="6515100" algn="l"/>
              </a:tabLst>
            </a:pPr>
            <a:r>
              <a:rPr lang="en-US" sz="3600" b="1" dirty="0" smtClean="0"/>
              <a:t>Constructed Variables</a:t>
            </a:r>
          </a:p>
        </p:txBody>
      </p:sp>
    </p:spTree>
    <p:extLst>
      <p:ext uri="{BB962C8B-B14F-4D97-AF65-F5344CB8AC3E}">
        <p14:creationId xmlns:p14="http://schemas.microsoft.com/office/powerpoint/2010/main" val="20855843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2"/>
          <p:cNvSpPr>
            <a:spLocks noGrp="1" noChangeArrowheads="1"/>
          </p:cNvSpPr>
          <p:nvPr>
            <p:ph type="body" idx="4294967295"/>
          </p:nvPr>
        </p:nvSpPr>
        <p:spPr>
          <a:xfrm>
            <a:off x="53789" y="1290918"/>
            <a:ext cx="9265023" cy="5432611"/>
          </a:xfrm>
        </p:spPr>
        <p:txBody>
          <a:bodyPr lIns="0" tIns="0" rIns="0" bIns="0"/>
          <a:lstStyle/>
          <a:p>
            <a:pPr marL="107950" indent="0" eaLnBrk="1" hangingPunct="1">
              <a:buSzPct val="4500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smtClean="0">
                <a:solidFill>
                  <a:schemeClr val="tx1"/>
                </a:solidFill>
              </a:rPr>
              <a:t>Current Participation Year</a:t>
            </a:r>
          </a:p>
          <a:p>
            <a:pPr marL="463550" indent="-323850" eaLnBrk="1" hangingPunct="1">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dirty="0" smtClean="0">
                <a:solidFill>
                  <a:srgbClr val="000000"/>
                </a:solidFill>
              </a:rPr>
              <a:t> </a:t>
            </a:r>
            <a:r>
              <a:rPr lang="en-US" sz="2000" dirty="0" smtClean="0">
                <a:solidFill>
                  <a:srgbClr val="000000"/>
                </a:solidFill>
                <a:cs typeface="Arial" pitchFamily="34" charset="0"/>
              </a:rPr>
              <a:t>Year #1:</a:t>
            </a:r>
          </a:p>
          <a:p>
            <a:pPr marL="960438" lvl="1" indent="-287338" eaLnBrk="1" hangingPunct="1">
              <a:buSzPct val="100000"/>
              <a:buFont typeface="Tahoma"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800" dirty="0" smtClean="0">
                <a:solidFill>
                  <a:srgbClr val="000000"/>
                </a:solidFill>
              </a:rPr>
              <a:t>Start</a:t>
            </a:r>
            <a:r>
              <a:rPr lang="en-US" sz="1800" dirty="0" smtClean="0">
                <a:solidFill>
                  <a:srgbClr val="000000"/>
                </a:solidFill>
                <a:cs typeface="Arial" pitchFamily="34" charset="0"/>
              </a:rPr>
              <a:t> </a:t>
            </a:r>
            <a:r>
              <a:rPr lang="en-US" sz="1800" dirty="0" smtClean="0">
                <a:solidFill>
                  <a:srgbClr val="000000"/>
                </a:solidFill>
              </a:rPr>
              <a:t>of</a:t>
            </a:r>
            <a:r>
              <a:rPr lang="en-US" sz="1800" dirty="0" smtClean="0">
                <a:solidFill>
                  <a:srgbClr val="000000"/>
                </a:solidFill>
                <a:cs typeface="Arial" pitchFamily="34" charset="0"/>
              </a:rPr>
              <a:t> P</a:t>
            </a:r>
            <a:r>
              <a:rPr lang="en-US" sz="1800" dirty="0" smtClean="0">
                <a:solidFill>
                  <a:srgbClr val="000000"/>
                </a:solidFill>
              </a:rPr>
              <a:t>art</a:t>
            </a:r>
            <a:r>
              <a:rPr lang="en-US" sz="1800" dirty="0" smtClean="0">
                <a:solidFill>
                  <a:srgbClr val="000000"/>
                </a:solidFill>
                <a:cs typeface="Arial" pitchFamily="34" charset="0"/>
              </a:rPr>
              <a:t>icip</a:t>
            </a:r>
            <a:r>
              <a:rPr lang="en-US" sz="1800" dirty="0" smtClean="0">
                <a:solidFill>
                  <a:srgbClr val="000000"/>
                </a:solidFill>
              </a:rPr>
              <a:t>at</a:t>
            </a:r>
            <a:r>
              <a:rPr lang="en-US" sz="1800" dirty="0" smtClean="0">
                <a:solidFill>
                  <a:srgbClr val="000000"/>
                </a:solidFill>
                <a:cs typeface="Arial" pitchFamily="34" charset="0"/>
              </a:rPr>
              <a:t>io</a:t>
            </a:r>
            <a:r>
              <a:rPr lang="en-US" sz="1800" dirty="0" smtClean="0">
                <a:solidFill>
                  <a:srgbClr val="000000"/>
                </a:solidFill>
              </a:rPr>
              <a:t>n</a:t>
            </a:r>
            <a:r>
              <a:rPr lang="en-US" sz="1800" dirty="0" smtClean="0">
                <a:solidFill>
                  <a:srgbClr val="000000"/>
                </a:solidFill>
                <a:cs typeface="Arial" pitchFamily="34" charset="0"/>
              </a:rPr>
              <a:t> Y</a:t>
            </a:r>
            <a:r>
              <a:rPr lang="en-US" sz="1800" dirty="0" smtClean="0">
                <a:solidFill>
                  <a:srgbClr val="000000"/>
                </a:solidFill>
              </a:rPr>
              <a:t>ear#1</a:t>
            </a:r>
            <a:r>
              <a:rPr lang="en-US" sz="1800" dirty="0" smtClean="0">
                <a:solidFill>
                  <a:srgbClr val="000000"/>
                </a:solidFill>
                <a:cs typeface="Arial" pitchFamily="34" charset="0"/>
              </a:rPr>
              <a:t> </a:t>
            </a:r>
            <a:r>
              <a:rPr lang="en-US" sz="1800" dirty="0" smtClean="0">
                <a:solidFill>
                  <a:srgbClr val="000000"/>
                </a:solidFill>
              </a:rPr>
              <a:t>=</a:t>
            </a:r>
            <a:r>
              <a:rPr lang="en-US" sz="1800" dirty="0" smtClean="0">
                <a:solidFill>
                  <a:srgbClr val="000000"/>
                </a:solidFill>
                <a:cs typeface="Arial" pitchFamily="34" charset="0"/>
              </a:rPr>
              <a:t> </a:t>
            </a:r>
            <a:r>
              <a:rPr lang="en-US" sz="1800" dirty="0" smtClean="0">
                <a:solidFill>
                  <a:srgbClr val="000000"/>
                </a:solidFill>
              </a:rPr>
              <a:t>Date</a:t>
            </a:r>
            <a:r>
              <a:rPr lang="en-US" sz="1800" dirty="0" smtClean="0">
                <a:solidFill>
                  <a:srgbClr val="000000"/>
                </a:solidFill>
                <a:cs typeface="Arial" pitchFamily="34" charset="0"/>
              </a:rPr>
              <a:t> </a:t>
            </a:r>
            <a:r>
              <a:rPr lang="en-US" sz="1800" dirty="0" smtClean="0">
                <a:solidFill>
                  <a:srgbClr val="000000"/>
                </a:solidFill>
              </a:rPr>
              <a:t>of</a:t>
            </a:r>
            <a:r>
              <a:rPr lang="en-US" sz="1800" dirty="0" smtClean="0">
                <a:solidFill>
                  <a:srgbClr val="000000"/>
                </a:solidFill>
                <a:cs typeface="Arial" pitchFamily="34" charset="0"/>
              </a:rPr>
              <a:t> </a:t>
            </a:r>
            <a:r>
              <a:rPr lang="en-US" sz="1800" dirty="0" smtClean="0">
                <a:solidFill>
                  <a:srgbClr val="000000"/>
                </a:solidFill>
              </a:rPr>
              <a:t>F</a:t>
            </a:r>
            <a:r>
              <a:rPr lang="en-US" sz="1800" dirty="0" smtClean="0">
                <a:solidFill>
                  <a:srgbClr val="000000"/>
                </a:solidFill>
                <a:cs typeface="Arial" pitchFamily="34" charset="0"/>
              </a:rPr>
              <a:t>irs</a:t>
            </a:r>
            <a:r>
              <a:rPr lang="en-US" sz="1800" dirty="0" smtClean="0">
                <a:solidFill>
                  <a:srgbClr val="000000"/>
                </a:solidFill>
              </a:rPr>
              <a:t>t</a:t>
            </a:r>
            <a:r>
              <a:rPr lang="en-US" sz="1800" dirty="0" smtClean="0">
                <a:solidFill>
                  <a:srgbClr val="000000"/>
                </a:solidFill>
                <a:cs typeface="Arial" pitchFamily="34" charset="0"/>
              </a:rPr>
              <a:t> Y</a:t>
            </a:r>
            <a:r>
              <a:rPr lang="en-US" sz="1800" dirty="0" smtClean="0">
                <a:solidFill>
                  <a:srgbClr val="000000"/>
                </a:solidFill>
              </a:rPr>
              <a:t>outh</a:t>
            </a:r>
            <a:r>
              <a:rPr lang="en-US" sz="1800" dirty="0" smtClean="0">
                <a:solidFill>
                  <a:srgbClr val="000000"/>
                </a:solidFill>
                <a:cs typeface="Arial" pitchFamily="34" charset="0"/>
              </a:rPr>
              <a:t> </a:t>
            </a:r>
            <a:r>
              <a:rPr lang="en-US" sz="1800" dirty="0" smtClean="0">
                <a:solidFill>
                  <a:srgbClr val="000000"/>
                </a:solidFill>
              </a:rPr>
              <a:t>Serv</a:t>
            </a:r>
            <a:r>
              <a:rPr lang="en-US" sz="1800" dirty="0" smtClean="0">
                <a:solidFill>
                  <a:srgbClr val="000000"/>
                </a:solidFill>
                <a:cs typeface="Arial" pitchFamily="34" charset="0"/>
              </a:rPr>
              <a:t>ic</a:t>
            </a:r>
            <a:r>
              <a:rPr lang="en-US" sz="1800" dirty="0" smtClean="0">
                <a:solidFill>
                  <a:srgbClr val="000000"/>
                </a:solidFill>
              </a:rPr>
              <a:t>e (2/15/10)</a:t>
            </a:r>
          </a:p>
          <a:p>
            <a:pPr marL="960438" lvl="1" indent="-287338" eaLnBrk="1" hangingPunct="1">
              <a:spcAft>
                <a:spcPts val="2400"/>
              </a:spcAft>
              <a:buSzPct val="100000"/>
              <a:buFont typeface="Tahoma"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800" dirty="0" smtClean="0">
                <a:solidFill>
                  <a:srgbClr val="000000"/>
                </a:solidFill>
              </a:rPr>
              <a:t>End</a:t>
            </a:r>
            <a:r>
              <a:rPr lang="en-US" sz="1800" dirty="0" smtClean="0">
                <a:solidFill>
                  <a:srgbClr val="000000"/>
                </a:solidFill>
                <a:cs typeface="Arial" pitchFamily="34" charset="0"/>
              </a:rPr>
              <a:t> </a:t>
            </a:r>
            <a:r>
              <a:rPr lang="en-US" sz="1800" dirty="0" smtClean="0">
                <a:solidFill>
                  <a:srgbClr val="000000"/>
                </a:solidFill>
              </a:rPr>
              <a:t>of</a:t>
            </a:r>
            <a:r>
              <a:rPr lang="en-US" sz="1800" dirty="0" smtClean="0">
                <a:solidFill>
                  <a:srgbClr val="000000"/>
                </a:solidFill>
                <a:cs typeface="Arial" pitchFamily="34" charset="0"/>
              </a:rPr>
              <a:t> P</a:t>
            </a:r>
            <a:r>
              <a:rPr lang="en-US" sz="1800" dirty="0" smtClean="0">
                <a:solidFill>
                  <a:srgbClr val="000000"/>
                </a:solidFill>
              </a:rPr>
              <a:t>art</a:t>
            </a:r>
            <a:r>
              <a:rPr lang="en-US" sz="1800" dirty="0" smtClean="0">
                <a:solidFill>
                  <a:srgbClr val="000000"/>
                </a:solidFill>
                <a:cs typeface="Arial" pitchFamily="34" charset="0"/>
              </a:rPr>
              <a:t>ici</a:t>
            </a:r>
            <a:r>
              <a:rPr lang="en-US" sz="1800" dirty="0" smtClean="0">
                <a:solidFill>
                  <a:srgbClr val="000000"/>
                </a:solidFill>
              </a:rPr>
              <a:t>p</a:t>
            </a:r>
            <a:r>
              <a:rPr lang="en-US" sz="1800" dirty="0" smtClean="0">
                <a:solidFill>
                  <a:srgbClr val="000000"/>
                </a:solidFill>
                <a:cs typeface="Arial" pitchFamily="34" charset="0"/>
              </a:rPr>
              <a:t>a</a:t>
            </a:r>
            <a:r>
              <a:rPr lang="en-US" sz="1800" dirty="0" smtClean="0">
                <a:solidFill>
                  <a:srgbClr val="000000"/>
                </a:solidFill>
              </a:rPr>
              <a:t>t</a:t>
            </a:r>
            <a:r>
              <a:rPr lang="en-US" sz="1800" dirty="0" smtClean="0">
                <a:solidFill>
                  <a:srgbClr val="000000"/>
                </a:solidFill>
                <a:cs typeface="Arial" pitchFamily="34" charset="0"/>
              </a:rPr>
              <a:t>io</a:t>
            </a:r>
            <a:r>
              <a:rPr lang="en-US" sz="1800" dirty="0" smtClean="0">
                <a:solidFill>
                  <a:srgbClr val="000000"/>
                </a:solidFill>
              </a:rPr>
              <a:t>n</a:t>
            </a:r>
            <a:r>
              <a:rPr lang="en-US" sz="1800" dirty="0" smtClean="0">
                <a:solidFill>
                  <a:srgbClr val="000000"/>
                </a:solidFill>
                <a:cs typeface="Arial" pitchFamily="34" charset="0"/>
              </a:rPr>
              <a:t> Y</a:t>
            </a:r>
            <a:r>
              <a:rPr lang="en-US" sz="1800" dirty="0" smtClean="0">
                <a:solidFill>
                  <a:srgbClr val="000000"/>
                </a:solidFill>
              </a:rPr>
              <a:t>ear#1</a:t>
            </a:r>
            <a:r>
              <a:rPr lang="en-US" sz="1800" dirty="0" smtClean="0">
                <a:solidFill>
                  <a:srgbClr val="000000"/>
                </a:solidFill>
                <a:cs typeface="Arial" pitchFamily="34" charset="0"/>
              </a:rPr>
              <a:t> </a:t>
            </a:r>
            <a:r>
              <a:rPr lang="en-US" sz="1800" dirty="0" smtClean="0">
                <a:solidFill>
                  <a:srgbClr val="000000"/>
                </a:solidFill>
              </a:rPr>
              <a:t>=</a:t>
            </a:r>
            <a:r>
              <a:rPr lang="en-US" sz="1800" dirty="0" smtClean="0">
                <a:solidFill>
                  <a:srgbClr val="000000"/>
                </a:solidFill>
                <a:cs typeface="Arial" pitchFamily="34" charset="0"/>
              </a:rPr>
              <a:t> </a:t>
            </a:r>
            <a:r>
              <a:rPr lang="en-US" sz="1800" dirty="0" smtClean="0">
                <a:solidFill>
                  <a:srgbClr val="000000"/>
                </a:solidFill>
              </a:rPr>
              <a:t>Date</a:t>
            </a:r>
            <a:r>
              <a:rPr lang="en-US" sz="1800" dirty="0" smtClean="0">
                <a:solidFill>
                  <a:srgbClr val="000000"/>
                </a:solidFill>
                <a:cs typeface="Arial" pitchFamily="34" charset="0"/>
              </a:rPr>
              <a:t> </a:t>
            </a:r>
            <a:r>
              <a:rPr lang="en-US" sz="1800" dirty="0" smtClean="0">
                <a:solidFill>
                  <a:srgbClr val="000000"/>
                </a:solidFill>
              </a:rPr>
              <a:t>of</a:t>
            </a:r>
            <a:r>
              <a:rPr lang="en-US" sz="1800" dirty="0" smtClean="0">
                <a:solidFill>
                  <a:srgbClr val="000000"/>
                </a:solidFill>
                <a:cs typeface="Arial" pitchFamily="34" charset="0"/>
              </a:rPr>
              <a:t> </a:t>
            </a:r>
            <a:r>
              <a:rPr lang="en-US" sz="1800" dirty="0" smtClean="0">
                <a:solidFill>
                  <a:srgbClr val="000000"/>
                </a:solidFill>
              </a:rPr>
              <a:t>F</a:t>
            </a:r>
            <a:r>
              <a:rPr lang="en-US" sz="1800" dirty="0" smtClean="0">
                <a:solidFill>
                  <a:srgbClr val="000000"/>
                </a:solidFill>
                <a:cs typeface="Arial" pitchFamily="34" charset="0"/>
              </a:rPr>
              <a:t>i</a:t>
            </a:r>
            <a:r>
              <a:rPr lang="en-US" sz="1800" dirty="0" smtClean="0">
                <a:solidFill>
                  <a:srgbClr val="000000"/>
                </a:solidFill>
              </a:rPr>
              <a:t>rst</a:t>
            </a:r>
            <a:r>
              <a:rPr lang="en-US" sz="1800" dirty="0" smtClean="0">
                <a:solidFill>
                  <a:srgbClr val="000000"/>
                </a:solidFill>
                <a:cs typeface="Arial" pitchFamily="34" charset="0"/>
              </a:rPr>
              <a:t> Y</a:t>
            </a:r>
            <a:r>
              <a:rPr lang="en-US" sz="1800" dirty="0" smtClean="0">
                <a:solidFill>
                  <a:srgbClr val="000000"/>
                </a:solidFill>
              </a:rPr>
              <a:t>outh</a:t>
            </a:r>
            <a:r>
              <a:rPr lang="en-US" sz="1800" dirty="0" smtClean="0">
                <a:solidFill>
                  <a:srgbClr val="000000"/>
                </a:solidFill>
                <a:cs typeface="Arial" pitchFamily="34" charset="0"/>
              </a:rPr>
              <a:t> </a:t>
            </a:r>
            <a:r>
              <a:rPr lang="en-US" sz="1800" dirty="0" smtClean="0">
                <a:solidFill>
                  <a:srgbClr val="000000"/>
                </a:solidFill>
              </a:rPr>
              <a:t>Serv</a:t>
            </a:r>
            <a:r>
              <a:rPr lang="en-US" sz="1800" dirty="0" smtClean="0">
                <a:solidFill>
                  <a:srgbClr val="000000"/>
                </a:solidFill>
                <a:cs typeface="Arial" pitchFamily="34" charset="0"/>
              </a:rPr>
              <a:t>i</a:t>
            </a:r>
            <a:r>
              <a:rPr lang="en-US" sz="1800" dirty="0" smtClean="0">
                <a:solidFill>
                  <a:srgbClr val="000000"/>
                </a:solidFill>
              </a:rPr>
              <a:t>ce</a:t>
            </a:r>
            <a:r>
              <a:rPr lang="en-US" sz="1800" dirty="0" smtClean="0">
                <a:solidFill>
                  <a:srgbClr val="000000"/>
                </a:solidFill>
                <a:cs typeface="Arial" pitchFamily="34" charset="0"/>
              </a:rPr>
              <a:t> </a:t>
            </a:r>
            <a:r>
              <a:rPr lang="en-US" sz="1800" dirty="0" smtClean="0">
                <a:solidFill>
                  <a:srgbClr val="000000"/>
                </a:solidFill>
              </a:rPr>
              <a:t>+</a:t>
            </a:r>
            <a:r>
              <a:rPr lang="en-US" sz="1800" dirty="0" smtClean="0">
                <a:solidFill>
                  <a:srgbClr val="000000"/>
                </a:solidFill>
                <a:cs typeface="Arial" pitchFamily="34" charset="0"/>
              </a:rPr>
              <a:t> </a:t>
            </a:r>
            <a:r>
              <a:rPr lang="en-US" sz="1800" dirty="0" smtClean="0">
                <a:solidFill>
                  <a:srgbClr val="000000"/>
                </a:solidFill>
              </a:rPr>
              <a:t>1</a:t>
            </a:r>
            <a:r>
              <a:rPr lang="en-US" sz="1800" dirty="0" smtClean="0">
                <a:solidFill>
                  <a:srgbClr val="000000"/>
                </a:solidFill>
                <a:cs typeface="Arial" pitchFamily="34" charset="0"/>
              </a:rPr>
              <a:t> Y</a:t>
            </a:r>
            <a:r>
              <a:rPr lang="en-US" sz="1800" dirty="0" smtClean="0">
                <a:solidFill>
                  <a:srgbClr val="000000"/>
                </a:solidFill>
              </a:rPr>
              <a:t>ear (2/15/11)</a:t>
            </a:r>
          </a:p>
          <a:p>
            <a:pPr marL="463550" indent="-323850" eaLnBrk="1" hangingPunct="1">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dirty="0" smtClean="0">
                <a:solidFill>
                  <a:srgbClr val="000000"/>
                </a:solidFill>
                <a:cs typeface="Arial" pitchFamily="34" charset="0"/>
              </a:rPr>
              <a:t>Y</a:t>
            </a:r>
            <a:r>
              <a:rPr lang="en-US" sz="2000" dirty="0" smtClean="0">
                <a:solidFill>
                  <a:srgbClr val="000000"/>
                </a:solidFill>
              </a:rPr>
              <a:t>ear #2:</a:t>
            </a:r>
          </a:p>
          <a:p>
            <a:pPr marL="960438" lvl="1" indent="-287338" eaLnBrk="1" hangingPunct="1">
              <a:buSzPct val="100000"/>
              <a:buFont typeface="Tahoma"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800" dirty="0" smtClean="0">
                <a:solidFill>
                  <a:srgbClr val="000000"/>
                </a:solidFill>
              </a:rPr>
              <a:t>Start</a:t>
            </a:r>
            <a:r>
              <a:rPr lang="en-US" sz="1800" dirty="0" smtClean="0">
                <a:solidFill>
                  <a:srgbClr val="000000"/>
                </a:solidFill>
                <a:cs typeface="Arial" pitchFamily="34" charset="0"/>
              </a:rPr>
              <a:t> </a:t>
            </a:r>
            <a:r>
              <a:rPr lang="en-US" sz="1800" dirty="0" smtClean="0">
                <a:solidFill>
                  <a:srgbClr val="000000"/>
                </a:solidFill>
              </a:rPr>
              <a:t>of</a:t>
            </a:r>
            <a:r>
              <a:rPr lang="en-US" sz="1800" dirty="0" smtClean="0">
                <a:solidFill>
                  <a:srgbClr val="000000"/>
                </a:solidFill>
                <a:cs typeface="Arial" pitchFamily="34" charset="0"/>
              </a:rPr>
              <a:t> P</a:t>
            </a:r>
            <a:r>
              <a:rPr lang="en-US" sz="1800" dirty="0" smtClean="0">
                <a:solidFill>
                  <a:srgbClr val="000000"/>
                </a:solidFill>
              </a:rPr>
              <a:t>art</a:t>
            </a:r>
            <a:r>
              <a:rPr lang="en-US" sz="1800" dirty="0" smtClean="0">
                <a:solidFill>
                  <a:srgbClr val="000000"/>
                </a:solidFill>
                <a:cs typeface="Arial" pitchFamily="34" charset="0"/>
              </a:rPr>
              <a:t>icip</a:t>
            </a:r>
            <a:r>
              <a:rPr lang="en-US" sz="1800" dirty="0" smtClean="0">
                <a:solidFill>
                  <a:srgbClr val="000000"/>
                </a:solidFill>
              </a:rPr>
              <a:t>at</a:t>
            </a:r>
            <a:r>
              <a:rPr lang="en-US" sz="1800" dirty="0" smtClean="0">
                <a:solidFill>
                  <a:srgbClr val="000000"/>
                </a:solidFill>
                <a:cs typeface="Arial" pitchFamily="34" charset="0"/>
              </a:rPr>
              <a:t>io</a:t>
            </a:r>
            <a:r>
              <a:rPr lang="en-US" sz="1800" dirty="0" smtClean="0">
                <a:solidFill>
                  <a:srgbClr val="000000"/>
                </a:solidFill>
              </a:rPr>
              <a:t>n</a:t>
            </a:r>
            <a:r>
              <a:rPr lang="en-US" sz="1800" dirty="0" smtClean="0">
                <a:solidFill>
                  <a:srgbClr val="000000"/>
                </a:solidFill>
                <a:cs typeface="Arial" pitchFamily="34" charset="0"/>
              </a:rPr>
              <a:t> Y</a:t>
            </a:r>
            <a:r>
              <a:rPr lang="en-US" sz="1800" dirty="0" smtClean="0">
                <a:solidFill>
                  <a:srgbClr val="000000"/>
                </a:solidFill>
              </a:rPr>
              <a:t>ear#2</a:t>
            </a:r>
            <a:r>
              <a:rPr lang="en-US" sz="1800" dirty="0" smtClean="0">
                <a:solidFill>
                  <a:srgbClr val="000000"/>
                </a:solidFill>
                <a:cs typeface="Arial" pitchFamily="34" charset="0"/>
              </a:rPr>
              <a:t> </a:t>
            </a:r>
            <a:r>
              <a:rPr lang="en-US" sz="1800" dirty="0" smtClean="0">
                <a:solidFill>
                  <a:srgbClr val="000000"/>
                </a:solidFill>
              </a:rPr>
              <a:t>=</a:t>
            </a:r>
            <a:r>
              <a:rPr lang="en-US" sz="1800" dirty="0" smtClean="0">
                <a:solidFill>
                  <a:srgbClr val="000000"/>
                </a:solidFill>
                <a:cs typeface="Arial" pitchFamily="34" charset="0"/>
              </a:rPr>
              <a:t> </a:t>
            </a:r>
            <a:r>
              <a:rPr lang="en-US" sz="1800" dirty="0" smtClean="0">
                <a:solidFill>
                  <a:srgbClr val="000000"/>
                </a:solidFill>
              </a:rPr>
              <a:t>Date</a:t>
            </a:r>
            <a:r>
              <a:rPr lang="en-US" sz="1800" dirty="0" smtClean="0">
                <a:solidFill>
                  <a:srgbClr val="000000"/>
                </a:solidFill>
                <a:cs typeface="Arial" pitchFamily="34" charset="0"/>
              </a:rPr>
              <a:t> </a:t>
            </a:r>
            <a:r>
              <a:rPr lang="en-US" sz="1800" dirty="0" smtClean="0">
                <a:solidFill>
                  <a:srgbClr val="000000"/>
                </a:solidFill>
              </a:rPr>
              <a:t>of</a:t>
            </a:r>
            <a:r>
              <a:rPr lang="en-US" sz="1800" dirty="0" smtClean="0">
                <a:solidFill>
                  <a:srgbClr val="000000"/>
                </a:solidFill>
                <a:cs typeface="Arial" pitchFamily="34" charset="0"/>
              </a:rPr>
              <a:t> </a:t>
            </a:r>
            <a:r>
              <a:rPr lang="en-US" sz="1800" dirty="0" smtClean="0">
                <a:solidFill>
                  <a:srgbClr val="000000"/>
                </a:solidFill>
              </a:rPr>
              <a:t>F</a:t>
            </a:r>
            <a:r>
              <a:rPr lang="en-US" sz="1800" dirty="0" smtClean="0">
                <a:solidFill>
                  <a:srgbClr val="000000"/>
                </a:solidFill>
                <a:cs typeface="Arial" pitchFamily="34" charset="0"/>
              </a:rPr>
              <a:t>irs</a:t>
            </a:r>
            <a:r>
              <a:rPr lang="en-US" sz="1800" dirty="0" smtClean="0">
                <a:solidFill>
                  <a:srgbClr val="000000"/>
                </a:solidFill>
              </a:rPr>
              <a:t>t</a:t>
            </a:r>
            <a:r>
              <a:rPr lang="en-US" sz="1800" dirty="0" smtClean="0">
                <a:solidFill>
                  <a:srgbClr val="000000"/>
                </a:solidFill>
                <a:cs typeface="Arial" pitchFamily="34" charset="0"/>
              </a:rPr>
              <a:t> Y</a:t>
            </a:r>
            <a:r>
              <a:rPr lang="en-US" sz="1800" dirty="0" smtClean="0">
                <a:solidFill>
                  <a:srgbClr val="000000"/>
                </a:solidFill>
              </a:rPr>
              <a:t>outh</a:t>
            </a:r>
            <a:r>
              <a:rPr lang="en-US" sz="1800" dirty="0" smtClean="0">
                <a:solidFill>
                  <a:srgbClr val="000000"/>
                </a:solidFill>
                <a:cs typeface="Arial" pitchFamily="34" charset="0"/>
              </a:rPr>
              <a:t> </a:t>
            </a:r>
            <a:r>
              <a:rPr lang="en-US" sz="1800" dirty="0" smtClean="0">
                <a:solidFill>
                  <a:srgbClr val="000000"/>
                </a:solidFill>
              </a:rPr>
              <a:t>Serv</a:t>
            </a:r>
            <a:r>
              <a:rPr lang="en-US" sz="1800" dirty="0" smtClean="0">
                <a:solidFill>
                  <a:srgbClr val="000000"/>
                </a:solidFill>
                <a:cs typeface="Arial" pitchFamily="34" charset="0"/>
              </a:rPr>
              <a:t>ic</a:t>
            </a:r>
            <a:r>
              <a:rPr lang="en-US" sz="1800" dirty="0" smtClean="0">
                <a:solidFill>
                  <a:srgbClr val="000000"/>
                </a:solidFill>
              </a:rPr>
              <a:t>e</a:t>
            </a:r>
            <a:r>
              <a:rPr lang="en-US" sz="1800" dirty="0" smtClean="0">
                <a:solidFill>
                  <a:srgbClr val="000000"/>
                </a:solidFill>
                <a:cs typeface="Arial" pitchFamily="34" charset="0"/>
              </a:rPr>
              <a:t> </a:t>
            </a:r>
            <a:r>
              <a:rPr lang="en-US" sz="1800" dirty="0" smtClean="0">
                <a:solidFill>
                  <a:srgbClr val="000000"/>
                </a:solidFill>
              </a:rPr>
              <a:t>+</a:t>
            </a:r>
            <a:r>
              <a:rPr lang="en-US" sz="1800" dirty="0" smtClean="0">
                <a:solidFill>
                  <a:srgbClr val="000000"/>
                </a:solidFill>
                <a:cs typeface="Arial" pitchFamily="34" charset="0"/>
              </a:rPr>
              <a:t> </a:t>
            </a:r>
            <a:r>
              <a:rPr lang="en-US" sz="1800" dirty="0" smtClean="0">
                <a:solidFill>
                  <a:srgbClr val="000000"/>
                </a:solidFill>
              </a:rPr>
              <a:t>1</a:t>
            </a:r>
            <a:r>
              <a:rPr lang="en-US" sz="1800" dirty="0" smtClean="0">
                <a:solidFill>
                  <a:srgbClr val="000000"/>
                </a:solidFill>
                <a:cs typeface="Arial" pitchFamily="34" charset="0"/>
              </a:rPr>
              <a:t> Y</a:t>
            </a:r>
            <a:r>
              <a:rPr lang="en-US" sz="1800" dirty="0" smtClean="0">
                <a:solidFill>
                  <a:srgbClr val="000000"/>
                </a:solidFill>
              </a:rPr>
              <a:t>ear +</a:t>
            </a:r>
            <a:r>
              <a:rPr lang="en-US" sz="1800" dirty="0" smtClean="0">
                <a:solidFill>
                  <a:srgbClr val="000000"/>
                </a:solidFill>
                <a:cs typeface="Arial" pitchFamily="34" charset="0"/>
              </a:rPr>
              <a:t> </a:t>
            </a:r>
            <a:r>
              <a:rPr lang="en-US" sz="1800" dirty="0" smtClean="0">
                <a:solidFill>
                  <a:srgbClr val="000000"/>
                </a:solidFill>
              </a:rPr>
              <a:t>1</a:t>
            </a:r>
            <a:r>
              <a:rPr lang="en-US" sz="1800" dirty="0" smtClean="0">
                <a:solidFill>
                  <a:srgbClr val="000000"/>
                </a:solidFill>
                <a:cs typeface="Arial" pitchFamily="34" charset="0"/>
              </a:rPr>
              <a:t> </a:t>
            </a:r>
            <a:r>
              <a:rPr lang="en-US" sz="1800" dirty="0" smtClean="0">
                <a:solidFill>
                  <a:srgbClr val="000000"/>
                </a:solidFill>
              </a:rPr>
              <a:t>Day (2/16/11)</a:t>
            </a:r>
          </a:p>
          <a:p>
            <a:pPr marL="960438" lvl="1" indent="-287338" eaLnBrk="1" hangingPunct="1">
              <a:spcAft>
                <a:spcPts val="2400"/>
              </a:spcAft>
              <a:buSzPct val="100000"/>
              <a:buFont typeface="Tahoma"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800" dirty="0" smtClean="0">
                <a:solidFill>
                  <a:srgbClr val="000000"/>
                </a:solidFill>
              </a:rPr>
              <a:t>End</a:t>
            </a:r>
            <a:r>
              <a:rPr lang="en-US" sz="1800" dirty="0" smtClean="0">
                <a:solidFill>
                  <a:srgbClr val="000000"/>
                </a:solidFill>
                <a:cs typeface="Arial" pitchFamily="34" charset="0"/>
              </a:rPr>
              <a:t> </a:t>
            </a:r>
            <a:r>
              <a:rPr lang="en-US" sz="1800" dirty="0" smtClean="0">
                <a:solidFill>
                  <a:srgbClr val="000000"/>
                </a:solidFill>
              </a:rPr>
              <a:t>of</a:t>
            </a:r>
            <a:r>
              <a:rPr lang="en-US" sz="1800" dirty="0" smtClean="0">
                <a:solidFill>
                  <a:srgbClr val="000000"/>
                </a:solidFill>
                <a:cs typeface="Arial" pitchFamily="34" charset="0"/>
              </a:rPr>
              <a:t> P</a:t>
            </a:r>
            <a:r>
              <a:rPr lang="en-US" sz="1800" dirty="0" smtClean="0">
                <a:solidFill>
                  <a:srgbClr val="000000"/>
                </a:solidFill>
              </a:rPr>
              <a:t>art</a:t>
            </a:r>
            <a:r>
              <a:rPr lang="en-US" sz="1800" dirty="0" smtClean="0">
                <a:solidFill>
                  <a:srgbClr val="000000"/>
                </a:solidFill>
                <a:cs typeface="Arial" pitchFamily="34" charset="0"/>
              </a:rPr>
              <a:t>ici</a:t>
            </a:r>
            <a:r>
              <a:rPr lang="en-US" sz="1800" dirty="0" smtClean="0">
                <a:solidFill>
                  <a:srgbClr val="000000"/>
                </a:solidFill>
              </a:rPr>
              <a:t>p</a:t>
            </a:r>
            <a:r>
              <a:rPr lang="en-US" sz="1800" dirty="0" smtClean="0">
                <a:solidFill>
                  <a:srgbClr val="000000"/>
                </a:solidFill>
                <a:cs typeface="Arial" pitchFamily="34" charset="0"/>
              </a:rPr>
              <a:t>a</a:t>
            </a:r>
            <a:r>
              <a:rPr lang="en-US" sz="1800" dirty="0" smtClean="0">
                <a:solidFill>
                  <a:srgbClr val="000000"/>
                </a:solidFill>
              </a:rPr>
              <a:t>t</a:t>
            </a:r>
            <a:r>
              <a:rPr lang="en-US" sz="1800" dirty="0" smtClean="0">
                <a:solidFill>
                  <a:srgbClr val="000000"/>
                </a:solidFill>
                <a:cs typeface="Arial" pitchFamily="34" charset="0"/>
              </a:rPr>
              <a:t>io</a:t>
            </a:r>
            <a:r>
              <a:rPr lang="en-US" sz="1800" dirty="0" smtClean="0">
                <a:solidFill>
                  <a:srgbClr val="000000"/>
                </a:solidFill>
              </a:rPr>
              <a:t>n</a:t>
            </a:r>
            <a:r>
              <a:rPr lang="en-US" sz="1800" dirty="0" smtClean="0">
                <a:solidFill>
                  <a:srgbClr val="000000"/>
                </a:solidFill>
                <a:cs typeface="Arial" pitchFamily="34" charset="0"/>
              </a:rPr>
              <a:t> Y</a:t>
            </a:r>
            <a:r>
              <a:rPr lang="en-US" sz="1800" dirty="0" smtClean="0">
                <a:solidFill>
                  <a:srgbClr val="000000"/>
                </a:solidFill>
              </a:rPr>
              <a:t>ear#2</a:t>
            </a:r>
            <a:r>
              <a:rPr lang="en-US" sz="1800" dirty="0" smtClean="0">
                <a:solidFill>
                  <a:srgbClr val="000000"/>
                </a:solidFill>
                <a:cs typeface="Arial" pitchFamily="34" charset="0"/>
              </a:rPr>
              <a:t> </a:t>
            </a:r>
            <a:r>
              <a:rPr lang="en-US" sz="1800" dirty="0" smtClean="0">
                <a:solidFill>
                  <a:srgbClr val="000000"/>
                </a:solidFill>
              </a:rPr>
              <a:t>=</a:t>
            </a:r>
            <a:r>
              <a:rPr lang="en-US" sz="1800" dirty="0" smtClean="0">
                <a:solidFill>
                  <a:srgbClr val="000000"/>
                </a:solidFill>
                <a:cs typeface="Arial" pitchFamily="34" charset="0"/>
              </a:rPr>
              <a:t> </a:t>
            </a:r>
            <a:r>
              <a:rPr lang="en-US" sz="1800" dirty="0" smtClean="0">
                <a:solidFill>
                  <a:srgbClr val="000000"/>
                </a:solidFill>
              </a:rPr>
              <a:t>Date</a:t>
            </a:r>
            <a:r>
              <a:rPr lang="en-US" sz="1800" dirty="0" smtClean="0">
                <a:solidFill>
                  <a:srgbClr val="000000"/>
                </a:solidFill>
                <a:cs typeface="Arial" pitchFamily="34" charset="0"/>
              </a:rPr>
              <a:t> </a:t>
            </a:r>
            <a:r>
              <a:rPr lang="en-US" sz="1800" dirty="0" smtClean="0">
                <a:solidFill>
                  <a:srgbClr val="000000"/>
                </a:solidFill>
              </a:rPr>
              <a:t>of</a:t>
            </a:r>
            <a:r>
              <a:rPr lang="en-US" sz="1800" dirty="0" smtClean="0">
                <a:solidFill>
                  <a:srgbClr val="000000"/>
                </a:solidFill>
                <a:cs typeface="Arial" pitchFamily="34" charset="0"/>
              </a:rPr>
              <a:t> </a:t>
            </a:r>
            <a:r>
              <a:rPr lang="en-US" sz="1800" dirty="0" smtClean="0">
                <a:solidFill>
                  <a:srgbClr val="000000"/>
                </a:solidFill>
              </a:rPr>
              <a:t>F</a:t>
            </a:r>
            <a:r>
              <a:rPr lang="en-US" sz="1800" dirty="0" smtClean="0">
                <a:solidFill>
                  <a:srgbClr val="000000"/>
                </a:solidFill>
                <a:cs typeface="Arial" pitchFamily="34" charset="0"/>
              </a:rPr>
              <a:t>i</a:t>
            </a:r>
            <a:r>
              <a:rPr lang="en-US" sz="1800" dirty="0" smtClean="0">
                <a:solidFill>
                  <a:srgbClr val="000000"/>
                </a:solidFill>
              </a:rPr>
              <a:t>rst</a:t>
            </a:r>
            <a:r>
              <a:rPr lang="en-US" sz="1800" dirty="0" smtClean="0">
                <a:solidFill>
                  <a:srgbClr val="000000"/>
                </a:solidFill>
                <a:cs typeface="Arial" pitchFamily="34" charset="0"/>
              </a:rPr>
              <a:t> Y</a:t>
            </a:r>
            <a:r>
              <a:rPr lang="en-US" sz="1800" dirty="0" smtClean="0">
                <a:solidFill>
                  <a:srgbClr val="000000"/>
                </a:solidFill>
              </a:rPr>
              <a:t>outh</a:t>
            </a:r>
            <a:r>
              <a:rPr lang="en-US" sz="1800" dirty="0" smtClean="0">
                <a:solidFill>
                  <a:srgbClr val="000000"/>
                </a:solidFill>
                <a:cs typeface="Arial" pitchFamily="34" charset="0"/>
              </a:rPr>
              <a:t> </a:t>
            </a:r>
            <a:r>
              <a:rPr lang="en-US" sz="1800" dirty="0" smtClean="0">
                <a:solidFill>
                  <a:srgbClr val="000000"/>
                </a:solidFill>
              </a:rPr>
              <a:t>Serv</a:t>
            </a:r>
            <a:r>
              <a:rPr lang="en-US" sz="1800" dirty="0" smtClean="0">
                <a:solidFill>
                  <a:srgbClr val="000000"/>
                </a:solidFill>
                <a:cs typeface="Arial" pitchFamily="34" charset="0"/>
              </a:rPr>
              <a:t>i</a:t>
            </a:r>
            <a:r>
              <a:rPr lang="en-US" sz="1800" dirty="0" smtClean="0">
                <a:solidFill>
                  <a:srgbClr val="000000"/>
                </a:solidFill>
              </a:rPr>
              <a:t>ce</a:t>
            </a:r>
            <a:r>
              <a:rPr lang="en-US" sz="1800" dirty="0" smtClean="0">
                <a:solidFill>
                  <a:srgbClr val="000000"/>
                </a:solidFill>
                <a:cs typeface="Arial" pitchFamily="34" charset="0"/>
              </a:rPr>
              <a:t> </a:t>
            </a:r>
            <a:r>
              <a:rPr lang="en-US" sz="1800" dirty="0" smtClean="0">
                <a:solidFill>
                  <a:srgbClr val="000000"/>
                </a:solidFill>
              </a:rPr>
              <a:t>+</a:t>
            </a:r>
            <a:r>
              <a:rPr lang="en-US" sz="1800" dirty="0" smtClean="0">
                <a:solidFill>
                  <a:srgbClr val="000000"/>
                </a:solidFill>
                <a:cs typeface="Arial" pitchFamily="34" charset="0"/>
              </a:rPr>
              <a:t> </a:t>
            </a:r>
            <a:r>
              <a:rPr lang="en-US" sz="1800" dirty="0" smtClean="0">
                <a:solidFill>
                  <a:srgbClr val="000000"/>
                </a:solidFill>
              </a:rPr>
              <a:t>2</a:t>
            </a:r>
            <a:r>
              <a:rPr lang="en-US" sz="1800" dirty="0" smtClean="0">
                <a:solidFill>
                  <a:srgbClr val="000000"/>
                </a:solidFill>
                <a:cs typeface="Arial" pitchFamily="34" charset="0"/>
              </a:rPr>
              <a:t> Y</a:t>
            </a:r>
            <a:r>
              <a:rPr lang="en-US" sz="1800" dirty="0" smtClean="0">
                <a:solidFill>
                  <a:srgbClr val="000000"/>
                </a:solidFill>
              </a:rPr>
              <a:t>ears (2/15/12)</a:t>
            </a:r>
          </a:p>
          <a:p>
            <a:pPr marL="463550" indent="-323850" eaLnBrk="1" hangingPunct="1">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dirty="0" smtClean="0">
                <a:solidFill>
                  <a:srgbClr val="000000"/>
                </a:solidFill>
                <a:cs typeface="Arial" pitchFamily="34" charset="0"/>
              </a:rPr>
              <a:t>Y</a:t>
            </a:r>
            <a:r>
              <a:rPr lang="en-US" sz="2000" dirty="0" smtClean="0">
                <a:solidFill>
                  <a:srgbClr val="000000"/>
                </a:solidFill>
              </a:rPr>
              <a:t>ear #3:</a:t>
            </a:r>
          </a:p>
          <a:p>
            <a:pPr marL="960438" lvl="1" indent="-287338" eaLnBrk="1" hangingPunct="1">
              <a:buSzPct val="100000"/>
              <a:buFont typeface="Tahoma"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800" dirty="0" smtClean="0">
                <a:solidFill>
                  <a:srgbClr val="000000"/>
                </a:solidFill>
              </a:rPr>
              <a:t>Start</a:t>
            </a:r>
            <a:r>
              <a:rPr lang="en-US" sz="1800" dirty="0" smtClean="0">
                <a:solidFill>
                  <a:srgbClr val="000000"/>
                </a:solidFill>
                <a:cs typeface="Arial" pitchFamily="34" charset="0"/>
              </a:rPr>
              <a:t> </a:t>
            </a:r>
            <a:r>
              <a:rPr lang="en-US" sz="1800" dirty="0" smtClean="0">
                <a:solidFill>
                  <a:srgbClr val="000000"/>
                </a:solidFill>
              </a:rPr>
              <a:t>of</a:t>
            </a:r>
            <a:r>
              <a:rPr lang="en-US" sz="1800" dirty="0" smtClean="0">
                <a:solidFill>
                  <a:srgbClr val="000000"/>
                </a:solidFill>
                <a:cs typeface="Arial" pitchFamily="34" charset="0"/>
              </a:rPr>
              <a:t> P</a:t>
            </a:r>
            <a:r>
              <a:rPr lang="en-US" sz="1800" dirty="0" smtClean="0">
                <a:solidFill>
                  <a:srgbClr val="000000"/>
                </a:solidFill>
              </a:rPr>
              <a:t>art</a:t>
            </a:r>
            <a:r>
              <a:rPr lang="en-US" sz="1800" dirty="0" smtClean="0">
                <a:solidFill>
                  <a:srgbClr val="000000"/>
                </a:solidFill>
                <a:cs typeface="Arial" pitchFamily="34" charset="0"/>
              </a:rPr>
              <a:t>icip</a:t>
            </a:r>
            <a:r>
              <a:rPr lang="en-US" sz="1800" dirty="0" smtClean="0">
                <a:solidFill>
                  <a:srgbClr val="000000"/>
                </a:solidFill>
              </a:rPr>
              <a:t>at</a:t>
            </a:r>
            <a:r>
              <a:rPr lang="en-US" sz="1800" dirty="0" smtClean="0">
                <a:solidFill>
                  <a:srgbClr val="000000"/>
                </a:solidFill>
                <a:cs typeface="Arial" pitchFamily="34" charset="0"/>
              </a:rPr>
              <a:t>io</a:t>
            </a:r>
            <a:r>
              <a:rPr lang="en-US" sz="1800" dirty="0" smtClean="0">
                <a:solidFill>
                  <a:srgbClr val="000000"/>
                </a:solidFill>
              </a:rPr>
              <a:t>n</a:t>
            </a:r>
            <a:r>
              <a:rPr lang="en-US" sz="1800" dirty="0" smtClean="0">
                <a:solidFill>
                  <a:srgbClr val="000000"/>
                </a:solidFill>
                <a:cs typeface="Arial" pitchFamily="34" charset="0"/>
              </a:rPr>
              <a:t> Y</a:t>
            </a:r>
            <a:r>
              <a:rPr lang="en-US" sz="1800" dirty="0" smtClean="0">
                <a:solidFill>
                  <a:srgbClr val="000000"/>
                </a:solidFill>
              </a:rPr>
              <a:t>ear#3</a:t>
            </a:r>
            <a:r>
              <a:rPr lang="en-US" sz="1800" dirty="0" smtClean="0">
                <a:solidFill>
                  <a:srgbClr val="000000"/>
                </a:solidFill>
                <a:cs typeface="Arial" pitchFamily="34" charset="0"/>
              </a:rPr>
              <a:t> </a:t>
            </a:r>
            <a:r>
              <a:rPr lang="en-US" sz="1800" dirty="0" smtClean="0">
                <a:solidFill>
                  <a:srgbClr val="000000"/>
                </a:solidFill>
              </a:rPr>
              <a:t>=</a:t>
            </a:r>
            <a:r>
              <a:rPr lang="en-US" sz="1800" dirty="0" smtClean="0">
                <a:solidFill>
                  <a:srgbClr val="000000"/>
                </a:solidFill>
                <a:cs typeface="Arial" pitchFamily="34" charset="0"/>
              </a:rPr>
              <a:t> </a:t>
            </a:r>
            <a:r>
              <a:rPr lang="en-US" sz="1800" dirty="0" smtClean="0">
                <a:solidFill>
                  <a:srgbClr val="000000"/>
                </a:solidFill>
              </a:rPr>
              <a:t>Date</a:t>
            </a:r>
            <a:r>
              <a:rPr lang="en-US" sz="1800" dirty="0" smtClean="0">
                <a:solidFill>
                  <a:srgbClr val="000000"/>
                </a:solidFill>
                <a:cs typeface="Arial" pitchFamily="34" charset="0"/>
              </a:rPr>
              <a:t> </a:t>
            </a:r>
            <a:r>
              <a:rPr lang="en-US" sz="1800" dirty="0" smtClean="0">
                <a:solidFill>
                  <a:srgbClr val="000000"/>
                </a:solidFill>
              </a:rPr>
              <a:t>of</a:t>
            </a:r>
            <a:r>
              <a:rPr lang="en-US" sz="1800" dirty="0" smtClean="0">
                <a:solidFill>
                  <a:srgbClr val="000000"/>
                </a:solidFill>
                <a:cs typeface="Arial" pitchFamily="34" charset="0"/>
              </a:rPr>
              <a:t> </a:t>
            </a:r>
            <a:r>
              <a:rPr lang="en-US" sz="1800" dirty="0" smtClean="0">
                <a:solidFill>
                  <a:srgbClr val="000000"/>
                </a:solidFill>
              </a:rPr>
              <a:t>F</a:t>
            </a:r>
            <a:r>
              <a:rPr lang="en-US" sz="1800" dirty="0" smtClean="0">
                <a:solidFill>
                  <a:srgbClr val="000000"/>
                </a:solidFill>
                <a:cs typeface="Arial" pitchFamily="34" charset="0"/>
              </a:rPr>
              <a:t>irs</a:t>
            </a:r>
            <a:r>
              <a:rPr lang="en-US" sz="1800" dirty="0" smtClean="0">
                <a:solidFill>
                  <a:srgbClr val="000000"/>
                </a:solidFill>
              </a:rPr>
              <a:t>t</a:t>
            </a:r>
            <a:r>
              <a:rPr lang="en-US" sz="1800" dirty="0" smtClean="0">
                <a:solidFill>
                  <a:srgbClr val="000000"/>
                </a:solidFill>
                <a:cs typeface="Arial" pitchFamily="34" charset="0"/>
              </a:rPr>
              <a:t> Y</a:t>
            </a:r>
            <a:r>
              <a:rPr lang="en-US" sz="1800" dirty="0" smtClean="0">
                <a:solidFill>
                  <a:srgbClr val="000000"/>
                </a:solidFill>
              </a:rPr>
              <a:t>outh</a:t>
            </a:r>
            <a:r>
              <a:rPr lang="en-US" sz="1800" dirty="0" smtClean="0">
                <a:solidFill>
                  <a:srgbClr val="000000"/>
                </a:solidFill>
                <a:cs typeface="Arial" pitchFamily="34" charset="0"/>
              </a:rPr>
              <a:t> </a:t>
            </a:r>
            <a:r>
              <a:rPr lang="en-US" sz="1800" dirty="0" smtClean="0">
                <a:solidFill>
                  <a:srgbClr val="000000"/>
                </a:solidFill>
              </a:rPr>
              <a:t>Serv</a:t>
            </a:r>
            <a:r>
              <a:rPr lang="en-US" sz="1800" dirty="0" smtClean="0">
                <a:solidFill>
                  <a:srgbClr val="000000"/>
                </a:solidFill>
                <a:cs typeface="Arial" pitchFamily="34" charset="0"/>
              </a:rPr>
              <a:t>ic</a:t>
            </a:r>
            <a:r>
              <a:rPr lang="en-US" sz="1800" dirty="0" smtClean="0">
                <a:solidFill>
                  <a:srgbClr val="000000"/>
                </a:solidFill>
              </a:rPr>
              <a:t>e</a:t>
            </a:r>
            <a:r>
              <a:rPr lang="en-US" sz="1800" dirty="0" smtClean="0">
                <a:solidFill>
                  <a:srgbClr val="000000"/>
                </a:solidFill>
                <a:cs typeface="Arial" pitchFamily="34" charset="0"/>
              </a:rPr>
              <a:t> </a:t>
            </a:r>
            <a:r>
              <a:rPr lang="en-US" sz="1800" dirty="0" smtClean="0">
                <a:solidFill>
                  <a:srgbClr val="000000"/>
                </a:solidFill>
              </a:rPr>
              <a:t>+</a:t>
            </a:r>
            <a:r>
              <a:rPr lang="en-US" sz="1800" dirty="0" smtClean="0">
                <a:solidFill>
                  <a:srgbClr val="000000"/>
                </a:solidFill>
                <a:cs typeface="Arial" pitchFamily="34" charset="0"/>
              </a:rPr>
              <a:t> </a:t>
            </a:r>
            <a:r>
              <a:rPr lang="en-US" sz="1800" dirty="0" smtClean="0">
                <a:solidFill>
                  <a:srgbClr val="000000"/>
                </a:solidFill>
              </a:rPr>
              <a:t>2</a:t>
            </a:r>
            <a:r>
              <a:rPr lang="en-US" sz="1800" dirty="0" smtClean="0">
                <a:solidFill>
                  <a:srgbClr val="000000"/>
                </a:solidFill>
                <a:cs typeface="Arial" pitchFamily="34" charset="0"/>
              </a:rPr>
              <a:t> Y</a:t>
            </a:r>
            <a:r>
              <a:rPr lang="en-US" sz="1800" dirty="0" smtClean="0">
                <a:solidFill>
                  <a:srgbClr val="000000"/>
                </a:solidFill>
              </a:rPr>
              <a:t>ears</a:t>
            </a:r>
            <a:r>
              <a:rPr lang="en-US" sz="1800" dirty="0" smtClean="0">
                <a:solidFill>
                  <a:srgbClr val="000000"/>
                </a:solidFill>
                <a:cs typeface="Arial" pitchFamily="34" charset="0"/>
              </a:rPr>
              <a:t> </a:t>
            </a:r>
            <a:r>
              <a:rPr lang="en-US" sz="1800" dirty="0" smtClean="0">
                <a:solidFill>
                  <a:srgbClr val="000000"/>
                </a:solidFill>
              </a:rPr>
              <a:t>+</a:t>
            </a:r>
            <a:r>
              <a:rPr lang="en-US" sz="1800" dirty="0" smtClean="0">
                <a:solidFill>
                  <a:srgbClr val="000000"/>
                </a:solidFill>
                <a:cs typeface="Arial" pitchFamily="34" charset="0"/>
              </a:rPr>
              <a:t> </a:t>
            </a:r>
            <a:r>
              <a:rPr lang="en-US" sz="1800" dirty="0" smtClean="0">
                <a:solidFill>
                  <a:srgbClr val="000000"/>
                </a:solidFill>
              </a:rPr>
              <a:t>1</a:t>
            </a:r>
            <a:r>
              <a:rPr lang="en-US" sz="1800" dirty="0" smtClean="0">
                <a:solidFill>
                  <a:srgbClr val="000000"/>
                </a:solidFill>
                <a:cs typeface="Arial" pitchFamily="34" charset="0"/>
              </a:rPr>
              <a:t> D</a:t>
            </a:r>
            <a:r>
              <a:rPr lang="en-US" sz="1800" dirty="0" smtClean="0">
                <a:solidFill>
                  <a:srgbClr val="000000"/>
                </a:solidFill>
              </a:rPr>
              <a:t>ay (2/16/12)</a:t>
            </a:r>
          </a:p>
          <a:p>
            <a:pPr marL="960438" lvl="1" indent="-287338" eaLnBrk="1" hangingPunct="1">
              <a:buSzPct val="100000"/>
              <a:buFont typeface="Tahoma"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800" dirty="0" smtClean="0">
                <a:solidFill>
                  <a:srgbClr val="000000"/>
                </a:solidFill>
              </a:rPr>
              <a:t>End</a:t>
            </a:r>
            <a:r>
              <a:rPr lang="en-US" sz="1800" dirty="0" smtClean="0">
                <a:solidFill>
                  <a:srgbClr val="000000"/>
                </a:solidFill>
                <a:cs typeface="Arial" pitchFamily="34" charset="0"/>
              </a:rPr>
              <a:t> </a:t>
            </a:r>
            <a:r>
              <a:rPr lang="en-US" sz="1800" dirty="0" smtClean="0">
                <a:solidFill>
                  <a:srgbClr val="000000"/>
                </a:solidFill>
              </a:rPr>
              <a:t>of</a:t>
            </a:r>
            <a:r>
              <a:rPr lang="en-US" sz="1800" dirty="0" smtClean="0">
                <a:solidFill>
                  <a:srgbClr val="000000"/>
                </a:solidFill>
                <a:cs typeface="Arial" pitchFamily="34" charset="0"/>
              </a:rPr>
              <a:t> P</a:t>
            </a:r>
            <a:r>
              <a:rPr lang="en-US" sz="1800" dirty="0" smtClean="0">
                <a:solidFill>
                  <a:srgbClr val="000000"/>
                </a:solidFill>
              </a:rPr>
              <a:t>art</a:t>
            </a:r>
            <a:r>
              <a:rPr lang="en-US" sz="1800" dirty="0" smtClean="0">
                <a:solidFill>
                  <a:srgbClr val="000000"/>
                </a:solidFill>
                <a:cs typeface="Arial" pitchFamily="34" charset="0"/>
              </a:rPr>
              <a:t>ici</a:t>
            </a:r>
            <a:r>
              <a:rPr lang="en-US" sz="1800" dirty="0" smtClean="0">
                <a:solidFill>
                  <a:srgbClr val="000000"/>
                </a:solidFill>
              </a:rPr>
              <a:t>p</a:t>
            </a:r>
            <a:r>
              <a:rPr lang="en-US" sz="1800" dirty="0" smtClean="0">
                <a:solidFill>
                  <a:srgbClr val="000000"/>
                </a:solidFill>
                <a:cs typeface="Arial" pitchFamily="34" charset="0"/>
              </a:rPr>
              <a:t>a</a:t>
            </a:r>
            <a:r>
              <a:rPr lang="en-US" sz="1800" dirty="0" smtClean="0">
                <a:solidFill>
                  <a:srgbClr val="000000"/>
                </a:solidFill>
              </a:rPr>
              <a:t>t</a:t>
            </a:r>
            <a:r>
              <a:rPr lang="en-US" sz="1800" dirty="0" smtClean="0">
                <a:solidFill>
                  <a:srgbClr val="000000"/>
                </a:solidFill>
                <a:cs typeface="Arial" pitchFamily="34" charset="0"/>
              </a:rPr>
              <a:t>io</a:t>
            </a:r>
            <a:r>
              <a:rPr lang="en-US" sz="1800" dirty="0" smtClean="0">
                <a:solidFill>
                  <a:srgbClr val="000000"/>
                </a:solidFill>
              </a:rPr>
              <a:t>n</a:t>
            </a:r>
            <a:r>
              <a:rPr lang="en-US" sz="1800" dirty="0" smtClean="0">
                <a:solidFill>
                  <a:srgbClr val="000000"/>
                </a:solidFill>
                <a:cs typeface="Arial" pitchFamily="34" charset="0"/>
              </a:rPr>
              <a:t> Y</a:t>
            </a:r>
            <a:r>
              <a:rPr lang="en-US" sz="1800" dirty="0" smtClean="0">
                <a:solidFill>
                  <a:srgbClr val="000000"/>
                </a:solidFill>
              </a:rPr>
              <a:t>ear#3</a:t>
            </a:r>
            <a:r>
              <a:rPr lang="en-US" sz="1800" dirty="0" smtClean="0">
                <a:solidFill>
                  <a:srgbClr val="000000"/>
                </a:solidFill>
                <a:cs typeface="Arial" pitchFamily="34" charset="0"/>
              </a:rPr>
              <a:t> </a:t>
            </a:r>
            <a:r>
              <a:rPr lang="en-US" sz="1800" dirty="0" smtClean="0">
                <a:solidFill>
                  <a:srgbClr val="000000"/>
                </a:solidFill>
              </a:rPr>
              <a:t>=</a:t>
            </a:r>
            <a:r>
              <a:rPr lang="en-US" sz="1800" dirty="0" smtClean="0">
                <a:solidFill>
                  <a:srgbClr val="000000"/>
                </a:solidFill>
                <a:cs typeface="Arial" pitchFamily="34" charset="0"/>
              </a:rPr>
              <a:t> </a:t>
            </a:r>
            <a:r>
              <a:rPr lang="en-US" sz="1800" dirty="0" smtClean="0">
                <a:solidFill>
                  <a:srgbClr val="000000"/>
                </a:solidFill>
              </a:rPr>
              <a:t>Date</a:t>
            </a:r>
            <a:r>
              <a:rPr lang="en-US" sz="1800" dirty="0" smtClean="0">
                <a:solidFill>
                  <a:srgbClr val="000000"/>
                </a:solidFill>
                <a:cs typeface="Arial" pitchFamily="34" charset="0"/>
              </a:rPr>
              <a:t> </a:t>
            </a:r>
            <a:r>
              <a:rPr lang="en-US" sz="1800" dirty="0" smtClean="0">
                <a:solidFill>
                  <a:srgbClr val="000000"/>
                </a:solidFill>
              </a:rPr>
              <a:t>of</a:t>
            </a:r>
            <a:r>
              <a:rPr lang="en-US" sz="1800" dirty="0" smtClean="0">
                <a:solidFill>
                  <a:srgbClr val="000000"/>
                </a:solidFill>
                <a:cs typeface="Arial" pitchFamily="34" charset="0"/>
              </a:rPr>
              <a:t> </a:t>
            </a:r>
            <a:r>
              <a:rPr lang="en-US" sz="1800" dirty="0" smtClean="0">
                <a:solidFill>
                  <a:srgbClr val="000000"/>
                </a:solidFill>
              </a:rPr>
              <a:t>F</a:t>
            </a:r>
            <a:r>
              <a:rPr lang="en-US" sz="1800" dirty="0" smtClean="0">
                <a:solidFill>
                  <a:srgbClr val="000000"/>
                </a:solidFill>
                <a:cs typeface="Arial" pitchFamily="34" charset="0"/>
              </a:rPr>
              <a:t>i</a:t>
            </a:r>
            <a:r>
              <a:rPr lang="en-US" sz="1800" dirty="0" smtClean="0">
                <a:solidFill>
                  <a:srgbClr val="000000"/>
                </a:solidFill>
              </a:rPr>
              <a:t>rst</a:t>
            </a:r>
            <a:r>
              <a:rPr lang="en-US" sz="1800" dirty="0" smtClean="0">
                <a:solidFill>
                  <a:srgbClr val="000000"/>
                </a:solidFill>
                <a:cs typeface="Arial" pitchFamily="34" charset="0"/>
              </a:rPr>
              <a:t> Y</a:t>
            </a:r>
            <a:r>
              <a:rPr lang="en-US" sz="1800" dirty="0" smtClean="0">
                <a:solidFill>
                  <a:srgbClr val="000000"/>
                </a:solidFill>
              </a:rPr>
              <a:t>outh</a:t>
            </a:r>
            <a:r>
              <a:rPr lang="en-US" sz="1800" dirty="0" smtClean="0">
                <a:solidFill>
                  <a:srgbClr val="000000"/>
                </a:solidFill>
                <a:cs typeface="Arial" pitchFamily="34" charset="0"/>
              </a:rPr>
              <a:t> </a:t>
            </a:r>
            <a:r>
              <a:rPr lang="en-US" sz="1800" dirty="0" smtClean="0">
                <a:solidFill>
                  <a:srgbClr val="000000"/>
                </a:solidFill>
              </a:rPr>
              <a:t>Serv</a:t>
            </a:r>
            <a:r>
              <a:rPr lang="en-US" sz="1800" dirty="0" smtClean="0">
                <a:solidFill>
                  <a:srgbClr val="000000"/>
                </a:solidFill>
                <a:cs typeface="Arial" pitchFamily="34" charset="0"/>
              </a:rPr>
              <a:t>i</a:t>
            </a:r>
            <a:r>
              <a:rPr lang="en-US" sz="1800" dirty="0" smtClean="0">
                <a:solidFill>
                  <a:srgbClr val="000000"/>
                </a:solidFill>
              </a:rPr>
              <a:t>ce</a:t>
            </a:r>
            <a:r>
              <a:rPr lang="en-US" sz="1800" dirty="0" smtClean="0">
                <a:solidFill>
                  <a:srgbClr val="000000"/>
                </a:solidFill>
                <a:cs typeface="Arial" pitchFamily="34" charset="0"/>
              </a:rPr>
              <a:t> </a:t>
            </a:r>
            <a:r>
              <a:rPr lang="en-US" sz="1800" dirty="0" smtClean="0">
                <a:solidFill>
                  <a:srgbClr val="000000"/>
                </a:solidFill>
              </a:rPr>
              <a:t>+</a:t>
            </a:r>
            <a:r>
              <a:rPr lang="en-US" sz="1800" dirty="0" smtClean="0">
                <a:solidFill>
                  <a:srgbClr val="000000"/>
                </a:solidFill>
                <a:cs typeface="Arial" pitchFamily="34" charset="0"/>
              </a:rPr>
              <a:t> </a:t>
            </a:r>
            <a:r>
              <a:rPr lang="en-US" sz="1800" dirty="0" smtClean="0">
                <a:solidFill>
                  <a:srgbClr val="000000"/>
                </a:solidFill>
              </a:rPr>
              <a:t>3</a:t>
            </a:r>
            <a:r>
              <a:rPr lang="en-US" sz="1800" dirty="0" smtClean="0">
                <a:solidFill>
                  <a:srgbClr val="000000"/>
                </a:solidFill>
                <a:cs typeface="Arial" pitchFamily="34" charset="0"/>
              </a:rPr>
              <a:t> Y</a:t>
            </a:r>
            <a:r>
              <a:rPr lang="en-US" sz="1800" dirty="0" smtClean="0">
                <a:solidFill>
                  <a:srgbClr val="000000"/>
                </a:solidFill>
              </a:rPr>
              <a:t>ears (2/15/13)</a:t>
            </a:r>
            <a:endParaRPr lang="en-US" sz="2000" dirty="0" smtClean="0">
              <a:solidFill>
                <a:srgbClr val="000000"/>
              </a:solidFill>
            </a:endParaRPr>
          </a:p>
          <a:p>
            <a:pPr marL="431800" indent="-323850" eaLnBrk="1" hangingPunct="1">
              <a:buSzPct val="45000"/>
              <a:buFont typeface="StarSymbol"/>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smtClean="0"/>
          </a:p>
        </p:txBody>
      </p:sp>
      <p:sp>
        <p:nvSpPr>
          <p:cNvPr id="5" name="Rectangle 1"/>
          <p:cNvSpPr>
            <a:spLocks noGrp="1" noChangeArrowheads="1"/>
          </p:cNvSpPr>
          <p:nvPr>
            <p:ph type="title" idx="4294967295"/>
          </p:nvPr>
        </p:nvSpPr>
        <p:spPr>
          <a:xfrm>
            <a:off x="3499945" y="274638"/>
            <a:ext cx="5223368" cy="687059"/>
          </a:xfrm>
          <a:solidFill>
            <a:srgbClr val="FFCC99"/>
          </a:solidFill>
        </p:spPr>
        <p:txBody>
          <a:bodyPr/>
          <a:lstStyle/>
          <a:p>
            <a:pPr eaLnBrk="1" hangingPunct="1">
              <a:lnSpc>
                <a:spcPct val="100000"/>
              </a:lnSpc>
              <a:tabLst>
                <a:tab pos="723900" algn="l"/>
                <a:tab pos="1447800" algn="l"/>
                <a:tab pos="2171700" algn="l"/>
                <a:tab pos="2895600" algn="l"/>
                <a:tab pos="3619500" algn="l"/>
                <a:tab pos="4343400" algn="l"/>
                <a:tab pos="5067300" algn="l"/>
                <a:tab pos="5791200" algn="l"/>
                <a:tab pos="6515100" algn="l"/>
              </a:tabLst>
            </a:pPr>
            <a:r>
              <a:rPr lang="en-US" sz="3600" b="1" dirty="0" smtClean="0"/>
              <a:t>Constructed Variables</a:t>
            </a:r>
          </a:p>
        </p:txBody>
      </p:sp>
    </p:spTree>
    <p:extLst>
      <p:ext uri="{BB962C8B-B14F-4D97-AF65-F5344CB8AC3E}">
        <p14:creationId xmlns:p14="http://schemas.microsoft.com/office/powerpoint/2010/main" val="1530543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2"/>
          <p:cNvSpPr>
            <a:spLocks noGrp="1" noChangeArrowheads="1"/>
          </p:cNvSpPr>
          <p:nvPr>
            <p:ph type="body" idx="4294967295"/>
          </p:nvPr>
        </p:nvSpPr>
        <p:spPr>
          <a:xfrm>
            <a:off x="188259" y="1290918"/>
            <a:ext cx="8807823" cy="5217458"/>
          </a:xfrm>
        </p:spPr>
        <p:txBody>
          <a:bodyPr lIns="0" tIns="0" rIns="0" bIns="0"/>
          <a:lstStyle/>
          <a:p>
            <a:pPr marL="107950" indent="0" eaLnBrk="1" hangingPunct="1">
              <a:buSzPct val="4500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smtClean="0">
                <a:solidFill>
                  <a:schemeClr val="tx1"/>
                </a:solidFill>
              </a:rPr>
              <a:t>Current Participation Year</a:t>
            </a:r>
          </a:p>
          <a:p>
            <a:pPr marL="863600" lvl="1" indent="-323850" eaLnBrk="1" hangingPunct="1">
              <a:spcAft>
                <a:spcPts val="1800"/>
              </a:spcAft>
              <a:buSzPct val="100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800" dirty="0" smtClean="0">
                <a:solidFill>
                  <a:schemeClr val="tx1"/>
                </a:solidFill>
              </a:rPr>
              <a:t>If end of participation year #1 &gt;= start of the reporting period and end of participation year #1 =&lt; end of the reporting period then set start of current participation year = start of participation year #1 and end of current participation year = end of participation year #1</a:t>
            </a:r>
          </a:p>
          <a:p>
            <a:pPr marL="863600" lvl="1" indent="-323850" eaLnBrk="1" hangingPunct="1">
              <a:spcAft>
                <a:spcPts val="1800"/>
              </a:spcAft>
              <a:buSzPct val="100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800" dirty="0" smtClean="0">
                <a:solidFill>
                  <a:schemeClr val="tx1"/>
                </a:solidFill>
              </a:rPr>
              <a:t>If end of participation year #2 &gt;= start of the reporting period and end of participation year #2 =&lt; end of the reporting period then set start of  current participation year = start of participation year #2 and end of current participation year = end of participation year #2</a:t>
            </a:r>
          </a:p>
          <a:p>
            <a:pPr marL="863600" lvl="1" indent="-323850" eaLnBrk="1" hangingPunct="1">
              <a:buSzPct val="100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800" dirty="0" smtClean="0">
                <a:solidFill>
                  <a:schemeClr val="tx1"/>
                </a:solidFill>
              </a:rPr>
              <a:t>If end of participation year #3 &gt;= start of the reporting period and end of participation year #3 =&lt; end of the reporting period then set start of current participation  year = start of participation year #3 and end of current participation year = end of participation year #3</a:t>
            </a:r>
          </a:p>
          <a:p>
            <a:pPr marL="450850" eaLnBrk="1" hangingPunct="1">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chemeClr val="tx1"/>
                </a:solidFill>
              </a:rPr>
              <a:t>The current participation year establishes the one year period for which results are being calculated. </a:t>
            </a:r>
          </a:p>
        </p:txBody>
      </p:sp>
      <p:sp>
        <p:nvSpPr>
          <p:cNvPr id="5" name="Rectangle 1"/>
          <p:cNvSpPr>
            <a:spLocks noGrp="1" noChangeArrowheads="1"/>
          </p:cNvSpPr>
          <p:nvPr>
            <p:ph type="title" idx="4294967295"/>
          </p:nvPr>
        </p:nvSpPr>
        <p:spPr>
          <a:xfrm>
            <a:off x="3499945" y="274638"/>
            <a:ext cx="5223368" cy="687059"/>
          </a:xfrm>
          <a:solidFill>
            <a:srgbClr val="FFCC99"/>
          </a:solidFill>
        </p:spPr>
        <p:txBody>
          <a:bodyPr/>
          <a:lstStyle/>
          <a:p>
            <a:pPr eaLnBrk="1" hangingPunct="1">
              <a:lnSpc>
                <a:spcPct val="100000"/>
              </a:lnSpc>
              <a:tabLst>
                <a:tab pos="723900" algn="l"/>
                <a:tab pos="1447800" algn="l"/>
                <a:tab pos="2171700" algn="l"/>
                <a:tab pos="2895600" algn="l"/>
                <a:tab pos="3619500" algn="l"/>
                <a:tab pos="4343400" algn="l"/>
                <a:tab pos="5067300" algn="l"/>
                <a:tab pos="5791200" algn="l"/>
                <a:tab pos="6515100" algn="l"/>
              </a:tabLst>
            </a:pPr>
            <a:r>
              <a:rPr lang="en-US" sz="3600" b="1" dirty="0" smtClean="0"/>
              <a:t>Constructed Variables</a:t>
            </a:r>
          </a:p>
        </p:txBody>
      </p:sp>
    </p:spTree>
    <p:extLst>
      <p:ext uri="{BB962C8B-B14F-4D97-AF65-F5344CB8AC3E}">
        <p14:creationId xmlns:p14="http://schemas.microsoft.com/office/powerpoint/2010/main" val="10665154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2"/>
          <p:cNvSpPr>
            <a:spLocks noGrp="1" noChangeArrowheads="1"/>
          </p:cNvSpPr>
          <p:nvPr>
            <p:ph type="body" idx="4294967295"/>
          </p:nvPr>
        </p:nvSpPr>
        <p:spPr>
          <a:xfrm>
            <a:off x="121024" y="1425575"/>
            <a:ext cx="8848164" cy="5217272"/>
          </a:xfrm>
        </p:spPr>
        <p:txBody>
          <a:bodyPr lIns="0" tIns="0" rIns="0" bIns="0"/>
          <a:lstStyle/>
          <a:p>
            <a:pPr marL="565150" indent="-457200" eaLnBrk="1" hangingPunct="1">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chemeClr val="tx1"/>
                </a:solidFill>
              </a:rPr>
              <a:t>Successful Post-Test Completion Date</a:t>
            </a:r>
          </a:p>
          <a:p>
            <a:pPr marL="863600" lvl="1" indent="-323850" eaLnBrk="1" hangingPunct="1">
              <a:spcAft>
                <a:spcPts val="2400"/>
              </a:spcAft>
              <a:buSzPct val="100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rPr>
              <a:t>Set successful post-test completion date = date administered post-test (Year #1) where educational functional level (Year #1) minus educational functioning level &gt; 0 and educational functioning level =&lt; 6</a:t>
            </a:r>
          </a:p>
          <a:p>
            <a:pPr marL="863600" lvl="1" indent="-323850" eaLnBrk="1" hangingPunct="1">
              <a:buSzPct val="100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rPr>
              <a:t>This sets the post test completion date equal to the date the post test was administered where the EFL for the first post test is greater than the EFL for the pre-test and the youth was BSD in the first functional level.</a:t>
            </a:r>
          </a:p>
        </p:txBody>
      </p:sp>
      <p:sp>
        <p:nvSpPr>
          <p:cNvPr id="5" name="Rectangle 1"/>
          <p:cNvSpPr>
            <a:spLocks noGrp="1" noChangeArrowheads="1"/>
          </p:cNvSpPr>
          <p:nvPr>
            <p:ph type="title" idx="4294967295"/>
          </p:nvPr>
        </p:nvSpPr>
        <p:spPr>
          <a:xfrm>
            <a:off x="3499945" y="274638"/>
            <a:ext cx="5223368" cy="687059"/>
          </a:xfrm>
          <a:solidFill>
            <a:srgbClr val="FFCC99"/>
          </a:solidFill>
        </p:spPr>
        <p:txBody>
          <a:bodyPr/>
          <a:lstStyle/>
          <a:p>
            <a:pPr eaLnBrk="1" hangingPunct="1">
              <a:lnSpc>
                <a:spcPct val="100000"/>
              </a:lnSpc>
              <a:tabLst>
                <a:tab pos="723900" algn="l"/>
                <a:tab pos="1447800" algn="l"/>
                <a:tab pos="2171700" algn="l"/>
                <a:tab pos="2895600" algn="l"/>
                <a:tab pos="3619500" algn="l"/>
                <a:tab pos="4343400" algn="l"/>
                <a:tab pos="5067300" algn="l"/>
                <a:tab pos="5791200" algn="l"/>
                <a:tab pos="6515100" algn="l"/>
              </a:tabLst>
            </a:pPr>
            <a:r>
              <a:rPr lang="en-US" sz="3600" b="1" dirty="0" smtClean="0"/>
              <a:t>Constructed Variables</a:t>
            </a:r>
          </a:p>
        </p:txBody>
      </p:sp>
    </p:spTree>
    <p:extLst>
      <p:ext uri="{BB962C8B-B14F-4D97-AF65-F5344CB8AC3E}">
        <p14:creationId xmlns:p14="http://schemas.microsoft.com/office/powerpoint/2010/main" val="202615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2"/>
          <p:cNvSpPr>
            <a:spLocks noGrp="1" noChangeArrowheads="1"/>
          </p:cNvSpPr>
          <p:nvPr>
            <p:ph type="body" idx="4294967295"/>
          </p:nvPr>
        </p:nvSpPr>
        <p:spPr>
          <a:xfrm>
            <a:off x="-13447" y="1317999"/>
            <a:ext cx="9265024" cy="5163484"/>
          </a:xfrm>
        </p:spPr>
        <p:txBody>
          <a:bodyPr lIns="0" tIns="0" rIns="0" bIns="0"/>
          <a:lstStyle/>
          <a:p>
            <a:pPr marL="565150" indent="-457200" eaLnBrk="1" hangingPunct="1">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chemeClr val="tx1"/>
                </a:solidFill>
              </a:rPr>
              <a:t>Successful Post Test Completion Date</a:t>
            </a:r>
          </a:p>
          <a:p>
            <a:pPr marL="863600" lvl="1" indent="-323850" eaLnBrk="1" hangingPunct="1">
              <a:buSzPct val="100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rPr>
              <a:t>(And) Date of exit is null</a:t>
            </a:r>
          </a:p>
          <a:p>
            <a:pPr marL="863600" lvl="1" indent="-323850" eaLnBrk="1" hangingPunct="1">
              <a:buSzPct val="100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rPr>
              <a:t>(Or) Date of exit =&gt; Date administered post test (Year #1)</a:t>
            </a:r>
          </a:p>
          <a:p>
            <a:pPr marL="1350962" lvl="2" indent="-342900" eaLnBrk="1" hangingPunct="1">
              <a:buSzPct val="100000"/>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rPr>
              <a:t>No exit date or the post test was prior to the exit date if the participation year is Year #1.</a:t>
            </a:r>
          </a:p>
          <a:p>
            <a:pPr marL="863600" lvl="1" indent="-323850" eaLnBrk="1" hangingPunct="1">
              <a:buSzPct val="100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rPr>
              <a:t>(And) Date administered post-test (Year #1) =&gt; date of first youth service and date administered post-test (Year #1) =&lt; end of participation year #1</a:t>
            </a:r>
          </a:p>
          <a:p>
            <a:pPr marL="1350962" lvl="2" indent="-342900" eaLnBrk="1" hangingPunct="1">
              <a:buSzPct val="100000"/>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rPr>
              <a:t>The post-test is within the first year of that the youth is in the program.</a:t>
            </a:r>
          </a:p>
        </p:txBody>
      </p:sp>
      <p:sp>
        <p:nvSpPr>
          <p:cNvPr id="5" name="Rectangle 1"/>
          <p:cNvSpPr>
            <a:spLocks noGrp="1" noChangeArrowheads="1"/>
          </p:cNvSpPr>
          <p:nvPr>
            <p:ph type="title" idx="4294967295"/>
          </p:nvPr>
        </p:nvSpPr>
        <p:spPr>
          <a:xfrm>
            <a:off x="3499945" y="274638"/>
            <a:ext cx="5223368" cy="687059"/>
          </a:xfrm>
          <a:solidFill>
            <a:srgbClr val="FFCC99"/>
          </a:solidFill>
        </p:spPr>
        <p:txBody>
          <a:bodyPr/>
          <a:lstStyle/>
          <a:p>
            <a:pPr eaLnBrk="1" hangingPunct="1">
              <a:lnSpc>
                <a:spcPct val="100000"/>
              </a:lnSpc>
              <a:tabLst>
                <a:tab pos="723900" algn="l"/>
                <a:tab pos="1447800" algn="l"/>
                <a:tab pos="2171700" algn="l"/>
                <a:tab pos="2895600" algn="l"/>
                <a:tab pos="3619500" algn="l"/>
                <a:tab pos="4343400" algn="l"/>
                <a:tab pos="5067300" algn="l"/>
                <a:tab pos="5791200" algn="l"/>
                <a:tab pos="6515100" algn="l"/>
              </a:tabLst>
            </a:pPr>
            <a:r>
              <a:rPr lang="en-US" sz="3600" b="1" dirty="0" smtClean="0"/>
              <a:t>Constructed Variables</a:t>
            </a:r>
          </a:p>
        </p:txBody>
      </p:sp>
    </p:spTree>
    <p:extLst>
      <p:ext uri="{BB962C8B-B14F-4D97-AF65-F5344CB8AC3E}">
        <p14:creationId xmlns:p14="http://schemas.microsoft.com/office/powerpoint/2010/main" val="18369008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2"/>
          <p:cNvSpPr>
            <a:spLocks noGrp="1" noChangeArrowheads="1"/>
          </p:cNvSpPr>
          <p:nvPr>
            <p:ph type="body" idx="4294967295"/>
          </p:nvPr>
        </p:nvSpPr>
        <p:spPr>
          <a:xfrm>
            <a:off x="174812" y="1438834"/>
            <a:ext cx="8848164" cy="4889034"/>
          </a:xfrm>
        </p:spPr>
        <p:txBody>
          <a:bodyPr lIns="0" tIns="0" rIns="0" bIns="0"/>
          <a:lstStyle/>
          <a:p>
            <a:pPr marL="450850" eaLnBrk="1" hangingPunct="1">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chemeClr val="tx1"/>
                </a:solidFill>
              </a:rPr>
              <a:t>Successful Post-Test Completion</a:t>
            </a:r>
          </a:p>
          <a:p>
            <a:pPr marL="863600" lvl="1" indent="-323850" eaLnBrk="1" hangingPunct="1">
              <a:buSzPct val="100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dirty="0" smtClean="0">
                <a:solidFill>
                  <a:schemeClr val="tx1"/>
                </a:solidFill>
              </a:rPr>
              <a:t>(And) End of the participation year #1 &gt;=start of the report period</a:t>
            </a:r>
          </a:p>
          <a:p>
            <a:pPr marL="863600" lvl="1" indent="-323850" eaLnBrk="1" hangingPunct="1">
              <a:spcAft>
                <a:spcPts val="3000"/>
              </a:spcAft>
              <a:buSzPct val="100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dirty="0" smtClean="0">
                <a:solidFill>
                  <a:schemeClr val="tx1"/>
                </a:solidFill>
              </a:rPr>
              <a:t>(And) End of the participation year #1 =&lt; end of the report period</a:t>
            </a:r>
          </a:p>
          <a:p>
            <a:pPr marL="450850" eaLnBrk="1" hangingPunct="1">
              <a:spcAft>
                <a:spcPts val="3000"/>
              </a:spcAft>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chemeClr val="tx1"/>
                </a:solidFill>
              </a:rPr>
              <a:t>The end of the first participation year is within the report period.</a:t>
            </a:r>
          </a:p>
          <a:p>
            <a:pPr marL="450850" eaLnBrk="1" hangingPunct="1">
              <a:spcAft>
                <a:spcPts val="3000"/>
              </a:spcAft>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chemeClr val="tx1"/>
                </a:solidFill>
              </a:rPr>
              <a:t>Exit date is not the end of the participation year even when exit occurs during the first year of participation.</a:t>
            </a:r>
          </a:p>
          <a:p>
            <a:pPr marL="450850" eaLnBrk="1" hangingPunct="1">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chemeClr val="tx1"/>
                </a:solidFill>
              </a:rPr>
              <a:t>This process repeats for each year and each post test until the third year of participation is complete.</a:t>
            </a:r>
          </a:p>
          <a:p>
            <a:pPr marL="431800" indent="-323850" eaLnBrk="1" hangingPunct="1">
              <a:buSzPct val="45000"/>
              <a:buFont typeface="StarSymbol"/>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p>
        </p:txBody>
      </p:sp>
      <p:sp>
        <p:nvSpPr>
          <p:cNvPr id="5" name="Rectangle 1"/>
          <p:cNvSpPr>
            <a:spLocks noGrp="1" noChangeArrowheads="1"/>
          </p:cNvSpPr>
          <p:nvPr>
            <p:ph type="title" idx="4294967295"/>
          </p:nvPr>
        </p:nvSpPr>
        <p:spPr>
          <a:xfrm>
            <a:off x="3499945" y="274638"/>
            <a:ext cx="5223368" cy="687059"/>
          </a:xfrm>
          <a:solidFill>
            <a:srgbClr val="FFCC99"/>
          </a:solidFill>
        </p:spPr>
        <p:txBody>
          <a:bodyPr/>
          <a:lstStyle/>
          <a:p>
            <a:pPr eaLnBrk="1" hangingPunct="1">
              <a:lnSpc>
                <a:spcPct val="100000"/>
              </a:lnSpc>
              <a:tabLst>
                <a:tab pos="723900" algn="l"/>
                <a:tab pos="1447800" algn="l"/>
                <a:tab pos="2171700" algn="l"/>
                <a:tab pos="2895600" algn="l"/>
                <a:tab pos="3619500" algn="l"/>
                <a:tab pos="4343400" algn="l"/>
                <a:tab pos="5067300" algn="l"/>
                <a:tab pos="5791200" algn="l"/>
                <a:tab pos="6515100" algn="l"/>
              </a:tabLst>
            </a:pPr>
            <a:r>
              <a:rPr lang="en-US" sz="3600" b="1" dirty="0" smtClean="0"/>
              <a:t>Constructed Variables</a:t>
            </a:r>
          </a:p>
        </p:txBody>
      </p:sp>
    </p:spTree>
    <p:extLst>
      <p:ext uri="{BB962C8B-B14F-4D97-AF65-F5344CB8AC3E}">
        <p14:creationId xmlns:p14="http://schemas.microsoft.com/office/powerpoint/2010/main" val="15870818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1"/>
          <p:cNvSpPr>
            <a:spLocks noGrp="1" noChangeArrowheads="1"/>
          </p:cNvSpPr>
          <p:nvPr>
            <p:ph type="title" idx="4294967295"/>
          </p:nvPr>
        </p:nvSpPr>
        <p:spPr>
          <a:xfrm>
            <a:off x="3058509" y="274639"/>
            <a:ext cx="5664803" cy="781652"/>
          </a:xfrm>
          <a:solidFill>
            <a:srgbClr val="FFCC99"/>
          </a:solidFill>
        </p:spPr>
        <p:txBody>
          <a:bodyPr lIns="0" tIns="0" rIns="0" bIns="0"/>
          <a:lstStyle/>
          <a:p>
            <a:pPr eaLnBrk="1" hangingPunct="1">
              <a:tabLst>
                <a:tab pos="723900" algn="l"/>
                <a:tab pos="1447800" algn="l"/>
                <a:tab pos="2171700" algn="l"/>
                <a:tab pos="2895600" algn="l"/>
                <a:tab pos="3619500" algn="l"/>
                <a:tab pos="4343400" algn="l"/>
                <a:tab pos="5067300" algn="l"/>
                <a:tab pos="5791200" algn="l"/>
                <a:tab pos="6515100" algn="l"/>
              </a:tabLst>
            </a:pPr>
            <a:r>
              <a:rPr lang="en-US" sz="3600" b="1" dirty="0" smtClean="0"/>
              <a:t>Calculation Process</a:t>
            </a:r>
          </a:p>
        </p:txBody>
      </p:sp>
      <p:sp>
        <p:nvSpPr>
          <p:cNvPr id="58372" name="Rectangle 2"/>
          <p:cNvSpPr>
            <a:spLocks noGrp="1" noChangeArrowheads="1"/>
          </p:cNvSpPr>
          <p:nvPr>
            <p:ph type="body" idx="4294967295"/>
          </p:nvPr>
        </p:nvSpPr>
        <p:spPr>
          <a:xfrm>
            <a:off x="457200" y="1425575"/>
            <a:ext cx="8229600" cy="4700588"/>
          </a:xfrm>
        </p:spPr>
        <p:txBody>
          <a:bodyPr lIns="0" tIns="0" rIns="0" bIns="0"/>
          <a:lstStyle/>
          <a:p>
            <a:pPr marL="565150" indent="-457200" eaLnBrk="1" hangingPunct="1">
              <a:spcAft>
                <a:spcPts val="3000"/>
              </a:spcAft>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chemeClr val="tx1"/>
                </a:solidFill>
              </a:rPr>
              <a:t>Three functional areas are available</a:t>
            </a:r>
          </a:p>
          <a:p>
            <a:pPr marL="565150" indent="-457200" eaLnBrk="1" hangingPunct="1">
              <a:spcAft>
                <a:spcPts val="3000"/>
              </a:spcAft>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chemeClr val="tx1"/>
                </a:solidFill>
              </a:rPr>
              <a:t>Each Area with one pre-test and up to three post-tests</a:t>
            </a:r>
          </a:p>
          <a:p>
            <a:pPr marL="565150" indent="-457200" eaLnBrk="1" hangingPunct="1">
              <a:spcAft>
                <a:spcPts val="3000"/>
              </a:spcAft>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chemeClr val="tx1"/>
                </a:solidFill>
              </a:rPr>
              <a:t>The calculation process must evaluate each functional area distinctly.</a:t>
            </a:r>
          </a:p>
          <a:p>
            <a:pPr marL="565150" indent="-457200" eaLnBrk="1" hangingPunct="1">
              <a:spcAft>
                <a:spcPts val="3000"/>
              </a:spcAft>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chemeClr val="tx1"/>
                </a:solidFill>
              </a:rPr>
              <a:t>If one area shows a gain, the record is included in the numerator.</a:t>
            </a:r>
          </a:p>
        </p:txBody>
      </p:sp>
    </p:spTree>
    <p:extLst>
      <p:ext uri="{BB962C8B-B14F-4D97-AF65-F5344CB8AC3E}">
        <p14:creationId xmlns:p14="http://schemas.microsoft.com/office/powerpoint/2010/main" val="220498108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2"/>
          <p:cNvSpPr>
            <a:spLocks noGrp="1" noChangeArrowheads="1"/>
          </p:cNvSpPr>
          <p:nvPr>
            <p:ph type="body" idx="4294967295"/>
          </p:nvPr>
        </p:nvSpPr>
        <p:spPr>
          <a:xfrm>
            <a:off x="457200" y="1425575"/>
            <a:ext cx="8229600" cy="4700588"/>
          </a:xfrm>
        </p:spPr>
        <p:txBody>
          <a:bodyPr lIns="0" tIns="0" rIns="0" bIns="0"/>
          <a:lstStyle/>
          <a:p>
            <a:pPr marL="565150" indent="-457200" eaLnBrk="1" hangingPunct="1">
              <a:spcAft>
                <a:spcPts val="3000"/>
              </a:spcAft>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chemeClr val="tx1"/>
                </a:solidFill>
              </a:rPr>
              <a:t>All areas must be have an EFL &gt; 6 to not be in the denominator.</a:t>
            </a:r>
          </a:p>
          <a:p>
            <a:pPr marL="565150" indent="-457200" eaLnBrk="1" hangingPunct="1">
              <a:spcAft>
                <a:spcPts val="3000"/>
              </a:spcAft>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chemeClr val="tx1"/>
                </a:solidFill>
              </a:rPr>
              <a:t>Failure to post-test or post-test within the participation year is a negative outcome.</a:t>
            </a:r>
          </a:p>
          <a:p>
            <a:pPr marL="431800" indent="-323850" eaLnBrk="1" hangingPunct="1">
              <a:buSzPct val="45000"/>
              <a:buFont typeface="StarSymbol"/>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p>
        </p:txBody>
      </p:sp>
      <p:sp>
        <p:nvSpPr>
          <p:cNvPr id="5" name="Rectangle 1"/>
          <p:cNvSpPr>
            <a:spLocks noGrp="1" noChangeArrowheads="1"/>
          </p:cNvSpPr>
          <p:nvPr>
            <p:ph type="title" idx="4294967295"/>
          </p:nvPr>
        </p:nvSpPr>
        <p:spPr>
          <a:xfrm>
            <a:off x="3058509" y="274639"/>
            <a:ext cx="5664803" cy="781652"/>
          </a:xfrm>
          <a:solidFill>
            <a:srgbClr val="FFCC99"/>
          </a:solidFill>
        </p:spPr>
        <p:txBody>
          <a:bodyPr lIns="0" tIns="0" rIns="0" bIns="0"/>
          <a:lstStyle/>
          <a:p>
            <a:pPr eaLnBrk="1" hangingPunct="1">
              <a:tabLst>
                <a:tab pos="723900" algn="l"/>
                <a:tab pos="1447800" algn="l"/>
                <a:tab pos="2171700" algn="l"/>
                <a:tab pos="2895600" algn="l"/>
                <a:tab pos="3619500" algn="l"/>
                <a:tab pos="4343400" algn="l"/>
                <a:tab pos="5067300" algn="l"/>
                <a:tab pos="5791200" algn="l"/>
                <a:tab pos="6515100" algn="l"/>
              </a:tabLst>
            </a:pPr>
            <a:r>
              <a:rPr lang="en-US" sz="3600" b="1" dirty="0" smtClean="0"/>
              <a:t>Calculation Process</a:t>
            </a:r>
          </a:p>
        </p:txBody>
      </p:sp>
    </p:spTree>
    <p:extLst>
      <p:ext uri="{BB962C8B-B14F-4D97-AF65-F5344CB8AC3E}">
        <p14:creationId xmlns:p14="http://schemas.microsoft.com/office/powerpoint/2010/main" val="73623624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1"/>
          <p:cNvSpPr>
            <a:spLocks noGrp="1" noChangeArrowheads="1"/>
          </p:cNvSpPr>
          <p:nvPr>
            <p:ph type="title" idx="4294967295"/>
          </p:nvPr>
        </p:nvSpPr>
        <p:spPr>
          <a:xfrm>
            <a:off x="3499945" y="274638"/>
            <a:ext cx="5223368" cy="718589"/>
          </a:xfrm>
          <a:solidFill>
            <a:srgbClr val="FFCC99"/>
          </a:solidFill>
        </p:spPr>
        <p:txBody>
          <a:bodyPr lIns="0" tIns="0" rIns="0" bIns="0"/>
          <a:lstStyle/>
          <a:p>
            <a:pPr eaLnBrk="1" hangingPunct="1">
              <a:tabLst>
                <a:tab pos="723900" algn="l"/>
                <a:tab pos="1447800" algn="l"/>
                <a:tab pos="2171700" algn="l"/>
                <a:tab pos="2895600" algn="l"/>
                <a:tab pos="3619500" algn="l"/>
                <a:tab pos="4343400" algn="l"/>
                <a:tab pos="5067300" algn="l"/>
                <a:tab pos="5791200" algn="l"/>
                <a:tab pos="6515100" algn="l"/>
              </a:tabLst>
            </a:pPr>
            <a:r>
              <a:rPr lang="en-US" sz="3600" b="1" dirty="0" smtClean="0"/>
              <a:t>Bottom Line</a:t>
            </a:r>
          </a:p>
        </p:txBody>
      </p:sp>
      <p:sp>
        <p:nvSpPr>
          <p:cNvPr id="53252" name="Rectangle 2"/>
          <p:cNvSpPr>
            <a:spLocks noGrp="1" noChangeArrowheads="1"/>
          </p:cNvSpPr>
          <p:nvPr>
            <p:ph type="body" idx="4294967295"/>
          </p:nvPr>
        </p:nvSpPr>
        <p:spPr>
          <a:xfrm>
            <a:off x="188259" y="1425575"/>
            <a:ext cx="8780929" cy="5244166"/>
          </a:xfrm>
        </p:spPr>
        <p:txBody>
          <a:bodyPr lIns="0" tIns="0" rIns="0" bIns="0"/>
          <a:lstStyle/>
          <a:p>
            <a:pPr>
              <a:spcAft>
                <a:spcPts val="2400"/>
              </a:spcAft>
              <a:defRPr/>
            </a:pPr>
            <a:r>
              <a:rPr lang="en-US" dirty="0">
                <a:solidFill>
                  <a:schemeClr val="tx1"/>
                </a:solidFill>
              </a:rPr>
              <a:t>Youth only have to increase one EFL in any </a:t>
            </a:r>
            <a:r>
              <a:rPr lang="en-US" dirty="0" smtClean="0">
                <a:solidFill>
                  <a:schemeClr val="tx1"/>
                </a:solidFill>
              </a:rPr>
              <a:t>functional area </a:t>
            </a:r>
            <a:r>
              <a:rPr lang="en-US" dirty="0">
                <a:solidFill>
                  <a:schemeClr val="tx1"/>
                </a:solidFill>
              </a:rPr>
              <a:t>to be a </a:t>
            </a:r>
            <a:r>
              <a:rPr lang="en-US" dirty="0" smtClean="0">
                <a:solidFill>
                  <a:schemeClr val="tx1"/>
                </a:solidFill>
              </a:rPr>
              <a:t>success.</a:t>
            </a:r>
            <a:endParaRPr lang="en-US" dirty="0">
              <a:solidFill>
                <a:schemeClr val="tx1"/>
              </a:solidFill>
            </a:endParaRPr>
          </a:p>
          <a:p>
            <a:pPr>
              <a:spcAft>
                <a:spcPts val="2400"/>
              </a:spcAft>
              <a:defRPr/>
            </a:pPr>
            <a:r>
              <a:rPr lang="en-US" dirty="0" smtClean="0">
                <a:solidFill>
                  <a:schemeClr val="tx1"/>
                </a:solidFill>
              </a:rPr>
              <a:t>Achieve over </a:t>
            </a:r>
            <a:r>
              <a:rPr lang="en-US" dirty="0">
                <a:solidFill>
                  <a:schemeClr val="tx1"/>
                </a:solidFill>
              </a:rPr>
              <a:t>6 in </a:t>
            </a:r>
            <a:r>
              <a:rPr lang="en-US" dirty="0" smtClean="0">
                <a:solidFill>
                  <a:schemeClr val="tx1"/>
                </a:solidFill>
              </a:rPr>
              <a:t>a functional </a:t>
            </a:r>
            <a:r>
              <a:rPr lang="en-US" dirty="0">
                <a:solidFill>
                  <a:schemeClr val="tx1"/>
                </a:solidFill>
              </a:rPr>
              <a:t>area </a:t>
            </a:r>
            <a:r>
              <a:rPr lang="en-US" dirty="0" smtClean="0">
                <a:solidFill>
                  <a:schemeClr val="tx1"/>
                </a:solidFill>
              </a:rPr>
              <a:t>and </a:t>
            </a:r>
            <a:r>
              <a:rPr lang="en-US" dirty="0">
                <a:solidFill>
                  <a:schemeClr val="tx1"/>
                </a:solidFill>
              </a:rPr>
              <a:t>the youth is no longer BSD in that </a:t>
            </a:r>
            <a:r>
              <a:rPr lang="en-US" dirty="0" smtClean="0">
                <a:solidFill>
                  <a:schemeClr val="tx1"/>
                </a:solidFill>
              </a:rPr>
              <a:t>area. Congratulations</a:t>
            </a:r>
            <a:r>
              <a:rPr lang="en-US" dirty="0">
                <a:solidFill>
                  <a:schemeClr val="tx1"/>
                </a:solidFill>
              </a:rPr>
              <a:t>!</a:t>
            </a:r>
          </a:p>
          <a:p>
            <a:pPr>
              <a:defRPr/>
            </a:pPr>
            <a:r>
              <a:rPr lang="en-US" dirty="0">
                <a:solidFill>
                  <a:schemeClr val="tx1"/>
                </a:solidFill>
              </a:rPr>
              <a:t>TIP: Testing </a:t>
            </a:r>
            <a:r>
              <a:rPr lang="en-US" dirty="0" smtClean="0">
                <a:solidFill>
                  <a:schemeClr val="tx1"/>
                </a:solidFill>
              </a:rPr>
              <a:t>results </a:t>
            </a:r>
            <a:r>
              <a:rPr lang="en-US" dirty="0">
                <a:solidFill>
                  <a:schemeClr val="tx1"/>
                </a:solidFill>
              </a:rPr>
              <a:t>and dates are the way to success. </a:t>
            </a:r>
            <a:endParaRPr lang="en-US" dirty="0" smtClean="0">
              <a:solidFill>
                <a:schemeClr val="tx1"/>
              </a:solidFill>
            </a:endParaRPr>
          </a:p>
          <a:p>
            <a:pPr marL="857250" lvl="1" indent="-457200">
              <a:buFont typeface="Tahoma" pitchFamily="34" charset="0"/>
              <a:buChar char="–"/>
              <a:defRPr/>
            </a:pPr>
            <a:r>
              <a:rPr lang="en-US" dirty="0" smtClean="0">
                <a:solidFill>
                  <a:schemeClr val="tx1"/>
                </a:solidFill>
              </a:rPr>
              <a:t>Test </a:t>
            </a:r>
            <a:r>
              <a:rPr lang="en-US" dirty="0">
                <a:solidFill>
                  <a:schemeClr val="tx1"/>
                </a:solidFill>
              </a:rPr>
              <a:t>before the anniversary and watch the </a:t>
            </a:r>
            <a:r>
              <a:rPr lang="en-US" dirty="0" smtClean="0">
                <a:solidFill>
                  <a:schemeClr val="tx1"/>
                </a:solidFill>
              </a:rPr>
              <a:t>results! </a:t>
            </a:r>
            <a:r>
              <a:rPr lang="en-US" dirty="0">
                <a:solidFill>
                  <a:schemeClr val="tx1"/>
                </a:solidFill>
              </a:rPr>
              <a:t>One gain gets you a success!</a:t>
            </a:r>
          </a:p>
          <a:p>
            <a:pPr marL="431800" indent="-323850" eaLnBrk="1" hangingPunct="1">
              <a:buSzPct val="45000"/>
              <a:buFont typeface="StarSymbol"/>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US" dirty="0" smtClean="0"/>
          </a:p>
        </p:txBody>
      </p:sp>
    </p:spTree>
    <p:extLst>
      <p:ext uri="{BB962C8B-B14F-4D97-AF65-F5344CB8AC3E}">
        <p14:creationId xmlns:p14="http://schemas.microsoft.com/office/powerpoint/2010/main" val="25738302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 Diagonal Corner Rectangle 10"/>
          <p:cNvSpPr/>
          <p:nvPr/>
        </p:nvSpPr>
        <p:spPr>
          <a:xfrm>
            <a:off x="416859" y="2214922"/>
            <a:ext cx="8262683" cy="2975428"/>
          </a:xfrm>
          <a:prstGeom prst="round2DiagRect">
            <a:avLst/>
          </a:prstGeom>
          <a:solidFill>
            <a:srgbClr val="FFCC99"/>
          </a:solidFill>
          <a:ln>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0338" name="Rectangle 2"/>
          <p:cNvSpPr>
            <a:spLocks noGrp="1" noChangeArrowheads="1"/>
          </p:cNvSpPr>
          <p:nvPr>
            <p:ph type="title" idx="4294967295"/>
          </p:nvPr>
        </p:nvSpPr>
        <p:spPr>
          <a:xfrm>
            <a:off x="2489200" y="0"/>
            <a:ext cx="6629400" cy="1184275"/>
          </a:xfrm>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a:t>Moderator</a:t>
            </a:r>
          </a:p>
        </p:txBody>
      </p:sp>
      <p:sp>
        <p:nvSpPr>
          <p:cNvPr id="270344" name="Text Box 8"/>
          <p:cNvSpPr txBox="1">
            <a:spLocks noChangeArrowheads="1"/>
          </p:cNvSpPr>
          <p:nvPr/>
        </p:nvSpPr>
        <p:spPr bwMode="auto">
          <a:xfrm>
            <a:off x="416859" y="2751043"/>
            <a:ext cx="8262004" cy="2062103"/>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marL="431800" indent="-323850" algn="ctr" eaLnBrk="1" hangingPunct="1">
              <a:buSzPct val="45000"/>
              <a:buFont typeface="StarSymbol"/>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b="1" dirty="0">
                <a:solidFill>
                  <a:srgbClr val="CC0000"/>
                </a:solidFill>
                <a:effectLst>
                  <a:outerShdw blurRad="38100" dist="38100" dir="2700000" algn="tl">
                    <a:srgbClr val="000000">
                      <a:alpha val="43137"/>
                    </a:srgbClr>
                  </a:outerShdw>
                </a:effectLst>
              </a:rPr>
              <a:t>Evan Rosenberg</a:t>
            </a:r>
          </a:p>
          <a:p>
            <a:pPr marL="431800" indent="-323850" algn="ctr" eaLnBrk="1" hangingPunct="1">
              <a:buSzPct val="45000"/>
              <a:buFont typeface="StarSymbol"/>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b="1" dirty="0">
                <a:effectLst>
                  <a:outerShdw blurRad="38100" dist="38100" dir="2700000" algn="tl">
                    <a:srgbClr val="000000">
                      <a:alpha val="43137"/>
                    </a:srgbClr>
                  </a:outerShdw>
                </a:effectLst>
              </a:rPr>
              <a:t>Division of Youth </a:t>
            </a:r>
            <a:r>
              <a:rPr lang="en-US" sz="3200" b="1" dirty="0" smtClean="0">
                <a:effectLst>
                  <a:outerShdw blurRad="38100" dist="38100" dir="2700000" algn="tl">
                    <a:srgbClr val="000000">
                      <a:alpha val="43137"/>
                    </a:srgbClr>
                  </a:outerShdw>
                </a:effectLst>
              </a:rPr>
              <a:t>Services</a:t>
            </a:r>
          </a:p>
          <a:p>
            <a:pPr marL="431800" indent="-323850" algn="ctr" eaLnBrk="1" hangingPunct="1">
              <a:buSzPct val="45000"/>
              <a:buFont typeface="StarSymbol"/>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b="1" dirty="0" smtClean="0">
                <a:effectLst>
                  <a:outerShdw blurRad="38100" dist="38100" dir="2700000" algn="tl">
                    <a:srgbClr val="000000">
                      <a:alpha val="43137"/>
                    </a:srgbClr>
                  </a:outerShdw>
                </a:effectLst>
              </a:rPr>
              <a:t>Employment </a:t>
            </a:r>
            <a:r>
              <a:rPr lang="en-US" sz="3200" b="1" dirty="0">
                <a:effectLst>
                  <a:outerShdw blurRad="38100" dist="38100" dir="2700000" algn="tl">
                    <a:srgbClr val="000000">
                      <a:alpha val="43137"/>
                    </a:srgbClr>
                  </a:outerShdw>
                </a:effectLst>
              </a:rPr>
              <a:t>and Training Administration</a:t>
            </a:r>
          </a:p>
        </p:txBody>
      </p:sp>
    </p:spTree>
    <p:extLst>
      <p:ext uri="{BB962C8B-B14F-4D97-AF65-F5344CB8AC3E}">
        <p14:creationId xmlns:p14="http://schemas.microsoft.com/office/powerpoint/2010/main" val="278300057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1"/>
          <p:cNvSpPr>
            <a:spLocks noGrp="1" noChangeArrowheads="1"/>
          </p:cNvSpPr>
          <p:nvPr>
            <p:ph type="title" idx="4294967295"/>
          </p:nvPr>
        </p:nvSpPr>
        <p:spPr>
          <a:xfrm>
            <a:off x="3294993" y="274639"/>
            <a:ext cx="5428320" cy="702824"/>
          </a:xfrm>
          <a:solidFill>
            <a:srgbClr val="FFCC99"/>
          </a:solidFill>
        </p:spPr>
        <p:txBody>
          <a:bodyPr lIns="0" tIns="0" rIns="0" bIns="0"/>
          <a:lstStyle/>
          <a:p>
            <a:pPr eaLnBrk="1" hangingPunct="1">
              <a:tabLst>
                <a:tab pos="723900" algn="l"/>
                <a:tab pos="1447800" algn="l"/>
                <a:tab pos="2171700" algn="l"/>
                <a:tab pos="2895600" algn="l"/>
                <a:tab pos="3619500" algn="l"/>
                <a:tab pos="4343400" algn="l"/>
                <a:tab pos="5067300" algn="l"/>
                <a:tab pos="5791200" algn="l"/>
                <a:tab pos="6515100" algn="l"/>
              </a:tabLst>
            </a:pPr>
            <a:r>
              <a:rPr lang="en-US" sz="3600" b="1" dirty="0" smtClean="0"/>
              <a:t>Putting It Together</a:t>
            </a:r>
          </a:p>
        </p:txBody>
      </p:sp>
      <p:sp>
        <p:nvSpPr>
          <p:cNvPr id="61444" name="Rectangle 2"/>
          <p:cNvSpPr>
            <a:spLocks noGrp="1" noChangeArrowheads="1"/>
          </p:cNvSpPr>
          <p:nvPr>
            <p:ph type="body" idx="4294967295"/>
          </p:nvPr>
        </p:nvSpPr>
        <p:spPr>
          <a:xfrm>
            <a:off x="-1" y="1277658"/>
            <a:ext cx="8982635" cy="5297954"/>
          </a:xfrm>
        </p:spPr>
        <p:txBody>
          <a:bodyPr lIns="0" tIns="0" rIns="0" bIns="0"/>
          <a:lstStyle/>
          <a:p>
            <a:pPr marL="565150" indent="-457200" eaLnBrk="1" hangingPunct="1">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smtClean="0">
                <a:solidFill>
                  <a:schemeClr val="tx1"/>
                </a:solidFill>
              </a:rPr>
              <a:t>Seven new youth participants</a:t>
            </a:r>
          </a:p>
          <a:p>
            <a:pPr marL="863600" lvl="1" indent="-323850" eaLnBrk="1" hangingPunct="1">
              <a:spcAft>
                <a:spcPts val="2400"/>
              </a:spcAft>
              <a:buSzPct val="100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400" dirty="0" smtClean="0">
                <a:solidFill>
                  <a:schemeClr val="tx1"/>
                </a:solidFill>
              </a:rPr>
              <a:t>Christina is a 17 year old high school drop out who is basic skills deficient as identified in 130.</a:t>
            </a:r>
          </a:p>
          <a:p>
            <a:pPr marL="863600" lvl="1" indent="-323850" eaLnBrk="1" hangingPunct="1">
              <a:spcAft>
                <a:spcPts val="2400"/>
              </a:spcAft>
              <a:buSzPct val="100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400" dirty="0" smtClean="0">
                <a:solidFill>
                  <a:schemeClr val="tx1"/>
                </a:solidFill>
              </a:rPr>
              <a:t>Lane is a 20 year old high school graduate attending post secondary and is basic skills deficient as identified in 130.</a:t>
            </a:r>
          </a:p>
          <a:p>
            <a:pPr marL="863600" lvl="1" indent="-323850" eaLnBrk="1" hangingPunct="1">
              <a:spcAft>
                <a:spcPts val="2400"/>
              </a:spcAft>
              <a:buSzPct val="100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400" dirty="0" smtClean="0">
                <a:solidFill>
                  <a:schemeClr val="tx1"/>
                </a:solidFill>
              </a:rPr>
              <a:t>Denise is a 19 year old high school graduate who is basic skills deficient as identified in 130.</a:t>
            </a:r>
          </a:p>
          <a:p>
            <a:pPr marL="863600" lvl="1" indent="-323850" eaLnBrk="1" hangingPunct="1">
              <a:spcAft>
                <a:spcPts val="2400"/>
              </a:spcAft>
              <a:buSzPct val="100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400" dirty="0" smtClean="0">
                <a:solidFill>
                  <a:schemeClr val="tx1"/>
                </a:solidFill>
              </a:rPr>
              <a:t>Maria is a 21 old high school drop out who is basic skills deficient as identified in 130.</a:t>
            </a:r>
          </a:p>
          <a:p>
            <a:pPr marL="863600" lvl="1" indent="-323850" eaLnBrk="1" hangingPunct="1">
              <a:spcAft>
                <a:spcPts val="2400"/>
              </a:spcAft>
              <a:buSzPct val="100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400" dirty="0" smtClean="0">
                <a:solidFill>
                  <a:schemeClr val="tx1"/>
                </a:solidFill>
              </a:rPr>
              <a:t>Ed is a 16 year old high school drop out who is not basic skills deficient as identified in 130.</a:t>
            </a:r>
          </a:p>
          <a:p>
            <a:pPr marL="863600" lvl="1" indent="-323850" eaLnBrk="1" hangingPunct="1">
              <a:spcAft>
                <a:spcPts val="2400"/>
              </a:spcAft>
              <a:buSzPct val="100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400" dirty="0" smtClean="0">
                <a:solidFill>
                  <a:schemeClr val="tx1"/>
                </a:solidFill>
              </a:rPr>
              <a:t>Keith is a 21 year old high school graduate who is basic skills deficient as identified in 130.</a:t>
            </a:r>
          </a:p>
          <a:p>
            <a:pPr marL="863600" lvl="1" indent="-323850" eaLnBrk="1" hangingPunct="1">
              <a:buSzPct val="100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400" dirty="0" smtClean="0">
                <a:solidFill>
                  <a:schemeClr val="tx1"/>
                </a:solidFill>
              </a:rPr>
              <a:t>Ryan is a 16 year old attending secondary school who is basic skills deficient as identified in 130.</a:t>
            </a:r>
          </a:p>
          <a:p>
            <a:pPr marL="450850" eaLnBrk="1" hangingPunct="1">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chemeClr val="tx1"/>
                </a:solidFill>
              </a:rPr>
              <a:t>Who is included in the measure?</a:t>
            </a:r>
          </a:p>
          <a:p>
            <a:pPr marL="863600" lvl="1" indent="-323850" eaLnBrk="1" hangingPunct="1">
              <a:buSzPct val="100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400" dirty="0" smtClean="0">
                <a:solidFill>
                  <a:schemeClr val="tx1"/>
                </a:solidFill>
              </a:rPr>
              <a:t>Based on the listed information all are included except Ed who has 130 = 0 and Ryan who is an in-school youth.</a:t>
            </a:r>
          </a:p>
        </p:txBody>
      </p:sp>
    </p:spTree>
    <p:extLst>
      <p:ext uri="{BB962C8B-B14F-4D97-AF65-F5344CB8AC3E}">
        <p14:creationId xmlns:p14="http://schemas.microsoft.com/office/powerpoint/2010/main" val="412172575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2"/>
          <p:cNvSpPr>
            <a:spLocks noGrp="1" noChangeArrowheads="1"/>
          </p:cNvSpPr>
          <p:nvPr>
            <p:ph type="body" idx="4294967295"/>
          </p:nvPr>
        </p:nvSpPr>
        <p:spPr>
          <a:xfrm>
            <a:off x="94129" y="1304365"/>
            <a:ext cx="8955742" cy="5311588"/>
          </a:xfrm>
        </p:spPr>
        <p:txBody>
          <a:bodyPr lIns="0" tIns="0" rIns="0" bIns="0"/>
          <a:lstStyle/>
          <a:p>
            <a:pPr marL="450850" eaLnBrk="1" hangingPunct="1">
              <a:buSzPct val="100000"/>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2800" dirty="0" smtClean="0">
                <a:solidFill>
                  <a:schemeClr val="tx1"/>
                </a:solidFill>
              </a:rPr>
              <a:t>Christina, Lane, Denise and Keith all take the pre-test in Reading and Math with the following results.</a:t>
            </a:r>
          </a:p>
          <a:p>
            <a:pPr marL="882650" lvl="1" indent="-342900" eaLnBrk="1" hangingPunct="1">
              <a:buSzPct val="100000"/>
              <a:buFont typeface="Tahoma"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2400" dirty="0" smtClean="0">
                <a:solidFill>
                  <a:schemeClr val="tx1"/>
                </a:solidFill>
              </a:rPr>
              <a:t>Christina: Math EFL 8, Reading EFL 8</a:t>
            </a:r>
          </a:p>
          <a:p>
            <a:pPr marL="882650" lvl="1" indent="-342900" eaLnBrk="1" hangingPunct="1">
              <a:buSzPct val="100000"/>
              <a:buFont typeface="Tahoma"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2400" dirty="0" smtClean="0">
                <a:solidFill>
                  <a:schemeClr val="tx1"/>
                </a:solidFill>
              </a:rPr>
              <a:t>Lane: Math EFL 4, Reading EFL 7</a:t>
            </a:r>
          </a:p>
          <a:p>
            <a:pPr marL="882650" lvl="1" indent="-342900" eaLnBrk="1" hangingPunct="1">
              <a:buSzPct val="100000"/>
              <a:buFont typeface="Tahoma"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2400" dirty="0" smtClean="0">
                <a:solidFill>
                  <a:schemeClr val="tx1"/>
                </a:solidFill>
              </a:rPr>
              <a:t>Denise: Math EFL 5, Reading EFL 3</a:t>
            </a:r>
          </a:p>
          <a:p>
            <a:pPr marL="882650" lvl="1" indent="-342900" eaLnBrk="1" hangingPunct="1">
              <a:spcAft>
                <a:spcPts val="2400"/>
              </a:spcAft>
              <a:buSzPct val="100000"/>
              <a:buFont typeface="Tahoma"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2400" dirty="0" smtClean="0">
                <a:solidFill>
                  <a:schemeClr val="tx1"/>
                </a:solidFill>
              </a:rPr>
              <a:t>Keith: Math EFL 7, Reading EFL 3</a:t>
            </a:r>
          </a:p>
          <a:p>
            <a:pPr marL="450850" eaLnBrk="1" hangingPunct="1">
              <a:spcAft>
                <a:spcPts val="2400"/>
              </a:spcAft>
              <a:buSzPct val="100000"/>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2800" dirty="0" smtClean="0">
                <a:solidFill>
                  <a:schemeClr val="tx1"/>
                </a:solidFill>
              </a:rPr>
              <a:t>Maria does not pre-test.</a:t>
            </a:r>
          </a:p>
          <a:p>
            <a:pPr marL="450850" eaLnBrk="1" hangingPunct="1">
              <a:buSzPct val="100000"/>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2800" dirty="0" smtClean="0">
                <a:solidFill>
                  <a:schemeClr val="tx1"/>
                </a:solidFill>
              </a:rPr>
              <a:t>Who is included in the measure?</a:t>
            </a:r>
          </a:p>
          <a:p>
            <a:pPr marL="850900" lvl="1" indent="-342900" eaLnBrk="1" hangingPunct="1">
              <a:buSzPct val="100000"/>
              <a:buFont typeface="Tahoma"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2400" dirty="0" smtClean="0">
                <a:solidFill>
                  <a:schemeClr val="tx1"/>
                </a:solidFill>
              </a:rPr>
              <a:t>All are included except Christina whose test results were greater than EFL 6.</a:t>
            </a:r>
          </a:p>
        </p:txBody>
      </p:sp>
      <p:sp>
        <p:nvSpPr>
          <p:cNvPr id="5" name="Rectangle 1"/>
          <p:cNvSpPr>
            <a:spLocks noGrp="1" noChangeArrowheads="1"/>
          </p:cNvSpPr>
          <p:nvPr>
            <p:ph type="title" idx="4294967295"/>
          </p:nvPr>
        </p:nvSpPr>
        <p:spPr>
          <a:xfrm>
            <a:off x="3294993" y="274639"/>
            <a:ext cx="5428320" cy="702824"/>
          </a:xfrm>
          <a:solidFill>
            <a:srgbClr val="FFCC99"/>
          </a:solidFill>
        </p:spPr>
        <p:txBody>
          <a:bodyPr lIns="0" tIns="0" rIns="0" bIns="0"/>
          <a:lstStyle/>
          <a:p>
            <a:pPr eaLnBrk="1" hangingPunct="1">
              <a:tabLst>
                <a:tab pos="723900" algn="l"/>
                <a:tab pos="1447800" algn="l"/>
                <a:tab pos="2171700" algn="l"/>
                <a:tab pos="2895600" algn="l"/>
                <a:tab pos="3619500" algn="l"/>
                <a:tab pos="4343400" algn="l"/>
                <a:tab pos="5067300" algn="l"/>
                <a:tab pos="5791200" algn="l"/>
                <a:tab pos="6515100" algn="l"/>
              </a:tabLst>
            </a:pPr>
            <a:r>
              <a:rPr lang="en-US" sz="3600" b="1" dirty="0" smtClean="0"/>
              <a:t>Putting It Together</a:t>
            </a:r>
          </a:p>
        </p:txBody>
      </p:sp>
    </p:spTree>
    <p:extLst>
      <p:ext uri="{BB962C8B-B14F-4D97-AF65-F5344CB8AC3E}">
        <p14:creationId xmlns:p14="http://schemas.microsoft.com/office/powerpoint/2010/main" val="193402931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2"/>
          <p:cNvSpPr>
            <a:spLocks noGrp="1" noChangeArrowheads="1"/>
          </p:cNvSpPr>
          <p:nvPr>
            <p:ph type="body" idx="4294967295"/>
          </p:nvPr>
        </p:nvSpPr>
        <p:spPr>
          <a:xfrm>
            <a:off x="13447" y="1250577"/>
            <a:ext cx="8982636" cy="5351929"/>
          </a:xfrm>
        </p:spPr>
        <p:txBody>
          <a:bodyPr lIns="0" tIns="0" rIns="0" bIns="0"/>
          <a:lstStyle/>
          <a:p>
            <a:pPr marL="450850" eaLnBrk="1" hangingPunct="1">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smtClean="0">
                <a:solidFill>
                  <a:schemeClr val="tx1"/>
                </a:solidFill>
              </a:rPr>
              <a:t>Date of first you service for Lane, Denise, Maria and Keith is 2/15/10.  All take the first year post-tests except Maria with the following results.</a:t>
            </a:r>
          </a:p>
          <a:p>
            <a:pPr marL="863600" lvl="1" indent="-323850" eaLnBrk="1" hangingPunct="1">
              <a:buSzPct val="100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chemeClr val="tx1"/>
                </a:solidFill>
              </a:rPr>
              <a:t>Lane: Pre-Math EFL 4 – Post Math EFL 4, Pre-Reading EFL 7</a:t>
            </a:r>
          </a:p>
          <a:p>
            <a:pPr marL="1350962" lvl="2" indent="-342900" eaLnBrk="1" hangingPunct="1">
              <a:spcAft>
                <a:spcPts val="2400"/>
              </a:spcAft>
              <a:buSzPct val="100000"/>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dirty="0" smtClean="0">
                <a:solidFill>
                  <a:schemeClr val="tx1"/>
                </a:solidFill>
              </a:rPr>
              <a:t>Date of Successful Post Test: 2/12/11 </a:t>
            </a:r>
          </a:p>
          <a:p>
            <a:pPr marL="863600" lvl="1" indent="-323850" eaLnBrk="1" hangingPunct="1">
              <a:buSzPct val="100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chemeClr val="tx1"/>
                </a:solidFill>
              </a:rPr>
              <a:t>Denise: Pre-Math EFL 5 – Post-Math EFL 6, Pre- Reading EFL 3 – Post-Reading EFL 3</a:t>
            </a:r>
          </a:p>
          <a:p>
            <a:pPr marL="1350962" lvl="2" indent="-342900" eaLnBrk="1" hangingPunct="1">
              <a:spcAft>
                <a:spcPts val="2400"/>
              </a:spcAft>
              <a:buSzPct val="100000"/>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dirty="0" smtClean="0">
                <a:solidFill>
                  <a:schemeClr val="tx1"/>
                </a:solidFill>
              </a:rPr>
              <a:t>Date of Successful Post Test 2/01/11</a:t>
            </a:r>
          </a:p>
          <a:p>
            <a:pPr marL="863600" lvl="1" indent="-323850" eaLnBrk="1" hangingPunct="1">
              <a:buSzPct val="100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chemeClr val="tx1"/>
                </a:solidFill>
              </a:rPr>
              <a:t>Keith: Pre-Math EFL 7, Pre-Reading EFL 3 – Post-Reading EFL 4</a:t>
            </a:r>
          </a:p>
          <a:p>
            <a:pPr marL="1350962" lvl="2" indent="-342900" eaLnBrk="1" hangingPunct="1">
              <a:buSzPct val="100000"/>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dirty="0" smtClean="0">
                <a:solidFill>
                  <a:schemeClr val="tx1"/>
                </a:solidFill>
              </a:rPr>
              <a:t>Date of Successful Post-Test 12/11/10 and Date of Exit 12/12/10</a:t>
            </a:r>
          </a:p>
        </p:txBody>
      </p:sp>
      <p:sp>
        <p:nvSpPr>
          <p:cNvPr id="5" name="Rectangle 1"/>
          <p:cNvSpPr>
            <a:spLocks noGrp="1" noChangeArrowheads="1"/>
          </p:cNvSpPr>
          <p:nvPr>
            <p:ph type="title" idx="4294967295"/>
          </p:nvPr>
        </p:nvSpPr>
        <p:spPr>
          <a:xfrm>
            <a:off x="3294993" y="274639"/>
            <a:ext cx="5428320" cy="702824"/>
          </a:xfrm>
          <a:solidFill>
            <a:srgbClr val="FFCC99"/>
          </a:solidFill>
        </p:spPr>
        <p:txBody>
          <a:bodyPr lIns="0" tIns="0" rIns="0" bIns="0"/>
          <a:lstStyle/>
          <a:p>
            <a:pPr eaLnBrk="1" hangingPunct="1">
              <a:tabLst>
                <a:tab pos="723900" algn="l"/>
                <a:tab pos="1447800" algn="l"/>
                <a:tab pos="2171700" algn="l"/>
                <a:tab pos="2895600" algn="l"/>
                <a:tab pos="3619500" algn="l"/>
                <a:tab pos="4343400" algn="l"/>
                <a:tab pos="5067300" algn="l"/>
                <a:tab pos="5791200" algn="l"/>
                <a:tab pos="6515100" algn="l"/>
              </a:tabLst>
            </a:pPr>
            <a:r>
              <a:rPr lang="en-US" sz="3600" b="1" dirty="0" smtClean="0"/>
              <a:t>Putting It Together</a:t>
            </a:r>
          </a:p>
        </p:txBody>
      </p:sp>
    </p:spTree>
    <p:extLst>
      <p:ext uri="{BB962C8B-B14F-4D97-AF65-F5344CB8AC3E}">
        <p14:creationId xmlns:p14="http://schemas.microsoft.com/office/powerpoint/2010/main" val="220487634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a:xfrm>
            <a:off x="2473325" y="0"/>
            <a:ext cx="6670675" cy="1158875"/>
          </a:xfrm>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Bef>
                <a:spcPct val="30000"/>
              </a:spcBef>
              <a:defRPr/>
            </a:pPr>
            <a:r>
              <a:rPr dirty="0" smtClean="0"/>
              <a:t>Question </a:t>
            </a:r>
            <a:r>
              <a:rPr dirty="0"/>
              <a:t>2</a:t>
            </a:r>
            <a:endParaRPr dirty="0" smtClean="0"/>
          </a:p>
        </p:txBody>
      </p:sp>
      <p:sp>
        <p:nvSpPr>
          <p:cNvPr id="18435" name="Rectangle 3"/>
          <p:cNvSpPr>
            <a:spLocks noGrp="1" noChangeArrowheads="1"/>
          </p:cNvSpPr>
          <p:nvPr>
            <p:ph type="body" sz="half" idx="1"/>
          </p:nvPr>
        </p:nvSpPr>
        <p:spPr>
          <a:xfrm>
            <a:off x="369607" y="2812256"/>
            <a:ext cx="6905251" cy="3252368"/>
          </a:xfrm>
        </p:spPr>
        <p:txBody>
          <a:bodyPr/>
          <a:lstStyle/>
          <a:p>
            <a:pPr marL="1054100" lvl="1" indent="-514350" eaLnBrk="1" hangingPunct="1">
              <a:buSzPct val="100000"/>
              <a:buFont typeface="+mj-lt"/>
              <a:buAutoNum type="alphaUcPeriod"/>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dirty="0"/>
              <a:t>All</a:t>
            </a:r>
          </a:p>
          <a:p>
            <a:pPr marL="1054100" lvl="1" indent="-514350" eaLnBrk="1" hangingPunct="1">
              <a:buSzPct val="100000"/>
              <a:buFont typeface="+mj-lt"/>
              <a:buAutoNum type="alphaUcPeriod"/>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dirty="0" smtClean="0"/>
              <a:t>Keith</a:t>
            </a:r>
            <a:r>
              <a:rPr lang="en-US" sz="3200" dirty="0"/>
              <a:t>, Denise and Lane</a:t>
            </a:r>
          </a:p>
          <a:p>
            <a:pPr marL="1054100" lvl="1" indent="-514350" eaLnBrk="1" hangingPunct="1">
              <a:buSzPct val="100000"/>
              <a:buFont typeface="+mj-lt"/>
              <a:buAutoNum type="alphaUcPeriod"/>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dirty="0" smtClean="0"/>
              <a:t>Maria </a:t>
            </a:r>
            <a:r>
              <a:rPr lang="en-US" sz="3200" dirty="0"/>
              <a:t>and Keith</a:t>
            </a:r>
          </a:p>
          <a:p>
            <a:pPr marL="1054100" lvl="1" indent="-514350" eaLnBrk="1" hangingPunct="1">
              <a:buSzPct val="100000"/>
              <a:buFont typeface="+mj-lt"/>
              <a:buAutoNum type="alphaUcPeriod"/>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dirty="0" smtClean="0"/>
              <a:t>Just </a:t>
            </a:r>
            <a:r>
              <a:rPr lang="en-US" sz="3200" dirty="0"/>
              <a:t>Lane</a:t>
            </a:r>
          </a:p>
        </p:txBody>
      </p:sp>
      <p:sp>
        <p:nvSpPr>
          <p:cNvPr id="15365" name="AutoShape 5"/>
          <p:cNvSpPr>
            <a:spLocks noChangeArrowheads="1"/>
          </p:cNvSpPr>
          <p:nvPr/>
        </p:nvSpPr>
        <p:spPr bwMode="auto">
          <a:xfrm>
            <a:off x="320220" y="1491354"/>
            <a:ext cx="8540750" cy="1251850"/>
          </a:xfrm>
          <a:prstGeom prst="roundRect">
            <a:avLst>
              <a:gd name="adj" fmla="val 16667"/>
            </a:avLst>
          </a:prstGeom>
          <a:solidFill>
            <a:srgbClr val="FFCC99"/>
          </a:solidFill>
          <a:ln w="9525">
            <a:noFill/>
            <a:round/>
            <a:headEnd/>
            <a:tailEnd/>
          </a:ln>
          <a:effectLst>
            <a:glow rad="228600">
              <a:schemeClr val="accent4">
                <a:satMod val="175000"/>
                <a:alpha val="40000"/>
              </a:schemeClr>
            </a:glo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endParaRPr lang="en-US"/>
          </a:p>
        </p:txBody>
      </p:sp>
      <p:sp>
        <p:nvSpPr>
          <p:cNvPr id="18439" name="Text Box 6"/>
          <p:cNvSpPr txBox="1">
            <a:spLocks noChangeArrowheads="1"/>
          </p:cNvSpPr>
          <p:nvPr/>
        </p:nvSpPr>
        <p:spPr bwMode="auto">
          <a:xfrm>
            <a:off x="369608" y="1747930"/>
            <a:ext cx="85105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107950" eaLnBrk="1" hangingPunct="1">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b="1" dirty="0">
                <a:solidFill>
                  <a:srgbClr val="CC0000"/>
                </a:solidFill>
                <a:effectLst>
                  <a:outerShdw blurRad="38100" dist="38100" dir="2700000" algn="tl">
                    <a:srgbClr val="000000">
                      <a:alpha val="43137"/>
                    </a:srgbClr>
                  </a:outerShdw>
                </a:effectLst>
              </a:rPr>
              <a:t>Who is included in the denominator?</a:t>
            </a:r>
          </a:p>
        </p:txBody>
      </p:sp>
      <p:pic>
        <p:nvPicPr>
          <p:cNvPr id="18440" name="Picture 16" descr="C:\Users\mrooney\AppData\Local\Microsoft\Windows\Temporary Internet Files\Content.IE5\I2WI8TZH\MCj0431512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0100" y="2928938"/>
            <a:ext cx="166370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9316942"/>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Putting It Together</a:t>
            </a:r>
          </a:p>
        </p:txBody>
      </p:sp>
      <p:sp>
        <p:nvSpPr>
          <p:cNvPr id="3" name="Content Placeholder 2"/>
          <p:cNvSpPr>
            <a:spLocks noGrp="1"/>
          </p:cNvSpPr>
          <p:nvPr>
            <p:ph idx="1"/>
          </p:nvPr>
        </p:nvSpPr>
        <p:spPr/>
        <p:txBody>
          <a:bodyPr/>
          <a:lstStyle/>
          <a:p>
            <a:pPr marL="431800" indent="-323850" eaLnBrk="1" hangingPunct="1">
              <a:buSzPct val="45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a:t>Who is included in the denominator</a:t>
            </a:r>
            <a:r>
              <a:rPr lang="en-US" sz="2800" dirty="0" smtClean="0"/>
              <a:t>?</a:t>
            </a:r>
          </a:p>
          <a:p>
            <a:pPr marL="863600" lvl="1" indent="-323850" eaLnBrk="1" hangingPunct="1">
              <a:buSzPct val="75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i="1" dirty="0" smtClean="0"/>
              <a:t>A. All</a:t>
            </a:r>
          </a:p>
          <a:p>
            <a:pPr marL="1263650" lvl="2" indent="-323850" eaLnBrk="1" hangingPunct="1">
              <a:buSzPct val="75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t>All are in the denominator when 2/15/11 is included in the cohort for the measure, which is the PY10 annual report and the 3/31/11 quarterly report.  </a:t>
            </a:r>
          </a:p>
          <a:p>
            <a:pPr marL="0" indent="0">
              <a:buNone/>
            </a:pPr>
            <a:endParaRPr lang="en-US" dirty="0"/>
          </a:p>
        </p:txBody>
      </p:sp>
    </p:spTree>
    <p:extLst>
      <p:ext uri="{BB962C8B-B14F-4D97-AF65-F5344CB8AC3E}">
        <p14:creationId xmlns:p14="http://schemas.microsoft.com/office/powerpoint/2010/main" val="427361412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a:xfrm>
            <a:off x="2473325" y="0"/>
            <a:ext cx="6670675" cy="1158875"/>
          </a:xfrm>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Bef>
                <a:spcPct val="30000"/>
              </a:spcBef>
              <a:defRPr/>
            </a:pPr>
            <a:r>
              <a:rPr dirty="0" smtClean="0"/>
              <a:t>Question 3</a:t>
            </a:r>
          </a:p>
        </p:txBody>
      </p:sp>
      <p:sp>
        <p:nvSpPr>
          <p:cNvPr id="18435" name="Rectangle 3"/>
          <p:cNvSpPr>
            <a:spLocks noGrp="1" noChangeArrowheads="1"/>
          </p:cNvSpPr>
          <p:nvPr>
            <p:ph type="body" sz="half" idx="1"/>
          </p:nvPr>
        </p:nvSpPr>
        <p:spPr>
          <a:xfrm>
            <a:off x="369607" y="2812256"/>
            <a:ext cx="6905251" cy="3252368"/>
          </a:xfrm>
        </p:spPr>
        <p:txBody>
          <a:bodyPr/>
          <a:lstStyle/>
          <a:p>
            <a:pPr marL="1054100" lvl="1" indent="-514350" eaLnBrk="1" hangingPunct="1">
              <a:buSzPct val="100000"/>
              <a:buFont typeface="+mj-lt"/>
              <a:buAutoNum type="alphaUcPeriod"/>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dirty="0"/>
              <a:t>All</a:t>
            </a:r>
          </a:p>
          <a:p>
            <a:pPr marL="1054100" lvl="1" indent="-514350" eaLnBrk="1" hangingPunct="1">
              <a:buSzPct val="100000"/>
              <a:buFont typeface="+mj-lt"/>
              <a:buAutoNum type="alphaUcPeriod"/>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dirty="0" smtClean="0"/>
              <a:t>Keith </a:t>
            </a:r>
            <a:r>
              <a:rPr lang="en-US" sz="3200" dirty="0"/>
              <a:t>and Denise </a:t>
            </a:r>
          </a:p>
          <a:p>
            <a:pPr marL="1054100" lvl="1" indent="-514350" eaLnBrk="1" hangingPunct="1">
              <a:buSzPct val="100000"/>
              <a:buFont typeface="+mj-lt"/>
              <a:buAutoNum type="alphaUcPeriod"/>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dirty="0" smtClean="0"/>
              <a:t>Maria </a:t>
            </a:r>
            <a:r>
              <a:rPr lang="en-US" sz="3200" dirty="0"/>
              <a:t>and Keith</a:t>
            </a:r>
          </a:p>
          <a:p>
            <a:pPr marL="1054100" lvl="1" indent="-514350" eaLnBrk="1" hangingPunct="1">
              <a:buSzPct val="100000"/>
              <a:buFont typeface="+mj-lt"/>
              <a:buAutoNum type="alphaUcPeriod"/>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dirty="0" smtClean="0"/>
              <a:t>Just </a:t>
            </a:r>
            <a:r>
              <a:rPr lang="en-US" sz="3200" dirty="0"/>
              <a:t>Lane</a:t>
            </a:r>
          </a:p>
        </p:txBody>
      </p:sp>
      <p:sp>
        <p:nvSpPr>
          <p:cNvPr id="15365" name="AutoShape 5"/>
          <p:cNvSpPr>
            <a:spLocks noChangeArrowheads="1"/>
          </p:cNvSpPr>
          <p:nvPr/>
        </p:nvSpPr>
        <p:spPr bwMode="auto">
          <a:xfrm>
            <a:off x="320220" y="1491354"/>
            <a:ext cx="8540750" cy="1251850"/>
          </a:xfrm>
          <a:prstGeom prst="roundRect">
            <a:avLst>
              <a:gd name="adj" fmla="val 16667"/>
            </a:avLst>
          </a:prstGeom>
          <a:solidFill>
            <a:srgbClr val="FFCC99"/>
          </a:solidFill>
          <a:ln w="9525">
            <a:noFill/>
            <a:round/>
            <a:headEnd/>
            <a:tailEnd/>
          </a:ln>
          <a:effectLst>
            <a:glow rad="228600">
              <a:schemeClr val="accent4">
                <a:satMod val="175000"/>
                <a:alpha val="40000"/>
              </a:schemeClr>
            </a:glo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endParaRPr lang="en-US"/>
          </a:p>
        </p:txBody>
      </p:sp>
      <p:sp>
        <p:nvSpPr>
          <p:cNvPr id="18439" name="Text Box 6"/>
          <p:cNvSpPr txBox="1">
            <a:spLocks noChangeArrowheads="1"/>
          </p:cNvSpPr>
          <p:nvPr/>
        </p:nvSpPr>
        <p:spPr bwMode="auto">
          <a:xfrm>
            <a:off x="369608" y="1747930"/>
            <a:ext cx="85105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107950" eaLnBrk="1" hangingPunct="1">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b="1" dirty="0">
                <a:solidFill>
                  <a:srgbClr val="CC0000"/>
                </a:solidFill>
                <a:effectLst>
                  <a:outerShdw blurRad="38100" dist="38100" dir="2700000" algn="tl">
                    <a:srgbClr val="000000">
                      <a:alpha val="43137"/>
                    </a:srgbClr>
                  </a:outerShdw>
                </a:effectLst>
              </a:rPr>
              <a:t>Who is included in the numerator?</a:t>
            </a:r>
          </a:p>
        </p:txBody>
      </p:sp>
      <p:pic>
        <p:nvPicPr>
          <p:cNvPr id="18440" name="Picture 16" descr="C:\Users\mrooney\AppData\Local\Microsoft\Windows\Temporary Internet Files\Content.IE5\I2WI8TZH\MCj0431512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0100" y="2928938"/>
            <a:ext cx="166370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5164506"/>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Putting It Together</a:t>
            </a:r>
          </a:p>
        </p:txBody>
      </p:sp>
      <p:sp>
        <p:nvSpPr>
          <p:cNvPr id="3" name="Content Placeholder 2"/>
          <p:cNvSpPr>
            <a:spLocks noGrp="1"/>
          </p:cNvSpPr>
          <p:nvPr>
            <p:ph idx="1"/>
          </p:nvPr>
        </p:nvSpPr>
        <p:spPr/>
        <p:txBody>
          <a:bodyPr/>
          <a:lstStyle/>
          <a:p>
            <a:pPr marL="431800" indent="-323850" eaLnBrk="1" hangingPunct="1">
              <a:buSzPct val="45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a:t>Who is included in the numerator</a:t>
            </a:r>
            <a:r>
              <a:rPr lang="en-US" sz="2800" dirty="0" smtClean="0"/>
              <a:t>?</a:t>
            </a:r>
          </a:p>
          <a:p>
            <a:pPr marL="863600" lvl="1" indent="-323850" eaLnBrk="1" hangingPunct="1">
              <a:buSzPct val="75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i="1" dirty="0" smtClean="0"/>
              <a:t>B. Keith and Denise </a:t>
            </a:r>
          </a:p>
          <a:p>
            <a:pPr marL="1263650" lvl="2" indent="-323850" eaLnBrk="1" hangingPunct="1">
              <a:buSzPct val="75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t>Denise </a:t>
            </a:r>
            <a:r>
              <a:rPr lang="en-US" dirty="0"/>
              <a:t>is included for an EFL gain in </a:t>
            </a:r>
            <a:r>
              <a:rPr lang="en-US" dirty="0" smtClean="0"/>
              <a:t>Math.</a:t>
            </a:r>
          </a:p>
          <a:p>
            <a:pPr marL="1263650" lvl="2" indent="-323850" eaLnBrk="1" hangingPunct="1">
              <a:buSzPct val="75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t>Keith </a:t>
            </a:r>
            <a:r>
              <a:rPr lang="en-US" dirty="0"/>
              <a:t>is included for an EFL gain in Reading.</a:t>
            </a:r>
          </a:p>
          <a:p>
            <a:pPr marL="1263650" lvl="2" indent="-323850" eaLnBrk="1" hangingPunct="1">
              <a:buSzPct val="75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t>Lane is not included because no EFL gain occurred</a:t>
            </a:r>
            <a:r>
              <a:rPr lang="en-US" dirty="0" smtClean="0"/>
              <a:t>.</a:t>
            </a:r>
          </a:p>
          <a:p>
            <a:pPr marL="1263650" lvl="2" indent="-323850" eaLnBrk="1" hangingPunct="1">
              <a:buSzPct val="75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t>Maria is not included because of no pretest or post test.</a:t>
            </a:r>
            <a:endParaRPr lang="en-US" dirty="0"/>
          </a:p>
          <a:p>
            <a:endParaRPr lang="en-US" dirty="0"/>
          </a:p>
        </p:txBody>
      </p:sp>
    </p:spTree>
    <p:extLst>
      <p:ext uri="{BB962C8B-B14F-4D97-AF65-F5344CB8AC3E}">
        <p14:creationId xmlns:p14="http://schemas.microsoft.com/office/powerpoint/2010/main" val="405803644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2"/>
          <p:cNvSpPr>
            <a:spLocks noGrp="1" noChangeArrowheads="1"/>
          </p:cNvSpPr>
          <p:nvPr>
            <p:ph type="body" idx="4294967295"/>
          </p:nvPr>
        </p:nvSpPr>
        <p:spPr>
          <a:xfrm>
            <a:off x="-94129" y="1183529"/>
            <a:ext cx="9278471" cy="4700588"/>
          </a:xfrm>
        </p:spPr>
        <p:txBody>
          <a:bodyPr lIns="0" tIns="0" rIns="0" bIns="0"/>
          <a:lstStyle/>
          <a:p>
            <a:pPr marL="565150" indent="-457200" eaLnBrk="1" hangingPunct="1">
              <a:spcAft>
                <a:spcPts val="1800"/>
              </a:spcAft>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chemeClr val="tx1"/>
                </a:solidFill>
              </a:rPr>
              <a:t>Lane and Denise enter a second participation year starting 02/16/2011.  Both take the second year post-tests with the following results.</a:t>
            </a:r>
          </a:p>
          <a:p>
            <a:pPr marL="863600" lvl="1" indent="-323850" eaLnBrk="1" hangingPunct="1">
              <a:buSzPct val="100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chemeClr val="tx1"/>
                </a:solidFill>
              </a:rPr>
              <a:t>Lane: 1</a:t>
            </a:r>
            <a:r>
              <a:rPr lang="en-US" baseline="33000" dirty="0" smtClean="0">
                <a:solidFill>
                  <a:schemeClr val="tx1"/>
                </a:solidFill>
              </a:rPr>
              <a:t>st</a:t>
            </a:r>
            <a:r>
              <a:rPr lang="en-US" dirty="0" smtClean="0">
                <a:solidFill>
                  <a:schemeClr val="tx1"/>
                </a:solidFill>
              </a:rPr>
              <a:t> Post-Math EFL 4 – 2</a:t>
            </a:r>
            <a:r>
              <a:rPr lang="en-US" baseline="33000" dirty="0" smtClean="0">
                <a:solidFill>
                  <a:schemeClr val="tx1"/>
                </a:solidFill>
              </a:rPr>
              <a:t>nd </a:t>
            </a:r>
            <a:r>
              <a:rPr lang="en-US" dirty="0" smtClean="0">
                <a:solidFill>
                  <a:schemeClr val="tx1"/>
                </a:solidFill>
              </a:rPr>
              <a:t>Successful post Math EFL 5</a:t>
            </a:r>
          </a:p>
          <a:p>
            <a:pPr marL="1350962" lvl="2" indent="-342900" eaLnBrk="1" hangingPunct="1">
              <a:spcAft>
                <a:spcPts val="2400"/>
              </a:spcAft>
              <a:buSzPct val="100000"/>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chemeClr val="tx1"/>
                </a:solidFill>
              </a:rPr>
              <a:t>Date of Successful Post Test: 2/12/12 </a:t>
            </a:r>
          </a:p>
          <a:p>
            <a:pPr marL="863600" lvl="1" indent="-323850" eaLnBrk="1" hangingPunct="1">
              <a:buSzPct val="100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chemeClr val="tx1"/>
                </a:solidFill>
              </a:rPr>
              <a:t>Denise: 1</a:t>
            </a:r>
            <a:r>
              <a:rPr lang="en-US" baseline="33000" dirty="0" smtClean="0">
                <a:solidFill>
                  <a:schemeClr val="tx1"/>
                </a:solidFill>
              </a:rPr>
              <a:t>st</a:t>
            </a:r>
            <a:r>
              <a:rPr lang="en-US" dirty="0" smtClean="0">
                <a:solidFill>
                  <a:schemeClr val="tx1"/>
                </a:solidFill>
              </a:rPr>
              <a:t> Post-Math EFL 6 – 2</a:t>
            </a:r>
            <a:r>
              <a:rPr lang="en-US" baseline="33000" dirty="0" smtClean="0">
                <a:solidFill>
                  <a:schemeClr val="tx1"/>
                </a:solidFill>
              </a:rPr>
              <a:t>nd</a:t>
            </a:r>
            <a:r>
              <a:rPr lang="en-US" dirty="0" smtClean="0">
                <a:solidFill>
                  <a:schemeClr val="tx1"/>
                </a:solidFill>
              </a:rPr>
              <a:t> Successful Post-Math EFL 7, Pre- Reading EFL 3 – Post-Reading EFL 3</a:t>
            </a:r>
          </a:p>
          <a:p>
            <a:pPr marL="1350962" lvl="2" indent="-342900" eaLnBrk="1" hangingPunct="1">
              <a:buSzPct val="100000"/>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chemeClr val="tx1"/>
                </a:solidFill>
              </a:rPr>
              <a:t>Date of Successful Post Test 1/04/12; Date of Exit 01/05/12</a:t>
            </a:r>
          </a:p>
        </p:txBody>
      </p:sp>
      <p:sp>
        <p:nvSpPr>
          <p:cNvPr id="5" name="Rectangle 1"/>
          <p:cNvSpPr>
            <a:spLocks noGrp="1" noChangeArrowheads="1"/>
          </p:cNvSpPr>
          <p:nvPr>
            <p:ph type="title" idx="4294967295"/>
          </p:nvPr>
        </p:nvSpPr>
        <p:spPr>
          <a:xfrm>
            <a:off x="3294993" y="274639"/>
            <a:ext cx="5428320" cy="702824"/>
          </a:xfrm>
          <a:solidFill>
            <a:srgbClr val="FFCC99"/>
          </a:solidFill>
        </p:spPr>
        <p:txBody>
          <a:bodyPr lIns="0" tIns="0" rIns="0" bIns="0"/>
          <a:lstStyle/>
          <a:p>
            <a:pPr eaLnBrk="1" hangingPunct="1">
              <a:tabLst>
                <a:tab pos="723900" algn="l"/>
                <a:tab pos="1447800" algn="l"/>
                <a:tab pos="2171700" algn="l"/>
                <a:tab pos="2895600" algn="l"/>
                <a:tab pos="3619500" algn="l"/>
                <a:tab pos="4343400" algn="l"/>
                <a:tab pos="5067300" algn="l"/>
                <a:tab pos="5791200" algn="l"/>
                <a:tab pos="6515100" algn="l"/>
              </a:tabLst>
            </a:pPr>
            <a:r>
              <a:rPr lang="en-US" sz="3600" b="1" dirty="0" smtClean="0"/>
              <a:t>Putting It Together</a:t>
            </a:r>
          </a:p>
        </p:txBody>
      </p:sp>
    </p:spTree>
    <p:extLst>
      <p:ext uri="{BB962C8B-B14F-4D97-AF65-F5344CB8AC3E}">
        <p14:creationId xmlns:p14="http://schemas.microsoft.com/office/powerpoint/2010/main" val="29395431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a:xfrm>
            <a:off x="2473325" y="0"/>
            <a:ext cx="6670675" cy="1158875"/>
          </a:xfrm>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Bef>
                <a:spcPct val="30000"/>
              </a:spcBef>
              <a:defRPr/>
            </a:pPr>
            <a:r>
              <a:rPr dirty="0" smtClean="0"/>
              <a:t>Question </a:t>
            </a:r>
            <a:r>
              <a:rPr dirty="0"/>
              <a:t>4</a:t>
            </a:r>
            <a:endParaRPr dirty="0" smtClean="0"/>
          </a:p>
        </p:txBody>
      </p:sp>
      <p:sp>
        <p:nvSpPr>
          <p:cNvPr id="18435" name="Rectangle 3"/>
          <p:cNvSpPr>
            <a:spLocks noGrp="1" noChangeArrowheads="1"/>
          </p:cNvSpPr>
          <p:nvPr>
            <p:ph type="body" sz="half" idx="1"/>
          </p:nvPr>
        </p:nvSpPr>
        <p:spPr>
          <a:xfrm>
            <a:off x="369607" y="2812256"/>
            <a:ext cx="6905251" cy="3252368"/>
          </a:xfrm>
        </p:spPr>
        <p:txBody>
          <a:bodyPr/>
          <a:lstStyle/>
          <a:p>
            <a:pPr marL="1054100" lvl="1" indent="-514350" eaLnBrk="1" hangingPunct="1">
              <a:buSzPct val="100000"/>
              <a:buFont typeface="+mj-lt"/>
              <a:buAutoNum type="alphaUcPeriod"/>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dirty="0" smtClean="0"/>
              <a:t>Both </a:t>
            </a:r>
            <a:r>
              <a:rPr lang="en-US" sz="3200" dirty="0"/>
              <a:t>Lane and Denise</a:t>
            </a:r>
          </a:p>
          <a:p>
            <a:pPr marL="1054100" lvl="1" indent="-514350" eaLnBrk="1" hangingPunct="1">
              <a:buSzPct val="100000"/>
              <a:buFont typeface="+mj-lt"/>
              <a:buAutoNum type="alphaUcPeriod"/>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dirty="0" smtClean="0"/>
              <a:t>Lane</a:t>
            </a:r>
            <a:endParaRPr lang="en-US" sz="3200" dirty="0"/>
          </a:p>
          <a:p>
            <a:pPr marL="1054100" lvl="1" indent="-514350" eaLnBrk="1" hangingPunct="1">
              <a:buSzPct val="100000"/>
              <a:buFont typeface="+mj-lt"/>
              <a:buAutoNum type="alphaUcPeriod"/>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dirty="0" smtClean="0"/>
              <a:t>Denise</a:t>
            </a:r>
            <a:endParaRPr lang="en-US" sz="3200" dirty="0"/>
          </a:p>
        </p:txBody>
      </p:sp>
      <p:sp>
        <p:nvSpPr>
          <p:cNvPr id="15365" name="AutoShape 5"/>
          <p:cNvSpPr>
            <a:spLocks noChangeArrowheads="1"/>
          </p:cNvSpPr>
          <p:nvPr/>
        </p:nvSpPr>
        <p:spPr bwMode="auto">
          <a:xfrm>
            <a:off x="320220" y="1491354"/>
            <a:ext cx="8540750" cy="1251850"/>
          </a:xfrm>
          <a:prstGeom prst="roundRect">
            <a:avLst>
              <a:gd name="adj" fmla="val 16667"/>
            </a:avLst>
          </a:prstGeom>
          <a:solidFill>
            <a:srgbClr val="FFCC99"/>
          </a:solidFill>
          <a:ln w="9525">
            <a:noFill/>
            <a:round/>
            <a:headEnd/>
            <a:tailEnd/>
          </a:ln>
          <a:effectLst>
            <a:glow rad="228600">
              <a:schemeClr val="accent4">
                <a:satMod val="175000"/>
                <a:alpha val="40000"/>
              </a:schemeClr>
            </a:glo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endParaRPr lang="en-US"/>
          </a:p>
        </p:txBody>
      </p:sp>
      <p:sp>
        <p:nvSpPr>
          <p:cNvPr id="18439" name="Text Box 6"/>
          <p:cNvSpPr txBox="1">
            <a:spLocks noChangeArrowheads="1"/>
          </p:cNvSpPr>
          <p:nvPr/>
        </p:nvSpPr>
        <p:spPr bwMode="auto">
          <a:xfrm>
            <a:off x="369608" y="1747930"/>
            <a:ext cx="85105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107950" eaLnBrk="1" hangingPunct="1">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b="1" dirty="0">
                <a:solidFill>
                  <a:srgbClr val="CC0000"/>
                </a:solidFill>
                <a:effectLst>
                  <a:outerShdw blurRad="38100" dist="38100" dir="2700000" algn="tl">
                    <a:srgbClr val="000000">
                      <a:alpha val="43137"/>
                    </a:srgbClr>
                  </a:outerShdw>
                </a:effectLst>
              </a:rPr>
              <a:t>Who is included in the denominator?</a:t>
            </a:r>
          </a:p>
        </p:txBody>
      </p:sp>
      <p:pic>
        <p:nvPicPr>
          <p:cNvPr id="18440" name="Picture 16" descr="C:\Users\mrooney\AppData\Local\Microsoft\Windows\Temporary Internet Files\Content.IE5\I2WI8TZH\MCj0431512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0100" y="2928938"/>
            <a:ext cx="166370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8033157"/>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Putting It Together</a:t>
            </a:r>
          </a:p>
        </p:txBody>
      </p:sp>
      <p:sp>
        <p:nvSpPr>
          <p:cNvPr id="3" name="Content Placeholder 2"/>
          <p:cNvSpPr>
            <a:spLocks noGrp="1"/>
          </p:cNvSpPr>
          <p:nvPr>
            <p:ph idx="1"/>
          </p:nvPr>
        </p:nvSpPr>
        <p:spPr/>
        <p:txBody>
          <a:bodyPr/>
          <a:lstStyle/>
          <a:p>
            <a:pPr marL="431800" indent="-323850" eaLnBrk="1" hangingPunct="1">
              <a:buSzPct val="45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a:t>Who is included in the denominator</a:t>
            </a:r>
            <a:r>
              <a:rPr lang="en-US" sz="2800" dirty="0" smtClean="0"/>
              <a:t>?</a:t>
            </a:r>
            <a:endParaRPr lang="en-US" sz="2800" dirty="0"/>
          </a:p>
          <a:p>
            <a:pPr marL="863600" lvl="1" indent="-323850" eaLnBrk="1" hangingPunct="1">
              <a:buSzPct val="75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i="1" dirty="0" smtClean="0"/>
              <a:t>B. Lane</a:t>
            </a:r>
          </a:p>
          <a:p>
            <a:pPr marL="1263650" lvl="2" indent="-323850" eaLnBrk="1" hangingPunct="1">
              <a:buSzPct val="75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dirty="0" smtClean="0"/>
              <a:t>Only </a:t>
            </a:r>
            <a:r>
              <a:rPr lang="en-US" sz="2000" dirty="0"/>
              <a:t>Lane is in the denominator when 2/15/12 is included in the cohort for the measure, which is the PY11 annual report and the 3/31/12 quarterly report.</a:t>
            </a:r>
          </a:p>
          <a:p>
            <a:pPr marL="1263650" lvl="2" indent="-323850" eaLnBrk="1" hangingPunct="1">
              <a:buSzPct val="75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dirty="0"/>
              <a:t>Denise is excluded because she exited during the second year of participation . </a:t>
            </a:r>
          </a:p>
          <a:p>
            <a:endParaRPr lang="en-US" dirty="0"/>
          </a:p>
        </p:txBody>
      </p:sp>
    </p:spTree>
    <p:extLst>
      <p:ext uri="{BB962C8B-B14F-4D97-AF65-F5344CB8AC3E}">
        <p14:creationId xmlns:p14="http://schemas.microsoft.com/office/powerpoint/2010/main" val="34788648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a:xfrm>
            <a:off x="2473325" y="0"/>
            <a:ext cx="6670675" cy="1158875"/>
          </a:xfrm>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Bef>
                <a:spcPct val="30000"/>
              </a:spcBef>
              <a:defRPr/>
            </a:pPr>
            <a:r>
              <a:rPr dirty="0" smtClean="0"/>
              <a:t>Question 1</a:t>
            </a:r>
          </a:p>
        </p:txBody>
      </p:sp>
      <p:sp>
        <p:nvSpPr>
          <p:cNvPr id="18435" name="Rectangle 3"/>
          <p:cNvSpPr>
            <a:spLocks noGrp="1" noChangeArrowheads="1"/>
          </p:cNvSpPr>
          <p:nvPr>
            <p:ph type="body" sz="half" idx="1"/>
          </p:nvPr>
        </p:nvSpPr>
        <p:spPr>
          <a:xfrm>
            <a:off x="409388" y="3297237"/>
            <a:ext cx="7070912" cy="3291822"/>
          </a:xfrm>
        </p:spPr>
        <p:txBody>
          <a:bodyPr/>
          <a:lstStyle/>
          <a:p>
            <a:pPr marL="738188" lvl="1" indent="-514350" eaLnBrk="1" hangingPunct="1">
              <a:buSzPct val="100000"/>
              <a:buFont typeface="+mj-lt"/>
              <a:buAutoNum type="alphaUcPeriod"/>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t>Expert</a:t>
            </a:r>
          </a:p>
          <a:p>
            <a:pPr marL="738188" lvl="1" indent="-514350" eaLnBrk="1" hangingPunct="1">
              <a:buSzPct val="100000"/>
              <a:buFont typeface="+mj-lt"/>
              <a:buAutoNum type="alphaUcPeriod"/>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t>Advanced</a:t>
            </a:r>
            <a:endParaRPr lang="en-US" dirty="0"/>
          </a:p>
          <a:p>
            <a:pPr marL="738188" lvl="1" indent="-514350" eaLnBrk="1" hangingPunct="1">
              <a:buSzPct val="100000"/>
              <a:buFont typeface="+mj-lt"/>
              <a:buAutoNum type="alphaUcPeriod"/>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t>Intermediate</a:t>
            </a:r>
            <a:endParaRPr lang="en-US" dirty="0"/>
          </a:p>
          <a:p>
            <a:pPr marL="738188" lvl="1" indent="-514350" eaLnBrk="1" hangingPunct="1">
              <a:buSzPct val="100000"/>
              <a:buFont typeface="+mj-lt"/>
              <a:buAutoNum type="alphaUcPeriod"/>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t>Novice</a:t>
            </a:r>
            <a:endParaRPr lang="en-US" dirty="0"/>
          </a:p>
          <a:p>
            <a:pPr marL="738188" lvl="1" indent="-514350" eaLnBrk="1" hangingPunct="1">
              <a:buSzPct val="100000"/>
              <a:buFont typeface="+mj-lt"/>
              <a:buAutoNum type="alphaUcPeriod"/>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t>None</a:t>
            </a:r>
            <a:endParaRPr lang="en-US" dirty="0"/>
          </a:p>
        </p:txBody>
      </p:sp>
      <p:sp>
        <p:nvSpPr>
          <p:cNvPr id="15365" name="AutoShape 5"/>
          <p:cNvSpPr>
            <a:spLocks noChangeArrowheads="1"/>
          </p:cNvSpPr>
          <p:nvPr/>
        </p:nvSpPr>
        <p:spPr bwMode="auto">
          <a:xfrm>
            <a:off x="320220" y="1491353"/>
            <a:ext cx="8540750" cy="1574575"/>
          </a:xfrm>
          <a:prstGeom prst="roundRect">
            <a:avLst>
              <a:gd name="adj" fmla="val 16667"/>
            </a:avLst>
          </a:prstGeom>
          <a:solidFill>
            <a:srgbClr val="FFCC99"/>
          </a:solidFill>
          <a:ln w="9525">
            <a:noFill/>
            <a:round/>
            <a:headEnd/>
            <a:tailEnd/>
          </a:ln>
          <a:effectLst>
            <a:glow rad="228600">
              <a:schemeClr val="accent4">
                <a:satMod val="175000"/>
                <a:alpha val="40000"/>
              </a:schemeClr>
            </a:glo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endParaRPr lang="en-US"/>
          </a:p>
        </p:txBody>
      </p:sp>
      <p:sp>
        <p:nvSpPr>
          <p:cNvPr id="18439" name="Text Box 6"/>
          <p:cNvSpPr txBox="1">
            <a:spLocks noChangeArrowheads="1"/>
          </p:cNvSpPr>
          <p:nvPr/>
        </p:nvSpPr>
        <p:spPr bwMode="auto">
          <a:xfrm>
            <a:off x="517525" y="1546225"/>
            <a:ext cx="82486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1588" eaLnBrk="1" hangingPunct="1">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a:solidFill>
                  <a:srgbClr val="CC0000"/>
                </a:solidFill>
              </a:rPr>
              <a:t>My level of understanding and knowledge  of the Literacy/Numeracy Gains measure’s requirements and reporting is:</a:t>
            </a:r>
          </a:p>
        </p:txBody>
      </p:sp>
      <p:pic>
        <p:nvPicPr>
          <p:cNvPr id="18440" name="Picture 16" descr="C:\Users\mrooney\AppData\Local\Microsoft\Windows\Temporary Internet Files\Content.IE5\I2WI8TZH\MCj0431512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6651" y="3938867"/>
            <a:ext cx="2779807" cy="2779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9341645"/>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a:xfrm>
            <a:off x="2473325" y="0"/>
            <a:ext cx="6670675" cy="1158875"/>
          </a:xfrm>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Bef>
                <a:spcPct val="30000"/>
              </a:spcBef>
              <a:defRPr/>
            </a:pPr>
            <a:r>
              <a:rPr dirty="0" smtClean="0"/>
              <a:t>Question 5</a:t>
            </a:r>
          </a:p>
        </p:txBody>
      </p:sp>
      <p:sp>
        <p:nvSpPr>
          <p:cNvPr id="18435" name="Rectangle 3"/>
          <p:cNvSpPr>
            <a:spLocks noGrp="1" noChangeArrowheads="1"/>
          </p:cNvSpPr>
          <p:nvPr>
            <p:ph type="body" sz="half" idx="1"/>
          </p:nvPr>
        </p:nvSpPr>
        <p:spPr>
          <a:xfrm>
            <a:off x="369607" y="2812256"/>
            <a:ext cx="6905251" cy="3252368"/>
          </a:xfrm>
        </p:spPr>
        <p:txBody>
          <a:bodyPr/>
          <a:lstStyle/>
          <a:p>
            <a:pPr marL="863600" lvl="1" indent="-323850" eaLnBrk="1" hangingPunct="1">
              <a:buSzPct val="100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dirty="0" smtClean="0"/>
              <a:t>Lane </a:t>
            </a:r>
            <a:endParaRPr lang="en-US" sz="3200" dirty="0"/>
          </a:p>
          <a:p>
            <a:pPr marL="863600" lvl="1" indent="-323850" eaLnBrk="1" hangingPunct="1">
              <a:buSzPct val="100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dirty="0" smtClean="0"/>
              <a:t>No </a:t>
            </a:r>
            <a:r>
              <a:rPr lang="en-US" sz="3200" dirty="0"/>
              <a:t>one</a:t>
            </a:r>
          </a:p>
        </p:txBody>
      </p:sp>
      <p:sp>
        <p:nvSpPr>
          <p:cNvPr id="15365" name="AutoShape 5"/>
          <p:cNvSpPr>
            <a:spLocks noChangeArrowheads="1"/>
          </p:cNvSpPr>
          <p:nvPr/>
        </p:nvSpPr>
        <p:spPr bwMode="auto">
          <a:xfrm>
            <a:off x="320220" y="1491354"/>
            <a:ext cx="8540750" cy="1251850"/>
          </a:xfrm>
          <a:prstGeom prst="roundRect">
            <a:avLst>
              <a:gd name="adj" fmla="val 16667"/>
            </a:avLst>
          </a:prstGeom>
          <a:solidFill>
            <a:srgbClr val="FFCC99"/>
          </a:solidFill>
          <a:ln w="9525">
            <a:noFill/>
            <a:round/>
            <a:headEnd/>
            <a:tailEnd/>
          </a:ln>
          <a:effectLst>
            <a:glow rad="228600">
              <a:schemeClr val="accent4">
                <a:satMod val="175000"/>
                <a:alpha val="40000"/>
              </a:schemeClr>
            </a:glo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endParaRPr lang="en-US"/>
          </a:p>
        </p:txBody>
      </p:sp>
      <p:sp>
        <p:nvSpPr>
          <p:cNvPr id="18439" name="Text Box 6"/>
          <p:cNvSpPr txBox="1">
            <a:spLocks noChangeArrowheads="1"/>
          </p:cNvSpPr>
          <p:nvPr/>
        </p:nvSpPr>
        <p:spPr bwMode="auto">
          <a:xfrm>
            <a:off x="369608" y="1747930"/>
            <a:ext cx="85105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107950" eaLnBrk="1" hangingPunct="1">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b="1" dirty="0">
                <a:solidFill>
                  <a:srgbClr val="CC0000"/>
                </a:solidFill>
                <a:effectLst>
                  <a:outerShdw blurRad="38100" dist="38100" dir="2700000" algn="tl">
                    <a:srgbClr val="000000">
                      <a:alpha val="43137"/>
                    </a:srgbClr>
                  </a:outerShdw>
                </a:effectLst>
              </a:rPr>
              <a:t>Who is included in the numerator?</a:t>
            </a:r>
          </a:p>
        </p:txBody>
      </p:sp>
      <p:pic>
        <p:nvPicPr>
          <p:cNvPr id="18440" name="Picture 16" descr="C:\Users\mrooney\AppData\Local\Microsoft\Windows\Temporary Internet Files\Content.IE5\I2WI8TZH\MCj0431512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0100" y="2928938"/>
            <a:ext cx="166370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7480718"/>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Putting It Together</a:t>
            </a:r>
          </a:p>
        </p:txBody>
      </p:sp>
      <p:sp>
        <p:nvSpPr>
          <p:cNvPr id="3" name="Content Placeholder 2"/>
          <p:cNvSpPr>
            <a:spLocks noGrp="1"/>
          </p:cNvSpPr>
          <p:nvPr>
            <p:ph idx="1"/>
          </p:nvPr>
        </p:nvSpPr>
        <p:spPr/>
        <p:txBody>
          <a:bodyPr/>
          <a:lstStyle/>
          <a:p>
            <a:pPr marL="431800" indent="-323850" eaLnBrk="1" hangingPunct="1">
              <a:buSzPct val="45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t>Who </a:t>
            </a:r>
            <a:r>
              <a:rPr lang="en-US" dirty="0"/>
              <a:t>is included in the numerator?</a:t>
            </a:r>
          </a:p>
          <a:p>
            <a:pPr marL="863600" lvl="1" indent="-323850" eaLnBrk="1" hangingPunct="1">
              <a:buSzPct val="75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i="1" dirty="0" smtClean="0"/>
              <a:t>A. Lane </a:t>
            </a:r>
          </a:p>
          <a:p>
            <a:pPr marL="1263650" lvl="2" indent="-323850" eaLnBrk="1" hangingPunct="1">
              <a:buSzPct val="75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t>Lane is </a:t>
            </a:r>
            <a:r>
              <a:rPr lang="en-US" dirty="0"/>
              <a:t>included because an EFL gain occurred in Math.</a:t>
            </a:r>
          </a:p>
          <a:p>
            <a:endParaRPr lang="en-US" dirty="0"/>
          </a:p>
        </p:txBody>
      </p:sp>
    </p:spTree>
    <p:extLst>
      <p:ext uri="{BB962C8B-B14F-4D97-AF65-F5344CB8AC3E}">
        <p14:creationId xmlns:p14="http://schemas.microsoft.com/office/powerpoint/2010/main" val="419143798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2"/>
          <p:cNvSpPr>
            <a:spLocks noGrp="1" noChangeArrowheads="1"/>
          </p:cNvSpPr>
          <p:nvPr>
            <p:ph type="body" idx="4294967295"/>
          </p:nvPr>
        </p:nvSpPr>
        <p:spPr>
          <a:xfrm>
            <a:off x="457200" y="1425575"/>
            <a:ext cx="8229600" cy="4700588"/>
          </a:xfrm>
        </p:spPr>
        <p:txBody>
          <a:bodyPr lIns="0" tIns="0" rIns="0" bIns="0"/>
          <a:lstStyle/>
          <a:p>
            <a:pPr marL="565150" indent="-457200" eaLnBrk="1" hangingPunct="1">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chemeClr val="tx1"/>
                </a:solidFill>
              </a:rPr>
              <a:t>Lane enters a third participation year starting 02/16/2012.  She takes the third year post-test with the following results.</a:t>
            </a:r>
          </a:p>
          <a:p>
            <a:pPr marL="863600" lvl="1" indent="-323850" eaLnBrk="1" hangingPunct="1">
              <a:buSzPct val="100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chemeClr val="tx1"/>
                </a:solidFill>
              </a:rPr>
              <a:t>Lane: 2</a:t>
            </a:r>
            <a:r>
              <a:rPr lang="en-US" baseline="33000" dirty="0" smtClean="0">
                <a:solidFill>
                  <a:schemeClr val="tx1"/>
                </a:solidFill>
              </a:rPr>
              <a:t>nd</a:t>
            </a:r>
            <a:r>
              <a:rPr lang="en-US" dirty="0" smtClean="0">
                <a:solidFill>
                  <a:schemeClr val="tx1"/>
                </a:solidFill>
              </a:rPr>
              <a:t> Post-Math EFL 5 – 3</a:t>
            </a:r>
            <a:r>
              <a:rPr lang="en-US" baseline="33000" dirty="0" smtClean="0">
                <a:solidFill>
                  <a:schemeClr val="tx1"/>
                </a:solidFill>
              </a:rPr>
              <a:t>rd </a:t>
            </a:r>
            <a:r>
              <a:rPr lang="en-US" dirty="0" smtClean="0">
                <a:solidFill>
                  <a:schemeClr val="tx1"/>
                </a:solidFill>
              </a:rPr>
              <a:t>Successful post Math EFL 6</a:t>
            </a:r>
          </a:p>
          <a:p>
            <a:pPr marL="1282700" lvl="2" indent="-342900" eaLnBrk="1" hangingPunct="1">
              <a:buSzPct val="100000"/>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smtClean="0">
                <a:solidFill>
                  <a:schemeClr val="tx1"/>
                </a:solidFill>
              </a:rPr>
              <a:t>Date of Post Test: 2/17/12  </a:t>
            </a:r>
          </a:p>
        </p:txBody>
      </p:sp>
      <p:sp>
        <p:nvSpPr>
          <p:cNvPr id="5" name="Rectangle 1"/>
          <p:cNvSpPr>
            <a:spLocks noGrp="1" noChangeArrowheads="1"/>
          </p:cNvSpPr>
          <p:nvPr>
            <p:ph type="title" idx="4294967295"/>
          </p:nvPr>
        </p:nvSpPr>
        <p:spPr>
          <a:xfrm>
            <a:off x="3294993" y="274639"/>
            <a:ext cx="5428320" cy="702824"/>
          </a:xfrm>
          <a:solidFill>
            <a:srgbClr val="FFCC99"/>
          </a:solidFill>
        </p:spPr>
        <p:txBody>
          <a:bodyPr lIns="0" tIns="0" rIns="0" bIns="0"/>
          <a:lstStyle/>
          <a:p>
            <a:pPr eaLnBrk="1" hangingPunct="1">
              <a:tabLst>
                <a:tab pos="723900" algn="l"/>
                <a:tab pos="1447800" algn="l"/>
                <a:tab pos="2171700" algn="l"/>
                <a:tab pos="2895600" algn="l"/>
                <a:tab pos="3619500" algn="l"/>
                <a:tab pos="4343400" algn="l"/>
                <a:tab pos="5067300" algn="l"/>
                <a:tab pos="5791200" algn="l"/>
                <a:tab pos="6515100" algn="l"/>
              </a:tabLst>
            </a:pPr>
            <a:r>
              <a:rPr lang="en-US" sz="3600" b="1" dirty="0" smtClean="0"/>
              <a:t>Putting It Together</a:t>
            </a:r>
          </a:p>
        </p:txBody>
      </p:sp>
    </p:spTree>
    <p:extLst>
      <p:ext uri="{BB962C8B-B14F-4D97-AF65-F5344CB8AC3E}">
        <p14:creationId xmlns:p14="http://schemas.microsoft.com/office/powerpoint/2010/main" val="42084796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Putting It Together</a:t>
            </a:r>
          </a:p>
        </p:txBody>
      </p:sp>
      <p:sp>
        <p:nvSpPr>
          <p:cNvPr id="3" name="Content Placeholder 2"/>
          <p:cNvSpPr>
            <a:spLocks noGrp="1"/>
          </p:cNvSpPr>
          <p:nvPr>
            <p:ph idx="1"/>
          </p:nvPr>
        </p:nvSpPr>
        <p:spPr/>
        <p:txBody>
          <a:bodyPr/>
          <a:lstStyle/>
          <a:p>
            <a:pPr marL="431800" indent="-323850" eaLnBrk="1" hangingPunct="1">
              <a:buSzPct val="45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a:t>Who is included in the denominator?</a:t>
            </a:r>
          </a:p>
          <a:p>
            <a:pPr marL="863600" lvl="1" indent="-323850" eaLnBrk="1" hangingPunct="1">
              <a:buSzPct val="75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a:t>Lane is in the denominator when 2/15/13 is included in the cohort for the measure, which is the PY12 annual report and the 3/31/13 quarterly report.</a:t>
            </a:r>
          </a:p>
          <a:p>
            <a:pPr marL="431800" indent="-323850" eaLnBrk="1" hangingPunct="1">
              <a:buSzPct val="45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a:t>Who is included in the numerator?</a:t>
            </a:r>
          </a:p>
          <a:p>
            <a:pPr marL="863600" lvl="1" indent="-323850" eaLnBrk="1" hangingPunct="1">
              <a:buSzPct val="75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a:t>Lane is excluded because the Post Test date is after the anniversary date.</a:t>
            </a:r>
          </a:p>
          <a:p>
            <a:endParaRPr lang="en-US" dirty="0"/>
          </a:p>
        </p:txBody>
      </p:sp>
    </p:spTree>
    <p:extLst>
      <p:ext uri="{BB962C8B-B14F-4D97-AF65-F5344CB8AC3E}">
        <p14:creationId xmlns:p14="http://schemas.microsoft.com/office/powerpoint/2010/main" val="324130927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1"/>
          <p:cNvSpPr>
            <a:spLocks noGrp="1" noChangeArrowheads="1"/>
          </p:cNvSpPr>
          <p:nvPr>
            <p:ph type="title" idx="4294967295"/>
          </p:nvPr>
        </p:nvSpPr>
        <p:spPr>
          <a:xfrm>
            <a:off x="2806263" y="274639"/>
            <a:ext cx="6227378" cy="844714"/>
          </a:xfrm>
          <a:solidFill>
            <a:srgbClr val="FFCC99"/>
          </a:solidFill>
        </p:spPr>
        <p:txBody>
          <a:bodyPr lIns="0" tIns="0" rIns="0" bIns="0"/>
          <a:lstStyle/>
          <a:p>
            <a:pPr eaLnBrk="1" hangingPunct="1">
              <a:tabLst>
                <a:tab pos="723900" algn="l"/>
                <a:tab pos="1447800" algn="l"/>
                <a:tab pos="2171700" algn="l"/>
                <a:tab pos="2895600" algn="l"/>
                <a:tab pos="3619500" algn="l"/>
                <a:tab pos="4343400" algn="l"/>
                <a:tab pos="5067300" algn="l"/>
                <a:tab pos="5791200" algn="l"/>
                <a:tab pos="6515100" algn="l"/>
              </a:tabLst>
            </a:pPr>
            <a:r>
              <a:rPr lang="en-US" sz="3600" b="1" dirty="0" smtClean="0"/>
              <a:t>Calculation Process Issues</a:t>
            </a:r>
          </a:p>
        </p:txBody>
      </p:sp>
      <p:sp>
        <p:nvSpPr>
          <p:cNvPr id="66564" name="Rectangle 2"/>
          <p:cNvSpPr>
            <a:spLocks noGrp="1" noChangeArrowheads="1"/>
          </p:cNvSpPr>
          <p:nvPr>
            <p:ph type="body" idx="4294967295"/>
          </p:nvPr>
        </p:nvSpPr>
        <p:spPr>
          <a:xfrm>
            <a:off x="161365" y="1425575"/>
            <a:ext cx="8780929" cy="5109696"/>
          </a:xfrm>
        </p:spPr>
        <p:txBody>
          <a:bodyPr lIns="0" tIns="0" rIns="0" bIns="0"/>
          <a:lstStyle/>
          <a:p>
            <a:pPr marL="565150" indent="-457200" eaLnBrk="1" hangingPunct="1">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smtClean="0">
                <a:solidFill>
                  <a:schemeClr val="tx1"/>
                </a:solidFill>
              </a:rPr>
              <a:t>Post test results cannot be included in the WIASRD until the participation year end date is within the report period.</a:t>
            </a:r>
          </a:p>
          <a:p>
            <a:pPr marL="863600" lvl="1" indent="-323850" eaLnBrk="1" hangingPunct="1">
              <a:spcAft>
                <a:spcPts val="2400"/>
              </a:spcAft>
              <a:buSzPct val="100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chemeClr val="tx1"/>
                </a:solidFill>
              </a:rPr>
              <a:t>For youth with a FDYS of 7/1/2011 to 6/30/2012, only show 1 post-test.  If the youth has a year 2 post-test, remove it from the extract file.</a:t>
            </a:r>
          </a:p>
          <a:p>
            <a:pPr marL="863600" lvl="1" indent="-323850" eaLnBrk="1" hangingPunct="1">
              <a:spcAft>
                <a:spcPts val="2400"/>
              </a:spcAft>
              <a:buSzPct val="100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chemeClr val="tx1"/>
                </a:solidFill>
              </a:rPr>
              <a:t>For youth with a FDYS of 7/1/2010 to 6/30/2011, only include year 1 and year 2 post-tests.  If the youth have a year 3 post-test, remove it from the extract file.</a:t>
            </a:r>
          </a:p>
          <a:p>
            <a:pPr marL="863600" lvl="1" indent="-323850" eaLnBrk="1" hangingPunct="1">
              <a:buSzPct val="100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chemeClr val="tx1"/>
                </a:solidFill>
              </a:rPr>
              <a:t>For youth with a FDYS of 7/1/2009 to 6/30/2010, all post-test can be included in the extract file.</a:t>
            </a:r>
          </a:p>
        </p:txBody>
      </p:sp>
    </p:spTree>
    <p:extLst>
      <p:ext uri="{BB962C8B-B14F-4D97-AF65-F5344CB8AC3E}">
        <p14:creationId xmlns:p14="http://schemas.microsoft.com/office/powerpoint/2010/main" val="11401222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2"/>
          <p:cNvSpPr>
            <a:spLocks noGrp="1" noChangeArrowheads="1"/>
          </p:cNvSpPr>
          <p:nvPr>
            <p:ph type="body" idx="4294967295"/>
          </p:nvPr>
        </p:nvSpPr>
        <p:spPr>
          <a:xfrm>
            <a:off x="457200" y="1425575"/>
            <a:ext cx="8229600" cy="4700588"/>
          </a:xfrm>
        </p:spPr>
        <p:txBody>
          <a:bodyPr lIns="0" tIns="0" rIns="0" bIns="0"/>
          <a:lstStyle/>
          <a:p>
            <a:pPr marL="565150" indent="-457200" eaLnBrk="1" hangingPunct="1">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smtClean="0">
                <a:solidFill>
                  <a:schemeClr val="tx1"/>
                </a:solidFill>
              </a:rPr>
              <a:t>If any functional area shows a post-test EFL &gt; 6, but another area is still BSD, any gains in the areas that are still BSD are not included in the numerator.</a:t>
            </a:r>
          </a:p>
          <a:p>
            <a:pPr marL="863600" lvl="1" indent="-323850" eaLnBrk="1" hangingPunct="1">
              <a:buSzPct val="100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chemeClr val="tx1"/>
                </a:solidFill>
              </a:rPr>
              <a:t>If functional area 1 (702 – 715) has any post-test with an EFL &gt; 6, but functional area 2 (716 – 729) is still indicating an EFL &gt; 6, even when a gain is recorded in a post-test for functional area 2, the youth will only be in the denominator and not the numerator.  Functional area 1 must be removed from the file extract to correctly process functional area 2.</a:t>
            </a:r>
          </a:p>
        </p:txBody>
      </p:sp>
      <p:sp>
        <p:nvSpPr>
          <p:cNvPr id="5" name="Rectangle 1"/>
          <p:cNvSpPr>
            <a:spLocks noGrp="1" noChangeArrowheads="1"/>
          </p:cNvSpPr>
          <p:nvPr>
            <p:ph type="title" idx="4294967295"/>
          </p:nvPr>
        </p:nvSpPr>
        <p:spPr>
          <a:xfrm>
            <a:off x="2806263" y="274639"/>
            <a:ext cx="6227378" cy="844714"/>
          </a:xfrm>
          <a:solidFill>
            <a:srgbClr val="FFCC99"/>
          </a:solidFill>
        </p:spPr>
        <p:txBody>
          <a:bodyPr lIns="0" tIns="0" rIns="0" bIns="0"/>
          <a:lstStyle/>
          <a:p>
            <a:pPr eaLnBrk="1" hangingPunct="1">
              <a:tabLst>
                <a:tab pos="723900" algn="l"/>
                <a:tab pos="1447800" algn="l"/>
                <a:tab pos="2171700" algn="l"/>
                <a:tab pos="2895600" algn="l"/>
                <a:tab pos="3619500" algn="l"/>
                <a:tab pos="4343400" algn="l"/>
                <a:tab pos="5067300" algn="l"/>
                <a:tab pos="5791200" algn="l"/>
                <a:tab pos="6515100" algn="l"/>
              </a:tabLst>
            </a:pPr>
            <a:r>
              <a:rPr lang="en-US" sz="3600" b="1" dirty="0" smtClean="0"/>
              <a:t>Calculation Process Issues</a:t>
            </a:r>
          </a:p>
        </p:txBody>
      </p:sp>
    </p:spTree>
    <p:extLst>
      <p:ext uri="{BB962C8B-B14F-4D97-AF65-F5344CB8AC3E}">
        <p14:creationId xmlns:p14="http://schemas.microsoft.com/office/powerpoint/2010/main" val="110876221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2"/>
          <p:cNvSpPr>
            <a:spLocks noGrp="1" noChangeArrowheads="1"/>
          </p:cNvSpPr>
          <p:nvPr>
            <p:ph type="body" idx="4294967295"/>
          </p:nvPr>
        </p:nvSpPr>
        <p:spPr>
          <a:xfrm>
            <a:off x="457200" y="1425575"/>
            <a:ext cx="8229600" cy="4700588"/>
          </a:xfrm>
        </p:spPr>
        <p:txBody>
          <a:bodyPr lIns="0" tIns="0" rIns="0" bIns="0"/>
          <a:lstStyle/>
          <a:p>
            <a:pPr marL="431800" indent="-323850" eaLnBrk="1" hangingPunct="1">
              <a:buSzPct val="45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chemeClr val="tx1"/>
                </a:solidFill>
              </a:rPr>
              <a:t>Example:</a:t>
            </a:r>
          </a:p>
          <a:p>
            <a:pPr marL="431800" indent="-323850" eaLnBrk="1" hangingPunct="1">
              <a:buSzPct val="45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t>Functional Area 1</a:t>
            </a:r>
          </a:p>
          <a:p>
            <a:pPr marL="831850" lvl="1" indent="-323850" eaLnBrk="1" hangingPunct="1">
              <a:buSzPct val="45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dirty="0" smtClean="0"/>
              <a:t>Post test </a:t>
            </a:r>
            <a:r>
              <a:rPr lang="en-US" sz="2000" dirty="0"/>
              <a:t>y</a:t>
            </a:r>
            <a:r>
              <a:rPr lang="en-US" sz="2000" dirty="0" smtClean="0"/>
              <a:t>ear #1 EFL &gt;6 (709).  No longer in measure for Functional Area 1</a:t>
            </a:r>
          </a:p>
          <a:p>
            <a:pPr marL="431800" indent="-323850" eaLnBrk="1" hangingPunct="1">
              <a:buSzPct val="45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p>
          <a:p>
            <a:pPr marL="107950" indent="0" eaLnBrk="1" hangingPunct="1">
              <a:buSzPct val="4500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p>
          <a:p>
            <a:pPr marL="431800" indent="-323850" eaLnBrk="1" hangingPunct="1">
              <a:buSzPct val="45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t>Functional Area 2</a:t>
            </a:r>
          </a:p>
          <a:p>
            <a:pPr marL="831850" lvl="1" indent="-323850" eaLnBrk="1" hangingPunct="1">
              <a:buSzPct val="45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dirty="0" smtClean="0"/>
              <a:t>Post test </a:t>
            </a:r>
            <a:r>
              <a:rPr lang="en-US" sz="2000" dirty="0"/>
              <a:t>y</a:t>
            </a:r>
            <a:r>
              <a:rPr lang="en-US" sz="2000" dirty="0" smtClean="0"/>
              <a:t>ear #2  EFL is a gain from post test year #1</a:t>
            </a:r>
          </a:p>
          <a:p>
            <a:pPr marL="431800" indent="-323850" eaLnBrk="1" hangingPunct="1">
              <a:buSzPct val="45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chemeClr val="tx1"/>
              </a:solidFill>
            </a:endParaRPr>
          </a:p>
          <a:p>
            <a:pPr marL="431800" indent="-323850" eaLnBrk="1" hangingPunct="1">
              <a:buSzPct val="45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chemeClr val="tx1"/>
              </a:solidFill>
            </a:endParaRPr>
          </a:p>
          <a:p>
            <a:pPr marL="431800" indent="-323850" eaLnBrk="1" hangingPunct="1">
              <a:buSzPct val="45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chemeClr val="tx1"/>
              </a:solidFill>
            </a:endParaRPr>
          </a:p>
        </p:txBody>
      </p:sp>
      <p:sp>
        <p:nvSpPr>
          <p:cNvPr id="5" name="Rectangle 1"/>
          <p:cNvSpPr>
            <a:spLocks noGrp="1" noChangeArrowheads="1"/>
          </p:cNvSpPr>
          <p:nvPr>
            <p:ph type="title" idx="4294967295"/>
          </p:nvPr>
        </p:nvSpPr>
        <p:spPr>
          <a:xfrm>
            <a:off x="2806263" y="274639"/>
            <a:ext cx="6227378" cy="844714"/>
          </a:xfrm>
          <a:solidFill>
            <a:srgbClr val="FFCC99"/>
          </a:solidFill>
        </p:spPr>
        <p:txBody>
          <a:bodyPr lIns="0" tIns="0" rIns="0" bIns="0"/>
          <a:lstStyle/>
          <a:p>
            <a:pPr eaLnBrk="1" hangingPunct="1">
              <a:tabLst>
                <a:tab pos="723900" algn="l"/>
                <a:tab pos="1447800" algn="l"/>
                <a:tab pos="2171700" algn="l"/>
                <a:tab pos="2895600" algn="l"/>
                <a:tab pos="3619500" algn="l"/>
                <a:tab pos="4343400" algn="l"/>
                <a:tab pos="5067300" algn="l"/>
                <a:tab pos="5791200" algn="l"/>
                <a:tab pos="6515100" algn="l"/>
              </a:tabLst>
            </a:pPr>
            <a:r>
              <a:rPr lang="en-US" sz="3600" b="1" dirty="0" smtClean="0"/>
              <a:t>Calculation Process Issues</a:t>
            </a:r>
          </a:p>
        </p:txBody>
      </p:sp>
      <p:graphicFrame>
        <p:nvGraphicFramePr>
          <p:cNvPr id="2" name="Table 1"/>
          <p:cNvGraphicFramePr>
            <a:graphicFrameLocks noGrp="1"/>
          </p:cNvGraphicFramePr>
          <p:nvPr>
            <p:extLst>
              <p:ext uri="{D42A27DB-BD31-4B8C-83A1-F6EECF244321}">
                <p14:modId xmlns:p14="http://schemas.microsoft.com/office/powerpoint/2010/main" val="3111361009"/>
              </p:ext>
            </p:extLst>
          </p:nvPr>
        </p:nvGraphicFramePr>
        <p:xfrm>
          <a:off x="788278" y="3216166"/>
          <a:ext cx="7693570" cy="851337"/>
        </p:xfrm>
        <a:graphic>
          <a:graphicData uri="http://schemas.openxmlformats.org/drawingml/2006/table">
            <a:tbl>
              <a:tblPr>
                <a:tableStyleId>{5C22544A-7EE6-4342-B048-85BDC9FD1C3A}</a:tableStyleId>
              </a:tblPr>
              <a:tblGrid>
                <a:gridCol w="669006"/>
                <a:gridCol w="669006"/>
                <a:gridCol w="669006"/>
                <a:gridCol w="1505264"/>
                <a:gridCol w="669006"/>
                <a:gridCol w="669006"/>
                <a:gridCol w="1505264"/>
                <a:gridCol w="669006"/>
                <a:gridCol w="669006"/>
              </a:tblGrid>
              <a:tr h="386631">
                <a:tc>
                  <a:txBody>
                    <a:bodyPr/>
                    <a:lstStyle/>
                    <a:p>
                      <a:pPr algn="ctr" fontAlgn="b"/>
                      <a:r>
                        <a:rPr lang="en-US" sz="1800" u="none" strike="noStrike" dirty="0">
                          <a:effectLst/>
                        </a:rPr>
                        <a:t>701</a:t>
                      </a:r>
                      <a:endParaRPr lang="en-US" sz="1800" b="0" i="0" u="none" strike="noStrike" dirty="0">
                        <a:solidFill>
                          <a:srgbClr val="000000"/>
                        </a:solidFill>
                        <a:effectLst/>
                        <a:latin typeface="Calibri"/>
                      </a:endParaRPr>
                    </a:p>
                  </a:txBody>
                  <a:tcPr marL="9525" marR="9525" marT="9525" marB="0" anchor="b"/>
                </a:tc>
                <a:tc>
                  <a:txBody>
                    <a:bodyPr/>
                    <a:lstStyle/>
                    <a:p>
                      <a:pPr algn="ctr" fontAlgn="b"/>
                      <a:r>
                        <a:rPr lang="en-US" sz="1800" u="none" strike="noStrike">
                          <a:effectLst/>
                        </a:rPr>
                        <a:t>702</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703</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dirty="0">
                          <a:effectLst/>
                        </a:rPr>
                        <a:t>704</a:t>
                      </a:r>
                      <a:endParaRPr lang="en-US" sz="1800" b="0" i="0" u="none" strike="noStrike" dirty="0">
                        <a:solidFill>
                          <a:srgbClr val="000000"/>
                        </a:solidFill>
                        <a:effectLst/>
                        <a:latin typeface="Calibri"/>
                      </a:endParaRPr>
                    </a:p>
                  </a:txBody>
                  <a:tcPr marL="9525" marR="9525" marT="9525" marB="0" anchor="b"/>
                </a:tc>
                <a:tc>
                  <a:txBody>
                    <a:bodyPr/>
                    <a:lstStyle/>
                    <a:p>
                      <a:pPr algn="ctr" fontAlgn="b"/>
                      <a:r>
                        <a:rPr lang="en-US" sz="1800" u="none" strike="noStrike">
                          <a:effectLst/>
                        </a:rPr>
                        <a:t>705</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706</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707</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708</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dirty="0">
                          <a:effectLst/>
                        </a:rPr>
                        <a:t>709</a:t>
                      </a:r>
                      <a:endParaRPr lang="en-US" sz="1800" b="0" i="0" u="none" strike="noStrike" dirty="0">
                        <a:solidFill>
                          <a:srgbClr val="000000"/>
                        </a:solidFill>
                        <a:effectLst/>
                        <a:latin typeface="Calibri"/>
                      </a:endParaRPr>
                    </a:p>
                  </a:txBody>
                  <a:tcPr marL="9525" marR="9525" marT="9525" marB="0" anchor="b"/>
                </a:tc>
              </a:tr>
              <a:tr h="464706">
                <a:tc>
                  <a:txBody>
                    <a:bodyPr/>
                    <a:lstStyle/>
                    <a:p>
                      <a:pPr algn="ctr" fontAlgn="b"/>
                      <a:r>
                        <a:rPr lang="en-US" sz="1800" u="none" strike="noStrike">
                          <a:effectLst/>
                        </a:rPr>
                        <a:t>1</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1</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4</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20101208</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404</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4</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20110428</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650</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b="1" u="none" strike="noStrike" dirty="0">
                          <a:solidFill>
                            <a:srgbClr val="FF0000"/>
                          </a:solidFill>
                          <a:effectLst/>
                        </a:rPr>
                        <a:t>7</a:t>
                      </a:r>
                      <a:endParaRPr lang="en-US" sz="1800" b="1" i="0" u="none" strike="noStrike" dirty="0">
                        <a:solidFill>
                          <a:srgbClr val="FF0000"/>
                        </a:solidFill>
                        <a:effectLst/>
                        <a:latin typeface="Calibri"/>
                      </a:endParaRPr>
                    </a:p>
                  </a:txBody>
                  <a:tcPr marL="9525" marR="9525" marT="9525" marB="0" anchor="b"/>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702379778"/>
              </p:ext>
            </p:extLst>
          </p:nvPr>
        </p:nvGraphicFramePr>
        <p:xfrm>
          <a:off x="418443" y="5162934"/>
          <a:ext cx="8110702" cy="749135"/>
        </p:xfrm>
        <a:graphic>
          <a:graphicData uri="http://schemas.openxmlformats.org/drawingml/2006/table">
            <a:tbl>
              <a:tblPr>
                <a:tableStyleId>{5C22544A-7EE6-4342-B048-85BDC9FD1C3A}</a:tableStyleId>
              </a:tblPr>
              <a:tblGrid>
                <a:gridCol w="549878"/>
                <a:gridCol w="549878"/>
                <a:gridCol w="1237226"/>
                <a:gridCol w="549878"/>
                <a:gridCol w="549878"/>
                <a:gridCol w="1237226"/>
                <a:gridCol w="549878"/>
                <a:gridCol w="549878"/>
                <a:gridCol w="1237226"/>
                <a:gridCol w="549878"/>
                <a:gridCol w="549878"/>
              </a:tblGrid>
              <a:tr h="190500">
                <a:tc>
                  <a:txBody>
                    <a:bodyPr/>
                    <a:lstStyle/>
                    <a:p>
                      <a:pPr algn="ctr" fontAlgn="b"/>
                      <a:r>
                        <a:rPr lang="en-US" sz="1800" u="none" strike="noStrike" dirty="0">
                          <a:effectLst/>
                        </a:rPr>
                        <a:t>716</a:t>
                      </a:r>
                      <a:endParaRPr lang="en-US" sz="1800" b="0" i="0" u="none" strike="noStrike" dirty="0">
                        <a:solidFill>
                          <a:srgbClr val="000000"/>
                        </a:solidFill>
                        <a:effectLst/>
                        <a:latin typeface="Calibri"/>
                      </a:endParaRPr>
                    </a:p>
                  </a:txBody>
                  <a:tcPr marL="9525" marR="9525" marT="9525" marB="0" anchor="b"/>
                </a:tc>
                <a:tc>
                  <a:txBody>
                    <a:bodyPr/>
                    <a:lstStyle/>
                    <a:p>
                      <a:pPr algn="ctr" fontAlgn="b"/>
                      <a:r>
                        <a:rPr lang="en-US" sz="1800" u="none" strike="noStrike" dirty="0">
                          <a:effectLst/>
                        </a:rPr>
                        <a:t>717</a:t>
                      </a:r>
                      <a:endParaRPr lang="en-US" sz="1800" b="0" i="0" u="none" strike="noStrike" dirty="0">
                        <a:solidFill>
                          <a:srgbClr val="000000"/>
                        </a:solidFill>
                        <a:effectLst/>
                        <a:latin typeface="Calibri"/>
                      </a:endParaRPr>
                    </a:p>
                  </a:txBody>
                  <a:tcPr marL="9525" marR="9525" marT="9525" marB="0" anchor="b"/>
                </a:tc>
                <a:tc>
                  <a:txBody>
                    <a:bodyPr/>
                    <a:lstStyle/>
                    <a:p>
                      <a:pPr algn="ctr" fontAlgn="b"/>
                      <a:r>
                        <a:rPr lang="en-US" sz="1800" u="none" strike="noStrike" dirty="0">
                          <a:effectLst/>
                        </a:rPr>
                        <a:t>718</a:t>
                      </a:r>
                      <a:endParaRPr lang="en-US" sz="1800" b="0" i="0" u="none" strike="noStrike" dirty="0">
                        <a:solidFill>
                          <a:srgbClr val="000000"/>
                        </a:solidFill>
                        <a:effectLst/>
                        <a:latin typeface="Calibri"/>
                      </a:endParaRPr>
                    </a:p>
                  </a:txBody>
                  <a:tcPr marL="9525" marR="9525" marT="9525" marB="0" anchor="b"/>
                </a:tc>
                <a:tc>
                  <a:txBody>
                    <a:bodyPr/>
                    <a:lstStyle/>
                    <a:p>
                      <a:pPr algn="ctr" fontAlgn="b"/>
                      <a:r>
                        <a:rPr lang="en-US" sz="1800" u="none" strike="noStrike">
                          <a:effectLst/>
                        </a:rPr>
                        <a:t>719</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720</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721</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722</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723</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724</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725</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726</a:t>
                      </a:r>
                      <a:endParaRPr lang="en-US" sz="1800" b="0" i="0" u="none" strike="noStrike">
                        <a:solidFill>
                          <a:srgbClr val="000000"/>
                        </a:solidFill>
                        <a:effectLst/>
                        <a:latin typeface="Calibri"/>
                      </a:endParaRPr>
                    </a:p>
                  </a:txBody>
                  <a:tcPr marL="9525" marR="9525" marT="9525" marB="0" anchor="b"/>
                </a:tc>
              </a:tr>
              <a:tr h="465290">
                <a:tc>
                  <a:txBody>
                    <a:bodyPr/>
                    <a:lstStyle/>
                    <a:p>
                      <a:pPr algn="ctr" fontAlgn="b"/>
                      <a:r>
                        <a:rPr lang="en-US" sz="1800" u="none" strike="noStrike" dirty="0">
                          <a:effectLst/>
                        </a:rPr>
                        <a:t>1</a:t>
                      </a:r>
                      <a:endParaRPr lang="en-US" sz="1800" b="0" i="0" u="none" strike="noStrike" dirty="0">
                        <a:solidFill>
                          <a:srgbClr val="000000"/>
                        </a:solidFill>
                        <a:effectLst/>
                        <a:latin typeface="Calibri"/>
                      </a:endParaRPr>
                    </a:p>
                  </a:txBody>
                  <a:tcPr marL="9525" marR="9525" marT="9525" marB="0" anchor="b"/>
                </a:tc>
                <a:tc>
                  <a:txBody>
                    <a:bodyPr/>
                    <a:lstStyle/>
                    <a:p>
                      <a:pPr algn="ctr" fontAlgn="b"/>
                      <a:r>
                        <a:rPr lang="en-US" sz="1800" u="none" strike="noStrike">
                          <a:effectLst/>
                        </a:rPr>
                        <a:t>1</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dirty="0">
                          <a:effectLst/>
                        </a:rPr>
                        <a:t>20101208</a:t>
                      </a:r>
                      <a:endParaRPr lang="en-US" sz="1800" b="0" i="0" u="none" strike="noStrike" dirty="0">
                        <a:solidFill>
                          <a:srgbClr val="000000"/>
                        </a:solidFill>
                        <a:effectLst/>
                        <a:latin typeface="Calibri"/>
                      </a:endParaRPr>
                    </a:p>
                  </a:txBody>
                  <a:tcPr marL="9525" marR="9525" marT="9525" marB="0" anchor="b"/>
                </a:tc>
                <a:tc>
                  <a:txBody>
                    <a:bodyPr/>
                    <a:lstStyle/>
                    <a:p>
                      <a:pPr algn="ctr" fontAlgn="b"/>
                      <a:r>
                        <a:rPr lang="en-US" sz="1800" u="none" strike="noStrike" dirty="0">
                          <a:effectLst/>
                        </a:rPr>
                        <a:t>422</a:t>
                      </a:r>
                      <a:endParaRPr lang="en-US" sz="1800" b="0" i="0" u="none" strike="noStrike" dirty="0">
                        <a:solidFill>
                          <a:srgbClr val="000000"/>
                        </a:solidFill>
                        <a:effectLst/>
                        <a:latin typeface="Calibri"/>
                      </a:endParaRPr>
                    </a:p>
                  </a:txBody>
                  <a:tcPr marL="9525" marR="9525" marT="9525" marB="0" anchor="b"/>
                </a:tc>
                <a:tc>
                  <a:txBody>
                    <a:bodyPr/>
                    <a:lstStyle/>
                    <a:p>
                      <a:pPr algn="ctr" fontAlgn="b"/>
                      <a:r>
                        <a:rPr lang="en-US" sz="1800" u="none" strike="noStrike" dirty="0">
                          <a:effectLst/>
                        </a:rPr>
                        <a:t>4</a:t>
                      </a:r>
                      <a:endParaRPr lang="en-US" sz="1800" b="0" i="0" u="none" strike="noStrike" dirty="0">
                        <a:solidFill>
                          <a:srgbClr val="000000"/>
                        </a:solidFill>
                        <a:effectLst/>
                        <a:latin typeface="Calibri"/>
                      </a:endParaRPr>
                    </a:p>
                  </a:txBody>
                  <a:tcPr marL="9525" marR="9525" marT="9525" marB="0" anchor="b"/>
                </a:tc>
                <a:tc>
                  <a:txBody>
                    <a:bodyPr/>
                    <a:lstStyle/>
                    <a:p>
                      <a:pPr algn="ctr" fontAlgn="b"/>
                      <a:r>
                        <a:rPr lang="en-US" sz="1800" u="none" strike="noStrike" dirty="0">
                          <a:effectLst/>
                        </a:rPr>
                        <a:t>20110428</a:t>
                      </a:r>
                      <a:endParaRPr lang="en-US" sz="1800" b="0" i="0" u="none" strike="noStrike" dirty="0">
                        <a:solidFill>
                          <a:srgbClr val="000000"/>
                        </a:solidFill>
                        <a:effectLst/>
                        <a:latin typeface="Calibri"/>
                      </a:endParaRPr>
                    </a:p>
                  </a:txBody>
                  <a:tcPr marL="9525" marR="9525" marT="9525" marB="0" anchor="b"/>
                </a:tc>
                <a:tc>
                  <a:txBody>
                    <a:bodyPr/>
                    <a:lstStyle/>
                    <a:p>
                      <a:pPr algn="ctr" fontAlgn="b"/>
                      <a:r>
                        <a:rPr lang="en-US" sz="1800" u="none" strike="noStrike" dirty="0">
                          <a:effectLst/>
                        </a:rPr>
                        <a:t>477</a:t>
                      </a:r>
                      <a:endParaRPr lang="en-US" sz="1800" b="0" i="0" u="none" strike="noStrike" dirty="0">
                        <a:solidFill>
                          <a:srgbClr val="000000"/>
                        </a:solidFill>
                        <a:effectLst/>
                        <a:latin typeface="Calibri"/>
                      </a:endParaRPr>
                    </a:p>
                  </a:txBody>
                  <a:tcPr marL="9525" marR="9525" marT="9525" marB="0" anchor="b"/>
                </a:tc>
                <a:tc>
                  <a:txBody>
                    <a:bodyPr/>
                    <a:lstStyle/>
                    <a:p>
                      <a:pPr algn="ctr" fontAlgn="b"/>
                      <a:r>
                        <a:rPr lang="en-US" sz="1800" b="1" u="none" strike="noStrike" dirty="0">
                          <a:solidFill>
                            <a:srgbClr val="FF0000"/>
                          </a:solidFill>
                          <a:effectLst/>
                        </a:rPr>
                        <a:t>5</a:t>
                      </a:r>
                      <a:endParaRPr lang="en-US" sz="1800" b="1" i="0" u="none" strike="noStrike" dirty="0">
                        <a:solidFill>
                          <a:srgbClr val="FF0000"/>
                        </a:solidFill>
                        <a:effectLst/>
                        <a:latin typeface="Calibri"/>
                      </a:endParaRPr>
                    </a:p>
                  </a:txBody>
                  <a:tcPr marL="9525" marR="9525" marT="9525" marB="0" anchor="b"/>
                </a:tc>
                <a:tc>
                  <a:txBody>
                    <a:bodyPr/>
                    <a:lstStyle/>
                    <a:p>
                      <a:pPr algn="ctr" fontAlgn="b"/>
                      <a:r>
                        <a:rPr lang="en-US" sz="1800" b="1" u="none" strike="noStrike" dirty="0">
                          <a:solidFill>
                            <a:srgbClr val="FF0000"/>
                          </a:solidFill>
                          <a:effectLst/>
                        </a:rPr>
                        <a:t>20120428</a:t>
                      </a:r>
                      <a:endParaRPr lang="en-US" sz="1800" b="1" i="0" u="none" strike="noStrike" dirty="0">
                        <a:solidFill>
                          <a:srgbClr val="FF0000"/>
                        </a:solidFill>
                        <a:effectLst/>
                        <a:latin typeface="Calibri"/>
                      </a:endParaRPr>
                    </a:p>
                  </a:txBody>
                  <a:tcPr marL="9525" marR="9525" marT="9525" marB="0" anchor="b"/>
                </a:tc>
                <a:tc>
                  <a:txBody>
                    <a:bodyPr/>
                    <a:lstStyle/>
                    <a:p>
                      <a:pPr algn="ctr" fontAlgn="b"/>
                      <a:r>
                        <a:rPr lang="en-US" sz="1800" u="none" strike="noStrike" dirty="0">
                          <a:effectLst/>
                        </a:rPr>
                        <a:t>525</a:t>
                      </a:r>
                      <a:endParaRPr lang="en-US" sz="1800" b="0" i="0" u="none" strike="noStrike" dirty="0">
                        <a:solidFill>
                          <a:srgbClr val="000000"/>
                        </a:solidFill>
                        <a:effectLst/>
                        <a:latin typeface="Calibri"/>
                      </a:endParaRPr>
                    </a:p>
                  </a:txBody>
                  <a:tcPr marL="9525" marR="9525" marT="9525" marB="0" anchor="b"/>
                </a:tc>
                <a:tc>
                  <a:txBody>
                    <a:bodyPr/>
                    <a:lstStyle/>
                    <a:p>
                      <a:pPr algn="ctr" fontAlgn="b"/>
                      <a:r>
                        <a:rPr lang="en-US" sz="1800" b="1" u="none" strike="noStrike" dirty="0">
                          <a:solidFill>
                            <a:srgbClr val="FF0000"/>
                          </a:solidFill>
                          <a:effectLst/>
                        </a:rPr>
                        <a:t>6</a:t>
                      </a:r>
                      <a:endParaRPr lang="en-US" sz="1800" b="1" i="0" u="none" strike="noStrike" dirty="0">
                        <a:solidFill>
                          <a:srgbClr val="FF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206623146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2"/>
          <p:cNvSpPr>
            <a:spLocks noGrp="1" noChangeArrowheads="1"/>
          </p:cNvSpPr>
          <p:nvPr>
            <p:ph type="body" idx="4294967295"/>
          </p:nvPr>
        </p:nvSpPr>
        <p:spPr>
          <a:xfrm>
            <a:off x="457200" y="1425575"/>
            <a:ext cx="8229600" cy="4700588"/>
          </a:xfrm>
        </p:spPr>
        <p:txBody>
          <a:bodyPr lIns="0" tIns="0" rIns="0" bIns="0"/>
          <a:lstStyle/>
          <a:p>
            <a:pPr marL="565150" indent="-457200" eaLnBrk="1" hangingPunct="1">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chemeClr val="tx1"/>
                </a:solidFill>
              </a:rPr>
              <a:t>Pre-test = 5, Post-Test #1 = 3, Post-Test #2 = 4, results in a gain for participation year #2.</a:t>
            </a:r>
          </a:p>
        </p:txBody>
      </p:sp>
      <p:sp>
        <p:nvSpPr>
          <p:cNvPr id="5" name="Rectangle 1"/>
          <p:cNvSpPr>
            <a:spLocks noGrp="1" noChangeArrowheads="1"/>
          </p:cNvSpPr>
          <p:nvPr>
            <p:ph type="title" idx="4294967295"/>
          </p:nvPr>
        </p:nvSpPr>
        <p:spPr>
          <a:xfrm>
            <a:off x="2806263" y="274639"/>
            <a:ext cx="6227378" cy="844714"/>
          </a:xfrm>
          <a:solidFill>
            <a:srgbClr val="FFCC99"/>
          </a:solidFill>
        </p:spPr>
        <p:txBody>
          <a:bodyPr lIns="0" tIns="0" rIns="0" bIns="0"/>
          <a:lstStyle/>
          <a:p>
            <a:pPr eaLnBrk="1" hangingPunct="1">
              <a:tabLst>
                <a:tab pos="723900" algn="l"/>
                <a:tab pos="1447800" algn="l"/>
                <a:tab pos="2171700" algn="l"/>
                <a:tab pos="2895600" algn="l"/>
                <a:tab pos="3619500" algn="l"/>
                <a:tab pos="4343400" algn="l"/>
                <a:tab pos="5067300" algn="l"/>
                <a:tab pos="5791200" algn="l"/>
                <a:tab pos="6515100" algn="l"/>
              </a:tabLst>
            </a:pPr>
            <a:r>
              <a:rPr lang="en-US" sz="3600" b="1" dirty="0" smtClean="0"/>
              <a:t>Calculation Process Issues</a:t>
            </a:r>
          </a:p>
        </p:txBody>
      </p:sp>
    </p:spTree>
    <p:extLst>
      <p:ext uri="{BB962C8B-B14F-4D97-AF65-F5344CB8AC3E}">
        <p14:creationId xmlns:p14="http://schemas.microsoft.com/office/powerpoint/2010/main" val="205083380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a:xfrm>
            <a:off x="2473325" y="0"/>
            <a:ext cx="6670675" cy="1158875"/>
          </a:xfrm>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Bef>
                <a:spcPct val="30000"/>
              </a:spcBef>
              <a:defRPr/>
            </a:pPr>
            <a:r>
              <a:rPr dirty="0" smtClean="0"/>
              <a:t>Question 6</a:t>
            </a:r>
          </a:p>
        </p:txBody>
      </p:sp>
      <p:sp>
        <p:nvSpPr>
          <p:cNvPr id="18435" name="Rectangle 3"/>
          <p:cNvSpPr>
            <a:spLocks noGrp="1" noChangeArrowheads="1"/>
          </p:cNvSpPr>
          <p:nvPr>
            <p:ph type="body" sz="half" idx="1"/>
          </p:nvPr>
        </p:nvSpPr>
        <p:spPr>
          <a:xfrm>
            <a:off x="369607" y="2812256"/>
            <a:ext cx="6905251" cy="3252368"/>
          </a:xfrm>
        </p:spPr>
        <p:txBody>
          <a:bodyPr/>
          <a:lstStyle/>
          <a:p>
            <a:pPr marL="1316038" lvl="1" indent="-514350" eaLnBrk="1" hangingPunct="1">
              <a:buSzPct val="100000"/>
              <a:buFont typeface="+mj-lt"/>
              <a:buAutoNum type="alphaUcPeriod"/>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dirty="0" smtClean="0"/>
              <a:t>Expert</a:t>
            </a:r>
            <a:endParaRPr lang="en-US" sz="3200" dirty="0"/>
          </a:p>
          <a:p>
            <a:pPr marL="1316038" lvl="1" indent="-514350" eaLnBrk="1" hangingPunct="1">
              <a:buSzPct val="100000"/>
              <a:buFont typeface="+mj-lt"/>
              <a:buAutoNum type="alphaUcPeriod"/>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dirty="0" smtClean="0"/>
              <a:t>Advanced</a:t>
            </a:r>
            <a:endParaRPr lang="en-US" sz="3200" dirty="0"/>
          </a:p>
          <a:p>
            <a:pPr marL="1316038" lvl="1" indent="-514350" eaLnBrk="1" hangingPunct="1">
              <a:buSzPct val="100000"/>
              <a:buFont typeface="+mj-lt"/>
              <a:buAutoNum type="alphaUcPeriod"/>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dirty="0" smtClean="0"/>
              <a:t>Intermediate</a:t>
            </a:r>
            <a:endParaRPr lang="en-US" sz="3200" dirty="0"/>
          </a:p>
          <a:p>
            <a:pPr marL="1316038" lvl="1" indent="-514350" eaLnBrk="1" hangingPunct="1">
              <a:buSzPct val="100000"/>
              <a:buFont typeface="+mj-lt"/>
              <a:buAutoNum type="alphaUcPeriod"/>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dirty="0" smtClean="0"/>
              <a:t>Novice</a:t>
            </a:r>
            <a:endParaRPr lang="en-US" sz="3200" dirty="0"/>
          </a:p>
          <a:p>
            <a:pPr marL="1316038" lvl="1" indent="-514350" eaLnBrk="1" hangingPunct="1">
              <a:buSzPct val="100000"/>
              <a:buFont typeface="+mj-lt"/>
              <a:buAutoNum type="alphaUcPeriod"/>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dirty="0" smtClean="0"/>
              <a:t>None</a:t>
            </a:r>
            <a:endParaRPr lang="en-US" sz="3200" dirty="0"/>
          </a:p>
        </p:txBody>
      </p:sp>
      <p:sp>
        <p:nvSpPr>
          <p:cNvPr id="15365" name="AutoShape 5"/>
          <p:cNvSpPr>
            <a:spLocks noChangeArrowheads="1"/>
          </p:cNvSpPr>
          <p:nvPr/>
        </p:nvSpPr>
        <p:spPr bwMode="auto">
          <a:xfrm>
            <a:off x="320220" y="1491354"/>
            <a:ext cx="8540750" cy="1251850"/>
          </a:xfrm>
          <a:prstGeom prst="roundRect">
            <a:avLst>
              <a:gd name="adj" fmla="val 16667"/>
            </a:avLst>
          </a:prstGeom>
          <a:solidFill>
            <a:srgbClr val="FFCC99"/>
          </a:solidFill>
          <a:ln w="9525">
            <a:noFill/>
            <a:round/>
            <a:headEnd/>
            <a:tailEnd/>
          </a:ln>
          <a:effectLst>
            <a:glow rad="228600">
              <a:schemeClr val="accent4">
                <a:satMod val="175000"/>
                <a:alpha val="40000"/>
              </a:schemeClr>
            </a:glo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endParaRPr lang="en-US"/>
          </a:p>
        </p:txBody>
      </p:sp>
      <p:sp>
        <p:nvSpPr>
          <p:cNvPr id="18439" name="Text Box 6"/>
          <p:cNvSpPr txBox="1">
            <a:spLocks noChangeArrowheads="1"/>
          </p:cNvSpPr>
          <p:nvPr/>
        </p:nvSpPr>
        <p:spPr bwMode="auto">
          <a:xfrm>
            <a:off x="369608" y="1546225"/>
            <a:ext cx="85105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55563" eaLnBrk="1" hangingPunct="1">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b="1" dirty="0">
                <a:solidFill>
                  <a:srgbClr val="CC0000"/>
                </a:solidFill>
                <a:effectLst>
                  <a:outerShdw blurRad="38100" dist="38100" dir="2700000" algn="tl">
                    <a:srgbClr val="000000">
                      <a:alpha val="43137"/>
                    </a:srgbClr>
                  </a:outerShdw>
                </a:effectLst>
              </a:rPr>
              <a:t>After the presentation, my level of understanding and knowledge  of the Literacy/Numeracy Gains measure’s requirements and reporting is:</a:t>
            </a:r>
          </a:p>
        </p:txBody>
      </p:sp>
      <p:pic>
        <p:nvPicPr>
          <p:cNvPr id="18440" name="Picture 16" descr="C:\Users\mrooney\AppData\Local\Microsoft\Windows\Temporary Internet Files\Content.IE5\I2WI8TZH\MCj0431512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0100" y="2928938"/>
            <a:ext cx="166370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2442347"/>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4"/>
          <p:cNvSpPr txBox="1">
            <a:spLocks noChangeArrowheads="1"/>
          </p:cNvSpPr>
          <p:nvPr/>
        </p:nvSpPr>
        <p:spPr bwMode="auto">
          <a:xfrm>
            <a:off x="0" y="6338888"/>
            <a:ext cx="9144000" cy="519112"/>
          </a:xfrm>
          <a:prstGeom prst="rect">
            <a:avLst/>
          </a:prstGeom>
          <a:solidFill>
            <a:schemeClr val="bg1"/>
          </a:solidFill>
          <a:ln w="9525">
            <a:noFill/>
            <a:miter lim="800000"/>
            <a:headEnd/>
            <a:tailEnd/>
          </a:ln>
        </p:spPr>
        <p:txBody>
          <a:bodyPr>
            <a:spAutoFit/>
          </a:bodyPr>
          <a:lstStyle/>
          <a:p>
            <a:pPr algn="ctr">
              <a:defRPr/>
            </a:pPr>
            <a:r>
              <a:rPr lang="en-US" sz="2800" b="1" dirty="0">
                <a:solidFill>
                  <a:srgbClr val="C00000"/>
                </a:solidFill>
                <a:effectLst>
                  <a:outerShdw blurRad="38100" dist="38100" dir="2700000" algn="tl">
                    <a:srgbClr val="000000">
                      <a:alpha val="43137"/>
                    </a:srgbClr>
                  </a:outerShdw>
                </a:effectLst>
              </a:rPr>
              <a:t>Please enter your questions into the Chat Room!  </a:t>
            </a:r>
          </a:p>
        </p:txBody>
      </p:sp>
      <p:sp>
        <p:nvSpPr>
          <p:cNvPr id="253957" name="Rectangle 5"/>
          <p:cNvSpPr>
            <a:spLocks noChangeArrowheads="1"/>
          </p:cNvSpPr>
          <p:nvPr/>
        </p:nvSpPr>
        <p:spPr bwMode="auto">
          <a:xfrm>
            <a:off x="2638425" y="0"/>
            <a:ext cx="6505575" cy="1182688"/>
          </a:xfrm>
          <a:prstGeom prst="rect">
            <a:avLst/>
          </a:prstGeom>
          <a:noFill/>
          <a:ln w="9525">
            <a:noFill/>
            <a:miter lim="800000"/>
            <a:headEnd/>
            <a:tailEnd/>
          </a:ln>
        </p:spPr>
        <p:txBody>
          <a:bodyPr anchor="ctr"/>
          <a:lstStyle/>
          <a:p>
            <a:pPr algn="r">
              <a:defRPr/>
            </a:pPr>
            <a:r>
              <a:rPr lang="en-US" sz="3200" b="1" dirty="0">
                <a:solidFill>
                  <a:srgbClr val="CC0000"/>
                </a:solidFill>
                <a:effectLst>
                  <a:outerShdw blurRad="38100" dist="38100" dir="2700000" algn="tl">
                    <a:srgbClr val="000000"/>
                  </a:outerShdw>
                </a:effectLst>
                <a:latin typeface="+mj-lt"/>
                <a:ea typeface="+mj-ea"/>
                <a:cs typeface="+mj-cs"/>
              </a:rPr>
              <a:t>Question and Answer Period</a:t>
            </a:r>
          </a:p>
        </p:txBody>
      </p:sp>
      <p:pic>
        <p:nvPicPr>
          <p:cNvPr id="19460" name="Picture 5" descr="C:\Users\mrooney\AppData\Local\Microsoft\Windows\Temporary Internet Files\Content.IE5\FM3Q1C9P\MCj0434859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5850" y="1100138"/>
            <a:ext cx="5318125" cy="531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02467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body" idx="4294967295"/>
          </p:nvPr>
        </p:nvSpPr>
        <p:spPr>
          <a:xfrm>
            <a:off x="-107576" y="1183341"/>
            <a:ext cx="9144000" cy="5513294"/>
          </a:xfrm>
        </p:spPr>
        <p:txBody>
          <a:bodyPr lIns="0" tIns="0" rIns="0" bIns="0"/>
          <a:lstStyle/>
          <a:p>
            <a:pPr marL="344488" indent="0" algn="ctr" eaLnBrk="1" hangingPunct="1">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b="1" dirty="0" smtClean="0">
                <a:solidFill>
                  <a:schemeClr val="tx1"/>
                </a:solidFill>
              </a:rPr>
              <a:t>Importance of Literacy/Numeracy Gains Measure</a:t>
            </a:r>
          </a:p>
          <a:p>
            <a:pPr marL="687388" eaLnBrk="1" hangingPunct="1">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smtClean="0">
                <a:solidFill>
                  <a:schemeClr val="tx1"/>
                </a:solidFill>
              </a:rPr>
              <a:t>Based on PY 2011 WIASRD data, 61.4% of youth </a:t>
            </a:r>
            <a:r>
              <a:rPr lang="en-US" sz="2800" dirty="0" err="1" smtClean="0">
                <a:solidFill>
                  <a:schemeClr val="tx1"/>
                </a:solidFill>
              </a:rPr>
              <a:t>exiters</a:t>
            </a:r>
            <a:r>
              <a:rPr lang="en-US" sz="2800" dirty="0" smtClean="0">
                <a:solidFill>
                  <a:schemeClr val="tx1"/>
                </a:solidFill>
              </a:rPr>
              <a:t> were basic skills deficient and 46.3% were out of school.</a:t>
            </a:r>
          </a:p>
          <a:p>
            <a:pPr marL="1093788" lvl="1" indent="-323850" eaLnBrk="1" hangingPunct="1">
              <a:spcAft>
                <a:spcPts val="3000"/>
              </a:spcAft>
              <a:buSzPct val="100000"/>
              <a:buFont typeface="StarSymbo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chemeClr val="tx1"/>
                </a:solidFill>
              </a:rPr>
              <a:t>Both of these numbers are all time highs for WIA Youth.</a:t>
            </a:r>
          </a:p>
          <a:p>
            <a:pPr marL="687388" eaLnBrk="1" hangingPunct="1">
              <a:spcAft>
                <a:spcPts val="3000"/>
              </a:spcAft>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smtClean="0">
                <a:solidFill>
                  <a:schemeClr val="tx1"/>
                </a:solidFill>
              </a:rPr>
              <a:t>If youth do not possess basic literacy skills, they will not be successful in the labor market.</a:t>
            </a:r>
          </a:p>
          <a:p>
            <a:pPr marL="687388" eaLnBrk="1" hangingPunct="1">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smtClean="0">
                <a:solidFill>
                  <a:schemeClr val="tx1"/>
                </a:solidFill>
              </a:rPr>
              <a:t>It is critical that WIA Youth programs help ensure these youth increase their basic literacy skills.</a:t>
            </a:r>
          </a:p>
        </p:txBody>
      </p:sp>
      <p:sp>
        <p:nvSpPr>
          <p:cNvPr id="5" name="Rectangle 1"/>
          <p:cNvSpPr>
            <a:spLocks noGrp="1" noChangeArrowheads="1"/>
          </p:cNvSpPr>
          <p:nvPr>
            <p:ph type="title" idx="4294967295"/>
          </p:nvPr>
        </p:nvSpPr>
        <p:spPr>
          <a:xfrm>
            <a:off x="2490952" y="274639"/>
            <a:ext cx="6526924" cy="718590"/>
          </a:xfrm>
          <a:solidFill>
            <a:srgbClr val="FFCC99"/>
          </a:solidFill>
        </p:spPr>
        <p:txBody>
          <a:bodyPr lIns="0" tIns="0" rIns="0" bIns="0"/>
          <a:lstStyle/>
          <a:p>
            <a:pPr eaLnBrk="1" hangingPunct="1">
              <a:buFont typeface="Times New Roman" pitchFamily="16" charset="0"/>
              <a:buNone/>
              <a:tabLst>
                <a:tab pos="723900" algn="l"/>
                <a:tab pos="1447800" algn="l"/>
                <a:tab pos="2171700" algn="l"/>
                <a:tab pos="2895600" algn="l"/>
                <a:tab pos="3619500" algn="l"/>
                <a:tab pos="4343400" algn="l"/>
                <a:tab pos="5067300" algn="l"/>
                <a:tab pos="5791200" algn="l"/>
                <a:tab pos="6515100" algn="l"/>
              </a:tabLst>
              <a:defRPr/>
            </a:pPr>
            <a:r>
              <a:rPr lang="en-US" b="1" dirty="0">
                <a:solidFill>
                  <a:srgbClr val="C00000"/>
                </a:solidFill>
              </a:rPr>
              <a:t>Literacy and Numeracy Gains</a:t>
            </a:r>
          </a:p>
        </p:txBody>
      </p:sp>
    </p:spTree>
    <p:extLst>
      <p:ext uri="{BB962C8B-B14F-4D97-AF65-F5344CB8AC3E}">
        <p14:creationId xmlns:p14="http://schemas.microsoft.com/office/powerpoint/2010/main" val="12525167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WordArt 8">
            <a:hlinkClick r:id="rId3"/>
          </p:cNvPr>
          <p:cNvSpPr>
            <a:spLocks noChangeArrowheads="1" noChangeShapeType="1" noTextEdit="1"/>
          </p:cNvSpPr>
          <p:nvPr/>
        </p:nvSpPr>
        <p:spPr bwMode="auto">
          <a:xfrm>
            <a:off x="1871663" y="3629025"/>
            <a:ext cx="5391150" cy="191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i="1" kern="10" dirty="0">
                <a:gradFill rotWithShape="1">
                  <a:gsLst>
                    <a:gs pos="0">
                      <a:srgbClr val="FFCC99"/>
                    </a:gs>
                    <a:gs pos="50000">
                      <a:srgbClr val="C20000"/>
                    </a:gs>
                    <a:gs pos="100000">
                      <a:srgbClr val="FFCC99"/>
                    </a:gs>
                  </a:gsLst>
                  <a:lin ang="5400000" scaled="1"/>
                </a:gradFill>
                <a:effectLst>
                  <a:outerShdw dist="35921" dir="2700000" algn="ctr" rotWithShape="0">
                    <a:srgbClr val="C0C0C0">
                      <a:alpha val="79999"/>
                    </a:srgbClr>
                  </a:outerShdw>
                </a:effectLst>
                <a:latin typeface="Impact"/>
              </a:rPr>
              <a:t>THANKS!</a:t>
            </a:r>
          </a:p>
        </p:txBody>
      </p:sp>
      <p:sp>
        <p:nvSpPr>
          <p:cNvPr id="26627" name="Text Box 6"/>
          <p:cNvSpPr txBox="1">
            <a:spLocks noChangeArrowheads="1"/>
          </p:cNvSpPr>
          <p:nvPr/>
        </p:nvSpPr>
        <p:spPr bwMode="auto">
          <a:xfrm>
            <a:off x="0" y="5630863"/>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600" b="1">
                <a:latin typeface="Tahoma" pitchFamily="34" charset="0"/>
                <a:hlinkClick r:id="rId3"/>
              </a:rPr>
              <a:t>www.workforce3one.org</a:t>
            </a:r>
            <a:r>
              <a:rPr lang="en-US" sz="3600" b="1">
                <a:latin typeface="Tahoma" pitchFamily="34" charset="0"/>
              </a:rPr>
              <a:t> </a:t>
            </a:r>
          </a:p>
        </p:txBody>
      </p:sp>
      <p:sp>
        <p:nvSpPr>
          <p:cNvPr id="20485" name="Rectangle 6"/>
          <p:cNvSpPr>
            <a:spLocks noChangeArrowheads="1"/>
          </p:cNvSpPr>
          <p:nvPr/>
        </p:nvSpPr>
        <p:spPr bwMode="auto">
          <a:xfrm>
            <a:off x="180975" y="1331913"/>
            <a:ext cx="8572500"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Aft>
                <a:spcPct val="25000"/>
              </a:spcAft>
            </a:pPr>
            <a:r>
              <a:rPr lang="en-US" sz="2800" b="1">
                <a:solidFill>
                  <a:srgbClr val="CC0000"/>
                </a:solidFill>
                <a:latin typeface="Tahoma" pitchFamily="34" charset="0"/>
              </a:rPr>
              <a:t>For more information about the Workforce Investment System:</a:t>
            </a:r>
          </a:p>
          <a:p>
            <a:pPr marL="463550" lvl="1" indent="-231775">
              <a:spcAft>
                <a:spcPct val="30000"/>
              </a:spcAft>
              <a:buClr>
                <a:srgbClr val="CC0000"/>
              </a:buClr>
              <a:buFont typeface="Wingdings" pitchFamily="2" charset="2"/>
              <a:buChar char="§"/>
            </a:pPr>
            <a:r>
              <a:rPr lang="en-US" sz="2800">
                <a:latin typeface="Tahoma" pitchFamily="34" charset="0"/>
              </a:rPr>
              <a:t>Visit </a:t>
            </a:r>
            <a:r>
              <a:rPr lang="en-US" sz="2800">
                <a:latin typeface="Tahoma" pitchFamily="34" charset="0"/>
                <a:hlinkClick r:id="rId4"/>
              </a:rPr>
              <a:t>www.careeronestop.org</a:t>
            </a:r>
            <a:endParaRPr lang="en-US" sz="2800">
              <a:latin typeface="Tahoma" pitchFamily="34" charset="0"/>
            </a:endParaRPr>
          </a:p>
          <a:p>
            <a:pPr marL="463550" lvl="1" indent="-231775">
              <a:buClr>
                <a:srgbClr val="CC0000"/>
              </a:buClr>
              <a:buFont typeface="Wingdings" pitchFamily="2" charset="2"/>
              <a:buChar char="§"/>
            </a:pPr>
            <a:r>
              <a:rPr lang="en-US" sz="2800">
                <a:latin typeface="Tahoma" pitchFamily="34" charset="0"/>
              </a:rPr>
              <a:t>Call 1-877-US2-JOBS</a:t>
            </a:r>
          </a:p>
        </p:txBody>
      </p:sp>
    </p:spTree>
    <p:extLst>
      <p:ext uri="{BB962C8B-B14F-4D97-AF65-F5344CB8AC3E}">
        <p14:creationId xmlns:p14="http://schemas.microsoft.com/office/powerpoint/2010/main" val="29894796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485">
                                            <p:txEl>
                                              <p:pRg st="0" end="0"/>
                                            </p:txEl>
                                          </p:spTgt>
                                        </p:tgtEl>
                                        <p:attrNameLst>
                                          <p:attrName>style.visibility</p:attrName>
                                        </p:attrNameLst>
                                      </p:cBhvr>
                                      <p:to>
                                        <p:strVal val="visible"/>
                                      </p:to>
                                    </p:set>
                                    <p:animEffect transition="in" filter="fade">
                                      <p:cBhvr>
                                        <p:cTn id="7" dur="1000"/>
                                        <p:tgtEl>
                                          <p:spTgt spid="2048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485">
                                            <p:txEl>
                                              <p:pRg st="1" end="1"/>
                                            </p:txEl>
                                          </p:spTgt>
                                        </p:tgtEl>
                                        <p:attrNameLst>
                                          <p:attrName>style.visibility</p:attrName>
                                        </p:attrNameLst>
                                      </p:cBhvr>
                                      <p:to>
                                        <p:strVal val="visible"/>
                                      </p:to>
                                    </p:set>
                                    <p:animEffect transition="in" filter="fade">
                                      <p:cBhvr>
                                        <p:cTn id="10" dur="1000"/>
                                        <p:tgtEl>
                                          <p:spTgt spid="2048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0485">
                                            <p:txEl>
                                              <p:pRg st="2" end="2"/>
                                            </p:txEl>
                                          </p:spTgt>
                                        </p:tgtEl>
                                        <p:attrNameLst>
                                          <p:attrName>style.visibility</p:attrName>
                                        </p:attrNameLst>
                                      </p:cBhvr>
                                      <p:to>
                                        <p:strVal val="visible"/>
                                      </p:to>
                                    </p:set>
                                    <p:animEffect transition="in" filter="fade">
                                      <p:cBhvr>
                                        <p:cTn id="13" dur="1000"/>
                                        <p:tgtEl>
                                          <p:spTgt spid="2048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idx="4294967295"/>
          </p:nvPr>
        </p:nvSpPr>
        <p:spPr>
          <a:xfrm>
            <a:off x="40341" y="1237128"/>
            <a:ext cx="9022977" cy="5472953"/>
          </a:xfrm>
        </p:spPr>
        <p:txBody>
          <a:bodyPr lIns="0" tIns="0" rIns="0" bIns="0"/>
          <a:lstStyle/>
          <a:p>
            <a:pPr marL="661988" indent="-317500" algn="ctr" eaLnBrk="1" hangingPunct="1">
              <a:lnSpc>
                <a:spcPct val="100000"/>
              </a:lnSpc>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2400" b="1" dirty="0">
                <a:solidFill>
                  <a:schemeClr val="tx1"/>
                </a:solidFill>
              </a:rPr>
              <a:t>Partnering to Provide Basic Literacy Skills</a:t>
            </a:r>
          </a:p>
          <a:p>
            <a:pPr marL="687388" eaLnBrk="1" hangingPunct="1">
              <a:lnSpc>
                <a:spcPct val="100000"/>
              </a:lnSpc>
              <a:buSzPct val="100000"/>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2000" dirty="0" smtClean="0">
                <a:solidFill>
                  <a:schemeClr val="tx1"/>
                </a:solidFill>
              </a:rPr>
              <a:t>Leverage Partnerships!</a:t>
            </a:r>
          </a:p>
          <a:p>
            <a:pPr marL="1062038" lvl="1" indent="-317500" eaLnBrk="1" hangingPunct="1">
              <a:spcAft>
                <a:spcPts val="2400"/>
              </a:spcAft>
              <a:buSzPct val="100000"/>
              <a:buFont typeface="Tahoma"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1800" dirty="0"/>
              <a:t>Workforce</a:t>
            </a:r>
            <a:r>
              <a:rPr lang="en-US" sz="1800" dirty="0" smtClean="0">
                <a:solidFill>
                  <a:schemeClr val="tx1"/>
                </a:solidFill>
              </a:rPr>
              <a:t> </a:t>
            </a:r>
            <a:r>
              <a:rPr lang="en-US" sz="1800" dirty="0">
                <a:solidFill>
                  <a:schemeClr val="tx1"/>
                </a:solidFill>
              </a:rPr>
              <a:t>system does not need to go it alone in providing basic literacy skills </a:t>
            </a:r>
            <a:r>
              <a:rPr lang="en-US" sz="1800" dirty="0" smtClean="0">
                <a:solidFill>
                  <a:schemeClr val="tx1"/>
                </a:solidFill>
              </a:rPr>
              <a:t>training.</a:t>
            </a:r>
            <a:endParaRPr lang="en-US" sz="1800" dirty="0">
              <a:solidFill>
                <a:schemeClr val="tx1"/>
              </a:solidFill>
            </a:endParaRPr>
          </a:p>
          <a:p>
            <a:pPr marL="687388" eaLnBrk="1" hangingPunct="1">
              <a:buSzPct val="100000"/>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2000" dirty="0" smtClean="0">
                <a:solidFill>
                  <a:schemeClr val="tx1"/>
                </a:solidFill>
              </a:rPr>
              <a:t>The Workforce </a:t>
            </a:r>
            <a:r>
              <a:rPr lang="en-US" sz="2000" dirty="0">
                <a:solidFill>
                  <a:schemeClr val="tx1"/>
                </a:solidFill>
              </a:rPr>
              <a:t>System can partner with Adult Education System (WIA Title II)</a:t>
            </a:r>
          </a:p>
          <a:p>
            <a:pPr marL="1093788" lvl="1" indent="-323850" eaLnBrk="1" hangingPunct="1">
              <a:buSzPct val="100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1800" dirty="0">
                <a:solidFill>
                  <a:schemeClr val="tx1"/>
                </a:solidFill>
              </a:rPr>
              <a:t>Overlap in populations </a:t>
            </a:r>
            <a:r>
              <a:rPr lang="en-US" sz="1800" dirty="0" smtClean="0">
                <a:solidFill>
                  <a:schemeClr val="tx1"/>
                </a:solidFill>
              </a:rPr>
              <a:t>served </a:t>
            </a:r>
            <a:endParaRPr lang="en-US" sz="1800" dirty="0">
              <a:solidFill>
                <a:schemeClr val="tx1"/>
              </a:solidFill>
            </a:endParaRPr>
          </a:p>
          <a:p>
            <a:pPr marL="1093788" lvl="1" indent="-323850" eaLnBrk="1" hangingPunct="1">
              <a:spcAft>
                <a:spcPts val="2400"/>
              </a:spcAft>
              <a:buSzPct val="100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1800" dirty="0">
                <a:solidFill>
                  <a:schemeClr val="tx1"/>
                </a:solidFill>
              </a:rPr>
              <a:t>Title I and II are required to use the same </a:t>
            </a:r>
            <a:r>
              <a:rPr lang="en-US" sz="1800" dirty="0" smtClean="0">
                <a:solidFill>
                  <a:schemeClr val="tx1"/>
                </a:solidFill>
              </a:rPr>
              <a:t>assessments.</a:t>
            </a:r>
            <a:endParaRPr lang="en-US" sz="1800" dirty="0">
              <a:solidFill>
                <a:schemeClr val="tx1"/>
              </a:solidFill>
            </a:endParaRPr>
          </a:p>
          <a:p>
            <a:pPr marL="687388" eaLnBrk="1" hangingPunct="1">
              <a:buSzPct val="100000"/>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2000" dirty="0">
                <a:solidFill>
                  <a:schemeClr val="tx1"/>
                </a:solidFill>
              </a:rPr>
              <a:t>Potential Areas for partnership include:</a:t>
            </a:r>
          </a:p>
          <a:p>
            <a:pPr marL="1093788" lvl="1" indent="-323850" eaLnBrk="1" hangingPunct="1">
              <a:buSzPct val="100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1800" dirty="0">
                <a:solidFill>
                  <a:schemeClr val="tx1"/>
                </a:solidFill>
              </a:rPr>
              <a:t>Test Administration Training (Academic Assessment)</a:t>
            </a:r>
          </a:p>
          <a:p>
            <a:pPr marL="1093788" lvl="1" indent="-323850" eaLnBrk="1" hangingPunct="1">
              <a:buSzPct val="100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1800" dirty="0">
                <a:solidFill>
                  <a:schemeClr val="tx1"/>
                </a:solidFill>
              </a:rPr>
              <a:t>Service Delivery Partnership</a:t>
            </a:r>
          </a:p>
          <a:p>
            <a:pPr marL="1093788" lvl="1" indent="-323850" eaLnBrk="1" hangingPunct="1">
              <a:buSzPct val="100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1800" dirty="0">
                <a:solidFill>
                  <a:schemeClr val="tx1"/>
                </a:solidFill>
              </a:rPr>
              <a:t>Data Sharing</a:t>
            </a:r>
          </a:p>
        </p:txBody>
      </p:sp>
      <p:sp>
        <p:nvSpPr>
          <p:cNvPr id="5" name="Rectangle 1"/>
          <p:cNvSpPr>
            <a:spLocks noGrp="1" noChangeArrowheads="1"/>
          </p:cNvSpPr>
          <p:nvPr>
            <p:ph type="title" idx="4294967295"/>
          </p:nvPr>
        </p:nvSpPr>
        <p:spPr>
          <a:xfrm>
            <a:off x="2490952" y="274639"/>
            <a:ext cx="6526924" cy="718590"/>
          </a:xfrm>
          <a:solidFill>
            <a:srgbClr val="FFCC99"/>
          </a:solidFill>
        </p:spPr>
        <p:txBody>
          <a:bodyPr lIns="0" tIns="0" rIns="0" bIns="0"/>
          <a:lstStyle/>
          <a:p>
            <a:pPr eaLnBrk="1" hangingPunct="1">
              <a:buFont typeface="Times New Roman" pitchFamily="16" charset="0"/>
              <a:buNone/>
              <a:tabLst>
                <a:tab pos="723900" algn="l"/>
                <a:tab pos="1447800" algn="l"/>
                <a:tab pos="2171700" algn="l"/>
                <a:tab pos="2895600" algn="l"/>
                <a:tab pos="3619500" algn="l"/>
                <a:tab pos="4343400" algn="l"/>
                <a:tab pos="5067300" algn="l"/>
                <a:tab pos="5791200" algn="l"/>
                <a:tab pos="6515100" algn="l"/>
              </a:tabLst>
              <a:defRPr/>
            </a:pPr>
            <a:r>
              <a:rPr lang="en-US" b="1" dirty="0">
                <a:solidFill>
                  <a:srgbClr val="C00000"/>
                </a:solidFill>
              </a:rPr>
              <a:t>Literacy and Numeracy Gains</a:t>
            </a:r>
          </a:p>
        </p:txBody>
      </p:sp>
    </p:spTree>
    <p:extLst>
      <p:ext uri="{BB962C8B-B14F-4D97-AF65-F5344CB8AC3E}">
        <p14:creationId xmlns:p14="http://schemas.microsoft.com/office/powerpoint/2010/main" val="128789545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383&quot;/&gt;&lt;/object&gt;&lt;object type=&quot;3&quot; unique_id=&quot;10008&quot;&gt;&lt;property id=&quot;20148&quot; value=&quot;5&quot;/&gt;&lt;property id=&quot;20300&quot; value=&quot;Slide 2 - &amp;quot;Practice&amp;quot;&quot;/&gt;&lt;property id=&quot;20307&quot; value=&quot;356&quot;/&gt;&lt;/object&gt;&lt;object type=&quot;3&quot; unique_id=&quot;14171&quot;&gt;&lt;property id=&quot;20148&quot; value=&quot;5&quot;/&gt;&lt;property id=&quot;20300&quot; value=&quot;Slide 3 - &amp;quot;How To Participate in a Poll&amp;quot;&quot;/&gt;&lt;property id=&quot;20307&quot; value=&quot;451&quot;/&gt;&lt;/object&gt;&lt;object type=&quot;3&quot; unique_id=&quot;14564&quot;&gt;&lt;property id=&quot;20148&quot; value=&quot;5&quot;/&gt;&lt;property id=&quot;20300&quot; value=&quot;Slide 4 - &amp;quot;Access to Webinar Resources&amp;quot;&quot;/&gt;&lt;property id=&quot;20307&quot; value=&quot;459&quot;/&gt;&lt;/object&gt;&lt;object type=&quot;3&quot; unique_id=&quot;14565&quot;&gt;&lt;property id=&quot;20148&quot; value=&quot;5&quot;/&gt;&lt;property id=&quot;20300&quot; value=&quot;Slide 5 - &amp;quot;Literacy and Numeracy Gains&amp;quot;&quot;/&gt;&lt;property id=&quot;20307&quot; value=&quot;460&quot;/&gt;&lt;/object&gt;&lt;object type=&quot;3&quot; unique_id=&quot;14568&quot;&gt;&lt;property id=&quot;20148&quot; value=&quot;5&quot;/&gt;&lt;property id=&quot;20300&quot; value=&quot;Slide 8 - &amp;quot;Literacy and Numeracy Gains&amp;quot;&quot;/&gt;&lt;property id=&quot;20307&quot; value=&quot;463&quot;/&gt;&lt;/object&gt;&lt;object type=&quot;3&quot; unique_id=&quot;14569&quot;&gt;&lt;property id=&quot;20148&quot; value=&quot;5&quot;/&gt;&lt;property id=&quot;20300&quot; value=&quot;Slide 9 - &amp;quot;Literacy and Numeracy Gains&amp;quot;&quot;/&gt;&lt;property id=&quot;20307&quot; value=&quot;464&quot;/&gt;&lt;/object&gt;&lt;object type=&quot;3&quot; unique_id=&quot;14570&quot;&gt;&lt;property id=&quot;20148&quot; value=&quot;5&quot;/&gt;&lt;property id=&quot;20300&quot; value=&quot;Slide 10 - &amp;quot;Literacy and Numeracy Gains&amp;quot;&quot;/&gt;&lt;property id=&quot;20307&quot; value=&quot;465&quot;/&gt;&lt;/object&gt;&lt;object type=&quot;3&quot; unique_id=&quot;14571&quot;&gt;&lt;property id=&quot;20148&quot; value=&quot;5&quot;/&gt;&lt;property id=&quot;20300&quot; value=&quot;Slide 11 - &amp;quot;Literacy and Numeracy Gains&amp;quot;&quot;/&gt;&lt;property id=&quot;20307&quot; value=&quot;466&quot;/&gt;&lt;/object&gt;&lt;object type=&quot;3&quot; unique_id=&quot;14572&quot;&gt;&lt;property id=&quot;20148&quot; value=&quot;5&quot;/&gt;&lt;property id=&quot;20300&quot; value=&quot;Slide 12 - &amp;quot;Literacy and Numeracy Gains&amp;quot;&quot;/&gt;&lt;property id=&quot;20307&quot; value=&quot;467&quot;/&gt;&lt;/object&gt;&lt;object type=&quot;3&quot; unique_id=&quot;14574&quot;&gt;&lt;property id=&quot;20148&quot; value=&quot;5&quot;/&gt;&lt;property id=&quot;20300&quot; value=&quot;Slide 14 - &amp;quot;Literacy and Numeracy Gains&amp;quot;&quot;/&gt;&lt;property id=&quot;20307&quot; value=&quot;470&quot;/&gt;&lt;/object&gt;&lt;object type=&quot;3&quot; unique_id=&quot;14575&quot;&gt;&lt;property id=&quot;20148&quot; value=&quot;5&quot;/&gt;&lt;property id=&quot;20300&quot; value=&quot;Slide 15 - &amp;quot;Literacy and Numeracy Gains&amp;quot;&quot;/&gt;&lt;property id=&quot;20307&quot; value=&quot;471&quot;/&gt;&lt;/object&gt;&lt;object type=&quot;3&quot; unique_id=&quot;14576&quot;&gt;&lt;property id=&quot;20148&quot; value=&quot;5&quot;/&gt;&lt;property id=&quot;20300&quot; value=&quot;Slide 16 - &amp;quot;Literacy and Numeracy Gains&amp;quot;&quot;/&gt;&lt;property id=&quot;20307&quot; value=&quot;472&quot;/&gt;&lt;/object&gt;&lt;object type=&quot;3&quot; unique_id=&quot;14577&quot;&gt;&lt;property id=&quot;20148&quot; value=&quot;5&quot;/&gt;&lt;property id=&quot;20300&quot; value=&quot;Slide 17 - &amp;quot;WIASRD ELEMENTS&amp;quot;&quot;/&gt;&lt;property id=&quot;20307&quot; value=&quot;473&quot;/&gt;&lt;/object&gt;&lt;object type=&quot;3&quot; unique_id=&quot;14578&quot;&gt;&lt;property id=&quot;20148&quot; value=&quot;5&quot;/&gt;&lt;property id=&quot;20300&quot; value=&quot;Slide 18&quot;/&gt;&lt;property id=&quot;20307&quot; value=&quot;474&quot;/&gt;&lt;/object&gt;&lt;object type=&quot;3&quot; unique_id=&quot;14579&quot;&gt;&lt;property id=&quot;20148&quot; value=&quot;5&quot;/&gt;&lt;property id=&quot;20300&quot; value=&quot;Slide 19 - &amp;quot;WIASRD ELEMENTS&amp;quot;&quot;/&gt;&lt;property id=&quot;20307&quot; value=&quot;475&quot;/&gt;&lt;/object&gt;&lt;object type=&quot;3&quot; unique_id=&quot;14580&quot;&gt;&lt;property id=&quot;20148&quot; value=&quot;5&quot;/&gt;&lt;property id=&quot;20300&quot; value=&quot;Slide 20 - &amp;quot;WIASRD ELEMENTS&amp;quot;&quot;/&gt;&lt;property id=&quot;20307&quot; value=&quot;476&quot;/&gt;&lt;/object&gt;&lt;object type=&quot;3&quot; unique_id=&quot;14581&quot;&gt;&lt;property id=&quot;20148&quot; value=&quot;5&quot;/&gt;&lt;property id=&quot;20300&quot; value=&quot;Slide 21 - &amp;quot;WIASRD ELEMENTS&amp;quot;&quot;/&gt;&lt;property id=&quot;20307&quot; value=&quot;477&quot;/&gt;&lt;/object&gt;&lt;object type=&quot;3&quot; unique_id=&quot;14582&quot;&gt;&lt;property id=&quot;20148&quot; value=&quot;5&quot;/&gt;&lt;property id=&quot;20300&quot; value=&quot;Slide 22 - &amp;quot;WIASRD ELEMENTS&amp;quot;&quot;/&gt;&lt;property id=&quot;20307&quot; value=&quot;478&quot;/&gt;&lt;/object&gt;&lt;object type=&quot;3&quot; unique_id=&quot;14583&quot;&gt;&lt;property id=&quot;20148&quot; value=&quot;5&quot;/&gt;&lt;property id=&quot;20300&quot; value=&quot;Slide 23 - &amp;quot;WIASRD ELEMENTS&amp;quot;&quot;/&gt;&lt;property id=&quot;20307&quot; value=&quot;479&quot;/&gt;&lt;/object&gt;&lt;object type=&quot;3&quot; unique_id=&quot;14584&quot;&gt;&lt;property id=&quot;20148&quot; value=&quot;5&quot;/&gt;&lt;property id=&quot;20300&quot; value=&quot;Slide 24 - &amp;quot;Denominator Variables&amp;quot;&quot;/&gt;&lt;property id=&quot;20307&quot; value=&quot;480&quot;/&gt;&lt;/object&gt;&lt;object type=&quot;3&quot; unique_id=&quot;14585&quot;&gt;&lt;property id=&quot;20148&quot; value=&quot;5&quot;/&gt;&lt;property id=&quot;20300&quot; value=&quot;Slide 25 - &amp;quot;Denominator Variables&amp;quot;&quot;/&gt;&lt;property id=&quot;20307&quot; value=&quot;481&quot;/&gt;&lt;/object&gt;&lt;object type=&quot;3&quot; unique_id=&quot;14586&quot;&gt;&lt;property id=&quot;20148&quot; value=&quot;5&quot;/&gt;&lt;property id=&quot;20300&quot; value=&quot;Slide 26 - &amp;quot;Denominator Variables&amp;quot;&quot;/&gt;&lt;property id=&quot;20307&quot; value=&quot;482&quot;/&gt;&lt;/object&gt;&lt;object type=&quot;3&quot; unique_id=&quot;14587&quot;&gt;&lt;property id=&quot;20148&quot; value=&quot;5&quot;/&gt;&lt;property id=&quot;20300&quot; value=&quot;Slide 27 - &amp;quot;Denominator Variables&amp;quot;&quot;/&gt;&lt;property id=&quot;20307&quot; value=&quot;483&quot;/&gt;&lt;/object&gt;&lt;object type=&quot;3&quot; unique_id=&quot;14588&quot;&gt;&lt;property id=&quot;20148&quot; value=&quot;5&quot;/&gt;&lt;property id=&quot;20300&quot; value=&quot;Slide 28 - &amp;quot;Denominator Variables&amp;quot;&quot;/&gt;&lt;property id=&quot;20307&quot; value=&quot;484&quot;/&gt;&lt;/object&gt;&lt;object type=&quot;3&quot; unique_id=&quot;14589&quot;&gt;&lt;property id=&quot;20148&quot; value=&quot;5&quot;/&gt;&lt;property id=&quot;20300&quot; value=&quot;Slide 29 - &amp;quot;Denominator Variables&amp;quot;&quot;/&gt;&lt;property id=&quot;20307&quot; value=&quot;485&quot;/&gt;&lt;/object&gt;&lt;object type=&quot;3&quot; unique_id=&quot;14590&quot;&gt;&lt;property id=&quot;20148&quot; value=&quot;5&quot;/&gt;&lt;property id=&quot;20300&quot; value=&quot;Slide 30 - &amp;quot;Denominator Variables&amp;quot;&quot;/&gt;&lt;property id=&quot;20307&quot; value=&quot;486&quot;/&gt;&lt;/object&gt;&lt;object type=&quot;3&quot; unique_id=&quot;14591&quot;&gt;&lt;property id=&quot;20148&quot; value=&quot;5&quot;/&gt;&lt;property id=&quot;20300&quot; value=&quot;Slide 31 - &amp;quot;Denominator Variables&amp;quot;&quot;/&gt;&lt;property id=&quot;20307&quot; value=&quot;487&quot;/&gt;&lt;/object&gt;&lt;object type=&quot;3&quot; unique_id=&quot;14592&quot;&gt;&lt;property id=&quot;20148&quot; value=&quot;5&quot;/&gt;&lt;property id=&quot;20300&quot; value=&quot;Slide 32 - &amp;quot;Denominator Variables&amp;quot;&quot;/&gt;&lt;property id=&quot;20307&quot; value=&quot;488&quot;/&gt;&lt;/object&gt;&lt;object type=&quot;3&quot; unique_id=&quot;14593&quot;&gt;&lt;property id=&quot;20148&quot; value=&quot;5&quot;/&gt;&lt;property id=&quot;20300&quot; value=&quot;Slide 33 - &amp;quot;Denominator Variables&amp;quot;&quot;/&gt;&lt;property id=&quot;20307&quot; value=&quot;489&quot;/&gt;&lt;/object&gt;&lt;object type=&quot;3&quot; unique_id=&quot;14594&quot;&gt;&lt;property id=&quot;20148&quot; value=&quot;5&quot;/&gt;&lt;property id=&quot;20300&quot; value=&quot;Slide 34 - &amp;quot;Denominator Variables&amp;quot;&quot;/&gt;&lt;property id=&quot;20307&quot; value=&quot;490&quot;/&gt;&lt;/object&gt;&lt;object type=&quot;3&quot; unique_id=&quot;14595&quot;&gt;&lt;property id=&quot;20148&quot; value=&quot;5&quot;/&gt;&lt;property id=&quot;20300&quot; value=&quot;Slide 35 - &amp;quot;Numerator Variables&amp;quot;&quot;/&gt;&lt;property id=&quot;20307&quot; value=&quot;491&quot;/&gt;&lt;/object&gt;&lt;object type=&quot;3&quot; unique_id=&quot;14596&quot;&gt;&lt;property id=&quot;20148&quot; value=&quot;5&quot;/&gt;&lt;property id=&quot;20300&quot; value=&quot;Slide 36 - &amp;quot;Numerator Variables&amp;quot;&quot;/&gt;&lt;property id=&quot;20307&quot; value=&quot;492&quot;/&gt;&lt;/object&gt;&lt;object type=&quot;3&quot; unique_id=&quot;14597&quot;&gt;&lt;property id=&quot;20148&quot; value=&quot;5&quot;/&gt;&lt;property id=&quot;20300&quot; value=&quot;Slide 37 - &amp;quot;Numerator Variables&amp;quot;&quot;/&gt;&lt;property id=&quot;20307&quot; value=&quot;493&quot;/&gt;&lt;/object&gt;&lt;object type=&quot;3&quot; unique_id=&quot;14598&quot;&gt;&lt;property id=&quot;20148&quot; value=&quot;5&quot;/&gt;&lt;property id=&quot;20300&quot; value=&quot;Slide 38 - &amp;quot;Numerator Variables&amp;quot;&quot;/&gt;&lt;property id=&quot;20307&quot; value=&quot;494&quot;/&gt;&lt;/object&gt;&lt;object type=&quot;3&quot; unique_id=&quot;14599&quot;&gt;&lt;property id=&quot;20148&quot; value=&quot;5&quot;/&gt;&lt;property id=&quot;20300&quot; value=&quot;Slide 39 - &amp;quot;Numerator Variables&amp;quot;&quot;/&gt;&lt;property id=&quot;20307&quot; value=&quot;495&quot;/&gt;&lt;/object&gt;&lt;object type=&quot;3&quot; unique_id=&quot;14600&quot;&gt;&lt;property id=&quot;20148&quot; value=&quot;5&quot;/&gt;&lt;property id=&quot;20300&quot; value=&quot;Slide 40 - &amp;quot;Numerator Variables&amp;quot;&quot;/&gt;&lt;property id=&quot;20307&quot; value=&quot;496&quot;/&gt;&lt;/object&gt;&lt;object type=&quot;3&quot; unique_id=&quot;14601&quot;&gt;&lt;property id=&quot;20148&quot; value=&quot;5&quot;/&gt;&lt;property id=&quot;20300&quot; value=&quot;Slide 41 - &amp;quot;Numerator Variables&amp;quot;&quot;/&gt;&lt;property id=&quot;20307&quot; value=&quot;497&quot;/&gt;&lt;/object&gt;&lt;object type=&quot;3&quot; unique_id=&quot;14602&quot;&gt;&lt;property id=&quot;20148&quot; value=&quot;5&quot;/&gt;&lt;property id=&quot;20300&quot; value=&quot;Slide 42 - &amp;quot;Numerator Variables&amp;quot;&quot;/&gt;&lt;property id=&quot;20307&quot; value=&quot;498&quot;/&gt;&lt;/object&gt;&lt;object type=&quot;3&quot; unique_id=&quot;14603&quot;&gt;&lt;property id=&quot;20148&quot; value=&quot;5&quot;/&gt;&lt;property id=&quot;20300&quot; value=&quot;Slide 43 - &amp;quot;Constructed Variables&amp;quot;&quot;/&gt;&lt;property id=&quot;20307&quot; value=&quot;499&quot;/&gt;&lt;/object&gt;&lt;object type=&quot;3&quot; unique_id=&quot;14604&quot;&gt;&lt;property id=&quot;20148&quot; value=&quot;5&quot;/&gt;&lt;property id=&quot;20300&quot; value=&quot;Slide 44 - &amp;quot;Constructed Variables&amp;quot;&quot;/&gt;&lt;property id=&quot;20307&quot; value=&quot;500&quot;/&gt;&lt;/object&gt;&lt;object type=&quot;3&quot; unique_id=&quot;14605&quot;&gt;&lt;property id=&quot;20148&quot; value=&quot;5&quot;/&gt;&lt;property id=&quot;20300&quot; value=&quot;Slide 45 - &amp;quot;Constructed Variables&amp;quot;&quot;/&gt;&lt;property id=&quot;20307&quot; value=&quot;501&quot;/&gt;&lt;/object&gt;&lt;object type=&quot;3&quot; unique_id=&quot;14606&quot;&gt;&lt;property id=&quot;20148&quot; value=&quot;5&quot;/&gt;&lt;property id=&quot;20300&quot; value=&quot;Slide 46&quot;/&gt;&lt;property id=&quot;20307&quot; value=&quot;502&quot;/&gt;&lt;/object&gt;&lt;object type=&quot;3&quot; unique_id=&quot;14607&quot;&gt;&lt;property id=&quot;20148&quot; value=&quot;5&quot;/&gt;&lt;property id=&quot;20300&quot; value=&quot;Slide 47 - &amp;quot;Constructed Variables&amp;quot;&quot;/&gt;&lt;property id=&quot;20307&quot; value=&quot;503&quot;/&gt;&lt;/object&gt;&lt;object type=&quot;3&quot; unique_id=&quot;14608&quot;&gt;&lt;property id=&quot;20148&quot; value=&quot;5&quot;/&gt;&lt;property id=&quot;20300&quot; value=&quot;Slide 48 - &amp;quot;Constructed Variables&amp;quot;&quot;/&gt;&lt;property id=&quot;20307&quot; value=&quot;504&quot;/&gt;&lt;/object&gt;&lt;object type=&quot;3&quot; unique_id=&quot;14609&quot;&gt;&lt;property id=&quot;20148&quot; value=&quot;5&quot;/&gt;&lt;property id=&quot;20300&quot; value=&quot;Slide 49 - &amp;quot;Constructed Variables&amp;quot;&quot;/&gt;&lt;property id=&quot;20307&quot; value=&quot;505&quot;/&gt;&lt;/object&gt;&lt;object type=&quot;3&quot; unique_id=&quot;14610&quot;&gt;&lt;property id=&quot;20148&quot; value=&quot;5&quot;/&gt;&lt;property id=&quot;20300&quot; value=&quot;Slide 50 - &amp;quot;Constructed Variables&amp;quot;&quot;/&gt;&lt;property id=&quot;20307&quot; value=&quot;506&quot;/&gt;&lt;/object&gt;&lt;object type=&quot;3&quot; unique_id=&quot;14611&quot;&gt;&lt;property id=&quot;20148&quot; value=&quot;5&quot;/&gt;&lt;property id=&quot;20300&quot; value=&quot;Slide 51 - &amp;quot;Constructed Variables&amp;quot;&quot;/&gt;&lt;property id=&quot;20307&quot; value=&quot;507&quot;/&gt;&lt;/object&gt;&lt;object type=&quot;3&quot; unique_id=&quot;14612&quot;&gt;&lt;property id=&quot;20148&quot; value=&quot;5&quot;/&gt;&lt;property id=&quot;20300&quot; value=&quot;Slide 52 - &amp;quot;Constructed Variables&amp;quot;&quot;/&gt;&lt;property id=&quot;20307&quot; value=&quot;508&quot;/&gt;&lt;/object&gt;&lt;object type=&quot;3&quot; unique_id=&quot;14613&quot;&gt;&lt;property id=&quot;20148&quot; value=&quot;5&quot;/&gt;&lt;property id=&quot;20300&quot; value=&quot;Slide 53 - &amp;quot;Constructed Variables&amp;quot;&quot;/&gt;&lt;property id=&quot;20307&quot; value=&quot;509&quot;/&gt;&lt;/object&gt;&lt;object type=&quot;3&quot; unique_id=&quot;14614&quot;&gt;&lt;property id=&quot;20148&quot; value=&quot;5&quot;/&gt;&lt;property id=&quot;20300&quot; value=&quot;Slide 54 - &amp;quot;Constructed Variables&amp;quot;&quot;/&gt;&lt;property id=&quot;20307&quot; value=&quot;510&quot;/&gt;&lt;/object&gt;&lt;object type=&quot;3&quot; unique_id=&quot;14615&quot;&gt;&lt;property id=&quot;20148&quot; value=&quot;5&quot;/&gt;&lt;property id=&quot;20300&quot; value=&quot;Slide 55 - &amp;quot;Constructed Variables&amp;quot;&quot;/&gt;&lt;property id=&quot;20307&quot; value=&quot;511&quot;/&gt;&lt;/object&gt;&lt;object type=&quot;3&quot; unique_id=&quot;14616&quot;&gt;&lt;property id=&quot;20148&quot; value=&quot;5&quot;/&gt;&lt;property id=&quot;20300&quot; value=&quot;Slide 56 - &amp;quot;Constructed Variables&amp;quot;&quot;/&gt;&lt;property id=&quot;20307&quot; value=&quot;512&quot;/&gt;&lt;/object&gt;&lt;object type=&quot;3&quot; unique_id=&quot;14617&quot;&gt;&lt;property id=&quot;20148&quot; value=&quot;5&quot;/&gt;&lt;property id=&quot;20300&quot; value=&quot;Slide 57 - &amp;quot;Calculation Process&amp;quot;&quot;/&gt;&lt;property id=&quot;20307&quot; value=&quot;513&quot;/&gt;&lt;/object&gt;&lt;object type=&quot;3&quot; unique_id=&quot;14618&quot;&gt;&lt;property id=&quot;20148&quot; value=&quot;5&quot;/&gt;&lt;property id=&quot;20300&quot; value=&quot;Slide 58 - &amp;quot;Calculation Process&amp;quot;&quot;/&gt;&lt;property id=&quot;20307&quot; value=&quot;514&quot;/&gt;&lt;/object&gt;&lt;object type=&quot;3&quot; unique_id=&quot;14619&quot;&gt;&lt;property id=&quot;20148&quot; value=&quot;5&quot;/&gt;&lt;property id=&quot;20300&quot; value=&quot;Slide 59 - &amp;quot;Bottom Line&amp;quot;&quot;/&gt;&lt;property id=&quot;20307&quot; value=&quot;515&quot;/&gt;&lt;/object&gt;&lt;object type=&quot;3&quot; unique_id=&quot;14620&quot;&gt;&lt;property id=&quot;20148&quot; value=&quot;5&quot;/&gt;&lt;property id=&quot;20300&quot; value=&quot;Slide 60 - &amp;quot;Putting It Together&amp;quot;&quot;/&gt;&lt;property id=&quot;20307&quot; value=&quot;516&quot;/&gt;&lt;/object&gt;&lt;object type=&quot;3&quot; unique_id=&quot;14621&quot;&gt;&lt;property id=&quot;20148&quot; value=&quot;5&quot;/&gt;&lt;property id=&quot;20300&quot; value=&quot;Slide 61 - &amp;quot;Putting It Together&amp;quot;&quot;/&gt;&lt;property id=&quot;20307&quot; value=&quot;517&quot;/&gt;&lt;/object&gt;&lt;object type=&quot;3&quot; unique_id=&quot;14622&quot;&gt;&lt;property id=&quot;20148&quot; value=&quot;5&quot;/&gt;&lt;property id=&quot;20300&quot; value=&quot;Slide 62 - &amp;quot;Putting It Together&amp;quot;&quot;/&gt;&lt;property id=&quot;20307&quot; value=&quot;518&quot;/&gt;&lt;/object&gt;&lt;object type=&quot;3&quot; unique_id=&quot;14624&quot;&gt;&lt;property id=&quot;20148&quot; value=&quot;5&quot;/&gt;&lt;property id=&quot;20300&quot; value=&quot;Slide 64 - &amp;quot;Putting It Together&amp;quot;&quot;/&gt;&lt;property id=&quot;20307&quot; value=&quot;532&quot;/&gt;&lt;/object&gt;&lt;object type=&quot;3&quot; unique_id=&quot;14626&quot;&gt;&lt;property id=&quot;20148&quot; value=&quot;5&quot;/&gt;&lt;property id=&quot;20300&quot; value=&quot;Slide 66 - &amp;quot;Putting It Together&amp;quot;&quot;/&gt;&lt;property id=&quot;20307&quot; value=&quot;534&quot;/&gt;&lt;/object&gt;&lt;object type=&quot;3&quot; unique_id=&quot;14627&quot;&gt;&lt;property id=&quot;20148&quot; value=&quot;5&quot;/&gt;&lt;property id=&quot;20300&quot; value=&quot;Slide 67 - &amp;quot;Putting It Together&amp;quot;&quot;/&gt;&lt;property id=&quot;20307&quot; value=&quot;519&quot;/&gt;&lt;/object&gt;&lt;object type=&quot;3&quot; unique_id=&quot;14629&quot;&gt;&lt;property id=&quot;20148&quot; value=&quot;5&quot;/&gt;&lt;property id=&quot;20300&quot; value=&quot;Slide 69 - &amp;quot;Putting It Together&amp;quot;&quot;/&gt;&lt;property id=&quot;20307&quot; value=&quot;530&quot;/&gt;&lt;/object&gt;&lt;object type=&quot;3&quot; unique_id=&quot;14631&quot;&gt;&lt;property id=&quot;20148&quot; value=&quot;5&quot;/&gt;&lt;property id=&quot;20300&quot; value=&quot;Slide 71 - &amp;quot;Putting It Together&amp;quot;&quot;/&gt;&lt;property id=&quot;20307&quot; value=&quot;537&quot;/&gt;&lt;/object&gt;&lt;object type=&quot;3&quot; unique_id=&quot;14632&quot;&gt;&lt;property id=&quot;20148&quot; value=&quot;5&quot;/&gt;&lt;property id=&quot;20300&quot; value=&quot;Slide 72 - &amp;quot;Putting It Together&amp;quot;&quot;/&gt;&lt;property id=&quot;20307&quot; value=&quot;520&quot;/&gt;&lt;/object&gt;&lt;object type=&quot;3&quot; unique_id=&quot;14633&quot;&gt;&lt;property id=&quot;20148&quot; value=&quot;5&quot;/&gt;&lt;property id=&quot;20300&quot; value=&quot;Slide 73 - &amp;quot;Putting It Together&amp;quot;&quot;/&gt;&lt;property id=&quot;20307&quot; value=&quot;527&quot;/&gt;&lt;/object&gt;&lt;object type=&quot;3&quot; unique_id=&quot;14634&quot;&gt;&lt;property id=&quot;20148&quot; value=&quot;5&quot;/&gt;&lt;property id=&quot;20300&quot; value=&quot;Slide 74 - &amp;quot;Calculation Process Issues&amp;quot;&quot;/&gt;&lt;property id=&quot;20307&quot; value=&quot;521&quot;/&gt;&lt;/object&gt;&lt;object type=&quot;3&quot; unique_id=&quot;14635&quot;&gt;&lt;property id=&quot;20148&quot; value=&quot;5&quot;/&gt;&lt;property id=&quot;20300&quot; value=&quot;Slide 75 - &amp;quot;Calculation Process Issues&amp;quot;&quot;/&gt;&lt;property id=&quot;20307&quot; value=&quot;522&quot;/&gt;&lt;/object&gt;&lt;object type=&quot;3&quot; unique_id=&quot;14636&quot;&gt;&lt;property id=&quot;20148&quot; value=&quot;5&quot;/&gt;&lt;property id=&quot;20300&quot; value=&quot;Slide 76 - &amp;quot;Calculation Process Issues&amp;quot;&quot;/&gt;&lt;property id=&quot;20307&quot; value=&quot;538&quot;/&gt;&lt;/object&gt;&lt;object type=&quot;3&quot; unique_id=&quot;14637&quot;&gt;&lt;property id=&quot;20148&quot; value=&quot;5&quot;/&gt;&lt;property id=&quot;20300&quot; value=&quot;Slide 77 - &amp;quot;Calculation Process Issues&amp;quot;&quot;/&gt;&lt;property id=&quot;20307&quot; value=&quot;539&quot;/&gt;&lt;/object&gt;&lt;object type=&quot;3&quot; unique_id=&quot;14639&quot;&gt;&lt;property id=&quot;20148&quot; value=&quot;5&quot;/&gt;&lt;property id=&quot;20300&quot; value=&quot;Slide 79&quot;/&gt;&lt;property id=&quot;20307&quot; value=&quot;524&quot;/&gt;&lt;/object&gt;&lt;object type=&quot;3&quot; unique_id=&quot;14640&quot;&gt;&lt;property id=&quot;20148&quot; value=&quot;5&quot;/&gt;&lt;property id=&quot;20300&quot; value=&quot;Slide 80&quot;/&gt;&lt;property id=&quot;20307&quot; value=&quot;525&quot;/&gt;&lt;/object&gt;&lt;object type=&quot;3&quot; unique_id=&quot;15827&quot;&gt;&lt;property id=&quot;20148&quot; value=&quot;5&quot;/&gt;&lt;property id=&quot;20300&quot; value=&quot;Slide 6 - &amp;quot;Moderator&amp;quot;&quot;/&gt;&lt;property id=&quot;20307&quot; value=&quot;541&quot;/&gt;&lt;/object&gt;&lt;object type=&quot;3&quot; unique_id=&quot;15828&quot;&gt;&lt;property id=&quot;20148&quot; value=&quot;5&quot;/&gt;&lt;property id=&quot;20300&quot; value=&quot;Slide 7 - &amp;quot;Question 1&amp;quot;&quot;/&gt;&lt;property id=&quot;20307&quot; value=&quot;542&quot;/&gt;&lt;/object&gt;&lt;object type=&quot;3&quot; unique_id=&quot;15829&quot;&gt;&lt;property id=&quot;20148&quot; value=&quot;5&quot;/&gt;&lt;property id=&quot;20300&quot; value=&quot;Slide 13 - &amp;quot;Presenter&amp;quot;&quot;/&gt;&lt;property id=&quot;20307&quot; value=&quot;540&quot;/&gt;&lt;/object&gt;&lt;object type=&quot;3&quot; unique_id=&quot;15830&quot;&gt;&lt;property id=&quot;20148&quot; value=&quot;5&quot;/&gt;&lt;property id=&quot;20300&quot; value=&quot;Slide 63 - &amp;quot;Question 2&amp;quot;&quot;/&gt;&lt;property id=&quot;20307&quot; value=&quot;543&quot;/&gt;&lt;/object&gt;&lt;object type=&quot;3&quot; unique_id=&quot;15831&quot;&gt;&lt;property id=&quot;20148&quot; value=&quot;5&quot;/&gt;&lt;property id=&quot;20300&quot; value=&quot;Slide 65 - &amp;quot;Question 3&amp;quot;&quot;/&gt;&lt;property id=&quot;20307&quot; value=&quot;544&quot;/&gt;&lt;/object&gt;&lt;object type=&quot;3&quot; unique_id=&quot;15832&quot;&gt;&lt;property id=&quot;20148&quot; value=&quot;5&quot;/&gt;&lt;property id=&quot;20300&quot; value=&quot;Slide 68 - &amp;quot;Question 4&amp;quot;&quot;/&gt;&lt;property id=&quot;20307&quot; value=&quot;545&quot;/&gt;&lt;/object&gt;&lt;object type=&quot;3&quot; unique_id=&quot;15833&quot;&gt;&lt;property id=&quot;20148&quot; value=&quot;5&quot;/&gt;&lt;property id=&quot;20300&quot; value=&quot;Slide 70 - &amp;quot;Question 5&amp;quot;&quot;/&gt;&lt;property id=&quot;20307&quot; value=&quot;546&quot;/&gt;&lt;/object&gt;&lt;object type=&quot;3&quot; unique_id=&quot;15834&quot;&gt;&lt;property id=&quot;20148&quot; value=&quot;5&quot;/&gt;&lt;property id=&quot;20300&quot; value=&quot;Slide 78 - &amp;quot;Question 6&amp;quot;&quot;/&gt;&lt;property id=&quot;20307&quot; value=&quot;547&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21159</TotalTime>
  <Words>6802</Words>
  <Application>Microsoft Office PowerPoint</Application>
  <PresentationFormat>On-screen Show (4:3)</PresentationFormat>
  <Paragraphs>795</Paragraphs>
  <Slides>80</Slides>
  <Notes>80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80</vt:i4>
      </vt:variant>
    </vt:vector>
  </HeadingPairs>
  <TitlesOfParts>
    <vt:vector size="83" baseType="lpstr">
      <vt:lpstr>Default Design</vt:lpstr>
      <vt:lpstr>1_Default Design</vt:lpstr>
      <vt:lpstr>Microsoft Excel Chart</vt:lpstr>
      <vt:lpstr>PowerPoint Presentation</vt:lpstr>
      <vt:lpstr>Practice</vt:lpstr>
      <vt:lpstr>How To Participate in a Poll</vt:lpstr>
      <vt:lpstr>Access to Webinar Resources</vt:lpstr>
      <vt:lpstr>Literacy and Numeracy Gains</vt:lpstr>
      <vt:lpstr>Moderator</vt:lpstr>
      <vt:lpstr>Question 1</vt:lpstr>
      <vt:lpstr>Literacy and Numeracy Gains</vt:lpstr>
      <vt:lpstr>Literacy and Numeracy Gains</vt:lpstr>
      <vt:lpstr>Literacy and Numeracy Gains</vt:lpstr>
      <vt:lpstr>Literacy and Numeracy Gains</vt:lpstr>
      <vt:lpstr>Literacy and Numeracy Gains</vt:lpstr>
      <vt:lpstr>Presenter</vt:lpstr>
      <vt:lpstr>Literacy and Numeracy Gains</vt:lpstr>
      <vt:lpstr>Literacy and Numeracy Gains</vt:lpstr>
      <vt:lpstr>Literacy and Numeracy Gains</vt:lpstr>
      <vt:lpstr>WIASRD ELEMENTS</vt:lpstr>
      <vt:lpstr>PowerPoint Presentation</vt:lpstr>
      <vt:lpstr>WIASRD ELEMENTS</vt:lpstr>
      <vt:lpstr>WIASRD ELEMENTS</vt:lpstr>
      <vt:lpstr>WIASRD ELEMENTS</vt:lpstr>
      <vt:lpstr>WIASRD ELEMENTS</vt:lpstr>
      <vt:lpstr>WIASRD ELEMENTS</vt:lpstr>
      <vt:lpstr>Denominator Variables</vt:lpstr>
      <vt:lpstr>Denominator Variables</vt:lpstr>
      <vt:lpstr>Denominator Variables</vt:lpstr>
      <vt:lpstr>Denominator Variables</vt:lpstr>
      <vt:lpstr>Denominator Variables</vt:lpstr>
      <vt:lpstr>Denominator Variables</vt:lpstr>
      <vt:lpstr>Denominator Variables</vt:lpstr>
      <vt:lpstr>Denominator Variables</vt:lpstr>
      <vt:lpstr>Denominator Variables</vt:lpstr>
      <vt:lpstr>Denominator Variables</vt:lpstr>
      <vt:lpstr>Denominator Variables</vt:lpstr>
      <vt:lpstr>Numerator Variables</vt:lpstr>
      <vt:lpstr>Numerator Variables</vt:lpstr>
      <vt:lpstr>Numerator Variables</vt:lpstr>
      <vt:lpstr>Numerator Variables</vt:lpstr>
      <vt:lpstr>Numerator Variables</vt:lpstr>
      <vt:lpstr>Numerator Variables</vt:lpstr>
      <vt:lpstr>Numerator Variables</vt:lpstr>
      <vt:lpstr>Numerator Variables</vt:lpstr>
      <vt:lpstr>Constructed Variables</vt:lpstr>
      <vt:lpstr>Constructed Variables</vt:lpstr>
      <vt:lpstr>Constructed Variables</vt:lpstr>
      <vt:lpstr>PowerPoint Presentation</vt:lpstr>
      <vt:lpstr>Constructed Variables</vt:lpstr>
      <vt:lpstr>Constructed Variables</vt:lpstr>
      <vt:lpstr>Constructed Variables</vt:lpstr>
      <vt:lpstr>Constructed Variables</vt:lpstr>
      <vt:lpstr>Constructed Variables</vt:lpstr>
      <vt:lpstr>Constructed Variables</vt:lpstr>
      <vt:lpstr>Constructed Variables</vt:lpstr>
      <vt:lpstr>Constructed Variables</vt:lpstr>
      <vt:lpstr>Constructed Variables</vt:lpstr>
      <vt:lpstr>Constructed Variables</vt:lpstr>
      <vt:lpstr>Calculation Process</vt:lpstr>
      <vt:lpstr>Calculation Process</vt:lpstr>
      <vt:lpstr>Bottom Line</vt:lpstr>
      <vt:lpstr>Putting It Together</vt:lpstr>
      <vt:lpstr>Putting It Together</vt:lpstr>
      <vt:lpstr>Putting It Together</vt:lpstr>
      <vt:lpstr>Question 2</vt:lpstr>
      <vt:lpstr>Putting It Together</vt:lpstr>
      <vt:lpstr>Question 3</vt:lpstr>
      <vt:lpstr>Putting It Together</vt:lpstr>
      <vt:lpstr>Putting It Together</vt:lpstr>
      <vt:lpstr>Question 4</vt:lpstr>
      <vt:lpstr>Putting It Together</vt:lpstr>
      <vt:lpstr>Question 5</vt:lpstr>
      <vt:lpstr>Putting It Together</vt:lpstr>
      <vt:lpstr>Putting It Together</vt:lpstr>
      <vt:lpstr>Putting It Together</vt:lpstr>
      <vt:lpstr>Calculation Process Issues</vt:lpstr>
      <vt:lpstr>Calculation Process Issues</vt:lpstr>
      <vt:lpstr>Calculation Process Issues</vt:lpstr>
      <vt:lpstr>Calculation Process Issues</vt:lpstr>
      <vt:lpstr>Question 6</vt:lpstr>
      <vt:lpstr>PowerPoint Presentation</vt:lpstr>
      <vt:lpstr>PowerPoint Presentation</vt:lpstr>
    </vt:vector>
  </TitlesOfParts>
  <Company>Maher &amp; Maher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BRG Update</dc:title>
  <dc:creator>Rick Maher</dc:creator>
  <cp:lastModifiedBy>ggonzalez</cp:lastModifiedBy>
  <cp:revision>827</cp:revision>
  <dcterms:created xsi:type="dcterms:W3CDTF">2003-12-12T15:05:50Z</dcterms:created>
  <dcterms:modified xsi:type="dcterms:W3CDTF">2013-01-29T20:53:10Z</dcterms:modified>
</cp:coreProperties>
</file>