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710"/>
  </p:normalViewPr>
  <p:slideViewPr>
    <p:cSldViewPr snapToGrid="0" snapToObjects="1">
      <p:cViewPr varScale="1">
        <p:scale>
          <a:sx n="95" d="100"/>
          <a:sy n="95" d="100"/>
        </p:scale>
        <p:origin x="10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30D4-7A55-894E-81FA-5CAF9A47987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30FD-B045-AF44-B23E-7B8D94F7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0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30D4-7A55-894E-81FA-5CAF9A47987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30FD-B045-AF44-B23E-7B8D94F7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4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30D4-7A55-894E-81FA-5CAF9A47987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30FD-B045-AF44-B23E-7B8D94F7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30D4-7A55-894E-81FA-5CAF9A47987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30FD-B045-AF44-B23E-7B8D94F7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7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30D4-7A55-894E-81FA-5CAF9A47987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30FD-B045-AF44-B23E-7B8D94F7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7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30D4-7A55-894E-81FA-5CAF9A47987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30FD-B045-AF44-B23E-7B8D94F7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3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30D4-7A55-894E-81FA-5CAF9A47987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30FD-B045-AF44-B23E-7B8D94F7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3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30D4-7A55-894E-81FA-5CAF9A47987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30FD-B045-AF44-B23E-7B8D94F7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2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30D4-7A55-894E-81FA-5CAF9A47987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30FD-B045-AF44-B23E-7B8D94F7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0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30D4-7A55-894E-81FA-5CAF9A47987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30FD-B045-AF44-B23E-7B8D94F7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4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30D4-7A55-894E-81FA-5CAF9A47987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30FD-B045-AF44-B23E-7B8D94F7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5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C30D4-7A55-894E-81FA-5CAF9A47987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30FD-B045-AF44-B23E-7B8D94F7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7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C30D4-7A55-894E-81FA-5CAF9A479876}" type="datetimeFigureOut">
              <a:rPr lang="en-US" smtClean="0"/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B30FD-B045-AF44-B23E-7B8D94F7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4027263"/>
            <a:ext cx="8552329" cy="1470025"/>
          </a:xfrm>
        </p:spPr>
        <p:txBody>
          <a:bodyPr anchor="t">
            <a:normAutofit fontScale="90000"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Mary Benedict</a:t>
            </a:r>
            <a:r>
              <a:rPr lang="en-US" sz="2800" dirty="0" smtClean="0">
                <a:solidFill>
                  <a:schemeClr val="tx2"/>
                </a:solidFill>
              </a:rPr>
              <a:t>, Project Manager, Clark State Community College</a:t>
            </a:r>
            <a:r>
              <a:rPr lang="en-US" sz="2800" dirty="0" smtClean="0">
                <a:solidFill>
                  <a:schemeClr val="tx2"/>
                </a:solidFill>
              </a:rPr>
              <a:t/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Michelle Hall</a:t>
            </a:r>
            <a:r>
              <a:rPr lang="en-US" sz="2800" dirty="0" smtClean="0">
                <a:solidFill>
                  <a:schemeClr val="tx2"/>
                </a:solidFill>
              </a:rPr>
              <a:t>, Project Director, Manchester Community College</a:t>
            </a:r>
            <a:r>
              <a:rPr lang="en-US" sz="2800" dirty="0" smtClean="0">
                <a:solidFill>
                  <a:schemeClr val="tx2"/>
                </a:solidFill>
              </a:rPr>
              <a:t/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Jennifer Poe</a:t>
            </a:r>
            <a:r>
              <a:rPr lang="en-US" sz="2800" dirty="0" smtClean="0">
                <a:solidFill>
                  <a:schemeClr val="tx2"/>
                </a:solidFill>
              </a:rPr>
              <a:t>, Lead Data and Project Manager, Chaffey College</a:t>
            </a:r>
            <a:r>
              <a:rPr lang="en-US" sz="2800" dirty="0" smtClean="0">
                <a:solidFill>
                  <a:schemeClr val="tx2"/>
                </a:solidFill>
              </a:rPr>
              <a:t/>
            </a:r>
            <a:br>
              <a:rPr lang="en-US" sz="2800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rgbClr val="595959"/>
                </a:solidFill>
              </a:rPr>
              <a:t>Moderator: </a:t>
            </a:r>
            <a:r>
              <a:rPr lang="en-US" sz="2800" b="1" dirty="0" smtClean="0">
                <a:solidFill>
                  <a:schemeClr val="tx2"/>
                </a:solidFill>
              </a:rPr>
              <a:t>Scott Estrada</a:t>
            </a:r>
            <a:r>
              <a:rPr lang="en-US" sz="2800" dirty="0" smtClean="0">
                <a:solidFill>
                  <a:schemeClr val="tx2"/>
                </a:solidFill>
              </a:rPr>
              <a:t>, Performance Analyst, Maher &amp; Maher, TAACCCT Learning Network</a:t>
            </a:r>
            <a:endParaRPr lang="en-US" sz="2800" spc="300" dirty="0">
              <a:solidFill>
                <a:schemeClr val="tx2"/>
              </a:solidFill>
              <a:latin typeface="DIN Alternate Bold"/>
              <a:cs typeface="DIN Alternate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984" y="2279628"/>
            <a:ext cx="7276031" cy="102975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September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27,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 •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:30</a:t>
            </a:r>
            <a:r>
              <a:rPr lang="mr-IN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11:30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A.M</a:t>
            </a:r>
          </a:p>
        </p:txBody>
      </p:sp>
      <p:pic>
        <p:nvPicPr>
          <p:cNvPr id="6" name="Picture 5" descr="taaccct_ba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4389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770674" y="2259712"/>
            <a:ext cx="77724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" y="6599820"/>
            <a:ext cx="9144000" cy="27301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>
                  <a:lumMod val="50000"/>
                  <a:lumOff val="50000"/>
                </a:prstClr>
              </a:solidFill>
              <a:latin typeface="Calibri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80224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pc="300" dirty="0" smtClean="0">
                <a:solidFill>
                  <a:schemeClr val="tx2"/>
                </a:solidFill>
                <a:latin typeface="DIN Alternate Bold"/>
                <a:cs typeface="DIN Alternate Bold"/>
              </a:rPr>
              <a:t> </a:t>
            </a:r>
            <a:r>
              <a:rPr lang="en-US" spc="300" dirty="0" smtClean="0">
                <a:solidFill>
                  <a:schemeClr val="tx2"/>
                </a:solidFill>
                <a:latin typeface="DIN Alternate Bold"/>
                <a:cs typeface="DIN Alternate Bold"/>
              </a:rPr>
              <a:t>Jobs Jobs Jobs</a:t>
            </a:r>
          </a:p>
        </p:txBody>
      </p:sp>
    </p:spTree>
    <p:extLst>
      <p:ext uri="{BB962C8B-B14F-4D97-AF65-F5344CB8AC3E}">
        <p14:creationId xmlns:p14="http://schemas.microsoft.com/office/powerpoint/2010/main" val="58137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19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DIN Alternate Bold</vt:lpstr>
      <vt:lpstr>Mangal</vt:lpstr>
      <vt:lpstr>Arial</vt:lpstr>
      <vt:lpstr>Office Theme</vt:lpstr>
      <vt:lpstr>Mary Benedict, Project Manager, Clark State Community College Michelle Hall, Project Director, Manchester Community College Jennifer Poe, Lead Data and Project Manager, Chaffey College Moderator: Scott Estrada, Performance Analyst, Maher &amp; Maher, TAACCCT Learning Network</vt:lpstr>
    </vt:vector>
  </TitlesOfParts>
  <Company>Jobs for the Future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2016 TAACCCT CONVENING</dc:title>
  <dc:creator>Erica Acevedo</dc:creator>
  <cp:lastModifiedBy>Erica Acevedo</cp:lastModifiedBy>
  <cp:revision>12</cp:revision>
  <dcterms:created xsi:type="dcterms:W3CDTF">2016-02-05T15:32:07Z</dcterms:created>
  <dcterms:modified xsi:type="dcterms:W3CDTF">2017-09-26T17:23:43Z</dcterms:modified>
</cp:coreProperties>
</file>