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59" r:id="rId4"/>
  </p:sldMasterIdLst>
  <p:notesMasterIdLst>
    <p:notesMasterId r:id="rId51"/>
  </p:notesMasterIdLst>
  <p:handoutMasterIdLst>
    <p:handoutMasterId r:id="rId52"/>
  </p:handoutMasterIdLst>
  <p:sldIdLst>
    <p:sldId id="2147327136" r:id="rId5"/>
    <p:sldId id="2147327156" r:id="rId6"/>
    <p:sldId id="2147327214" r:id="rId7"/>
    <p:sldId id="2147327111" r:id="rId8"/>
    <p:sldId id="2147327205" r:id="rId9"/>
    <p:sldId id="2147327201" r:id="rId10"/>
    <p:sldId id="2147327202" r:id="rId11"/>
    <p:sldId id="2147327203" r:id="rId12"/>
    <p:sldId id="2147327157" r:id="rId13"/>
    <p:sldId id="2147327207" r:id="rId14"/>
    <p:sldId id="2147327169" r:id="rId15"/>
    <p:sldId id="2147327195" r:id="rId16"/>
    <p:sldId id="2147327193" r:id="rId17"/>
    <p:sldId id="2147327194" r:id="rId18"/>
    <p:sldId id="2147327158" r:id="rId19"/>
    <p:sldId id="2147327183" r:id="rId20"/>
    <p:sldId id="2147327181" r:id="rId21"/>
    <p:sldId id="2147327206" r:id="rId22"/>
    <p:sldId id="2147327190" r:id="rId23"/>
    <p:sldId id="2147327179" r:id="rId24"/>
    <p:sldId id="2147327159" r:id="rId25"/>
    <p:sldId id="2147327023" r:id="rId26"/>
    <p:sldId id="2147327184" r:id="rId27"/>
    <p:sldId id="2147327187" r:id="rId28"/>
    <p:sldId id="2594" r:id="rId29"/>
    <p:sldId id="2584" r:id="rId30"/>
    <p:sldId id="2147327188" r:id="rId31"/>
    <p:sldId id="2147327160" r:id="rId32"/>
    <p:sldId id="2147327196" r:id="rId33"/>
    <p:sldId id="2147327198" r:id="rId34"/>
    <p:sldId id="2147327197" r:id="rId35"/>
    <p:sldId id="2147327161" r:id="rId36"/>
    <p:sldId id="2147327162" r:id="rId37"/>
    <p:sldId id="2616" r:id="rId38"/>
    <p:sldId id="2609" r:id="rId39"/>
    <p:sldId id="2608" r:id="rId40"/>
    <p:sldId id="2607" r:id="rId41"/>
    <p:sldId id="2603" r:id="rId42"/>
    <p:sldId id="2590" r:id="rId43"/>
    <p:sldId id="2551" r:id="rId44"/>
    <p:sldId id="2591" r:id="rId45"/>
    <p:sldId id="2147327212" r:id="rId46"/>
    <p:sldId id="2147327189" r:id="rId47"/>
    <p:sldId id="2147327032" r:id="rId48"/>
    <p:sldId id="2147327107" r:id="rId49"/>
    <p:sldId id="2147327180" r:id="rId50"/>
  </p:sldIdLst>
  <p:sldSz cx="12188825" cy="6858000"/>
  <p:notesSz cx="6858000" cy="9144000"/>
  <p:defaultTextStyle>
    <a:defPPr>
      <a:defRPr lang="en-US"/>
    </a:defPPr>
    <a:lvl1pPr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1pPr>
    <a:lvl2pPr marL="456407" indent="-2278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2pPr>
    <a:lvl3pPr marL="913607" indent="-4564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3pPr>
    <a:lvl4pPr marL="1370807" indent="-6850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4pPr>
    <a:lvl5pPr marL="1828007" indent="-9136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5pPr>
    <a:lvl6pPr marL="1143000" algn="l" defTabSz="457200" rtl="0" eaLnBrk="1" latinLnBrk="0" hangingPunct="1">
      <a:defRPr sz="1800" kern="1200">
        <a:solidFill>
          <a:schemeClr val="tx1"/>
        </a:solidFill>
        <a:latin typeface="Lato Light" panose="020F0302020204030203" pitchFamily="34" charset="77"/>
        <a:ea typeface="+mn-ea"/>
        <a:cs typeface="+mn-cs"/>
      </a:defRPr>
    </a:lvl6pPr>
    <a:lvl7pPr marL="1371600" algn="l" defTabSz="457200" rtl="0" eaLnBrk="1" latinLnBrk="0" hangingPunct="1">
      <a:defRPr sz="1800" kern="1200">
        <a:solidFill>
          <a:schemeClr val="tx1"/>
        </a:solidFill>
        <a:latin typeface="Lato Light" panose="020F0302020204030203" pitchFamily="34" charset="77"/>
        <a:ea typeface="+mn-ea"/>
        <a:cs typeface="+mn-cs"/>
      </a:defRPr>
    </a:lvl7pPr>
    <a:lvl8pPr marL="1600200" algn="l" defTabSz="457200" rtl="0" eaLnBrk="1" latinLnBrk="0" hangingPunct="1">
      <a:defRPr sz="1800" kern="1200">
        <a:solidFill>
          <a:schemeClr val="tx1"/>
        </a:solidFill>
        <a:latin typeface="Lato Light" panose="020F0302020204030203" pitchFamily="34" charset="77"/>
        <a:ea typeface="+mn-ea"/>
        <a:cs typeface="+mn-cs"/>
      </a:defRPr>
    </a:lvl8pPr>
    <a:lvl9pPr marL="1828800" algn="l" defTabSz="457200" rtl="0" eaLnBrk="1" latinLnBrk="0" hangingPunct="1">
      <a:defRPr sz="1800" kern="1200">
        <a:solidFill>
          <a:schemeClr val="tx1"/>
        </a:solidFill>
        <a:latin typeface="Lato Light" panose="020F0302020204030203" pitchFamily="34" charset="77"/>
        <a:ea typeface="+mn-ea"/>
        <a:cs typeface="+mn-cs"/>
      </a:defRPr>
    </a:lvl9pPr>
  </p:defaultTextStyle>
  <p:extLst>
    <p:ext uri="{521415D9-36F7-43E2-AB2F-B90AF26B5E84}">
      <p14:sectionLst xmlns:p14="http://schemas.microsoft.com/office/powerpoint/2010/main">
        <p14:section name="Introduction" id="{19AC820D-4412-40FC-8976-1B57E98A8762}">
          <p14:sldIdLst>
            <p14:sldId id="2147327136"/>
            <p14:sldId id="2147327156"/>
            <p14:sldId id="2147327214"/>
            <p14:sldId id="2147327111"/>
            <p14:sldId id="2147327205"/>
            <p14:sldId id="2147327201"/>
            <p14:sldId id="2147327202"/>
            <p14:sldId id="2147327203"/>
            <p14:sldId id="2147327157"/>
            <p14:sldId id="2147327207"/>
            <p14:sldId id="2147327169"/>
            <p14:sldId id="2147327195"/>
            <p14:sldId id="2147327193"/>
            <p14:sldId id="2147327194"/>
            <p14:sldId id="2147327158"/>
            <p14:sldId id="2147327183"/>
            <p14:sldId id="2147327181"/>
            <p14:sldId id="2147327206"/>
            <p14:sldId id="2147327190"/>
            <p14:sldId id="2147327179"/>
            <p14:sldId id="2147327159"/>
            <p14:sldId id="2147327023"/>
            <p14:sldId id="2147327184"/>
            <p14:sldId id="2147327187"/>
            <p14:sldId id="2594"/>
            <p14:sldId id="2584"/>
            <p14:sldId id="2147327188"/>
            <p14:sldId id="2147327160"/>
            <p14:sldId id="2147327196"/>
            <p14:sldId id="2147327198"/>
            <p14:sldId id="2147327197"/>
            <p14:sldId id="2147327161"/>
            <p14:sldId id="2147327162"/>
            <p14:sldId id="2616"/>
            <p14:sldId id="2609"/>
            <p14:sldId id="2608"/>
            <p14:sldId id="2607"/>
            <p14:sldId id="2603"/>
            <p14:sldId id="2590"/>
            <p14:sldId id="2551"/>
            <p14:sldId id="2591"/>
            <p14:sldId id="2147327212"/>
          </p14:sldIdLst>
        </p14:section>
        <p14:section name="Appendix" id="{A328E397-E333-4C07-A38F-B2F3E5A8DB6F}">
          <p14:sldIdLst>
            <p14:sldId id="2147327189"/>
            <p14:sldId id="2147327032"/>
            <p14:sldId id="2147327107"/>
            <p14:sldId id="2147327180"/>
          </p14:sldIdLst>
        </p14:section>
      </p14:sectionLst>
    </p:ext>
    <p:ext uri="{EFAFB233-063F-42B5-8137-9DF3F51BA10A}">
      <p15:sldGuideLst xmlns:p15="http://schemas.microsoft.com/office/powerpoint/2012/main">
        <p15:guide id="1" orient="horz" pos="2160" userDrawn="1">
          <p15:clr>
            <a:srgbClr val="A4A3A4"/>
          </p15:clr>
        </p15:guide>
        <p15:guide id="2" pos="379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70D117-9160-4942-69CC-4067773B16A0}" name="Lewis, Shelia F - ETA" initials="LSFE" userId="S::Lewis.Shelia.F@dol.gov::aef9cce1-c344-458b-b153-c527c8752728" providerId="AD"/>
  <p188:author id="{0C008438-B177-CB6A-6B99-9A9BDF7D6002}" name="Douglas, Natasha R - ETA CTR" initials="DNREC" userId="S::Douglas.Natasha.R@dol.gov::9af6eede-e47d-4065-a1ee-8e1a1a12cdb9" providerId="AD"/>
  <p188:author id="{D2A0543E-C6C0-849F-2B26-5D63E28D5932}" name="Williams, Jessica M - ETA CTR" initials="WJMEC" userId="S::Williams.Jessica.M@dol.gov::90267f8f-e655-4b94-9b1b-b570d9949c4a" providerId="AD"/>
  <p188:author id="{57598556-5975-C04A-0B93-F11864307CA3}" name="Gina Worthey" initials="GW" userId="66d93715b608ce90" providerId="Windows Live"/>
  <p188:author id="{CE4E7C65-2269-8C97-2AE2-11194BB012F1}" name="Williams, Jess [USA]" initials="WJ[" userId="S::612309@bah.com::ce8248af-0ed1-4208-9104-e5e8e5a31ad7" providerId="AD"/>
  <p188:author id="{8CE5F468-2F4B-4B70-DE6F-559762B96890}" name="Cooper-Morrison, Samantha - ETA" initials="CMSE" userId="S::CooperMorrison.S@dol.gov::4c6e0e4c-06d3-4813-a2dd-7e0f144fc1d1" providerId="AD"/>
  <p188:author id="{281A8E70-2AAA-3D5B-B66E-7B2350E887FA}" name="Tessa Balka" initials="TB" userId="c42be4b22e1aa0c8" providerId="Windows Live"/>
  <p188:author id="{5A377287-2095-AE38-B1F7-60D0B9F5BE89}" name="Mitchell, Cierra - ETA" initials="MCE" userId="S::mitchell.cierra@dol.gov::41a4f693-0ab7-4db3-8e2a-9ac339d4f629" providerId="AD"/>
  <p188:author id="{BF5CF093-A3C9-0657-928B-CD43833626DF}" name="Douglas, Natasha R - ETA CTR" initials="DC" userId="S::douglas.natasha.r@dol.gov::9af6eede-e47d-4065-a1ee-8e1a1a12cdb9" providerId="AD"/>
  <p188:author id="{403C3F97-8889-5660-5242-AD1A790FEB85}" name="Cosentino, Victoria - ETA" initials="CE" userId="S::cosentino.victoria@dol.gov::fe2dfcfc-86b7-45d2-828d-ad441dc0425b" providerId="AD"/>
  <p188:author id="{B95B5EA0-82EB-B3C6-8C9C-222E7CD2C9E2}" name="Maroukis, James S - ETA CTR" initials="MJSEC" userId="S::Maroukis.James.S@dol.gov::98571e48-796f-4d2c-a2bb-b5cc1058012b" providerId="AD"/>
  <p188:author id="{915AF5A6-ADCF-9DE3-9DBD-0533A6B6449A}" name="Bennett, Jamie S - ETA" initials="BJSE" userId="S::Bennett.Jamie.S@dol.gov::2658da2f-ba19-4a24-8a77-d9f774ad408e" providerId="AD"/>
  <p188:author id="{910097BC-2ED2-817F-D2F4-D6298790B705}" name="Hauge, Kimberly - ETA" initials="HE" userId="S::hauge.kimberly@dol.gov::1bc28549-ef8c-4b27-8609-92a157c7219a" providerId="AD"/>
  <p188:author id="{726A43E1-FA41-F7FF-ECAE-06C3AACE466A}" name="Bennett, Jamie S - ETA" initials="BE" userId="S::bennett.jamie.s@dol.gov::2658da2f-ba19-4a24-8a77-d9f774ad40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ina Worthey" initials="GW" lastIdx="2" clrIdx="0">
    <p:extLst>
      <p:ext uri="{19B8F6BF-5375-455C-9EA6-DF929625EA0E}">
        <p15:presenceInfo xmlns:p15="http://schemas.microsoft.com/office/powerpoint/2012/main" userId="66d93715b608ce90" providerId="Windows Live"/>
      </p:ext>
    </p:extLst>
  </p:cmAuthor>
  <p:cmAuthor id="2" name="Tessa Balka" initials="TB" lastIdx="1" clrIdx="1">
    <p:extLst>
      <p:ext uri="{19B8F6BF-5375-455C-9EA6-DF929625EA0E}">
        <p15:presenceInfo xmlns:p15="http://schemas.microsoft.com/office/powerpoint/2012/main" userId="c42be4b22e1aa0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B700"/>
    <a:srgbClr val="A2D668"/>
    <a:srgbClr val="001F60"/>
    <a:srgbClr val="182453"/>
    <a:srgbClr val="009D9C"/>
    <a:srgbClr val="2A4B36"/>
    <a:srgbClr val="AC8800"/>
    <a:srgbClr val="600000"/>
    <a:srgbClr val="1D2B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1AAB65-A2D7-4EF5-A6AE-B0AA5F772871}" v="2" dt="2024-02-06T19:56:39.77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860" y="60"/>
      </p:cViewPr>
      <p:guideLst>
        <p:guide orient="horz" pos="2160"/>
        <p:guide pos="379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wis, Shelia F - ETA" userId="aef9cce1-c344-458b-b153-c527c8752728" providerId="ADAL" clId="{C31AAB65-A2D7-4EF5-A6AE-B0AA5F772871}"/>
    <pc:docChg chg="undo custSel addSld delSld modSld modSection">
      <pc:chgData name="Lewis, Shelia F - ETA" userId="aef9cce1-c344-458b-b153-c527c8752728" providerId="ADAL" clId="{C31AAB65-A2D7-4EF5-A6AE-B0AA5F772871}" dt="2024-03-11T21:31:35.675" v="1259" actId="13926"/>
      <pc:docMkLst>
        <pc:docMk/>
      </pc:docMkLst>
      <pc:sldChg chg="modSp add del mod">
        <pc:chgData name="Lewis, Shelia F - ETA" userId="aef9cce1-c344-458b-b153-c527c8752728" providerId="ADAL" clId="{C31AAB65-A2D7-4EF5-A6AE-B0AA5F772871}" dt="2024-02-26T14:25:37.948" v="1257" actId="2696"/>
        <pc:sldMkLst>
          <pc:docMk/>
          <pc:sldMk cId="885980572" sldId="2147327136"/>
        </pc:sldMkLst>
        <pc:spChg chg="mod">
          <ac:chgData name="Lewis, Shelia F - ETA" userId="aef9cce1-c344-458b-b153-c527c8752728" providerId="ADAL" clId="{C31AAB65-A2D7-4EF5-A6AE-B0AA5F772871}" dt="2024-01-25T17:23:50.896" v="52" actId="1035"/>
          <ac:spMkLst>
            <pc:docMk/>
            <pc:sldMk cId="885980572" sldId="2147327136"/>
            <ac:spMk id="11" creationId="{9B4677C7-37EF-777C-F215-76808C4D3A6F}"/>
          </ac:spMkLst>
        </pc:spChg>
        <pc:spChg chg="mod">
          <ac:chgData name="Lewis, Shelia F - ETA" userId="aef9cce1-c344-458b-b153-c527c8752728" providerId="ADAL" clId="{C31AAB65-A2D7-4EF5-A6AE-B0AA5F772871}" dt="2024-02-26T14:25:25.994" v="1255" actId="20577"/>
          <ac:spMkLst>
            <pc:docMk/>
            <pc:sldMk cId="885980572" sldId="2147327136"/>
            <ac:spMk id="14" creationId="{A58FCF9F-443E-D8CB-17D3-9900CD7AF794}"/>
          </ac:spMkLst>
        </pc:spChg>
        <pc:spChg chg="mod">
          <ac:chgData name="Lewis, Shelia F - ETA" userId="aef9cce1-c344-458b-b153-c527c8752728" providerId="ADAL" clId="{C31AAB65-A2D7-4EF5-A6AE-B0AA5F772871}" dt="2024-02-07T18:32:12.544" v="1217" actId="1076"/>
          <ac:spMkLst>
            <pc:docMk/>
            <pc:sldMk cId="885980572" sldId="2147327136"/>
            <ac:spMk id="23" creationId="{B57CDB96-43A5-0F78-05C2-962C4983B100}"/>
          </ac:spMkLst>
        </pc:spChg>
      </pc:sldChg>
      <pc:sldChg chg="modSp mod">
        <pc:chgData name="Lewis, Shelia F - ETA" userId="aef9cce1-c344-458b-b153-c527c8752728" providerId="ADAL" clId="{C31AAB65-A2D7-4EF5-A6AE-B0AA5F772871}" dt="2024-03-11T21:31:35.675" v="1259" actId="13926"/>
        <pc:sldMkLst>
          <pc:docMk/>
          <pc:sldMk cId="402256069" sldId="2147327156"/>
        </pc:sldMkLst>
        <pc:spChg chg="mod">
          <ac:chgData name="Lewis, Shelia F - ETA" userId="aef9cce1-c344-458b-b153-c527c8752728" providerId="ADAL" clId="{C31AAB65-A2D7-4EF5-A6AE-B0AA5F772871}" dt="2024-03-11T21:31:35.675" v="1259" actId="13926"/>
          <ac:spMkLst>
            <pc:docMk/>
            <pc:sldMk cId="402256069" sldId="2147327156"/>
            <ac:spMk id="10" creationId="{AB69D432-3218-E9E0-B746-0E9B83AB9743}"/>
          </ac:spMkLst>
        </pc:spChg>
      </pc:sldChg>
      <pc:sldChg chg="del">
        <pc:chgData name="Lewis, Shelia F - ETA" userId="aef9cce1-c344-458b-b153-c527c8752728" providerId="ADAL" clId="{C31AAB65-A2D7-4EF5-A6AE-B0AA5F772871}" dt="2024-02-26T14:25:42.490" v="1258" actId="2696"/>
        <pc:sldMkLst>
          <pc:docMk/>
          <pc:sldMk cId="4127182197" sldId="2147327204"/>
        </pc:sldMkLst>
      </pc:sldChg>
      <pc:sldChg chg="del">
        <pc:chgData name="Lewis, Shelia F - ETA" userId="aef9cce1-c344-458b-b153-c527c8752728" providerId="ADAL" clId="{C31AAB65-A2D7-4EF5-A6AE-B0AA5F772871}" dt="2024-02-08T21:37:50.746" v="1218" actId="2696"/>
        <pc:sldMkLst>
          <pc:docMk/>
          <pc:sldMk cId="3684725762" sldId="2147327208"/>
        </pc:sldMkLst>
      </pc:sldChg>
      <pc:sldChg chg="del">
        <pc:chgData name="Lewis, Shelia F - ETA" userId="aef9cce1-c344-458b-b153-c527c8752728" providerId="ADAL" clId="{C31AAB65-A2D7-4EF5-A6AE-B0AA5F772871}" dt="2024-02-08T21:38:02.700" v="1219" actId="2696"/>
        <pc:sldMkLst>
          <pc:docMk/>
          <pc:sldMk cId="723480233" sldId="2147327209"/>
        </pc:sldMkLst>
      </pc:sldChg>
      <pc:sldChg chg="modSp add del mod">
        <pc:chgData name="Lewis, Shelia F - ETA" userId="aef9cce1-c344-458b-b153-c527c8752728" providerId="ADAL" clId="{C31AAB65-A2D7-4EF5-A6AE-B0AA5F772871}" dt="2024-02-08T21:38:47.154" v="1222" actId="2696"/>
        <pc:sldMkLst>
          <pc:docMk/>
          <pc:sldMk cId="52084908" sldId="2147327210"/>
        </pc:sldMkLst>
        <pc:spChg chg="mod">
          <ac:chgData name="Lewis, Shelia F - ETA" userId="aef9cce1-c344-458b-b153-c527c8752728" providerId="ADAL" clId="{C31AAB65-A2D7-4EF5-A6AE-B0AA5F772871}" dt="2024-01-25T17:31:30.163" v="873" actId="20577"/>
          <ac:spMkLst>
            <pc:docMk/>
            <pc:sldMk cId="52084908" sldId="2147327210"/>
            <ac:spMk id="7" creationId="{B61A018B-7F24-4DB3-B996-2388A96EBC94}"/>
          </ac:spMkLst>
        </pc:spChg>
        <pc:spChg chg="mod">
          <ac:chgData name="Lewis, Shelia F - ETA" userId="aef9cce1-c344-458b-b153-c527c8752728" providerId="ADAL" clId="{C31AAB65-A2D7-4EF5-A6AE-B0AA5F772871}" dt="2024-01-25T17:25:24.273" v="735" actId="20577"/>
          <ac:spMkLst>
            <pc:docMk/>
            <pc:sldMk cId="52084908" sldId="2147327210"/>
            <ac:spMk id="8" creationId="{6AFC1581-8D7C-4841-8670-63D53E92951A}"/>
          </ac:spMkLst>
        </pc:spChg>
      </pc:sldChg>
      <pc:sldChg chg="addSp delSp modSp add del mod">
        <pc:chgData name="Lewis, Shelia F - ETA" userId="aef9cce1-c344-458b-b153-c527c8752728" providerId="ADAL" clId="{C31AAB65-A2D7-4EF5-A6AE-B0AA5F772871}" dt="2024-02-08T21:38:35.220" v="1221" actId="2696"/>
        <pc:sldMkLst>
          <pc:docMk/>
          <pc:sldMk cId="3645628454" sldId="2147327211"/>
        </pc:sldMkLst>
        <pc:spChg chg="add del mod">
          <ac:chgData name="Lewis, Shelia F - ETA" userId="aef9cce1-c344-458b-b153-c527c8752728" providerId="ADAL" clId="{C31AAB65-A2D7-4EF5-A6AE-B0AA5F772871}" dt="2024-01-25T17:32:11.051" v="876" actId="478"/>
          <ac:spMkLst>
            <pc:docMk/>
            <pc:sldMk cId="3645628454" sldId="2147327211"/>
            <ac:spMk id="3" creationId="{C6A0E9CC-EA1F-D161-1CCF-A552AFB0322A}"/>
          </ac:spMkLst>
        </pc:spChg>
        <pc:spChg chg="add del mod">
          <ac:chgData name="Lewis, Shelia F - ETA" userId="aef9cce1-c344-458b-b153-c527c8752728" providerId="ADAL" clId="{C31AAB65-A2D7-4EF5-A6AE-B0AA5F772871}" dt="2024-01-25T17:32:29.755" v="937" actId="20577"/>
          <ac:spMkLst>
            <pc:docMk/>
            <pc:sldMk cId="3645628454" sldId="2147327211"/>
            <ac:spMk id="7" creationId="{B61A018B-7F24-4DB3-B996-2388A96EBC94}"/>
          </ac:spMkLst>
        </pc:spChg>
      </pc:sldChg>
      <pc:sldChg chg="modSp add mod">
        <pc:chgData name="Lewis, Shelia F - ETA" userId="aef9cce1-c344-458b-b153-c527c8752728" providerId="ADAL" clId="{C31AAB65-A2D7-4EF5-A6AE-B0AA5F772871}" dt="2024-01-25T17:40:16.853" v="981" actId="108"/>
        <pc:sldMkLst>
          <pc:docMk/>
          <pc:sldMk cId="3701258015" sldId="2147327212"/>
        </pc:sldMkLst>
        <pc:spChg chg="mod">
          <ac:chgData name="Lewis, Shelia F - ETA" userId="aef9cce1-c344-458b-b153-c527c8752728" providerId="ADAL" clId="{C31AAB65-A2D7-4EF5-A6AE-B0AA5F772871}" dt="2024-01-25T17:33:48.447" v="978" actId="108"/>
          <ac:spMkLst>
            <pc:docMk/>
            <pc:sldMk cId="3701258015" sldId="2147327212"/>
            <ac:spMk id="7" creationId="{B61A018B-7F24-4DB3-B996-2388A96EBC94}"/>
          </ac:spMkLst>
        </pc:spChg>
        <pc:spChg chg="mod">
          <ac:chgData name="Lewis, Shelia F - ETA" userId="aef9cce1-c344-458b-b153-c527c8752728" providerId="ADAL" clId="{C31AAB65-A2D7-4EF5-A6AE-B0AA5F772871}" dt="2024-01-25T17:40:16.853" v="981" actId="108"/>
          <ac:spMkLst>
            <pc:docMk/>
            <pc:sldMk cId="3701258015" sldId="2147327212"/>
            <ac:spMk id="8" creationId="{6AFC1581-8D7C-4841-8670-63D53E92951A}"/>
          </ac:spMkLst>
        </pc:spChg>
      </pc:sldChg>
      <pc:sldChg chg="modSp add del mod">
        <pc:chgData name="Lewis, Shelia F - ETA" userId="aef9cce1-c344-458b-b153-c527c8752728" providerId="ADAL" clId="{C31AAB65-A2D7-4EF5-A6AE-B0AA5F772871}" dt="2024-02-08T21:38:21.885" v="1220" actId="2696"/>
        <pc:sldMkLst>
          <pc:docMk/>
          <pc:sldMk cId="1248347410" sldId="2147327213"/>
        </pc:sldMkLst>
        <pc:spChg chg="mod">
          <ac:chgData name="Lewis, Shelia F - ETA" userId="aef9cce1-c344-458b-b153-c527c8752728" providerId="ADAL" clId="{C31AAB65-A2D7-4EF5-A6AE-B0AA5F772871}" dt="2024-01-25T17:45:17.575" v="1023" actId="108"/>
          <ac:spMkLst>
            <pc:docMk/>
            <pc:sldMk cId="1248347410" sldId="2147327213"/>
            <ac:spMk id="7" creationId="{B61A018B-7F24-4DB3-B996-2388A96EBC94}"/>
          </ac:spMkLst>
        </pc:spChg>
        <pc:spChg chg="mod">
          <ac:chgData name="Lewis, Shelia F - ETA" userId="aef9cce1-c344-458b-b153-c527c8752728" providerId="ADAL" clId="{C31AAB65-A2D7-4EF5-A6AE-B0AA5F772871}" dt="2024-01-25T17:45:34.507" v="1024" actId="6549"/>
          <ac:spMkLst>
            <pc:docMk/>
            <pc:sldMk cId="1248347410" sldId="2147327213"/>
            <ac:spMk id="8" creationId="{6AFC1581-8D7C-4841-8670-63D53E92951A}"/>
          </ac:spMkLst>
        </pc:spChg>
      </pc:sldChg>
      <pc:sldChg chg="addSp delSp modSp new mod setBg">
        <pc:chgData name="Lewis, Shelia F - ETA" userId="aef9cce1-c344-458b-b153-c527c8752728" providerId="ADAL" clId="{C31AAB65-A2D7-4EF5-A6AE-B0AA5F772871}" dt="2024-02-06T19:56:54.610" v="1215" actId="26606"/>
        <pc:sldMkLst>
          <pc:docMk/>
          <pc:sldMk cId="1407370266" sldId="2147327214"/>
        </pc:sldMkLst>
        <pc:spChg chg="del mod">
          <ac:chgData name="Lewis, Shelia F - ETA" userId="aef9cce1-c344-458b-b153-c527c8752728" providerId="ADAL" clId="{C31AAB65-A2D7-4EF5-A6AE-B0AA5F772871}" dt="2024-02-06T19:55:41.634" v="1206" actId="478"/>
          <ac:spMkLst>
            <pc:docMk/>
            <pc:sldMk cId="1407370266" sldId="2147327214"/>
            <ac:spMk id="2" creationId="{37B2377E-303F-90EE-4AC1-CB0466D21289}"/>
          </ac:spMkLst>
        </pc:spChg>
        <pc:spChg chg="del">
          <ac:chgData name="Lewis, Shelia F - ETA" userId="aef9cce1-c344-458b-b153-c527c8752728" providerId="ADAL" clId="{C31AAB65-A2D7-4EF5-A6AE-B0AA5F772871}" dt="2024-02-06T19:55:49.388" v="1210" actId="478"/>
          <ac:spMkLst>
            <pc:docMk/>
            <pc:sldMk cId="1407370266" sldId="2147327214"/>
            <ac:spMk id="3" creationId="{1A6D8C35-5A77-8964-B311-8986BACFF1F4}"/>
          </ac:spMkLst>
        </pc:spChg>
        <pc:spChg chg="del mod">
          <ac:chgData name="Lewis, Shelia F - ETA" userId="aef9cce1-c344-458b-b153-c527c8752728" providerId="ADAL" clId="{C31AAB65-A2D7-4EF5-A6AE-B0AA5F772871}" dt="2024-02-06T19:55:44.445" v="1208" actId="478"/>
          <ac:spMkLst>
            <pc:docMk/>
            <pc:sldMk cId="1407370266" sldId="2147327214"/>
            <ac:spMk id="4" creationId="{69A9129E-C357-FBD5-25BE-DA3E7F5DAB1E}"/>
          </ac:spMkLst>
        </pc:spChg>
        <pc:spChg chg="mod">
          <ac:chgData name="Lewis, Shelia F - ETA" userId="aef9cce1-c344-458b-b153-c527c8752728" providerId="ADAL" clId="{C31AAB65-A2D7-4EF5-A6AE-B0AA5F772871}" dt="2024-02-06T19:56:54.610" v="1215" actId="26606"/>
          <ac:spMkLst>
            <pc:docMk/>
            <pc:sldMk cId="1407370266" sldId="2147327214"/>
            <ac:spMk id="5" creationId="{8275C66B-B283-F604-6F76-1E6B7980696B}"/>
          </ac:spMkLst>
        </pc:spChg>
        <pc:spChg chg="del mod">
          <ac:chgData name="Lewis, Shelia F - ETA" userId="aef9cce1-c344-458b-b153-c527c8752728" providerId="ADAL" clId="{C31AAB65-A2D7-4EF5-A6AE-B0AA5F772871}" dt="2024-02-06T19:55:46.945" v="1209" actId="478"/>
          <ac:spMkLst>
            <pc:docMk/>
            <pc:sldMk cId="1407370266" sldId="2147327214"/>
            <ac:spMk id="6" creationId="{DF5E0382-E465-60BA-5979-86A6D3804363}"/>
          </ac:spMkLst>
        </pc:spChg>
        <pc:spChg chg="del">
          <ac:chgData name="Lewis, Shelia F - ETA" userId="aef9cce1-c344-458b-b153-c527c8752728" providerId="ADAL" clId="{C31AAB65-A2D7-4EF5-A6AE-B0AA5F772871}" dt="2024-02-06T19:55:52.069" v="1211" actId="478"/>
          <ac:spMkLst>
            <pc:docMk/>
            <pc:sldMk cId="1407370266" sldId="2147327214"/>
            <ac:spMk id="7" creationId="{366F9D57-1DF5-F705-4043-AB6AB495D9F4}"/>
          </ac:spMkLst>
        </pc:spChg>
        <pc:spChg chg="add">
          <ac:chgData name="Lewis, Shelia F - ETA" userId="aef9cce1-c344-458b-b153-c527c8752728" providerId="ADAL" clId="{C31AAB65-A2D7-4EF5-A6AE-B0AA5F772871}" dt="2024-02-06T19:55:30.152" v="1204"/>
          <ac:spMkLst>
            <pc:docMk/>
            <pc:sldMk cId="1407370266" sldId="2147327214"/>
            <ac:spMk id="8" creationId="{9E7337B8-C867-6C5C-0148-339658C216BC}"/>
          </ac:spMkLst>
        </pc:spChg>
        <pc:spChg chg="add del">
          <ac:chgData name="Lewis, Shelia F - ETA" userId="aef9cce1-c344-458b-b153-c527c8752728" providerId="ADAL" clId="{C31AAB65-A2D7-4EF5-A6AE-B0AA5F772871}" dt="2024-02-06T19:56:54.606" v="1214" actId="26606"/>
          <ac:spMkLst>
            <pc:docMk/>
            <pc:sldMk cId="1407370266" sldId="2147327214"/>
            <ac:spMk id="1033" creationId="{C7F55EAC-550A-4BDD-9099-3F20B8FA0EBC}"/>
          </ac:spMkLst>
        </pc:spChg>
        <pc:spChg chg="add del">
          <ac:chgData name="Lewis, Shelia F - ETA" userId="aef9cce1-c344-458b-b153-c527c8752728" providerId="ADAL" clId="{C31AAB65-A2D7-4EF5-A6AE-B0AA5F772871}" dt="2024-02-06T19:56:54.606" v="1214" actId="26606"/>
          <ac:spMkLst>
            <pc:docMk/>
            <pc:sldMk cId="1407370266" sldId="2147327214"/>
            <ac:spMk id="1035" creationId="{DC4F5A5F-493F-49AE-89B6-D5AF5EBC8B0E}"/>
          </ac:spMkLst>
        </pc:spChg>
        <pc:spChg chg="add">
          <ac:chgData name="Lewis, Shelia F - ETA" userId="aef9cce1-c344-458b-b153-c527c8752728" providerId="ADAL" clId="{C31AAB65-A2D7-4EF5-A6AE-B0AA5F772871}" dt="2024-02-06T19:56:54.610" v="1215" actId="26606"/>
          <ac:spMkLst>
            <pc:docMk/>
            <pc:sldMk cId="1407370266" sldId="2147327214"/>
            <ac:spMk id="1038" creationId="{8DAAB828-02C8-4111-AC14-FF5ACEDDFE37}"/>
          </ac:spMkLst>
        </pc:spChg>
        <pc:grpChg chg="add">
          <ac:chgData name="Lewis, Shelia F - ETA" userId="aef9cce1-c344-458b-b153-c527c8752728" providerId="ADAL" clId="{C31AAB65-A2D7-4EF5-A6AE-B0AA5F772871}" dt="2024-02-06T19:56:54.610" v="1215" actId="26606"/>
          <ac:grpSpMkLst>
            <pc:docMk/>
            <pc:sldMk cId="1407370266" sldId="2147327214"/>
            <ac:grpSpMk id="1039" creationId="{C32D4553-E775-4F16-9A6F-FED8D166A5B7}"/>
          </ac:grpSpMkLst>
        </pc:grpChg>
        <pc:picChg chg="add mod ord">
          <ac:chgData name="Lewis, Shelia F - ETA" userId="aef9cce1-c344-458b-b153-c527c8752728" providerId="ADAL" clId="{C31AAB65-A2D7-4EF5-A6AE-B0AA5F772871}" dt="2024-02-06T19:56:54.610" v="1215" actId="26606"/>
          <ac:picMkLst>
            <pc:docMk/>
            <pc:sldMk cId="1407370266" sldId="2147327214"/>
            <ac:picMk id="1028" creationId="{849FF750-C2C0-B76E-C2D6-BD6D99236721}"/>
          </ac:picMkLst>
        </pc:picChg>
      </pc:sldChg>
      <pc:sldMasterChg chg="addSldLayout delSldLayout">
        <pc:chgData name="Lewis, Shelia F - ETA" userId="aef9cce1-c344-458b-b153-c527c8752728" providerId="ADAL" clId="{C31AAB65-A2D7-4EF5-A6AE-B0AA5F772871}" dt="2024-02-26T14:25:37.948" v="1257" actId="2696"/>
        <pc:sldMasterMkLst>
          <pc:docMk/>
          <pc:sldMasterMk cId="3132579047" sldId="2147484359"/>
        </pc:sldMasterMkLst>
        <pc:sldLayoutChg chg="add del">
          <pc:chgData name="Lewis, Shelia F - ETA" userId="aef9cce1-c344-458b-b153-c527c8752728" providerId="ADAL" clId="{C31AAB65-A2D7-4EF5-A6AE-B0AA5F772871}" dt="2024-02-26T14:25:37.948" v="1257" actId="2696"/>
          <pc:sldLayoutMkLst>
            <pc:docMk/>
            <pc:sldMasterMk cId="3132579047" sldId="2147484359"/>
            <pc:sldLayoutMk cId="3999784932" sldId="2147484371"/>
          </pc:sldLayoutMkLst>
        </pc:sldLayoutChg>
      </pc:sldMasterChg>
    </pc:docChg>
  </pc:docChgLst>
  <pc:docChgLst>
    <pc:chgData name="Douglas, Natasha R - ETA CTR" userId="S::douglas.natasha.r@dol.gov::9af6eede-e47d-4065-a1ee-8e1a1a12cdb9" providerId="AD" clId="Web-{5C180296-F150-2C15-57DD-499278750AE0}"/>
    <pc:docChg chg="modSld">
      <pc:chgData name="Douglas, Natasha R - ETA CTR" userId="S::douglas.natasha.r@dol.gov::9af6eede-e47d-4065-a1ee-8e1a1a12cdb9" providerId="AD" clId="Web-{5C180296-F150-2C15-57DD-499278750AE0}" dt="2023-10-04T15:05:22.809" v="0" actId="20577"/>
      <pc:docMkLst>
        <pc:docMk/>
      </pc:docMkLst>
      <pc:sldChg chg="modSp">
        <pc:chgData name="Douglas, Natasha R - ETA CTR" userId="S::douglas.natasha.r@dol.gov::9af6eede-e47d-4065-a1ee-8e1a1a12cdb9" providerId="AD" clId="Web-{5C180296-F150-2C15-57DD-499278750AE0}" dt="2023-10-04T15:05:22.809" v="0" actId="20577"/>
        <pc:sldMkLst>
          <pc:docMk/>
          <pc:sldMk cId="402256069" sldId="2147327156"/>
        </pc:sldMkLst>
        <pc:spChg chg="mod">
          <ac:chgData name="Douglas, Natasha R - ETA CTR" userId="S::douglas.natasha.r@dol.gov::9af6eede-e47d-4065-a1ee-8e1a1a12cdb9" providerId="AD" clId="Web-{5C180296-F150-2C15-57DD-499278750AE0}" dt="2023-10-04T15:05:22.809" v="0" actId="20577"/>
          <ac:spMkLst>
            <pc:docMk/>
            <pc:sldMk cId="402256069" sldId="2147327156"/>
            <ac:spMk id="10" creationId="{AB69D432-3218-E9E0-B746-0E9B83AB9743}"/>
          </ac:spMkLst>
        </pc:spChg>
      </pc:sldChg>
    </pc:docChg>
  </pc:docChgLst>
  <pc:docChgLst>
    <pc:chgData name="Lewis, Shelia F - ETA" userId="aef9cce1-c344-458b-b153-c527c8752728" providerId="ADAL" clId="{E61F83C6-63F1-46F3-BB33-330F949881DC}"/>
    <pc:docChg chg="undo custSel addSld delSld modSld sldOrd modSection">
      <pc:chgData name="Lewis, Shelia F - ETA" userId="aef9cce1-c344-458b-b153-c527c8752728" providerId="ADAL" clId="{E61F83C6-63F1-46F3-BB33-330F949881DC}" dt="2024-01-22T15:44:16.692" v="2668"/>
      <pc:docMkLst>
        <pc:docMk/>
      </pc:docMkLst>
      <pc:sldChg chg="modSp mod">
        <pc:chgData name="Lewis, Shelia F - ETA" userId="aef9cce1-c344-458b-b153-c527c8752728" providerId="ADAL" clId="{E61F83C6-63F1-46F3-BB33-330F949881DC}" dt="2024-01-11T17:30:15.591" v="1596" actId="113"/>
        <pc:sldMkLst>
          <pc:docMk/>
          <pc:sldMk cId="3735954752" sldId="2616"/>
        </pc:sldMkLst>
        <pc:spChg chg="mod">
          <ac:chgData name="Lewis, Shelia F - ETA" userId="aef9cce1-c344-458b-b153-c527c8752728" providerId="ADAL" clId="{E61F83C6-63F1-46F3-BB33-330F949881DC}" dt="2024-01-11T17:30:15.591" v="1596" actId="113"/>
          <ac:spMkLst>
            <pc:docMk/>
            <pc:sldMk cId="3735954752" sldId="2616"/>
            <ac:spMk id="8" creationId="{6AFC1581-8D7C-4841-8670-63D53E92951A}"/>
          </ac:spMkLst>
        </pc:spChg>
      </pc:sldChg>
      <pc:sldChg chg="modNotesTx">
        <pc:chgData name="Lewis, Shelia F - ETA" userId="aef9cce1-c344-458b-b153-c527c8752728" providerId="ADAL" clId="{E61F83C6-63F1-46F3-BB33-330F949881DC}" dt="2024-01-11T19:04:48.338" v="2493" actId="20577"/>
        <pc:sldMkLst>
          <pc:docMk/>
          <pc:sldMk cId="3869109335" sldId="2147327023"/>
        </pc:sldMkLst>
      </pc:sldChg>
      <pc:sldChg chg="ord">
        <pc:chgData name="Lewis, Shelia F - ETA" userId="aef9cce1-c344-458b-b153-c527c8752728" providerId="ADAL" clId="{E61F83C6-63F1-46F3-BB33-330F949881DC}" dt="2024-01-11T17:55:15.188" v="1645"/>
        <pc:sldMkLst>
          <pc:docMk/>
          <pc:sldMk cId="3903388802" sldId="2147327032"/>
        </pc:sldMkLst>
      </pc:sldChg>
      <pc:sldChg chg="addSp delSp modSp mod ord">
        <pc:chgData name="Lewis, Shelia F - ETA" userId="aef9cce1-c344-458b-b153-c527c8752728" providerId="ADAL" clId="{E61F83C6-63F1-46F3-BB33-330F949881DC}" dt="2024-01-11T18:23:59.202" v="1751" actId="1035"/>
        <pc:sldMkLst>
          <pc:docMk/>
          <pc:sldMk cId="241926925" sldId="2147327107"/>
        </pc:sldMkLst>
        <pc:spChg chg="mod ord">
          <ac:chgData name="Lewis, Shelia F - ETA" userId="aef9cce1-c344-458b-b153-c527c8752728" providerId="ADAL" clId="{E61F83C6-63F1-46F3-BB33-330F949881DC}" dt="2024-01-11T18:23:59.202" v="1751" actId="1035"/>
          <ac:spMkLst>
            <pc:docMk/>
            <pc:sldMk cId="241926925" sldId="2147327107"/>
            <ac:spMk id="3" creationId="{824DE75C-7059-CFDE-5D75-B33C9C927E28}"/>
          </ac:spMkLst>
        </pc:spChg>
        <pc:spChg chg="add del mod">
          <ac:chgData name="Lewis, Shelia F - ETA" userId="aef9cce1-c344-458b-b153-c527c8752728" providerId="ADAL" clId="{E61F83C6-63F1-46F3-BB33-330F949881DC}" dt="2024-01-11T18:22:22.291" v="1709" actId="478"/>
          <ac:spMkLst>
            <pc:docMk/>
            <pc:sldMk cId="241926925" sldId="2147327107"/>
            <ac:spMk id="5" creationId="{306C525E-11C7-6E23-B008-809FE018C1CC}"/>
          </ac:spMkLst>
        </pc:spChg>
        <pc:spChg chg="mod ord">
          <ac:chgData name="Lewis, Shelia F - ETA" userId="aef9cce1-c344-458b-b153-c527c8752728" providerId="ADAL" clId="{E61F83C6-63F1-46F3-BB33-330F949881DC}" dt="2024-01-11T18:23:59.202" v="1751" actId="1035"/>
          <ac:spMkLst>
            <pc:docMk/>
            <pc:sldMk cId="241926925" sldId="2147327107"/>
            <ac:spMk id="7" creationId="{AEFC4FAF-E332-C4F7-37F5-2EE884E510E8}"/>
          </ac:spMkLst>
        </pc:spChg>
        <pc:picChg chg="del mod">
          <ac:chgData name="Lewis, Shelia F - ETA" userId="aef9cce1-c344-458b-b153-c527c8752728" providerId="ADAL" clId="{E61F83C6-63F1-46F3-BB33-330F949881DC}" dt="2024-01-11T18:22:05.268" v="1707" actId="478"/>
          <ac:picMkLst>
            <pc:docMk/>
            <pc:sldMk cId="241926925" sldId="2147327107"/>
            <ac:picMk id="9" creationId="{9D45547C-98A4-E977-A6BB-B789E10550AB}"/>
          </ac:picMkLst>
        </pc:picChg>
        <pc:picChg chg="add mod">
          <ac:chgData name="Lewis, Shelia F - ETA" userId="aef9cce1-c344-458b-b153-c527c8752728" providerId="ADAL" clId="{E61F83C6-63F1-46F3-BB33-330F949881DC}" dt="2024-01-11T18:22:20.073" v="1708" actId="1076"/>
          <ac:picMkLst>
            <pc:docMk/>
            <pc:sldMk cId="241926925" sldId="2147327107"/>
            <ac:picMk id="4098" creationId="{0858243C-3613-EB02-FB8B-F0A0D55045E1}"/>
          </ac:picMkLst>
        </pc:picChg>
      </pc:sldChg>
      <pc:sldChg chg="modSp mod">
        <pc:chgData name="Lewis, Shelia F - ETA" userId="aef9cce1-c344-458b-b153-c527c8752728" providerId="ADAL" clId="{E61F83C6-63F1-46F3-BB33-330F949881DC}" dt="2024-01-11T14:27:03.224" v="949" actId="20577"/>
        <pc:sldMkLst>
          <pc:docMk/>
          <pc:sldMk cId="1377331279" sldId="2147327111"/>
        </pc:sldMkLst>
        <pc:spChg chg="mod">
          <ac:chgData name="Lewis, Shelia F - ETA" userId="aef9cce1-c344-458b-b153-c527c8752728" providerId="ADAL" clId="{E61F83C6-63F1-46F3-BB33-330F949881DC}" dt="2024-01-11T14:27:03.224" v="949" actId="20577"/>
          <ac:spMkLst>
            <pc:docMk/>
            <pc:sldMk cId="1377331279" sldId="2147327111"/>
            <ac:spMk id="3" creationId="{2ABBD991-8D91-1E47-6A54-CC261E3C44F4}"/>
          </ac:spMkLst>
        </pc:spChg>
        <pc:spChg chg="mod">
          <ac:chgData name="Lewis, Shelia F - ETA" userId="aef9cce1-c344-458b-b153-c527c8752728" providerId="ADAL" clId="{E61F83C6-63F1-46F3-BB33-330F949881DC}" dt="2024-01-09T15:01:03.557" v="205" actId="5793"/>
          <ac:spMkLst>
            <pc:docMk/>
            <pc:sldMk cId="1377331279" sldId="2147327111"/>
            <ac:spMk id="5" creationId="{5477B217-301E-5641-867D-49ED61589901}"/>
          </ac:spMkLst>
        </pc:spChg>
      </pc:sldChg>
      <pc:sldChg chg="addSp delSp modSp mod modNotesTx">
        <pc:chgData name="Lewis, Shelia F - ETA" userId="aef9cce1-c344-458b-b153-c527c8752728" providerId="ADAL" clId="{E61F83C6-63F1-46F3-BB33-330F949881DC}" dt="2024-01-11T17:18:32.414" v="1391" actId="6549"/>
        <pc:sldMkLst>
          <pc:docMk/>
          <pc:sldMk cId="885980572" sldId="2147327136"/>
        </pc:sldMkLst>
        <pc:spChg chg="mod">
          <ac:chgData name="Lewis, Shelia F - ETA" userId="aef9cce1-c344-458b-b153-c527c8752728" providerId="ADAL" clId="{E61F83C6-63F1-46F3-BB33-330F949881DC}" dt="2024-01-11T17:17:48.961" v="1316" actId="20577"/>
          <ac:spMkLst>
            <pc:docMk/>
            <pc:sldMk cId="885980572" sldId="2147327136"/>
            <ac:spMk id="11" creationId="{9B4677C7-37EF-777C-F215-76808C4D3A6F}"/>
          </ac:spMkLst>
        </pc:spChg>
        <pc:spChg chg="mod">
          <ac:chgData name="Lewis, Shelia F - ETA" userId="aef9cce1-c344-458b-b153-c527c8752728" providerId="ADAL" clId="{E61F83C6-63F1-46F3-BB33-330F949881DC}" dt="2024-01-09T13:39:20.896" v="134"/>
          <ac:spMkLst>
            <pc:docMk/>
            <pc:sldMk cId="885980572" sldId="2147327136"/>
            <ac:spMk id="14" creationId="{A58FCF9F-443E-D8CB-17D3-9900CD7AF794}"/>
          </ac:spMkLst>
        </pc:spChg>
        <pc:spChg chg="mod">
          <ac:chgData name="Lewis, Shelia F - ETA" userId="aef9cce1-c344-458b-b153-c527c8752728" providerId="ADAL" clId="{E61F83C6-63F1-46F3-BB33-330F949881DC}" dt="2024-01-09T13:39:20.896" v="134"/>
          <ac:spMkLst>
            <pc:docMk/>
            <pc:sldMk cId="885980572" sldId="2147327136"/>
            <ac:spMk id="16" creationId="{867648ED-C105-AB5D-BB81-40E3D4A19E8D}"/>
          </ac:spMkLst>
        </pc:spChg>
        <pc:spChg chg="mod">
          <ac:chgData name="Lewis, Shelia F - ETA" userId="aef9cce1-c344-458b-b153-c527c8752728" providerId="ADAL" clId="{E61F83C6-63F1-46F3-BB33-330F949881DC}" dt="2024-01-09T13:39:20.896" v="134"/>
          <ac:spMkLst>
            <pc:docMk/>
            <pc:sldMk cId="885980572" sldId="2147327136"/>
            <ac:spMk id="22" creationId="{5873C8A3-EF3A-21DD-F873-3900673153B2}"/>
          </ac:spMkLst>
        </pc:spChg>
        <pc:spChg chg="mod">
          <ac:chgData name="Lewis, Shelia F - ETA" userId="aef9cce1-c344-458b-b153-c527c8752728" providerId="ADAL" clId="{E61F83C6-63F1-46F3-BB33-330F949881DC}" dt="2024-01-09T13:39:20.896" v="134"/>
          <ac:spMkLst>
            <pc:docMk/>
            <pc:sldMk cId="885980572" sldId="2147327136"/>
            <ac:spMk id="23" creationId="{B57CDB96-43A5-0F78-05C2-962C4983B100}"/>
          </ac:spMkLst>
        </pc:spChg>
        <pc:grpChg chg="add mod">
          <ac:chgData name="Lewis, Shelia F - ETA" userId="aef9cce1-c344-458b-b153-c527c8752728" providerId="ADAL" clId="{E61F83C6-63F1-46F3-BB33-330F949881DC}" dt="2024-01-09T13:39:31.085" v="141" actId="1037"/>
          <ac:grpSpMkLst>
            <pc:docMk/>
            <pc:sldMk cId="885980572" sldId="2147327136"/>
            <ac:grpSpMk id="3" creationId="{D14A205D-40D1-7808-FE61-BD1AB08CAAD4}"/>
          </ac:grpSpMkLst>
        </pc:grpChg>
        <pc:grpChg chg="mod">
          <ac:chgData name="Lewis, Shelia F - ETA" userId="aef9cce1-c344-458b-b153-c527c8752728" providerId="ADAL" clId="{E61F83C6-63F1-46F3-BB33-330F949881DC}" dt="2024-01-09T13:39:20.896" v="134"/>
          <ac:grpSpMkLst>
            <pc:docMk/>
            <pc:sldMk cId="885980572" sldId="2147327136"/>
            <ac:grpSpMk id="5" creationId="{7BF57598-2C3D-70A1-4947-78D88D39E574}"/>
          </ac:grpSpMkLst>
        </pc:grpChg>
        <pc:grpChg chg="mod">
          <ac:chgData name="Lewis, Shelia F - ETA" userId="aef9cce1-c344-458b-b153-c527c8752728" providerId="ADAL" clId="{E61F83C6-63F1-46F3-BB33-330F949881DC}" dt="2024-01-09T13:39:20.896" v="134"/>
          <ac:grpSpMkLst>
            <pc:docMk/>
            <pc:sldMk cId="885980572" sldId="2147327136"/>
            <ac:grpSpMk id="10" creationId="{969902EF-9D03-14A1-ABBA-C7EA1B3CB70B}"/>
          </ac:grpSpMkLst>
        </pc:grpChg>
        <pc:grpChg chg="mod">
          <ac:chgData name="Lewis, Shelia F - ETA" userId="aef9cce1-c344-458b-b153-c527c8752728" providerId="ADAL" clId="{E61F83C6-63F1-46F3-BB33-330F949881DC}" dt="2024-01-09T13:39:20.896" v="134"/>
          <ac:grpSpMkLst>
            <pc:docMk/>
            <pc:sldMk cId="885980572" sldId="2147327136"/>
            <ac:grpSpMk id="12" creationId="{ACD290C2-6C50-AFF0-754E-51165ACDD3DF}"/>
          </ac:grpSpMkLst>
        </pc:grpChg>
        <pc:grpChg chg="del">
          <ac:chgData name="Lewis, Shelia F - ETA" userId="aef9cce1-c344-458b-b153-c527c8752728" providerId="ADAL" clId="{E61F83C6-63F1-46F3-BB33-330F949881DC}" dt="2024-01-09T13:33:39.337" v="81" actId="21"/>
          <ac:grpSpMkLst>
            <pc:docMk/>
            <pc:sldMk cId="885980572" sldId="2147327136"/>
            <ac:grpSpMk id="49" creationId="{85309A17-2010-C2AD-C14C-23387117B8D3}"/>
          </ac:grpSpMkLst>
        </pc:grpChg>
        <pc:picChg chg="mod">
          <ac:chgData name="Lewis, Shelia F - ETA" userId="aef9cce1-c344-458b-b153-c527c8752728" providerId="ADAL" clId="{E61F83C6-63F1-46F3-BB33-330F949881DC}" dt="2024-01-09T13:39:20.896" v="134"/>
          <ac:picMkLst>
            <pc:docMk/>
            <pc:sldMk cId="885980572" sldId="2147327136"/>
            <ac:picMk id="9" creationId="{74C03899-E9D2-93AC-F17E-ACA5D7AC8949}"/>
          </ac:picMkLst>
        </pc:picChg>
        <pc:picChg chg="mod">
          <ac:chgData name="Lewis, Shelia F - ETA" userId="aef9cce1-c344-458b-b153-c527c8752728" providerId="ADAL" clId="{E61F83C6-63F1-46F3-BB33-330F949881DC}" dt="2024-01-09T13:38:03.403" v="111" actId="1038"/>
          <ac:picMkLst>
            <pc:docMk/>
            <pc:sldMk cId="885980572" sldId="2147327136"/>
            <ac:picMk id="17" creationId="{A75B249B-DA9E-7A85-3FDB-6F5A9C12AB70}"/>
          </ac:picMkLst>
        </pc:picChg>
        <pc:picChg chg="mod">
          <ac:chgData name="Lewis, Shelia F - ETA" userId="aef9cce1-c344-458b-b153-c527c8752728" providerId="ADAL" clId="{E61F83C6-63F1-46F3-BB33-330F949881DC}" dt="2024-01-09T13:39:05.955" v="133" actId="1038"/>
          <ac:picMkLst>
            <pc:docMk/>
            <pc:sldMk cId="885980572" sldId="2147327136"/>
            <ac:picMk id="19" creationId="{FF7DBE0E-07A5-8145-F427-EDA518D99BE5}"/>
          </ac:picMkLst>
        </pc:picChg>
        <pc:picChg chg="mod">
          <ac:chgData name="Lewis, Shelia F - ETA" userId="aef9cce1-c344-458b-b153-c527c8752728" providerId="ADAL" clId="{E61F83C6-63F1-46F3-BB33-330F949881DC}" dt="2024-01-09T13:38:39.699" v="123" actId="1038"/>
          <ac:picMkLst>
            <pc:docMk/>
            <pc:sldMk cId="885980572" sldId="2147327136"/>
            <ac:picMk id="44" creationId="{440140CA-8986-F273-E57D-BD6FA6F1E128}"/>
          </ac:picMkLst>
        </pc:picChg>
      </pc:sldChg>
      <pc:sldChg chg="modSp mod ord modNotesTx">
        <pc:chgData name="Lewis, Shelia F - ETA" userId="aef9cce1-c344-458b-b153-c527c8752728" providerId="ADAL" clId="{E61F83C6-63F1-46F3-BB33-330F949881DC}" dt="2024-01-11T21:55:48.624" v="2513" actId="6549"/>
        <pc:sldMkLst>
          <pc:docMk/>
          <pc:sldMk cId="402256069" sldId="2147327156"/>
        </pc:sldMkLst>
        <pc:spChg chg="mod">
          <ac:chgData name="Lewis, Shelia F - ETA" userId="aef9cce1-c344-458b-b153-c527c8752728" providerId="ADAL" clId="{E61F83C6-63F1-46F3-BB33-330F949881DC}" dt="2024-01-11T21:55:48.624" v="2513" actId="6549"/>
          <ac:spMkLst>
            <pc:docMk/>
            <pc:sldMk cId="402256069" sldId="2147327156"/>
            <ac:spMk id="10" creationId="{AB69D432-3218-E9E0-B746-0E9B83AB9743}"/>
          </ac:spMkLst>
        </pc:spChg>
      </pc:sldChg>
      <pc:sldChg chg="modSp mod modNotesTx">
        <pc:chgData name="Lewis, Shelia F - ETA" userId="aef9cce1-c344-458b-b153-c527c8752728" providerId="ADAL" clId="{E61F83C6-63F1-46F3-BB33-330F949881DC}" dt="2024-01-11T19:00:50.627" v="2397" actId="20577"/>
        <pc:sldMkLst>
          <pc:docMk/>
          <pc:sldMk cId="4154245924" sldId="2147327157"/>
        </pc:sldMkLst>
        <pc:spChg chg="mod">
          <ac:chgData name="Lewis, Shelia F - ETA" userId="aef9cce1-c344-458b-b153-c527c8752728" providerId="ADAL" clId="{E61F83C6-63F1-46F3-BB33-330F949881DC}" dt="2024-01-11T17:24:27.868" v="1523" actId="20577"/>
          <ac:spMkLst>
            <pc:docMk/>
            <pc:sldMk cId="4154245924" sldId="2147327157"/>
            <ac:spMk id="5" creationId="{5477B217-301E-5641-867D-49ED61589901}"/>
          </ac:spMkLst>
        </pc:spChg>
      </pc:sldChg>
      <pc:sldChg chg="modSp mod modNotesTx">
        <pc:chgData name="Lewis, Shelia F - ETA" userId="aef9cce1-c344-458b-b153-c527c8752728" providerId="ADAL" clId="{E61F83C6-63F1-46F3-BB33-330F949881DC}" dt="2024-01-11T19:03:14.641" v="2437" actId="20577"/>
        <pc:sldMkLst>
          <pc:docMk/>
          <pc:sldMk cId="2107577430" sldId="2147327158"/>
        </pc:sldMkLst>
        <pc:spChg chg="mod">
          <ac:chgData name="Lewis, Shelia F - ETA" userId="aef9cce1-c344-458b-b153-c527c8752728" providerId="ADAL" clId="{E61F83C6-63F1-46F3-BB33-330F949881DC}" dt="2024-01-11T18:54:49.277" v="2371" actId="6549"/>
          <ac:spMkLst>
            <pc:docMk/>
            <pc:sldMk cId="2107577430" sldId="2147327158"/>
            <ac:spMk id="3" creationId="{2ABBD991-8D91-1E47-6A54-CC261E3C44F4}"/>
          </ac:spMkLst>
        </pc:spChg>
        <pc:spChg chg="mod">
          <ac:chgData name="Lewis, Shelia F - ETA" userId="aef9cce1-c344-458b-b153-c527c8752728" providerId="ADAL" clId="{E61F83C6-63F1-46F3-BB33-330F949881DC}" dt="2024-01-11T18:33:12.105" v="1915" actId="20577"/>
          <ac:spMkLst>
            <pc:docMk/>
            <pc:sldMk cId="2107577430" sldId="2147327158"/>
            <ac:spMk id="5" creationId="{5477B217-301E-5641-867D-49ED61589901}"/>
          </ac:spMkLst>
        </pc:spChg>
      </pc:sldChg>
      <pc:sldChg chg="modSp mod modNotesTx">
        <pc:chgData name="Lewis, Shelia F - ETA" userId="aef9cce1-c344-458b-b153-c527c8752728" providerId="ADAL" clId="{E61F83C6-63F1-46F3-BB33-330F949881DC}" dt="2024-01-11T19:04:44.141" v="2487" actId="20577"/>
        <pc:sldMkLst>
          <pc:docMk/>
          <pc:sldMk cId="3153716041" sldId="2147327159"/>
        </pc:sldMkLst>
        <pc:spChg chg="mod">
          <ac:chgData name="Lewis, Shelia F - ETA" userId="aef9cce1-c344-458b-b153-c527c8752728" providerId="ADAL" clId="{E61F83C6-63F1-46F3-BB33-330F949881DC}" dt="2024-01-11T18:55:56.379" v="2375" actId="12"/>
          <ac:spMkLst>
            <pc:docMk/>
            <pc:sldMk cId="3153716041" sldId="2147327159"/>
            <ac:spMk id="3" creationId="{2ABBD991-8D91-1E47-6A54-CC261E3C44F4}"/>
          </ac:spMkLst>
        </pc:spChg>
      </pc:sldChg>
      <pc:sldChg chg="del">
        <pc:chgData name="Lewis, Shelia F - ETA" userId="aef9cce1-c344-458b-b153-c527c8752728" providerId="ADAL" clId="{E61F83C6-63F1-46F3-BB33-330F949881DC}" dt="2024-01-11T14:32:08.827" v="950" actId="2696"/>
        <pc:sldMkLst>
          <pc:docMk/>
          <pc:sldMk cId="2665345503" sldId="2147327164"/>
        </pc:sldMkLst>
      </pc:sldChg>
      <pc:sldChg chg="modSp mod modNotesTx">
        <pc:chgData name="Lewis, Shelia F - ETA" userId="aef9cce1-c344-458b-b153-c527c8752728" providerId="ADAL" clId="{E61F83C6-63F1-46F3-BB33-330F949881DC}" dt="2024-01-11T19:00:55.689" v="2403" actId="20577"/>
        <pc:sldMkLst>
          <pc:docMk/>
          <pc:sldMk cId="1056075295" sldId="2147327169"/>
        </pc:sldMkLst>
        <pc:spChg chg="mod">
          <ac:chgData name="Lewis, Shelia F - ETA" userId="aef9cce1-c344-458b-b153-c527c8752728" providerId="ADAL" clId="{E61F83C6-63F1-46F3-BB33-330F949881DC}" dt="2024-01-11T17:24:34.160" v="1525" actId="20577"/>
          <ac:spMkLst>
            <pc:docMk/>
            <pc:sldMk cId="1056075295" sldId="2147327169"/>
            <ac:spMk id="5" creationId="{5477B217-301E-5641-867D-49ED61589901}"/>
          </ac:spMkLst>
        </pc:spChg>
      </pc:sldChg>
      <pc:sldChg chg="modSp mod modNotesTx">
        <pc:chgData name="Lewis, Shelia F - ETA" userId="aef9cce1-c344-458b-b153-c527c8752728" providerId="ADAL" clId="{E61F83C6-63F1-46F3-BB33-330F949881DC}" dt="2024-01-11T19:03:57.171" v="2469" actId="20577"/>
        <pc:sldMkLst>
          <pc:docMk/>
          <pc:sldMk cId="249112301" sldId="2147327179"/>
        </pc:sldMkLst>
        <pc:spChg chg="mod">
          <ac:chgData name="Lewis, Shelia F - ETA" userId="aef9cce1-c344-458b-b153-c527c8752728" providerId="ADAL" clId="{E61F83C6-63F1-46F3-BB33-330F949881DC}" dt="2024-01-11T18:55:23.711" v="2373" actId="20577"/>
          <ac:spMkLst>
            <pc:docMk/>
            <pc:sldMk cId="249112301" sldId="2147327179"/>
            <ac:spMk id="5" creationId="{5477B217-301E-5641-867D-49ED61589901}"/>
          </ac:spMkLst>
        </pc:spChg>
      </pc:sldChg>
      <pc:sldChg chg="addSp delSp modSp mod">
        <pc:chgData name="Lewis, Shelia F - ETA" userId="aef9cce1-c344-458b-b153-c527c8752728" providerId="ADAL" clId="{E61F83C6-63F1-46F3-BB33-330F949881DC}" dt="2024-01-11T18:17:16.257" v="1692" actId="1076"/>
        <pc:sldMkLst>
          <pc:docMk/>
          <pc:sldMk cId="887449375" sldId="2147327180"/>
        </pc:sldMkLst>
        <pc:spChg chg="mod">
          <ac:chgData name="Lewis, Shelia F - ETA" userId="aef9cce1-c344-458b-b153-c527c8752728" providerId="ADAL" clId="{E61F83C6-63F1-46F3-BB33-330F949881DC}" dt="2024-01-11T18:08:53.694" v="1654" actId="12"/>
          <ac:spMkLst>
            <pc:docMk/>
            <pc:sldMk cId="887449375" sldId="2147327180"/>
            <ac:spMk id="8" creationId="{97986278-CB56-F0AE-A5BF-E96D9689AF85}"/>
          </ac:spMkLst>
        </pc:spChg>
        <pc:spChg chg="mod">
          <ac:chgData name="Lewis, Shelia F - ETA" userId="aef9cce1-c344-458b-b153-c527c8752728" providerId="ADAL" clId="{E61F83C6-63F1-46F3-BB33-330F949881DC}" dt="2024-01-11T18:08:19.631" v="1650" actId="113"/>
          <ac:spMkLst>
            <pc:docMk/>
            <pc:sldMk cId="887449375" sldId="2147327180"/>
            <ac:spMk id="13" creationId="{7B1234DC-4175-A1AE-8B62-67A4EB11749F}"/>
          </ac:spMkLst>
        </pc:spChg>
        <pc:picChg chg="add del mod">
          <ac:chgData name="Lewis, Shelia F - ETA" userId="aef9cce1-c344-458b-b153-c527c8752728" providerId="ADAL" clId="{E61F83C6-63F1-46F3-BB33-330F949881DC}" dt="2024-01-11T18:15:47.607" v="1686" actId="478"/>
          <ac:picMkLst>
            <pc:docMk/>
            <pc:sldMk cId="887449375" sldId="2147327180"/>
            <ac:picMk id="2" creationId="{AEEBFC2F-3F88-3420-B51A-D4B6EF4BC162}"/>
          </ac:picMkLst>
        </pc:picChg>
        <pc:picChg chg="add mod">
          <ac:chgData name="Lewis, Shelia F - ETA" userId="aef9cce1-c344-458b-b153-c527c8752728" providerId="ADAL" clId="{E61F83C6-63F1-46F3-BB33-330F949881DC}" dt="2024-01-11T18:17:16.257" v="1692" actId="1076"/>
          <ac:picMkLst>
            <pc:docMk/>
            <pc:sldMk cId="887449375" sldId="2147327180"/>
            <ac:picMk id="3074" creationId="{05CF0DF1-9365-8DA9-13B0-BEA2DDAD76A0}"/>
          </ac:picMkLst>
        </pc:picChg>
      </pc:sldChg>
      <pc:sldChg chg="modSp mod modNotesTx">
        <pc:chgData name="Lewis, Shelia F - ETA" userId="aef9cce1-c344-458b-b153-c527c8752728" providerId="ADAL" clId="{E61F83C6-63F1-46F3-BB33-330F949881DC}" dt="2024-01-11T19:03:26.722" v="2447" actId="20577"/>
        <pc:sldMkLst>
          <pc:docMk/>
          <pc:sldMk cId="247063968" sldId="2147327181"/>
        </pc:sldMkLst>
        <pc:spChg chg="mod">
          <ac:chgData name="Lewis, Shelia F - ETA" userId="aef9cce1-c344-458b-b153-c527c8752728" providerId="ADAL" clId="{E61F83C6-63F1-46F3-BB33-330F949881DC}" dt="2024-01-11T18:54:19.623" v="2370" actId="6549"/>
          <ac:spMkLst>
            <pc:docMk/>
            <pc:sldMk cId="247063968" sldId="2147327181"/>
            <ac:spMk id="3" creationId="{2ABBD991-8D91-1E47-6A54-CC261E3C44F4}"/>
          </ac:spMkLst>
        </pc:spChg>
        <pc:spChg chg="mod">
          <ac:chgData name="Lewis, Shelia F - ETA" userId="aef9cce1-c344-458b-b153-c527c8752728" providerId="ADAL" clId="{E61F83C6-63F1-46F3-BB33-330F949881DC}" dt="2024-01-11T18:53:18.617" v="2359" actId="255"/>
          <ac:spMkLst>
            <pc:docMk/>
            <pc:sldMk cId="247063968" sldId="2147327181"/>
            <ac:spMk id="5" creationId="{5477B217-301E-5641-867D-49ED61589901}"/>
          </ac:spMkLst>
        </pc:spChg>
      </pc:sldChg>
      <pc:sldChg chg="modSp mod modNotesTx">
        <pc:chgData name="Lewis, Shelia F - ETA" userId="aef9cce1-c344-458b-b153-c527c8752728" providerId="ADAL" clId="{E61F83C6-63F1-46F3-BB33-330F949881DC}" dt="2024-01-11T19:03:21.145" v="2442" actId="20577"/>
        <pc:sldMkLst>
          <pc:docMk/>
          <pc:sldMk cId="990303009" sldId="2147327183"/>
        </pc:sldMkLst>
        <pc:spChg chg="mod">
          <ac:chgData name="Lewis, Shelia F - ETA" userId="aef9cce1-c344-458b-b153-c527c8752728" providerId="ADAL" clId="{E61F83C6-63F1-46F3-BB33-330F949881DC}" dt="2024-01-11T18:42:37.323" v="2194" actId="115"/>
          <ac:spMkLst>
            <pc:docMk/>
            <pc:sldMk cId="990303009" sldId="2147327183"/>
            <ac:spMk id="3" creationId="{2ABBD991-8D91-1E47-6A54-CC261E3C44F4}"/>
          </ac:spMkLst>
        </pc:spChg>
        <pc:spChg chg="mod">
          <ac:chgData name="Lewis, Shelia F - ETA" userId="aef9cce1-c344-458b-b153-c527c8752728" providerId="ADAL" clId="{E61F83C6-63F1-46F3-BB33-330F949881DC}" dt="2024-01-11T18:39:18.312" v="1924" actId="255"/>
          <ac:spMkLst>
            <pc:docMk/>
            <pc:sldMk cId="990303009" sldId="2147327183"/>
            <ac:spMk id="5" creationId="{5477B217-301E-5641-867D-49ED61589901}"/>
          </ac:spMkLst>
        </pc:spChg>
      </pc:sldChg>
      <pc:sldChg chg="modSp mod modNotesTx">
        <pc:chgData name="Lewis, Shelia F - ETA" userId="aef9cce1-c344-458b-b153-c527c8752728" providerId="ADAL" clId="{E61F83C6-63F1-46F3-BB33-330F949881DC}" dt="2024-01-11T19:03:48.812" v="2457" actId="20577"/>
        <pc:sldMkLst>
          <pc:docMk/>
          <pc:sldMk cId="1361321203" sldId="2147327190"/>
        </pc:sldMkLst>
        <pc:spChg chg="mod">
          <ac:chgData name="Lewis, Shelia F - ETA" userId="aef9cce1-c344-458b-b153-c527c8752728" providerId="ADAL" clId="{E61F83C6-63F1-46F3-BB33-330F949881DC}" dt="2024-01-11T18:55:11.452" v="2372" actId="20577"/>
          <ac:spMkLst>
            <pc:docMk/>
            <pc:sldMk cId="1361321203" sldId="2147327190"/>
            <ac:spMk id="5" creationId="{5477B217-301E-5641-867D-49ED61589901}"/>
          </ac:spMkLst>
        </pc:spChg>
      </pc:sldChg>
      <pc:sldChg chg="addSp delSp modSp del mod modShow modNotesTx">
        <pc:chgData name="Lewis, Shelia F - ETA" userId="aef9cce1-c344-458b-b153-c527c8752728" providerId="ADAL" clId="{E61F83C6-63F1-46F3-BB33-330F949881DC}" dt="2024-01-11T19:05:13.286" v="2495" actId="2696"/>
        <pc:sldMkLst>
          <pc:docMk/>
          <pc:sldMk cId="1347795206" sldId="2147327192"/>
        </pc:sldMkLst>
        <pc:spChg chg="add mod">
          <ac:chgData name="Lewis, Shelia F - ETA" userId="aef9cce1-c344-458b-b153-c527c8752728" providerId="ADAL" clId="{E61F83C6-63F1-46F3-BB33-330F949881DC}" dt="2024-01-11T16:18:09.511" v="1208" actId="1037"/>
          <ac:spMkLst>
            <pc:docMk/>
            <pc:sldMk cId="1347795206" sldId="2147327192"/>
            <ac:spMk id="2" creationId="{57024812-99E5-9032-E947-CFF8119F43CF}"/>
          </ac:spMkLst>
        </pc:spChg>
        <pc:spChg chg="mod">
          <ac:chgData name="Lewis, Shelia F - ETA" userId="aef9cce1-c344-458b-b153-c527c8752728" providerId="ADAL" clId="{E61F83C6-63F1-46F3-BB33-330F949881DC}" dt="2024-01-11T14:34:15.007" v="1046" actId="6549"/>
          <ac:spMkLst>
            <pc:docMk/>
            <pc:sldMk cId="1347795206" sldId="2147327192"/>
            <ac:spMk id="3" creationId="{2ABBD991-8D91-1E47-6A54-CC261E3C44F4}"/>
          </ac:spMkLst>
        </pc:spChg>
        <pc:spChg chg="add mod">
          <ac:chgData name="Lewis, Shelia F - ETA" userId="aef9cce1-c344-458b-b153-c527c8752728" providerId="ADAL" clId="{E61F83C6-63F1-46F3-BB33-330F949881DC}" dt="2024-01-11T16:18:18.633" v="1214" actId="1035"/>
          <ac:spMkLst>
            <pc:docMk/>
            <pc:sldMk cId="1347795206" sldId="2147327192"/>
            <ac:spMk id="4" creationId="{5BABDF1D-AAC8-EE82-ABFA-7BD568F5FDC0}"/>
          </ac:spMkLst>
        </pc:spChg>
        <pc:spChg chg="mod">
          <ac:chgData name="Lewis, Shelia F - ETA" userId="aef9cce1-c344-458b-b153-c527c8752728" providerId="ADAL" clId="{E61F83C6-63F1-46F3-BB33-330F949881DC}" dt="2024-01-11T15:39:07.498" v="1086" actId="6549"/>
          <ac:spMkLst>
            <pc:docMk/>
            <pc:sldMk cId="1347795206" sldId="2147327192"/>
            <ac:spMk id="5" creationId="{5477B217-301E-5641-867D-49ED61589901}"/>
          </ac:spMkLst>
        </pc:spChg>
        <pc:spChg chg="add mod">
          <ac:chgData name="Lewis, Shelia F - ETA" userId="aef9cce1-c344-458b-b153-c527c8752728" providerId="ADAL" clId="{E61F83C6-63F1-46F3-BB33-330F949881DC}" dt="2024-01-11T17:15:34.913" v="1277" actId="14100"/>
          <ac:spMkLst>
            <pc:docMk/>
            <pc:sldMk cId="1347795206" sldId="2147327192"/>
            <ac:spMk id="6" creationId="{03DF35F7-3C2A-F19C-424A-5FEA389731B0}"/>
          </ac:spMkLst>
        </pc:spChg>
        <pc:picChg chg="add mod">
          <ac:chgData name="Lewis, Shelia F - ETA" userId="aef9cce1-c344-458b-b153-c527c8752728" providerId="ADAL" clId="{E61F83C6-63F1-46F3-BB33-330F949881DC}" dt="2024-01-11T15:58:32.219" v="1203" actId="1035"/>
          <ac:picMkLst>
            <pc:docMk/>
            <pc:sldMk cId="1347795206" sldId="2147327192"/>
            <ac:picMk id="2050" creationId="{F200BA4D-1409-4843-D6A4-9A03AC913A8E}"/>
          </ac:picMkLst>
        </pc:picChg>
        <pc:picChg chg="add del mod">
          <ac:chgData name="Lewis, Shelia F - ETA" userId="aef9cce1-c344-458b-b153-c527c8752728" providerId="ADAL" clId="{E61F83C6-63F1-46F3-BB33-330F949881DC}" dt="2024-01-11T15:44:07.436" v="1111" actId="478"/>
          <ac:picMkLst>
            <pc:docMk/>
            <pc:sldMk cId="1347795206" sldId="2147327192"/>
            <ac:picMk id="2052" creationId="{DDB24369-AE40-191C-16B6-0EB76883E0FB}"/>
          </ac:picMkLst>
        </pc:picChg>
        <pc:picChg chg="add mod">
          <ac:chgData name="Lewis, Shelia F - ETA" userId="aef9cce1-c344-458b-b153-c527c8752728" providerId="ADAL" clId="{E61F83C6-63F1-46F3-BB33-330F949881DC}" dt="2024-01-11T15:58:32.219" v="1203" actId="1035"/>
          <ac:picMkLst>
            <pc:docMk/>
            <pc:sldMk cId="1347795206" sldId="2147327192"/>
            <ac:picMk id="2054" creationId="{2D83099B-2931-6AAE-B51E-543F58F2FF96}"/>
          </ac:picMkLst>
        </pc:picChg>
      </pc:sldChg>
      <pc:sldChg chg="modSp mod modNotesTx">
        <pc:chgData name="Lewis, Shelia F - ETA" userId="aef9cce1-c344-458b-b153-c527c8752728" providerId="ADAL" clId="{E61F83C6-63F1-46F3-BB33-330F949881DC}" dt="2024-01-11T19:01:48.448" v="2433" actId="20577"/>
        <pc:sldMkLst>
          <pc:docMk/>
          <pc:sldMk cId="283320311" sldId="2147327193"/>
        </pc:sldMkLst>
        <pc:spChg chg="mod">
          <ac:chgData name="Lewis, Shelia F - ETA" userId="aef9cce1-c344-458b-b153-c527c8752728" providerId="ADAL" clId="{E61F83C6-63F1-46F3-BB33-330F949881DC}" dt="2024-01-11T17:24:58.156" v="1531" actId="20577"/>
          <ac:spMkLst>
            <pc:docMk/>
            <pc:sldMk cId="283320311" sldId="2147327193"/>
            <ac:spMk id="5" creationId="{5477B217-301E-5641-867D-49ED61589901}"/>
          </ac:spMkLst>
        </pc:spChg>
      </pc:sldChg>
      <pc:sldChg chg="modSp mod">
        <pc:chgData name="Lewis, Shelia F - ETA" userId="aef9cce1-c344-458b-b153-c527c8752728" providerId="ADAL" clId="{E61F83C6-63F1-46F3-BB33-330F949881DC}" dt="2024-01-11T18:50:33.041" v="2355" actId="6549"/>
        <pc:sldMkLst>
          <pc:docMk/>
          <pc:sldMk cId="3991629483" sldId="2147327194"/>
        </pc:sldMkLst>
        <pc:spChg chg="mod">
          <ac:chgData name="Lewis, Shelia F - ETA" userId="aef9cce1-c344-458b-b153-c527c8752728" providerId="ADAL" clId="{E61F83C6-63F1-46F3-BB33-330F949881DC}" dt="2024-01-11T18:50:33.041" v="2355" actId="6549"/>
          <ac:spMkLst>
            <pc:docMk/>
            <pc:sldMk cId="3991629483" sldId="2147327194"/>
            <ac:spMk id="3" creationId="{2ABBD991-8D91-1E47-6A54-CC261E3C44F4}"/>
          </ac:spMkLst>
        </pc:spChg>
        <pc:spChg chg="mod">
          <ac:chgData name="Lewis, Shelia F - ETA" userId="aef9cce1-c344-458b-b153-c527c8752728" providerId="ADAL" clId="{E61F83C6-63F1-46F3-BB33-330F949881DC}" dt="2024-01-11T17:25:05.039" v="1533" actId="20577"/>
          <ac:spMkLst>
            <pc:docMk/>
            <pc:sldMk cId="3991629483" sldId="2147327194"/>
            <ac:spMk id="5" creationId="{5477B217-301E-5641-867D-49ED61589901}"/>
          </ac:spMkLst>
        </pc:spChg>
      </pc:sldChg>
      <pc:sldChg chg="modSp mod modNotesTx">
        <pc:chgData name="Lewis, Shelia F - ETA" userId="aef9cce1-c344-458b-b153-c527c8752728" providerId="ADAL" clId="{E61F83C6-63F1-46F3-BB33-330F949881DC}" dt="2024-01-11T19:01:32.286" v="2417" actId="20577"/>
        <pc:sldMkLst>
          <pc:docMk/>
          <pc:sldMk cId="3545080827" sldId="2147327195"/>
        </pc:sldMkLst>
        <pc:spChg chg="mod">
          <ac:chgData name="Lewis, Shelia F - ETA" userId="aef9cce1-c344-458b-b153-c527c8752728" providerId="ADAL" clId="{E61F83C6-63F1-46F3-BB33-330F949881DC}" dt="2024-01-11T17:24:51.461" v="1528" actId="20577"/>
          <ac:spMkLst>
            <pc:docMk/>
            <pc:sldMk cId="3545080827" sldId="2147327195"/>
            <ac:spMk id="5" creationId="{5477B217-301E-5641-867D-49ED61589901}"/>
          </ac:spMkLst>
        </pc:spChg>
      </pc:sldChg>
      <pc:sldChg chg="del">
        <pc:chgData name="Lewis, Shelia F - ETA" userId="aef9cce1-c344-458b-b153-c527c8752728" providerId="ADAL" clId="{E61F83C6-63F1-46F3-BB33-330F949881DC}" dt="2024-01-11T14:32:14.581" v="951" actId="2696"/>
        <pc:sldMkLst>
          <pc:docMk/>
          <pc:sldMk cId="2348695117" sldId="2147327200"/>
        </pc:sldMkLst>
      </pc:sldChg>
      <pc:sldChg chg="modSp mod modNotesTx">
        <pc:chgData name="Lewis, Shelia F - ETA" userId="aef9cce1-c344-458b-b153-c527c8752728" providerId="ADAL" clId="{E61F83C6-63F1-46F3-BB33-330F949881DC}" dt="2024-01-11T19:00:01.841" v="2385" actId="20577"/>
        <pc:sldMkLst>
          <pc:docMk/>
          <pc:sldMk cId="2489138819" sldId="2147327201"/>
        </pc:sldMkLst>
        <pc:spChg chg="mod">
          <ac:chgData name="Lewis, Shelia F - ETA" userId="aef9cce1-c344-458b-b153-c527c8752728" providerId="ADAL" clId="{E61F83C6-63F1-46F3-BB33-330F949881DC}" dt="2024-01-11T17:19:33.267" v="1397" actId="20577"/>
          <ac:spMkLst>
            <pc:docMk/>
            <pc:sldMk cId="2489138819" sldId="2147327201"/>
            <ac:spMk id="5" creationId="{5477B217-301E-5641-867D-49ED61589901}"/>
          </ac:spMkLst>
        </pc:spChg>
      </pc:sldChg>
      <pc:sldChg chg="modSp mod modNotesTx">
        <pc:chgData name="Lewis, Shelia F - ETA" userId="aef9cce1-c344-458b-b153-c527c8752728" providerId="ADAL" clId="{E61F83C6-63F1-46F3-BB33-330F949881DC}" dt="2024-01-11T18:26:53.429" v="1761" actId="20577"/>
        <pc:sldMkLst>
          <pc:docMk/>
          <pc:sldMk cId="258002387" sldId="2147327202"/>
        </pc:sldMkLst>
        <pc:spChg chg="mod">
          <ac:chgData name="Lewis, Shelia F - ETA" userId="aef9cce1-c344-458b-b153-c527c8752728" providerId="ADAL" clId="{E61F83C6-63F1-46F3-BB33-330F949881DC}" dt="2024-01-11T17:24:02.425" v="1520" actId="255"/>
          <ac:spMkLst>
            <pc:docMk/>
            <pc:sldMk cId="258002387" sldId="2147327202"/>
            <ac:spMk id="5" creationId="{5477B217-301E-5641-867D-49ED61589901}"/>
          </ac:spMkLst>
        </pc:spChg>
      </pc:sldChg>
      <pc:sldChg chg="modSp mod modNotesTx">
        <pc:chgData name="Lewis, Shelia F - ETA" userId="aef9cce1-c344-458b-b153-c527c8752728" providerId="ADAL" clId="{E61F83C6-63F1-46F3-BB33-330F949881DC}" dt="2024-01-11T18:26:47.724" v="1756" actId="20577"/>
        <pc:sldMkLst>
          <pc:docMk/>
          <pc:sldMk cId="3124969937" sldId="2147327203"/>
        </pc:sldMkLst>
        <pc:spChg chg="mod">
          <ac:chgData name="Lewis, Shelia F - ETA" userId="aef9cce1-c344-458b-b153-c527c8752728" providerId="ADAL" clId="{E61F83C6-63F1-46F3-BB33-330F949881DC}" dt="2024-01-11T17:24:21.912" v="1521" actId="255"/>
          <ac:spMkLst>
            <pc:docMk/>
            <pc:sldMk cId="3124969937" sldId="2147327203"/>
            <ac:spMk id="5" creationId="{5477B217-301E-5641-867D-49ED61589901}"/>
          </ac:spMkLst>
        </pc:spChg>
      </pc:sldChg>
      <pc:sldChg chg="addSp delSp modSp new mod ord setBg modNotesTx">
        <pc:chgData name="Lewis, Shelia F - ETA" userId="aef9cce1-c344-458b-b153-c527c8752728" providerId="ADAL" clId="{E61F83C6-63F1-46F3-BB33-330F949881DC}" dt="2024-01-11T17:18:13.529" v="1323" actId="20577"/>
        <pc:sldMkLst>
          <pc:docMk/>
          <pc:sldMk cId="4127182197" sldId="2147327204"/>
        </pc:sldMkLst>
        <pc:spChg chg="del">
          <ac:chgData name="Lewis, Shelia F - ETA" userId="aef9cce1-c344-458b-b153-c527c8752728" providerId="ADAL" clId="{E61F83C6-63F1-46F3-BB33-330F949881DC}" dt="2024-01-10T17:52:03.784" v="215" actId="478"/>
          <ac:spMkLst>
            <pc:docMk/>
            <pc:sldMk cId="4127182197" sldId="2147327204"/>
            <ac:spMk id="2" creationId="{5F748743-8A14-FC6E-41F0-DF7E104F4ADD}"/>
          </ac:spMkLst>
        </pc:spChg>
        <pc:spChg chg="del">
          <ac:chgData name="Lewis, Shelia F - ETA" userId="aef9cce1-c344-458b-b153-c527c8752728" providerId="ADAL" clId="{E61F83C6-63F1-46F3-BB33-330F949881DC}" dt="2024-01-10T17:51:50.836" v="213" actId="478"/>
          <ac:spMkLst>
            <pc:docMk/>
            <pc:sldMk cId="4127182197" sldId="2147327204"/>
            <ac:spMk id="3" creationId="{3F9412E7-94FB-4500-4DFB-68E90A138999}"/>
          </ac:spMkLst>
        </pc:spChg>
        <pc:spChg chg="del">
          <ac:chgData name="Lewis, Shelia F - ETA" userId="aef9cce1-c344-458b-b153-c527c8752728" providerId="ADAL" clId="{E61F83C6-63F1-46F3-BB33-330F949881DC}" dt="2024-01-10T17:51:48.138" v="212" actId="478"/>
          <ac:spMkLst>
            <pc:docMk/>
            <pc:sldMk cId="4127182197" sldId="2147327204"/>
            <ac:spMk id="4" creationId="{5F0D46E6-5D19-CEB1-BE0A-F4815E8F435E}"/>
          </ac:spMkLst>
        </pc:spChg>
        <pc:spChg chg="mod ord">
          <ac:chgData name="Lewis, Shelia F - ETA" userId="aef9cce1-c344-458b-b153-c527c8752728" providerId="ADAL" clId="{E61F83C6-63F1-46F3-BB33-330F949881DC}" dt="2024-01-11T13:50:24.568" v="467" actId="26606"/>
          <ac:spMkLst>
            <pc:docMk/>
            <pc:sldMk cId="4127182197" sldId="2147327204"/>
            <ac:spMk id="5" creationId="{C5EDB185-4796-0B40-71C5-310234E01761}"/>
          </ac:spMkLst>
        </pc:spChg>
        <pc:spChg chg="del">
          <ac:chgData name="Lewis, Shelia F - ETA" userId="aef9cce1-c344-458b-b153-c527c8752728" providerId="ADAL" clId="{E61F83C6-63F1-46F3-BB33-330F949881DC}" dt="2024-01-10T17:51:45.429" v="211" actId="478"/>
          <ac:spMkLst>
            <pc:docMk/>
            <pc:sldMk cId="4127182197" sldId="2147327204"/>
            <ac:spMk id="6" creationId="{2DBBCE9B-4245-FA2C-8A93-14C43F3BEE93}"/>
          </ac:spMkLst>
        </pc:spChg>
        <pc:spChg chg="del">
          <ac:chgData name="Lewis, Shelia F - ETA" userId="aef9cce1-c344-458b-b153-c527c8752728" providerId="ADAL" clId="{E61F83C6-63F1-46F3-BB33-330F949881DC}" dt="2024-01-10T17:51:59.484" v="214" actId="478"/>
          <ac:spMkLst>
            <pc:docMk/>
            <pc:sldMk cId="4127182197" sldId="2147327204"/>
            <ac:spMk id="7" creationId="{4B1CC8A1-9FFC-25A6-88C7-C9AD5244B2DF}"/>
          </ac:spMkLst>
        </pc:spChg>
        <pc:spChg chg="del mod topLvl">
          <ac:chgData name="Lewis, Shelia F - ETA" userId="aef9cce1-c344-458b-b153-c527c8752728" providerId="ADAL" clId="{E61F83C6-63F1-46F3-BB33-330F949881DC}" dt="2024-01-11T13:53:34.125" v="483" actId="478"/>
          <ac:spMkLst>
            <pc:docMk/>
            <pc:sldMk cId="4127182197" sldId="2147327204"/>
            <ac:spMk id="12" creationId="{0E675564-48B1-383C-292B-A77028714F38}"/>
          </ac:spMkLst>
        </pc:spChg>
        <pc:spChg chg="del mod topLvl">
          <ac:chgData name="Lewis, Shelia F - ETA" userId="aef9cce1-c344-458b-b153-c527c8752728" providerId="ADAL" clId="{E61F83C6-63F1-46F3-BB33-330F949881DC}" dt="2024-01-11T13:58:09.663" v="542" actId="478"/>
          <ac:spMkLst>
            <pc:docMk/>
            <pc:sldMk cId="4127182197" sldId="2147327204"/>
            <ac:spMk id="14" creationId="{ADB7591D-EA45-5FFB-7A19-AF8D7F59DDD8}"/>
          </ac:spMkLst>
        </pc:spChg>
        <pc:spChg chg="mod">
          <ac:chgData name="Lewis, Shelia F - ETA" userId="aef9cce1-c344-458b-b153-c527c8752728" providerId="ADAL" clId="{E61F83C6-63F1-46F3-BB33-330F949881DC}" dt="2024-01-11T13:51:42.408" v="472"/>
          <ac:spMkLst>
            <pc:docMk/>
            <pc:sldMk cId="4127182197" sldId="2147327204"/>
            <ac:spMk id="15" creationId="{8FCE7B6E-34D5-5055-1F6E-E50E8195D8D5}"/>
          </ac:spMkLst>
        </pc:spChg>
        <pc:spChg chg="mod">
          <ac:chgData name="Lewis, Shelia F - ETA" userId="aef9cce1-c344-458b-b153-c527c8752728" providerId="ADAL" clId="{E61F83C6-63F1-46F3-BB33-330F949881DC}" dt="2024-01-11T14:04:38.499" v="701" actId="2711"/>
          <ac:spMkLst>
            <pc:docMk/>
            <pc:sldMk cId="4127182197" sldId="2147327204"/>
            <ac:spMk id="16" creationId="{55E3EC95-259E-3741-5FCE-ABB27C907DBD}"/>
          </ac:spMkLst>
        </pc:spChg>
        <pc:spChg chg="mod">
          <ac:chgData name="Lewis, Shelia F - ETA" userId="aef9cce1-c344-458b-b153-c527c8752728" providerId="ADAL" clId="{E61F83C6-63F1-46F3-BB33-330F949881DC}" dt="2024-01-11T13:58:51.454" v="548" actId="14100"/>
          <ac:spMkLst>
            <pc:docMk/>
            <pc:sldMk cId="4127182197" sldId="2147327204"/>
            <ac:spMk id="17" creationId="{E1D614A6-2732-D062-EE17-C0037113545C}"/>
          </ac:spMkLst>
        </pc:spChg>
        <pc:spChg chg="add del">
          <ac:chgData name="Lewis, Shelia F - ETA" userId="aef9cce1-c344-458b-b153-c527c8752728" providerId="ADAL" clId="{E61F83C6-63F1-46F3-BB33-330F949881DC}" dt="2024-01-10T17:52:38.188" v="218" actId="26606"/>
          <ac:spMkLst>
            <pc:docMk/>
            <pc:sldMk cId="4127182197" sldId="2147327204"/>
            <ac:spMk id="1031" creationId="{22F15A2D-2324-487D-A02A-BF46C5C580EB}"/>
          </ac:spMkLst>
        </pc:spChg>
        <pc:spChg chg="add del">
          <ac:chgData name="Lewis, Shelia F - ETA" userId="aef9cce1-c344-458b-b153-c527c8752728" providerId="ADAL" clId="{E61F83C6-63F1-46F3-BB33-330F949881DC}" dt="2024-01-10T17:52:38.188" v="218" actId="26606"/>
          <ac:spMkLst>
            <pc:docMk/>
            <pc:sldMk cId="4127182197" sldId="2147327204"/>
            <ac:spMk id="1033" creationId="{17A7F34E-D418-47E2-9F86-2C45BBC31210}"/>
          </ac:spMkLst>
        </pc:spChg>
        <pc:spChg chg="add del">
          <ac:chgData name="Lewis, Shelia F - ETA" userId="aef9cce1-c344-458b-b153-c527c8752728" providerId="ADAL" clId="{E61F83C6-63F1-46F3-BB33-330F949881DC}" dt="2024-01-10T17:52:38.188" v="218" actId="26606"/>
          <ac:spMkLst>
            <pc:docMk/>
            <pc:sldMk cId="4127182197" sldId="2147327204"/>
            <ac:spMk id="1035" creationId="{2AEAFA59-923A-4F54-8B49-44C970BCC323}"/>
          </ac:spMkLst>
        </pc:spChg>
        <pc:spChg chg="add del">
          <ac:chgData name="Lewis, Shelia F - ETA" userId="aef9cce1-c344-458b-b153-c527c8752728" providerId="ADAL" clId="{E61F83C6-63F1-46F3-BB33-330F949881DC}" dt="2024-01-10T17:52:44.013" v="220" actId="26606"/>
          <ac:spMkLst>
            <pc:docMk/>
            <pc:sldMk cId="4127182197" sldId="2147327204"/>
            <ac:spMk id="1037" creationId="{D64E9910-51FE-45BF-973D-9D2401FD3C63}"/>
          </ac:spMkLst>
        </pc:spChg>
        <pc:spChg chg="add del">
          <ac:chgData name="Lewis, Shelia F - ETA" userId="aef9cce1-c344-458b-b153-c527c8752728" providerId="ADAL" clId="{E61F83C6-63F1-46F3-BB33-330F949881DC}" dt="2024-01-10T17:52:44.013" v="220" actId="26606"/>
          <ac:spMkLst>
            <pc:docMk/>
            <pc:sldMk cId="4127182197" sldId="2147327204"/>
            <ac:spMk id="1038" creationId="{8950AD4C-6AF3-49F8-94E1-DBCAFB39478B}"/>
          </ac:spMkLst>
        </pc:spChg>
        <pc:spChg chg="add del">
          <ac:chgData name="Lewis, Shelia F - ETA" userId="aef9cce1-c344-458b-b153-c527c8752728" providerId="ADAL" clId="{E61F83C6-63F1-46F3-BB33-330F949881DC}" dt="2024-01-10T17:52:44.013" v="220" actId="26606"/>
          <ac:spMkLst>
            <pc:docMk/>
            <pc:sldMk cId="4127182197" sldId="2147327204"/>
            <ac:spMk id="1039" creationId="{0ACBD85E-A404-45CB-B532-1039E479D4C6}"/>
          </ac:spMkLst>
        </pc:spChg>
        <pc:spChg chg="add del">
          <ac:chgData name="Lewis, Shelia F - ETA" userId="aef9cce1-c344-458b-b153-c527c8752728" providerId="ADAL" clId="{E61F83C6-63F1-46F3-BB33-330F949881DC}" dt="2024-01-10T17:52:44.013" v="220" actId="26606"/>
          <ac:spMkLst>
            <pc:docMk/>
            <pc:sldMk cId="4127182197" sldId="2147327204"/>
            <ac:spMk id="1040" creationId="{DB1626B1-BAC7-4893-A5AC-620597685187}"/>
          </ac:spMkLst>
        </pc:spChg>
        <pc:spChg chg="add del">
          <ac:chgData name="Lewis, Shelia F - ETA" userId="aef9cce1-c344-458b-b153-c527c8752728" providerId="ADAL" clId="{E61F83C6-63F1-46F3-BB33-330F949881DC}" dt="2024-01-10T17:52:47.319" v="222" actId="26606"/>
          <ac:spMkLst>
            <pc:docMk/>
            <pc:sldMk cId="4127182197" sldId="2147327204"/>
            <ac:spMk id="1042" creationId="{C7F55EAC-550A-4BDD-9099-3F20B8FA0EBC}"/>
          </ac:spMkLst>
        </pc:spChg>
        <pc:spChg chg="add del">
          <ac:chgData name="Lewis, Shelia F - ETA" userId="aef9cce1-c344-458b-b153-c527c8752728" providerId="ADAL" clId="{E61F83C6-63F1-46F3-BB33-330F949881DC}" dt="2024-01-10T17:52:47.319" v="222" actId="26606"/>
          <ac:spMkLst>
            <pc:docMk/>
            <pc:sldMk cId="4127182197" sldId="2147327204"/>
            <ac:spMk id="1043" creationId="{DC4F5A5F-493F-49AE-89B6-D5AF5EBC8B0E}"/>
          </ac:spMkLst>
        </pc:spChg>
        <pc:spChg chg="add del">
          <ac:chgData name="Lewis, Shelia F - ETA" userId="aef9cce1-c344-458b-b153-c527c8752728" providerId="ADAL" clId="{E61F83C6-63F1-46F3-BB33-330F949881DC}" dt="2024-01-10T17:52:52.765" v="224" actId="26606"/>
          <ac:spMkLst>
            <pc:docMk/>
            <pc:sldMk cId="4127182197" sldId="2147327204"/>
            <ac:spMk id="1045" creationId="{0B761509-3B9A-49A6-A84B-C3D86811697D}"/>
          </ac:spMkLst>
        </pc:spChg>
        <pc:spChg chg="add del">
          <ac:chgData name="Lewis, Shelia F - ETA" userId="aef9cce1-c344-458b-b153-c527c8752728" providerId="ADAL" clId="{E61F83C6-63F1-46F3-BB33-330F949881DC}" dt="2024-01-10T17:52:52.765" v="224" actId="26606"/>
          <ac:spMkLst>
            <pc:docMk/>
            <pc:sldMk cId="4127182197" sldId="2147327204"/>
            <ac:spMk id="1046" creationId="{91DE43FD-EB47-414A-B0AB-169B0FFFA527}"/>
          </ac:spMkLst>
        </pc:spChg>
        <pc:spChg chg="add del">
          <ac:chgData name="Lewis, Shelia F - ETA" userId="aef9cce1-c344-458b-b153-c527c8752728" providerId="ADAL" clId="{E61F83C6-63F1-46F3-BB33-330F949881DC}" dt="2024-01-10T17:52:54.563" v="226" actId="26606"/>
          <ac:spMkLst>
            <pc:docMk/>
            <pc:sldMk cId="4127182197" sldId="2147327204"/>
            <ac:spMk id="1050" creationId="{7BDAC5B6-20CE-447F-8BA1-F2274AC7AE5B}"/>
          </ac:spMkLst>
        </pc:spChg>
        <pc:spChg chg="add del">
          <ac:chgData name="Lewis, Shelia F - ETA" userId="aef9cce1-c344-458b-b153-c527c8752728" providerId="ADAL" clId="{E61F83C6-63F1-46F3-BB33-330F949881DC}" dt="2024-01-10T17:52:54.563" v="226" actId="26606"/>
          <ac:spMkLst>
            <pc:docMk/>
            <pc:sldMk cId="4127182197" sldId="2147327204"/>
            <ac:spMk id="1051" creationId="{D1D22B31-BF8F-446B-9009-8A251FB177CB}"/>
          </ac:spMkLst>
        </pc:spChg>
        <pc:spChg chg="add del">
          <ac:chgData name="Lewis, Shelia F - ETA" userId="aef9cce1-c344-458b-b153-c527c8752728" providerId="ADAL" clId="{E61F83C6-63F1-46F3-BB33-330F949881DC}" dt="2024-01-10T17:52:57.167" v="228" actId="26606"/>
          <ac:spMkLst>
            <pc:docMk/>
            <pc:sldMk cId="4127182197" sldId="2147327204"/>
            <ac:spMk id="1053" creationId="{8DAAB828-02C8-4111-AC14-FF5ACEDDFE37}"/>
          </ac:spMkLst>
        </pc:spChg>
        <pc:spChg chg="add del">
          <ac:chgData name="Lewis, Shelia F - ETA" userId="aef9cce1-c344-458b-b153-c527c8752728" providerId="ADAL" clId="{E61F83C6-63F1-46F3-BB33-330F949881DC}" dt="2024-01-10T17:52:58.758" v="230" actId="26606"/>
          <ac:spMkLst>
            <pc:docMk/>
            <pc:sldMk cId="4127182197" sldId="2147327204"/>
            <ac:spMk id="1057" creationId="{C6B298B9-AA3F-4E48-9ADE-DD1A49F40A94}"/>
          </ac:spMkLst>
        </pc:spChg>
        <pc:spChg chg="add del">
          <ac:chgData name="Lewis, Shelia F - ETA" userId="aef9cce1-c344-458b-b153-c527c8752728" providerId="ADAL" clId="{E61F83C6-63F1-46F3-BB33-330F949881DC}" dt="2024-01-10T17:52:58.758" v="230" actId="26606"/>
          <ac:spMkLst>
            <pc:docMk/>
            <pc:sldMk cId="4127182197" sldId="2147327204"/>
            <ac:spMk id="1058" creationId="{78A6362C-DAA2-46F0-8F9D-238EA1E6FD27}"/>
          </ac:spMkLst>
        </pc:spChg>
        <pc:spChg chg="add del">
          <ac:chgData name="Lewis, Shelia F - ETA" userId="aef9cce1-c344-458b-b153-c527c8752728" providerId="ADAL" clId="{E61F83C6-63F1-46F3-BB33-330F949881DC}" dt="2024-01-10T17:54:29.863" v="283" actId="26606"/>
          <ac:spMkLst>
            <pc:docMk/>
            <pc:sldMk cId="4127182197" sldId="2147327204"/>
            <ac:spMk id="1060" creationId="{D153EDB2-4AAD-43F4-AE78-4D326C813369}"/>
          </ac:spMkLst>
        </pc:spChg>
        <pc:spChg chg="add del">
          <ac:chgData name="Lewis, Shelia F - ETA" userId="aef9cce1-c344-458b-b153-c527c8752728" providerId="ADAL" clId="{E61F83C6-63F1-46F3-BB33-330F949881DC}" dt="2024-01-10T17:53:53.578" v="266" actId="26606"/>
          <ac:spMkLst>
            <pc:docMk/>
            <pc:sldMk cId="4127182197" sldId="2147327204"/>
            <ac:spMk id="1069" creationId="{22F15A2D-2324-487D-A02A-BF46C5C580EB}"/>
          </ac:spMkLst>
        </pc:spChg>
        <pc:spChg chg="add del">
          <ac:chgData name="Lewis, Shelia F - ETA" userId="aef9cce1-c344-458b-b153-c527c8752728" providerId="ADAL" clId="{E61F83C6-63F1-46F3-BB33-330F949881DC}" dt="2024-01-10T17:53:53.578" v="266" actId="26606"/>
          <ac:spMkLst>
            <pc:docMk/>
            <pc:sldMk cId="4127182197" sldId="2147327204"/>
            <ac:spMk id="1071" creationId="{2AEAFA59-923A-4F54-8B49-44C970BCC323}"/>
          </ac:spMkLst>
        </pc:spChg>
        <pc:spChg chg="add del">
          <ac:chgData name="Lewis, Shelia F - ETA" userId="aef9cce1-c344-458b-b153-c527c8752728" providerId="ADAL" clId="{E61F83C6-63F1-46F3-BB33-330F949881DC}" dt="2024-01-10T17:53:53.578" v="266" actId="26606"/>
          <ac:spMkLst>
            <pc:docMk/>
            <pc:sldMk cId="4127182197" sldId="2147327204"/>
            <ac:spMk id="1073" creationId="{C37E9D4B-7BFA-4D10-B666-547BAC499469}"/>
          </ac:spMkLst>
        </pc:spChg>
        <pc:spChg chg="add del">
          <ac:chgData name="Lewis, Shelia F - ETA" userId="aef9cce1-c344-458b-b153-c527c8752728" providerId="ADAL" clId="{E61F83C6-63F1-46F3-BB33-330F949881DC}" dt="2024-01-10T17:54:16.551" v="280" actId="26606"/>
          <ac:spMkLst>
            <pc:docMk/>
            <pc:sldMk cId="4127182197" sldId="2147327204"/>
            <ac:spMk id="1075" creationId="{CFC5F0E7-644F-4101-BE72-12825CF537E7}"/>
          </ac:spMkLst>
        </pc:spChg>
        <pc:spChg chg="add del">
          <ac:chgData name="Lewis, Shelia F - ETA" userId="aef9cce1-c344-458b-b153-c527c8752728" providerId="ADAL" clId="{E61F83C6-63F1-46F3-BB33-330F949881DC}" dt="2024-01-10T17:53:58.677" v="268" actId="26606"/>
          <ac:spMkLst>
            <pc:docMk/>
            <pc:sldMk cId="4127182197" sldId="2147327204"/>
            <ac:spMk id="1077" creationId="{D153EDB2-4AAD-43F4-AE78-4D326C813369}"/>
          </ac:spMkLst>
        </pc:spChg>
        <pc:spChg chg="add del">
          <ac:chgData name="Lewis, Shelia F - ETA" userId="aef9cce1-c344-458b-b153-c527c8752728" providerId="ADAL" clId="{E61F83C6-63F1-46F3-BB33-330F949881DC}" dt="2024-01-10T17:54:01.042" v="270" actId="26606"/>
          <ac:spMkLst>
            <pc:docMk/>
            <pc:sldMk cId="4127182197" sldId="2147327204"/>
            <ac:spMk id="1081" creationId="{8950AD4C-6AF3-49F8-94E1-DBCAFB39478B}"/>
          </ac:spMkLst>
        </pc:spChg>
        <pc:spChg chg="add del">
          <ac:chgData name="Lewis, Shelia F - ETA" userId="aef9cce1-c344-458b-b153-c527c8752728" providerId="ADAL" clId="{E61F83C6-63F1-46F3-BB33-330F949881DC}" dt="2024-01-10T17:54:01.042" v="270" actId="26606"/>
          <ac:spMkLst>
            <pc:docMk/>
            <pc:sldMk cId="4127182197" sldId="2147327204"/>
            <ac:spMk id="1082" creationId="{0ACBD85E-A404-45CB-B532-1039E479D4C6}"/>
          </ac:spMkLst>
        </pc:spChg>
        <pc:spChg chg="add del">
          <ac:chgData name="Lewis, Shelia F - ETA" userId="aef9cce1-c344-458b-b153-c527c8752728" providerId="ADAL" clId="{E61F83C6-63F1-46F3-BB33-330F949881DC}" dt="2024-01-10T17:54:01.042" v="270" actId="26606"/>
          <ac:spMkLst>
            <pc:docMk/>
            <pc:sldMk cId="4127182197" sldId="2147327204"/>
            <ac:spMk id="1083" creationId="{DB1626B1-BAC7-4893-A5AC-620597685187}"/>
          </ac:spMkLst>
        </pc:spChg>
        <pc:spChg chg="add del">
          <ac:chgData name="Lewis, Shelia F - ETA" userId="aef9cce1-c344-458b-b153-c527c8752728" providerId="ADAL" clId="{E61F83C6-63F1-46F3-BB33-330F949881DC}" dt="2024-01-10T17:54:01.042" v="270" actId="26606"/>
          <ac:spMkLst>
            <pc:docMk/>
            <pc:sldMk cId="4127182197" sldId="2147327204"/>
            <ac:spMk id="1084" creationId="{D64E9910-51FE-45BF-973D-9D2401FD3C63}"/>
          </ac:spMkLst>
        </pc:spChg>
        <pc:spChg chg="add del">
          <ac:chgData name="Lewis, Shelia F - ETA" userId="aef9cce1-c344-458b-b153-c527c8752728" providerId="ADAL" clId="{E61F83C6-63F1-46F3-BB33-330F949881DC}" dt="2024-01-10T17:54:02.610" v="272" actId="26606"/>
          <ac:spMkLst>
            <pc:docMk/>
            <pc:sldMk cId="4127182197" sldId="2147327204"/>
            <ac:spMk id="1086" creationId="{22F15A2D-2324-487D-A02A-BF46C5C580EB}"/>
          </ac:spMkLst>
        </pc:spChg>
        <pc:spChg chg="add del">
          <ac:chgData name="Lewis, Shelia F - ETA" userId="aef9cce1-c344-458b-b153-c527c8752728" providerId="ADAL" clId="{E61F83C6-63F1-46F3-BB33-330F949881DC}" dt="2024-01-10T17:54:02.610" v="272" actId="26606"/>
          <ac:spMkLst>
            <pc:docMk/>
            <pc:sldMk cId="4127182197" sldId="2147327204"/>
            <ac:spMk id="1087" creationId="{17A7F34E-D418-47E2-9F86-2C45BBC31210}"/>
          </ac:spMkLst>
        </pc:spChg>
        <pc:spChg chg="add del">
          <ac:chgData name="Lewis, Shelia F - ETA" userId="aef9cce1-c344-458b-b153-c527c8752728" providerId="ADAL" clId="{E61F83C6-63F1-46F3-BB33-330F949881DC}" dt="2024-01-10T17:54:02.610" v="272" actId="26606"/>
          <ac:spMkLst>
            <pc:docMk/>
            <pc:sldMk cId="4127182197" sldId="2147327204"/>
            <ac:spMk id="1088" creationId="{2AEAFA59-923A-4F54-8B49-44C970BCC323}"/>
          </ac:spMkLst>
        </pc:spChg>
        <pc:spChg chg="add del">
          <ac:chgData name="Lewis, Shelia F - ETA" userId="aef9cce1-c344-458b-b153-c527c8752728" providerId="ADAL" clId="{E61F83C6-63F1-46F3-BB33-330F949881DC}" dt="2024-01-10T17:54:04.854" v="274" actId="26606"/>
          <ac:spMkLst>
            <pc:docMk/>
            <pc:sldMk cId="4127182197" sldId="2147327204"/>
            <ac:spMk id="1090" creationId="{C7F55EAC-550A-4BDD-9099-3F20B8FA0EBC}"/>
          </ac:spMkLst>
        </pc:spChg>
        <pc:spChg chg="add del">
          <ac:chgData name="Lewis, Shelia F - ETA" userId="aef9cce1-c344-458b-b153-c527c8752728" providerId="ADAL" clId="{E61F83C6-63F1-46F3-BB33-330F949881DC}" dt="2024-01-10T17:54:04.854" v="274" actId="26606"/>
          <ac:spMkLst>
            <pc:docMk/>
            <pc:sldMk cId="4127182197" sldId="2147327204"/>
            <ac:spMk id="1091" creationId="{DC4F5A5F-493F-49AE-89B6-D5AF5EBC8B0E}"/>
          </ac:spMkLst>
        </pc:spChg>
        <pc:spChg chg="add del">
          <ac:chgData name="Lewis, Shelia F - ETA" userId="aef9cce1-c344-458b-b153-c527c8752728" providerId="ADAL" clId="{E61F83C6-63F1-46F3-BB33-330F949881DC}" dt="2024-01-10T17:54:06.697" v="276" actId="26606"/>
          <ac:spMkLst>
            <pc:docMk/>
            <pc:sldMk cId="4127182197" sldId="2147327204"/>
            <ac:spMk id="1093" creationId="{E722B2DD-E14D-4972-9D98-5D6E61B1B2D2}"/>
          </ac:spMkLst>
        </pc:spChg>
        <pc:spChg chg="add del">
          <ac:chgData name="Lewis, Shelia F - ETA" userId="aef9cce1-c344-458b-b153-c527c8752728" providerId="ADAL" clId="{E61F83C6-63F1-46F3-BB33-330F949881DC}" dt="2024-01-10T17:54:06.697" v="276" actId="26606"/>
          <ac:spMkLst>
            <pc:docMk/>
            <pc:sldMk cId="4127182197" sldId="2147327204"/>
            <ac:spMk id="1094" creationId="{0CFB124C-4B0C-4A81-8633-17257B151642}"/>
          </ac:spMkLst>
        </pc:spChg>
        <pc:spChg chg="add del">
          <ac:chgData name="Lewis, Shelia F - ETA" userId="aef9cce1-c344-458b-b153-c527c8752728" providerId="ADAL" clId="{E61F83C6-63F1-46F3-BB33-330F949881DC}" dt="2024-01-10T17:54:08.468" v="278" actId="26606"/>
          <ac:spMkLst>
            <pc:docMk/>
            <pc:sldMk cId="4127182197" sldId="2147327204"/>
            <ac:spMk id="1096" creationId="{7BDAC5B6-20CE-447F-8BA1-F2274AC7AE5B}"/>
          </ac:spMkLst>
        </pc:spChg>
        <pc:spChg chg="add del">
          <ac:chgData name="Lewis, Shelia F - ETA" userId="aef9cce1-c344-458b-b153-c527c8752728" providerId="ADAL" clId="{E61F83C6-63F1-46F3-BB33-330F949881DC}" dt="2024-01-10T17:54:08.468" v="278" actId="26606"/>
          <ac:spMkLst>
            <pc:docMk/>
            <pc:sldMk cId="4127182197" sldId="2147327204"/>
            <ac:spMk id="1097" creationId="{D1D22B31-BF8F-446B-9009-8A251FB177CB}"/>
          </ac:spMkLst>
        </pc:spChg>
        <pc:spChg chg="add del">
          <ac:chgData name="Lewis, Shelia F - ETA" userId="aef9cce1-c344-458b-b153-c527c8752728" providerId="ADAL" clId="{E61F83C6-63F1-46F3-BB33-330F949881DC}" dt="2024-01-10T17:54:16.551" v="280" actId="26606"/>
          <ac:spMkLst>
            <pc:docMk/>
            <pc:sldMk cId="4127182197" sldId="2147327204"/>
            <ac:spMk id="1099" creationId="{8950AD4C-6AF3-49F8-94E1-DBCAFB39478B}"/>
          </ac:spMkLst>
        </pc:spChg>
        <pc:spChg chg="add del">
          <ac:chgData name="Lewis, Shelia F - ETA" userId="aef9cce1-c344-458b-b153-c527c8752728" providerId="ADAL" clId="{E61F83C6-63F1-46F3-BB33-330F949881DC}" dt="2024-01-10T17:54:16.551" v="280" actId="26606"/>
          <ac:spMkLst>
            <pc:docMk/>
            <pc:sldMk cId="4127182197" sldId="2147327204"/>
            <ac:spMk id="1100" creationId="{2F0E00C3-4613-415F-BE3A-78FBAD9061C0}"/>
          </ac:spMkLst>
        </pc:spChg>
        <pc:spChg chg="add del">
          <ac:chgData name="Lewis, Shelia F - ETA" userId="aef9cce1-c344-458b-b153-c527c8752728" providerId="ADAL" clId="{E61F83C6-63F1-46F3-BB33-330F949881DC}" dt="2024-01-10T17:54:16.551" v="280" actId="26606"/>
          <ac:spMkLst>
            <pc:docMk/>
            <pc:sldMk cId="4127182197" sldId="2147327204"/>
            <ac:spMk id="1101" creationId="{8DBEAE55-3EA1-41D7-A212-5F7D8986C1F2}"/>
          </ac:spMkLst>
        </pc:spChg>
        <pc:spChg chg="add del">
          <ac:chgData name="Lewis, Shelia F - ETA" userId="aef9cce1-c344-458b-b153-c527c8752728" providerId="ADAL" clId="{E61F83C6-63F1-46F3-BB33-330F949881DC}" dt="2024-01-10T17:54:29.849" v="282" actId="26606"/>
          <ac:spMkLst>
            <pc:docMk/>
            <pc:sldMk cId="4127182197" sldId="2147327204"/>
            <ac:spMk id="1103" creationId="{C3862298-AF85-4572-BED3-52E573EBD410}"/>
          </ac:spMkLst>
        </pc:spChg>
        <pc:spChg chg="add del">
          <ac:chgData name="Lewis, Shelia F - ETA" userId="aef9cce1-c344-458b-b153-c527c8752728" providerId="ADAL" clId="{E61F83C6-63F1-46F3-BB33-330F949881DC}" dt="2024-01-10T17:54:29.849" v="282" actId="26606"/>
          <ac:spMkLst>
            <pc:docMk/>
            <pc:sldMk cId="4127182197" sldId="2147327204"/>
            <ac:spMk id="1104" creationId="{03E485DD-0C12-45BC-A361-28152A03BB93}"/>
          </ac:spMkLst>
        </pc:spChg>
        <pc:spChg chg="add del">
          <ac:chgData name="Lewis, Shelia F - ETA" userId="aef9cce1-c344-458b-b153-c527c8752728" providerId="ADAL" clId="{E61F83C6-63F1-46F3-BB33-330F949881DC}" dt="2024-01-10T17:54:29.849" v="282" actId="26606"/>
          <ac:spMkLst>
            <pc:docMk/>
            <pc:sldMk cId="4127182197" sldId="2147327204"/>
            <ac:spMk id="1105" creationId="{6D6B998F-CA62-4EE6-B7E7-046377D4F7EF}"/>
          </ac:spMkLst>
        </pc:spChg>
        <pc:spChg chg="add del">
          <ac:chgData name="Lewis, Shelia F - ETA" userId="aef9cce1-c344-458b-b153-c527c8752728" providerId="ADAL" clId="{E61F83C6-63F1-46F3-BB33-330F949881DC}" dt="2024-01-10T17:55:28.009" v="290" actId="26606"/>
          <ac:spMkLst>
            <pc:docMk/>
            <pc:sldMk cId="4127182197" sldId="2147327204"/>
            <ac:spMk id="1107" creationId="{D153EDB2-4AAD-43F4-AE78-4D326C813369}"/>
          </ac:spMkLst>
        </pc:spChg>
        <pc:spChg chg="add del">
          <ac:chgData name="Lewis, Shelia F - ETA" userId="aef9cce1-c344-458b-b153-c527c8752728" providerId="ADAL" clId="{E61F83C6-63F1-46F3-BB33-330F949881DC}" dt="2024-01-10T17:55:20.902" v="287" actId="26606"/>
          <ac:spMkLst>
            <pc:docMk/>
            <pc:sldMk cId="4127182197" sldId="2147327204"/>
            <ac:spMk id="1115" creationId="{42A4FC2C-047E-45A5-965D-8E1E3BF09BC6}"/>
          </ac:spMkLst>
        </pc:spChg>
        <pc:spChg chg="add del">
          <ac:chgData name="Lewis, Shelia F - ETA" userId="aef9cce1-c344-458b-b153-c527c8752728" providerId="ADAL" clId="{E61F83C6-63F1-46F3-BB33-330F949881DC}" dt="2024-01-10T17:55:28" v="289" actId="26606"/>
          <ac:spMkLst>
            <pc:docMk/>
            <pc:sldMk cId="4127182197" sldId="2147327204"/>
            <ac:spMk id="1117" creationId="{E2384209-CB15-4CDF-9D31-C44FD9A3F20D}"/>
          </ac:spMkLst>
        </pc:spChg>
        <pc:spChg chg="add del">
          <ac:chgData name="Lewis, Shelia F - ETA" userId="aef9cce1-c344-458b-b153-c527c8752728" providerId="ADAL" clId="{E61F83C6-63F1-46F3-BB33-330F949881DC}" dt="2024-01-10T17:55:28" v="289" actId="26606"/>
          <ac:spMkLst>
            <pc:docMk/>
            <pc:sldMk cId="4127182197" sldId="2147327204"/>
            <ac:spMk id="1118" creationId="{AB8C311F-7253-4AED-9701-7FC0708C41C7}"/>
          </ac:spMkLst>
        </pc:spChg>
        <pc:spChg chg="add del">
          <ac:chgData name="Lewis, Shelia F - ETA" userId="aef9cce1-c344-458b-b153-c527c8752728" providerId="ADAL" clId="{E61F83C6-63F1-46F3-BB33-330F949881DC}" dt="2024-01-10T17:55:28" v="289" actId="26606"/>
          <ac:spMkLst>
            <pc:docMk/>
            <pc:sldMk cId="4127182197" sldId="2147327204"/>
            <ac:spMk id="1119" creationId="{2633B3B5-CC90-43F0-8714-D31D1F3F0209}"/>
          </ac:spMkLst>
        </pc:spChg>
        <pc:spChg chg="add del">
          <ac:chgData name="Lewis, Shelia F - ETA" userId="aef9cce1-c344-458b-b153-c527c8752728" providerId="ADAL" clId="{E61F83C6-63F1-46F3-BB33-330F949881DC}" dt="2024-01-10T17:55:28" v="289" actId="26606"/>
          <ac:spMkLst>
            <pc:docMk/>
            <pc:sldMk cId="4127182197" sldId="2147327204"/>
            <ac:spMk id="1121" creationId="{A8D57A06-A426-446D-B02C-A2DC6B62E45E}"/>
          </ac:spMkLst>
        </pc:spChg>
        <pc:spChg chg="add del">
          <ac:chgData name="Lewis, Shelia F - ETA" userId="aef9cce1-c344-458b-b153-c527c8752728" providerId="ADAL" clId="{E61F83C6-63F1-46F3-BB33-330F949881DC}" dt="2024-01-11T13:43:12.776" v="292" actId="26606"/>
          <ac:spMkLst>
            <pc:docMk/>
            <pc:sldMk cId="4127182197" sldId="2147327204"/>
            <ac:spMk id="1131" creationId="{42A4FC2C-047E-45A5-965D-8E1E3BF09BC6}"/>
          </ac:spMkLst>
        </pc:spChg>
        <pc:spChg chg="add del">
          <ac:chgData name="Lewis, Shelia F - ETA" userId="aef9cce1-c344-458b-b153-c527c8752728" providerId="ADAL" clId="{E61F83C6-63F1-46F3-BB33-330F949881DC}" dt="2024-01-11T13:43:14.921" v="294" actId="26606"/>
          <ac:spMkLst>
            <pc:docMk/>
            <pc:sldMk cId="4127182197" sldId="2147327204"/>
            <ac:spMk id="1133" creationId="{49D2FB46-4858-EF0E-0495-439BCECA839D}"/>
          </ac:spMkLst>
        </pc:spChg>
        <pc:spChg chg="add del">
          <ac:chgData name="Lewis, Shelia F - ETA" userId="aef9cce1-c344-458b-b153-c527c8752728" providerId="ADAL" clId="{E61F83C6-63F1-46F3-BB33-330F949881DC}" dt="2024-01-11T13:43:14.921" v="294" actId="26606"/>
          <ac:spMkLst>
            <pc:docMk/>
            <pc:sldMk cId="4127182197" sldId="2147327204"/>
            <ac:spMk id="1134" creationId="{DDDE8F1B-7D12-DA50-6CB4-E966337CB378}"/>
          </ac:spMkLst>
        </pc:spChg>
        <pc:spChg chg="add del">
          <ac:chgData name="Lewis, Shelia F - ETA" userId="aef9cce1-c344-458b-b153-c527c8752728" providerId="ADAL" clId="{E61F83C6-63F1-46F3-BB33-330F949881DC}" dt="2024-01-11T13:43:14.921" v="294" actId="26606"/>
          <ac:spMkLst>
            <pc:docMk/>
            <pc:sldMk cId="4127182197" sldId="2147327204"/>
            <ac:spMk id="1135" creationId="{EE39E8A4-1A69-6598-E450-4F053866DAAA}"/>
          </ac:spMkLst>
        </pc:spChg>
        <pc:spChg chg="add del">
          <ac:chgData name="Lewis, Shelia F - ETA" userId="aef9cce1-c344-458b-b153-c527c8752728" providerId="ADAL" clId="{E61F83C6-63F1-46F3-BB33-330F949881DC}" dt="2024-01-11T13:43:14.921" v="294" actId="26606"/>
          <ac:spMkLst>
            <pc:docMk/>
            <pc:sldMk cId="4127182197" sldId="2147327204"/>
            <ac:spMk id="1137" creationId="{D6F65BD2-2754-E0E9-CFE6-19FD22182840}"/>
          </ac:spMkLst>
        </pc:spChg>
        <pc:spChg chg="add del">
          <ac:chgData name="Lewis, Shelia F - ETA" userId="aef9cce1-c344-458b-b153-c527c8752728" providerId="ADAL" clId="{E61F83C6-63F1-46F3-BB33-330F949881DC}" dt="2024-01-11T13:43:14.921" v="294" actId="26606"/>
          <ac:spMkLst>
            <pc:docMk/>
            <pc:sldMk cId="4127182197" sldId="2147327204"/>
            <ac:spMk id="1139" creationId="{59FF3D06-BE9A-23D0-7FE5-BC81DE93164B}"/>
          </ac:spMkLst>
        </pc:spChg>
        <pc:spChg chg="add del">
          <ac:chgData name="Lewis, Shelia F - ETA" userId="aef9cce1-c344-458b-b153-c527c8752728" providerId="ADAL" clId="{E61F83C6-63F1-46F3-BB33-330F949881DC}" dt="2024-01-11T13:49:24.761" v="437" actId="26606"/>
          <ac:spMkLst>
            <pc:docMk/>
            <pc:sldMk cId="4127182197" sldId="2147327204"/>
            <ac:spMk id="1156" creationId="{D153EDB2-4AAD-43F4-AE78-4D326C813369}"/>
          </ac:spMkLst>
        </pc:spChg>
        <pc:spChg chg="add del">
          <ac:chgData name="Lewis, Shelia F - ETA" userId="aef9cce1-c344-458b-b153-c527c8752728" providerId="ADAL" clId="{E61F83C6-63F1-46F3-BB33-330F949881DC}" dt="2024-01-11T13:49:29.207" v="441" actId="26606"/>
          <ac:spMkLst>
            <pc:docMk/>
            <pc:sldMk cId="4127182197" sldId="2147327204"/>
            <ac:spMk id="1160" creationId="{2AEAFA59-923A-4F54-8B49-44C970BCC323}"/>
          </ac:spMkLst>
        </pc:spChg>
        <pc:spChg chg="add del">
          <ac:chgData name="Lewis, Shelia F - ETA" userId="aef9cce1-c344-458b-b153-c527c8752728" providerId="ADAL" clId="{E61F83C6-63F1-46F3-BB33-330F949881DC}" dt="2024-01-11T13:49:29.207" v="441" actId="26606"/>
          <ac:spMkLst>
            <pc:docMk/>
            <pc:sldMk cId="4127182197" sldId="2147327204"/>
            <ac:spMk id="1167" creationId="{22F15A2D-2324-487D-A02A-BF46C5C580EB}"/>
          </ac:spMkLst>
        </pc:spChg>
        <pc:spChg chg="add del">
          <ac:chgData name="Lewis, Shelia F - ETA" userId="aef9cce1-c344-458b-b153-c527c8752728" providerId="ADAL" clId="{E61F83C6-63F1-46F3-BB33-330F949881DC}" dt="2024-01-11T13:49:29.207" v="441" actId="26606"/>
          <ac:spMkLst>
            <pc:docMk/>
            <pc:sldMk cId="4127182197" sldId="2147327204"/>
            <ac:spMk id="1168" creationId="{17A7F34E-D418-47E2-9F86-2C45BBC31210}"/>
          </ac:spMkLst>
        </pc:spChg>
        <pc:spChg chg="add del">
          <ac:chgData name="Lewis, Shelia F - ETA" userId="aef9cce1-c344-458b-b153-c527c8752728" providerId="ADAL" clId="{E61F83C6-63F1-46F3-BB33-330F949881DC}" dt="2024-01-11T13:49:46.824" v="443" actId="26606"/>
          <ac:spMkLst>
            <pc:docMk/>
            <pc:sldMk cId="4127182197" sldId="2147327204"/>
            <ac:spMk id="1170" creationId="{C7F55EAC-550A-4BDD-9099-3F20B8FA0EBC}"/>
          </ac:spMkLst>
        </pc:spChg>
        <pc:spChg chg="add del">
          <ac:chgData name="Lewis, Shelia F - ETA" userId="aef9cce1-c344-458b-b153-c527c8752728" providerId="ADAL" clId="{E61F83C6-63F1-46F3-BB33-330F949881DC}" dt="2024-01-11T13:49:46.824" v="443" actId="26606"/>
          <ac:spMkLst>
            <pc:docMk/>
            <pc:sldMk cId="4127182197" sldId="2147327204"/>
            <ac:spMk id="1171" creationId="{DC4F5A5F-493F-49AE-89B6-D5AF5EBC8B0E}"/>
          </ac:spMkLst>
        </pc:spChg>
        <pc:spChg chg="add del">
          <ac:chgData name="Lewis, Shelia F - ETA" userId="aef9cce1-c344-458b-b153-c527c8752728" providerId="ADAL" clId="{E61F83C6-63F1-46F3-BB33-330F949881DC}" dt="2024-01-11T13:50:27.193" v="470" actId="26606"/>
          <ac:spMkLst>
            <pc:docMk/>
            <pc:sldMk cId="4127182197" sldId="2147327204"/>
            <ac:spMk id="1173" creationId="{D153EDB2-4AAD-43F4-AE78-4D326C813369}"/>
          </ac:spMkLst>
        </pc:spChg>
        <pc:spChg chg="add del">
          <ac:chgData name="Lewis, Shelia F - ETA" userId="aef9cce1-c344-458b-b153-c527c8752728" providerId="ADAL" clId="{E61F83C6-63F1-46F3-BB33-330F949881DC}" dt="2024-01-11T13:50:13.198" v="461" actId="26606"/>
          <ac:spMkLst>
            <pc:docMk/>
            <pc:sldMk cId="4127182197" sldId="2147327204"/>
            <ac:spMk id="1180" creationId="{8950AD4C-6AF3-49F8-94E1-DBCAFB39478B}"/>
          </ac:spMkLst>
        </pc:spChg>
        <pc:spChg chg="add del">
          <ac:chgData name="Lewis, Shelia F - ETA" userId="aef9cce1-c344-458b-b153-c527c8752728" providerId="ADAL" clId="{E61F83C6-63F1-46F3-BB33-330F949881DC}" dt="2024-01-11T13:50:13.198" v="461" actId="26606"/>
          <ac:spMkLst>
            <pc:docMk/>
            <pc:sldMk cId="4127182197" sldId="2147327204"/>
            <ac:spMk id="1182" creationId="{0ACBD85E-A404-45CB-B532-1039E479D4C6}"/>
          </ac:spMkLst>
        </pc:spChg>
        <pc:spChg chg="add del">
          <ac:chgData name="Lewis, Shelia F - ETA" userId="aef9cce1-c344-458b-b153-c527c8752728" providerId="ADAL" clId="{E61F83C6-63F1-46F3-BB33-330F949881DC}" dt="2024-01-11T13:50:13.198" v="461" actId="26606"/>
          <ac:spMkLst>
            <pc:docMk/>
            <pc:sldMk cId="4127182197" sldId="2147327204"/>
            <ac:spMk id="1184" creationId="{DB1626B1-BAC7-4893-A5AC-620597685187}"/>
          </ac:spMkLst>
        </pc:spChg>
        <pc:spChg chg="add del">
          <ac:chgData name="Lewis, Shelia F - ETA" userId="aef9cce1-c344-458b-b153-c527c8752728" providerId="ADAL" clId="{E61F83C6-63F1-46F3-BB33-330F949881DC}" dt="2024-01-11T13:50:13.198" v="461" actId="26606"/>
          <ac:spMkLst>
            <pc:docMk/>
            <pc:sldMk cId="4127182197" sldId="2147327204"/>
            <ac:spMk id="1186" creationId="{D64E9910-51FE-45BF-973D-9D2401FD3C63}"/>
          </ac:spMkLst>
        </pc:spChg>
        <pc:spChg chg="add del">
          <ac:chgData name="Lewis, Shelia F - ETA" userId="aef9cce1-c344-458b-b153-c527c8752728" providerId="ADAL" clId="{E61F83C6-63F1-46F3-BB33-330F949881DC}" dt="2024-01-11T13:50:16.082" v="463" actId="26606"/>
          <ac:spMkLst>
            <pc:docMk/>
            <pc:sldMk cId="4127182197" sldId="2147327204"/>
            <ac:spMk id="1188" creationId="{D153EDB2-4AAD-43F4-AE78-4D326C813369}"/>
          </ac:spMkLst>
        </pc:spChg>
        <pc:spChg chg="add del">
          <ac:chgData name="Lewis, Shelia F - ETA" userId="aef9cce1-c344-458b-b153-c527c8752728" providerId="ADAL" clId="{E61F83C6-63F1-46F3-BB33-330F949881DC}" dt="2024-01-11T13:50:19.867" v="465" actId="26606"/>
          <ac:spMkLst>
            <pc:docMk/>
            <pc:sldMk cId="4127182197" sldId="2147327204"/>
            <ac:spMk id="1193" creationId="{22F15A2D-2324-487D-A02A-BF46C5C580EB}"/>
          </ac:spMkLst>
        </pc:spChg>
        <pc:spChg chg="add del">
          <ac:chgData name="Lewis, Shelia F - ETA" userId="aef9cce1-c344-458b-b153-c527c8752728" providerId="ADAL" clId="{E61F83C6-63F1-46F3-BB33-330F949881DC}" dt="2024-01-11T13:50:19.867" v="465" actId="26606"/>
          <ac:spMkLst>
            <pc:docMk/>
            <pc:sldMk cId="4127182197" sldId="2147327204"/>
            <ac:spMk id="1194" creationId="{17A7F34E-D418-47E2-9F86-2C45BBC31210}"/>
          </ac:spMkLst>
        </pc:spChg>
        <pc:spChg chg="add del">
          <ac:chgData name="Lewis, Shelia F - ETA" userId="aef9cce1-c344-458b-b153-c527c8752728" providerId="ADAL" clId="{E61F83C6-63F1-46F3-BB33-330F949881DC}" dt="2024-01-11T13:50:19.867" v="465" actId="26606"/>
          <ac:spMkLst>
            <pc:docMk/>
            <pc:sldMk cId="4127182197" sldId="2147327204"/>
            <ac:spMk id="1195" creationId="{2AEAFA59-923A-4F54-8B49-44C970BCC323}"/>
          </ac:spMkLst>
        </pc:spChg>
        <pc:spChg chg="add del">
          <ac:chgData name="Lewis, Shelia F - ETA" userId="aef9cce1-c344-458b-b153-c527c8752728" providerId="ADAL" clId="{E61F83C6-63F1-46F3-BB33-330F949881DC}" dt="2024-01-11T13:50:24.568" v="467" actId="26606"/>
          <ac:spMkLst>
            <pc:docMk/>
            <pc:sldMk cId="4127182197" sldId="2147327204"/>
            <ac:spMk id="1197" creationId="{8DAAB828-02C8-4111-AC14-FF5ACEDDFE37}"/>
          </ac:spMkLst>
        </pc:spChg>
        <pc:spChg chg="add del">
          <ac:chgData name="Lewis, Shelia F - ETA" userId="aef9cce1-c344-458b-b153-c527c8752728" providerId="ADAL" clId="{E61F83C6-63F1-46F3-BB33-330F949881DC}" dt="2024-01-11T13:50:27.178" v="469" actId="26606"/>
          <ac:spMkLst>
            <pc:docMk/>
            <pc:sldMk cId="4127182197" sldId="2147327204"/>
            <ac:spMk id="1201" creationId="{8950AD4C-6AF3-49F8-94E1-DBCAFB39478B}"/>
          </ac:spMkLst>
        </pc:spChg>
        <pc:spChg chg="add del">
          <ac:chgData name="Lewis, Shelia F - ETA" userId="aef9cce1-c344-458b-b153-c527c8752728" providerId="ADAL" clId="{E61F83C6-63F1-46F3-BB33-330F949881DC}" dt="2024-01-11T13:50:27.178" v="469" actId="26606"/>
          <ac:spMkLst>
            <pc:docMk/>
            <pc:sldMk cId="4127182197" sldId="2147327204"/>
            <ac:spMk id="1202" creationId="{2F0E00C3-4613-415F-BE3A-78FBAD9061C0}"/>
          </ac:spMkLst>
        </pc:spChg>
        <pc:spChg chg="add del">
          <ac:chgData name="Lewis, Shelia F - ETA" userId="aef9cce1-c344-458b-b153-c527c8752728" providerId="ADAL" clId="{E61F83C6-63F1-46F3-BB33-330F949881DC}" dt="2024-01-11T13:50:27.178" v="469" actId="26606"/>
          <ac:spMkLst>
            <pc:docMk/>
            <pc:sldMk cId="4127182197" sldId="2147327204"/>
            <ac:spMk id="1203" creationId="{8DBEAE55-3EA1-41D7-A212-5F7D8986C1F2}"/>
          </ac:spMkLst>
        </pc:spChg>
        <pc:spChg chg="add del">
          <ac:chgData name="Lewis, Shelia F - ETA" userId="aef9cce1-c344-458b-b153-c527c8752728" providerId="ADAL" clId="{E61F83C6-63F1-46F3-BB33-330F949881DC}" dt="2024-01-11T13:50:27.178" v="469" actId="26606"/>
          <ac:spMkLst>
            <pc:docMk/>
            <pc:sldMk cId="4127182197" sldId="2147327204"/>
            <ac:spMk id="1204" creationId="{CFC5F0E7-644F-4101-BE72-12825CF537E7}"/>
          </ac:spMkLst>
        </pc:spChg>
        <pc:spChg chg="add">
          <ac:chgData name="Lewis, Shelia F - ETA" userId="aef9cce1-c344-458b-b153-c527c8752728" providerId="ADAL" clId="{E61F83C6-63F1-46F3-BB33-330F949881DC}" dt="2024-01-11T13:50:27.193" v="470" actId="26606"/>
          <ac:spMkLst>
            <pc:docMk/>
            <pc:sldMk cId="4127182197" sldId="2147327204"/>
            <ac:spMk id="1206" creationId="{8950AD4C-6AF3-49F8-94E1-DBCAFB39478B}"/>
          </ac:spMkLst>
        </pc:spChg>
        <pc:spChg chg="add">
          <ac:chgData name="Lewis, Shelia F - ETA" userId="aef9cce1-c344-458b-b153-c527c8752728" providerId="ADAL" clId="{E61F83C6-63F1-46F3-BB33-330F949881DC}" dt="2024-01-11T13:50:27.193" v="470" actId="26606"/>
          <ac:spMkLst>
            <pc:docMk/>
            <pc:sldMk cId="4127182197" sldId="2147327204"/>
            <ac:spMk id="1207" creationId="{072DC3EE-C469-49E0-A83D-CA3BE525C59A}"/>
          </ac:spMkLst>
        </pc:spChg>
        <pc:spChg chg="add">
          <ac:chgData name="Lewis, Shelia F - ETA" userId="aef9cce1-c344-458b-b153-c527c8752728" providerId="ADAL" clId="{E61F83C6-63F1-46F3-BB33-330F949881DC}" dt="2024-01-11T13:50:27.193" v="470" actId="26606"/>
          <ac:spMkLst>
            <pc:docMk/>
            <pc:sldMk cId="4127182197" sldId="2147327204"/>
            <ac:spMk id="1208" creationId="{8DBEAE55-3EA1-41D7-A212-5F7D8986C1F2}"/>
          </ac:spMkLst>
        </pc:spChg>
        <pc:spChg chg="add">
          <ac:chgData name="Lewis, Shelia F - ETA" userId="aef9cce1-c344-458b-b153-c527c8752728" providerId="ADAL" clId="{E61F83C6-63F1-46F3-BB33-330F949881DC}" dt="2024-01-11T13:50:27.193" v="470" actId="26606"/>
          <ac:spMkLst>
            <pc:docMk/>
            <pc:sldMk cId="4127182197" sldId="2147327204"/>
            <ac:spMk id="1209" creationId="{CFC5F0E7-644F-4101-BE72-12825CF537E7}"/>
          </ac:spMkLst>
        </pc:spChg>
        <pc:grpChg chg="add del mod">
          <ac:chgData name="Lewis, Shelia F - ETA" userId="aef9cce1-c344-458b-b153-c527c8752728" providerId="ADAL" clId="{E61F83C6-63F1-46F3-BB33-330F949881DC}" dt="2024-01-11T13:52:30.059" v="480" actId="478"/>
          <ac:grpSpMkLst>
            <pc:docMk/>
            <pc:sldMk cId="4127182197" sldId="2147327204"/>
            <ac:grpSpMk id="8" creationId="{6B923752-1FF2-B070-FB47-FB66FC2BE3B6}"/>
          </ac:grpSpMkLst>
        </pc:grpChg>
        <pc:grpChg chg="del mod topLvl">
          <ac:chgData name="Lewis, Shelia F - ETA" userId="aef9cce1-c344-458b-b153-c527c8752728" providerId="ADAL" clId="{E61F83C6-63F1-46F3-BB33-330F949881DC}" dt="2024-01-11T13:53:34.125" v="483" actId="478"/>
          <ac:grpSpMkLst>
            <pc:docMk/>
            <pc:sldMk cId="4127182197" sldId="2147327204"/>
            <ac:grpSpMk id="9" creationId="{69E6305B-C683-0E0A-E47C-D2E582D38946}"/>
          </ac:grpSpMkLst>
        </pc:grpChg>
        <pc:grpChg chg="del mod topLvl">
          <ac:chgData name="Lewis, Shelia F - ETA" userId="aef9cce1-c344-458b-b153-c527c8752728" providerId="ADAL" clId="{E61F83C6-63F1-46F3-BB33-330F949881DC}" dt="2024-01-11T13:58:09.663" v="542" actId="478"/>
          <ac:grpSpMkLst>
            <pc:docMk/>
            <pc:sldMk cId="4127182197" sldId="2147327204"/>
            <ac:grpSpMk id="11" creationId="{8672419C-4D32-ED06-13C4-F6A3BFE8AFF3}"/>
          </ac:grpSpMkLst>
        </pc:grpChg>
        <pc:grpChg chg="mod topLvl">
          <ac:chgData name="Lewis, Shelia F - ETA" userId="aef9cce1-c344-458b-b153-c527c8752728" providerId="ADAL" clId="{E61F83C6-63F1-46F3-BB33-330F949881DC}" dt="2024-01-11T13:58:43.819" v="547" actId="1076"/>
          <ac:grpSpMkLst>
            <pc:docMk/>
            <pc:sldMk cId="4127182197" sldId="2147327204"/>
            <ac:grpSpMk id="13" creationId="{7CD956CF-18B1-D1BF-F4F9-E036C031901B}"/>
          </ac:grpSpMkLst>
        </pc:grpChg>
        <pc:grpChg chg="add del">
          <ac:chgData name="Lewis, Shelia F - ETA" userId="aef9cce1-c344-458b-b153-c527c8752728" providerId="ADAL" clId="{E61F83C6-63F1-46F3-BB33-330F949881DC}" dt="2024-01-10T17:52:52.765" v="224" actId="26606"/>
          <ac:grpSpMkLst>
            <pc:docMk/>
            <pc:sldMk cId="4127182197" sldId="2147327204"/>
            <ac:grpSpMk id="1047" creationId="{58495BCC-CE77-4CC2-952E-846F41119FD5}"/>
          </ac:grpSpMkLst>
        </pc:grpChg>
        <pc:grpChg chg="add del">
          <ac:chgData name="Lewis, Shelia F - ETA" userId="aef9cce1-c344-458b-b153-c527c8752728" providerId="ADAL" clId="{E61F83C6-63F1-46F3-BB33-330F949881DC}" dt="2024-01-10T17:52:57.167" v="228" actId="26606"/>
          <ac:grpSpMkLst>
            <pc:docMk/>
            <pc:sldMk cId="4127182197" sldId="2147327204"/>
            <ac:grpSpMk id="1054" creationId="{C32D4553-E775-4F16-9A6F-FED8D166A5B7}"/>
          </ac:grpSpMkLst>
        </pc:grpChg>
        <pc:grpChg chg="add del">
          <ac:chgData name="Lewis, Shelia F - ETA" userId="aef9cce1-c344-458b-b153-c527c8752728" providerId="ADAL" clId="{E61F83C6-63F1-46F3-BB33-330F949881DC}" dt="2024-01-10T17:54:29.863" v="283" actId="26606"/>
          <ac:grpSpMkLst>
            <pc:docMk/>
            <pc:sldMk cId="4127182197" sldId="2147327204"/>
            <ac:grpSpMk id="1061" creationId="{A3CB7779-72E2-4E92-AE18-6BBC335DD881}"/>
          </ac:grpSpMkLst>
        </pc:grpChg>
        <pc:grpChg chg="add del">
          <ac:chgData name="Lewis, Shelia F - ETA" userId="aef9cce1-c344-458b-b153-c527c8752728" providerId="ADAL" clId="{E61F83C6-63F1-46F3-BB33-330F949881DC}" dt="2024-01-10T17:53:58.677" v="268" actId="26606"/>
          <ac:grpSpMkLst>
            <pc:docMk/>
            <pc:sldMk cId="4127182197" sldId="2147327204"/>
            <ac:grpSpMk id="1078" creationId="{A3CB7779-72E2-4E92-AE18-6BBC335DD881}"/>
          </ac:grpSpMkLst>
        </pc:grpChg>
        <pc:grpChg chg="add del">
          <ac:chgData name="Lewis, Shelia F - ETA" userId="aef9cce1-c344-458b-b153-c527c8752728" providerId="ADAL" clId="{E61F83C6-63F1-46F3-BB33-330F949881DC}" dt="2024-01-10T17:55:28.009" v="290" actId="26606"/>
          <ac:grpSpMkLst>
            <pc:docMk/>
            <pc:sldMk cId="4127182197" sldId="2147327204"/>
            <ac:grpSpMk id="1108" creationId="{A3CB7779-72E2-4E92-AE18-6BBC335DD881}"/>
          </ac:grpSpMkLst>
        </pc:grpChg>
        <pc:grpChg chg="add del">
          <ac:chgData name="Lewis, Shelia F - ETA" userId="aef9cce1-c344-458b-b153-c527c8752728" providerId="ADAL" clId="{E61F83C6-63F1-46F3-BB33-330F949881DC}" dt="2024-01-11T13:43:14.929" v="295" actId="26606"/>
          <ac:grpSpMkLst>
            <pc:docMk/>
            <pc:sldMk cId="4127182197" sldId="2147327204"/>
            <ac:grpSpMk id="1123" creationId="{26176824-7946-6969-3841-DD5C101DF42D}"/>
          </ac:grpSpMkLst>
        </pc:grpChg>
        <pc:grpChg chg="add del">
          <ac:chgData name="Lewis, Shelia F - ETA" userId="aef9cce1-c344-458b-b153-c527c8752728" providerId="ADAL" clId="{E61F83C6-63F1-46F3-BB33-330F949881DC}" dt="2024-01-11T13:45:07.380" v="380" actId="26606"/>
          <ac:grpSpMkLst>
            <pc:docMk/>
            <pc:sldMk cId="4127182197" sldId="2147327204"/>
            <ac:grpSpMk id="1141" creationId="{28BE0C02-CBCA-69B2-5D32-1D724544D123}"/>
          </ac:grpSpMkLst>
        </pc:grpChg>
        <pc:grpChg chg="add del">
          <ac:chgData name="Lewis, Shelia F - ETA" userId="aef9cce1-c344-458b-b153-c527c8752728" providerId="ADAL" clId="{E61F83C6-63F1-46F3-BB33-330F949881DC}" dt="2024-01-11T13:49:46.841" v="444" actId="26606"/>
          <ac:grpSpMkLst>
            <pc:docMk/>
            <pc:sldMk cId="4127182197" sldId="2147327204"/>
            <ac:grpSpMk id="1147" creationId="{A182C109-9E4C-3C96-8794-9411573CBDAF}"/>
          </ac:grpSpMkLst>
        </pc:grpChg>
        <pc:grpChg chg="add del">
          <ac:chgData name="Lewis, Shelia F - ETA" userId="aef9cce1-c344-458b-b153-c527c8752728" providerId="ADAL" clId="{E61F83C6-63F1-46F3-BB33-330F949881DC}" dt="2024-01-11T13:49:24.761" v="437" actId="26606"/>
          <ac:grpSpMkLst>
            <pc:docMk/>
            <pc:sldMk cId="4127182197" sldId="2147327204"/>
            <ac:grpSpMk id="1158" creationId="{A3CB7779-72E2-4E92-AE18-6BBC335DD881}"/>
          </ac:grpSpMkLst>
        </pc:grpChg>
        <pc:grpChg chg="add del">
          <ac:chgData name="Lewis, Shelia F - ETA" userId="aef9cce1-c344-458b-b153-c527c8752728" providerId="ADAL" clId="{E61F83C6-63F1-46F3-BB33-330F949881DC}" dt="2024-01-11T13:50:27.193" v="470" actId="26606"/>
          <ac:grpSpMkLst>
            <pc:docMk/>
            <pc:sldMk cId="4127182197" sldId="2147327204"/>
            <ac:grpSpMk id="1174" creationId="{A3CB7779-72E2-4E92-AE18-6BBC335DD881}"/>
          </ac:grpSpMkLst>
        </pc:grpChg>
        <pc:grpChg chg="add del">
          <ac:chgData name="Lewis, Shelia F - ETA" userId="aef9cce1-c344-458b-b153-c527c8752728" providerId="ADAL" clId="{E61F83C6-63F1-46F3-BB33-330F949881DC}" dt="2024-01-11T13:50:16.082" v="463" actId="26606"/>
          <ac:grpSpMkLst>
            <pc:docMk/>
            <pc:sldMk cId="4127182197" sldId="2147327204"/>
            <ac:grpSpMk id="1189" creationId="{A3CB7779-72E2-4E92-AE18-6BBC335DD881}"/>
          </ac:grpSpMkLst>
        </pc:grpChg>
        <pc:grpChg chg="add del">
          <ac:chgData name="Lewis, Shelia F - ETA" userId="aef9cce1-c344-458b-b153-c527c8752728" providerId="ADAL" clId="{E61F83C6-63F1-46F3-BB33-330F949881DC}" dt="2024-01-11T13:50:24.568" v="467" actId="26606"/>
          <ac:grpSpMkLst>
            <pc:docMk/>
            <pc:sldMk cId="4127182197" sldId="2147327204"/>
            <ac:grpSpMk id="1198" creationId="{C32D4553-E775-4F16-9A6F-FED8D166A5B7}"/>
          </ac:grpSpMkLst>
        </pc:grpChg>
        <pc:picChg chg="del mod topLvl">
          <ac:chgData name="Lewis, Shelia F - ETA" userId="aef9cce1-c344-458b-b153-c527c8752728" providerId="ADAL" clId="{E61F83C6-63F1-46F3-BB33-330F949881DC}" dt="2024-01-11T13:52:30.059" v="480" actId="478"/>
          <ac:picMkLst>
            <pc:docMk/>
            <pc:sldMk cId="4127182197" sldId="2147327204"/>
            <ac:picMk id="10" creationId="{663EB936-39BD-B51A-3D8A-E56005E92B89}"/>
          </ac:picMkLst>
        </pc:picChg>
        <pc:picChg chg="add mod">
          <ac:chgData name="Lewis, Shelia F - ETA" userId="aef9cce1-c344-458b-b153-c527c8752728" providerId="ADAL" clId="{E61F83C6-63F1-46F3-BB33-330F949881DC}" dt="2024-01-11T13:59:06.374" v="550" actId="1035"/>
          <ac:picMkLst>
            <pc:docMk/>
            <pc:sldMk cId="4127182197" sldId="2147327204"/>
            <ac:picMk id="18" creationId="{92239AD3-6D06-6336-FAA4-6D20B35DAD81}"/>
          </ac:picMkLst>
        </pc:picChg>
        <pc:picChg chg="add del mod ord">
          <ac:chgData name="Lewis, Shelia F - ETA" userId="aef9cce1-c344-458b-b153-c527c8752728" providerId="ADAL" clId="{E61F83C6-63F1-46F3-BB33-330F949881DC}" dt="2024-01-10T17:55:00.576" v="284" actId="478"/>
          <ac:picMkLst>
            <pc:docMk/>
            <pc:sldMk cId="4127182197" sldId="2147327204"/>
            <ac:picMk id="1026" creationId="{E4FA5C31-878B-67BE-0DF1-BF67B79D5926}"/>
          </ac:picMkLst>
        </pc:picChg>
        <pc:picChg chg="add del mod">
          <ac:chgData name="Lewis, Shelia F - ETA" userId="aef9cce1-c344-458b-b153-c527c8752728" providerId="ADAL" clId="{E61F83C6-63F1-46F3-BB33-330F949881DC}" dt="2024-01-11T13:48:41.923" v="382" actId="478"/>
          <ac:picMkLst>
            <pc:docMk/>
            <pc:sldMk cId="4127182197" sldId="2147327204"/>
            <ac:picMk id="1028" creationId="{BDF2C977-2CA4-DA84-FE5F-7C949E051B75}"/>
          </ac:picMkLst>
        </pc:picChg>
        <pc:picChg chg="add del mod">
          <ac:chgData name="Lewis, Shelia F - ETA" userId="aef9cce1-c344-458b-b153-c527c8752728" providerId="ADAL" clId="{E61F83C6-63F1-46F3-BB33-330F949881DC}" dt="2024-01-11T13:50:44.083" v="471" actId="478"/>
          <ac:picMkLst>
            <pc:docMk/>
            <pc:sldMk cId="4127182197" sldId="2147327204"/>
            <ac:picMk id="1030" creationId="{00E236FD-BA63-4836-2430-C5B55FA78318}"/>
          </ac:picMkLst>
        </pc:picChg>
        <pc:picChg chg="add del">
          <ac:chgData name="Lewis, Shelia F - ETA" userId="aef9cce1-c344-458b-b153-c527c8752728" providerId="ADAL" clId="{E61F83C6-63F1-46F3-BB33-330F949881DC}" dt="2024-01-11T13:54:19.762" v="486" actId="478"/>
          <ac:picMkLst>
            <pc:docMk/>
            <pc:sldMk cId="4127182197" sldId="2147327204"/>
            <ac:picMk id="1032" creationId="{C53CE12D-C0F8-3E8D-16B9-71A6DF0A35D8}"/>
          </ac:picMkLst>
        </pc:picChg>
        <pc:cxnChg chg="add del">
          <ac:chgData name="Lewis, Shelia F - ETA" userId="aef9cce1-c344-458b-b153-c527c8752728" providerId="ADAL" clId="{E61F83C6-63F1-46F3-BB33-330F949881DC}" dt="2024-01-11T13:49:28.145" v="439" actId="26606"/>
          <ac:cxnSpMkLst>
            <pc:docMk/>
            <pc:sldMk cId="4127182197" sldId="2147327204"/>
            <ac:cxnSpMk id="1165" creationId="{22F6364A-B358-4BEE-B158-0734D2C938D4}"/>
          </ac:cxnSpMkLst>
        </pc:cxnChg>
      </pc:sldChg>
      <pc:sldChg chg="addSp delSp modSp add mod modNotesTx">
        <pc:chgData name="Lewis, Shelia F - ETA" userId="aef9cce1-c344-458b-b153-c527c8752728" providerId="ADAL" clId="{E61F83C6-63F1-46F3-BB33-330F949881DC}" dt="2024-01-11T19:55:04.922" v="2498" actId="21"/>
        <pc:sldMkLst>
          <pc:docMk/>
          <pc:sldMk cId="1335583333" sldId="2147327205"/>
        </pc:sldMkLst>
        <pc:spChg chg="mod">
          <ac:chgData name="Lewis, Shelia F - ETA" userId="aef9cce1-c344-458b-b153-c527c8752728" providerId="ADAL" clId="{E61F83C6-63F1-46F3-BB33-330F949881DC}" dt="2024-01-11T17:19:25.374" v="1395" actId="20577"/>
          <ac:spMkLst>
            <pc:docMk/>
            <pc:sldMk cId="1335583333" sldId="2147327205"/>
            <ac:spMk id="5" creationId="{5477B217-301E-5641-867D-49ED61589901}"/>
          </ac:spMkLst>
        </pc:spChg>
        <pc:picChg chg="add del mod">
          <ac:chgData name="Lewis, Shelia F - ETA" userId="aef9cce1-c344-458b-b153-c527c8752728" providerId="ADAL" clId="{E61F83C6-63F1-46F3-BB33-330F949881DC}" dt="2024-01-11T19:55:04.922" v="2498" actId="21"/>
          <ac:picMkLst>
            <pc:docMk/>
            <pc:sldMk cId="1335583333" sldId="2147327205"/>
            <ac:picMk id="2" creationId="{C3885829-4359-1E90-6917-D5FC55B82195}"/>
          </ac:picMkLst>
        </pc:picChg>
      </pc:sldChg>
      <pc:sldChg chg="modSp mod modNotesTx">
        <pc:chgData name="Lewis, Shelia F - ETA" userId="aef9cce1-c344-458b-b153-c527c8752728" providerId="ADAL" clId="{E61F83C6-63F1-46F3-BB33-330F949881DC}" dt="2024-01-11T19:03:31.671" v="2452" actId="20577"/>
        <pc:sldMkLst>
          <pc:docMk/>
          <pc:sldMk cId="3189364352" sldId="2147327206"/>
        </pc:sldMkLst>
        <pc:spChg chg="mod">
          <ac:chgData name="Lewis, Shelia F - ETA" userId="aef9cce1-c344-458b-b153-c527c8752728" providerId="ADAL" clId="{E61F83C6-63F1-46F3-BB33-330F949881DC}" dt="2024-01-11T18:53:31.530" v="2361" actId="255"/>
          <ac:spMkLst>
            <pc:docMk/>
            <pc:sldMk cId="3189364352" sldId="2147327206"/>
            <ac:spMk id="5" creationId="{5477B217-301E-5641-867D-49ED61589901}"/>
          </ac:spMkLst>
        </pc:spChg>
      </pc:sldChg>
      <pc:sldChg chg="addSp delSp modSp new del mod">
        <pc:chgData name="Lewis, Shelia F - ETA" userId="aef9cce1-c344-458b-b153-c527c8752728" providerId="ADAL" clId="{E61F83C6-63F1-46F3-BB33-330F949881DC}" dt="2024-01-11T20:00:04.886" v="2512" actId="2696"/>
        <pc:sldMkLst>
          <pc:docMk/>
          <pc:sldMk cId="169674731" sldId="2147327207"/>
        </pc:sldMkLst>
        <pc:spChg chg="del">
          <ac:chgData name="Lewis, Shelia F - ETA" userId="aef9cce1-c344-458b-b153-c527c8752728" providerId="ADAL" clId="{E61F83C6-63F1-46F3-BB33-330F949881DC}" dt="2024-01-11T19:55:22.577" v="2501" actId="478"/>
          <ac:spMkLst>
            <pc:docMk/>
            <pc:sldMk cId="169674731" sldId="2147327207"/>
            <ac:spMk id="2" creationId="{0275E3BB-E479-A3B4-97CF-23B0DFA1354C}"/>
          </ac:spMkLst>
        </pc:spChg>
        <pc:spChg chg="del">
          <ac:chgData name="Lewis, Shelia F - ETA" userId="aef9cce1-c344-458b-b153-c527c8752728" providerId="ADAL" clId="{E61F83C6-63F1-46F3-BB33-330F949881DC}" dt="2024-01-11T19:55:15.110" v="2499" actId="478"/>
          <ac:spMkLst>
            <pc:docMk/>
            <pc:sldMk cId="169674731" sldId="2147327207"/>
            <ac:spMk id="3" creationId="{DD59645A-95CF-91A0-5361-7F0F0B0FCB38}"/>
          </ac:spMkLst>
        </pc:spChg>
        <pc:spChg chg="del">
          <ac:chgData name="Lewis, Shelia F - ETA" userId="aef9cce1-c344-458b-b153-c527c8752728" providerId="ADAL" clId="{E61F83C6-63F1-46F3-BB33-330F949881DC}" dt="2024-01-11T19:55:17.940" v="2500" actId="478"/>
          <ac:spMkLst>
            <pc:docMk/>
            <pc:sldMk cId="169674731" sldId="2147327207"/>
            <ac:spMk id="4" creationId="{F6495FB2-2C90-B1D5-EFC1-1E6242AD5457}"/>
          </ac:spMkLst>
        </pc:spChg>
        <pc:spChg chg="del">
          <ac:chgData name="Lewis, Shelia F - ETA" userId="aef9cce1-c344-458b-b153-c527c8752728" providerId="ADAL" clId="{E61F83C6-63F1-46F3-BB33-330F949881DC}" dt="2024-01-11T19:55:26.902" v="2502" actId="478"/>
          <ac:spMkLst>
            <pc:docMk/>
            <pc:sldMk cId="169674731" sldId="2147327207"/>
            <ac:spMk id="5" creationId="{1C884AD2-2ACE-D57D-A6B2-5A774CE7F3EF}"/>
          </ac:spMkLst>
        </pc:spChg>
        <pc:picChg chg="add del mod">
          <ac:chgData name="Lewis, Shelia F - ETA" userId="aef9cce1-c344-458b-b153-c527c8752728" providerId="ADAL" clId="{E61F83C6-63F1-46F3-BB33-330F949881DC}" dt="2024-01-11T19:55:39.483" v="2504" actId="21"/>
          <ac:picMkLst>
            <pc:docMk/>
            <pc:sldMk cId="169674731" sldId="2147327207"/>
            <ac:picMk id="7" creationId="{33EE3B66-A984-CC9F-1889-F793EC1FCA21}"/>
          </ac:picMkLst>
        </pc:picChg>
        <pc:picChg chg="add mod">
          <ac:chgData name="Lewis, Shelia F - ETA" userId="aef9cce1-c344-458b-b153-c527c8752728" providerId="ADAL" clId="{E61F83C6-63F1-46F3-BB33-330F949881DC}" dt="2024-01-11T19:56:18.900" v="2511" actId="14100"/>
          <ac:picMkLst>
            <pc:docMk/>
            <pc:sldMk cId="169674731" sldId="2147327207"/>
            <ac:picMk id="8" creationId="{1DE7DB0C-BF04-0770-9389-8EBED1657EE8}"/>
          </ac:picMkLst>
        </pc:picChg>
      </pc:sldChg>
      <pc:sldChg chg="add del">
        <pc:chgData name="Lewis, Shelia F - ETA" userId="aef9cce1-c344-458b-b153-c527c8752728" providerId="ADAL" clId="{E61F83C6-63F1-46F3-BB33-330F949881DC}" dt="2024-01-11T17:12:06.854" v="1265"/>
        <pc:sldMkLst>
          <pc:docMk/>
          <pc:sldMk cId="2815686049" sldId="2147327207"/>
        </pc:sldMkLst>
      </pc:sldChg>
      <pc:sldChg chg="addSp modSp add mod">
        <pc:chgData name="Lewis, Shelia F - ETA" userId="aef9cce1-c344-458b-b153-c527c8752728" providerId="ADAL" clId="{E61F83C6-63F1-46F3-BB33-330F949881DC}" dt="2024-01-19T06:57:10.772" v="2587" actId="20577"/>
        <pc:sldMkLst>
          <pc:docMk/>
          <pc:sldMk cId="3386202533" sldId="2147327207"/>
        </pc:sldMkLst>
        <pc:spChg chg="add mod">
          <ac:chgData name="Lewis, Shelia F - ETA" userId="aef9cce1-c344-458b-b153-c527c8752728" providerId="ADAL" clId="{E61F83C6-63F1-46F3-BB33-330F949881DC}" dt="2024-01-19T06:57:10.772" v="2587" actId="20577"/>
          <ac:spMkLst>
            <pc:docMk/>
            <pc:sldMk cId="3386202533" sldId="2147327207"/>
            <ac:spMk id="6" creationId="{57DB90B8-6C33-63DE-05AB-C8FD2DD3A133}"/>
          </ac:spMkLst>
        </pc:spChg>
      </pc:sldChg>
      <pc:sldChg chg="addSp delSp modSp new mod">
        <pc:chgData name="Lewis, Shelia F - ETA" userId="aef9cce1-c344-458b-b153-c527c8752728" providerId="ADAL" clId="{E61F83C6-63F1-46F3-BB33-330F949881DC}" dt="2024-01-22T15:43:50.343" v="2634" actId="22"/>
        <pc:sldMkLst>
          <pc:docMk/>
          <pc:sldMk cId="3684725762" sldId="2147327208"/>
        </pc:sldMkLst>
        <pc:spChg chg="mod">
          <ac:chgData name="Lewis, Shelia F - ETA" userId="aef9cce1-c344-458b-b153-c527c8752728" providerId="ADAL" clId="{E61F83C6-63F1-46F3-BB33-330F949881DC}" dt="2024-01-19T06:59:16.402" v="2632" actId="20577"/>
          <ac:spMkLst>
            <pc:docMk/>
            <pc:sldMk cId="3684725762" sldId="2147327208"/>
            <ac:spMk id="5" creationId="{7CCF4914-8D1A-C9D5-D3EF-860C57A53036}"/>
          </ac:spMkLst>
        </pc:spChg>
        <pc:spChg chg="add del">
          <ac:chgData name="Lewis, Shelia F - ETA" userId="aef9cce1-c344-458b-b153-c527c8752728" providerId="ADAL" clId="{E61F83C6-63F1-46F3-BB33-330F949881DC}" dt="2024-01-22T15:43:50.343" v="2634" actId="22"/>
          <ac:spMkLst>
            <pc:docMk/>
            <pc:sldMk cId="3684725762" sldId="2147327208"/>
            <ac:spMk id="8" creationId="{6D54C151-CF41-17A9-826C-518CF8FAF43C}"/>
          </ac:spMkLst>
        </pc:spChg>
      </pc:sldChg>
      <pc:sldChg chg="modSp new mod">
        <pc:chgData name="Lewis, Shelia F - ETA" userId="aef9cce1-c344-458b-b153-c527c8752728" providerId="ADAL" clId="{E61F83C6-63F1-46F3-BB33-330F949881DC}" dt="2024-01-22T15:44:16.692" v="2668"/>
        <pc:sldMkLst>
          <pc:docMk/>
          <pc:sldMk cId="723480233" sldId="2147327209"/>
        </pc:sldMkLst>
        <pc:spChg chg="mod">
          <ac:chgData name="Lewis, Shelia F - ETA" userId="aef9cce1-c344-458b-b153-c527c8752728" providerId="ADAL" clId="{E61F83C6-63F1-46F3-BB33-330F949881DC}" dt="2024-01-22T15:44:16.692" v="2668"/>
          <ac:spMkLst>
            <pc:docMk/>
            <pc:sldMk cId="723480233" sldId="2147327209"/>
            <ac:spMk id="2" creationId="{987E33AA-2AF8-CEE8-C0A8-AFA071DBD318}"/>
          </ac:spMkLst>
        </pc:spChg>
        <pc:spChg chg="mod">
          <ac:chgData name="Lewis, Shelia F - ETA" userId="aef9cce1-c344-458b-b153-c527c8752728" providerId="ADAL" clId="{E61F83C6-63F1-46F3-BB33-330F949881DC}" dt="2024-01-22T15:44:06.868" v="2667" actId="20577"/>
          <ac:spMkLst>
            <pc:docMk/>
            <pc:sldMk cId="723480233" sldId="2147327209"/>
            <ac:spMk id="5" creationId="{3120FADE-40A7-366B-CE24-EF56B070DF91}"/>
          </ac:spMkLst>
        </pc:spChg>
      </pc:sldChg>
    </pc:docChg>
  </pc:docChgLst>
  <pc:docChgLst>
    <pc:chgData name="Douglas, Natasha R - ETA CTR" userId="9af6eede-e47d-4065-a1ee-8e1a1a12cdb9" providerId="ADAL" clId="{D8039495-8332-44AA-8EB9-F94977770D0F}"/>
    <pc:docChg chg="undo custSel modSld">
      <pc:chgData name="Douglas, Natasha R - ETA CTR" userId="9af6eede-e47d-4065-a1ee-8e1a1a12cdb9" providerId="ADAL" clId="{D8039495-8332-44AA-8EB9-F94977770D0F}" dt="2023-09-29T19:20:18.979" v="352" actId="20577"/>
      <pc:docMkLst>
        <pc:docMk/>
      </pc:docMkLst>
      <pc:sldChg chg="modSp mod">
        <pc:chgData name="Douglas, Natasha R - ETA CTR" userId="9af6eede-e47d-4065-a1ee-8e1a1a12cdb9" providerId="ADAL" clId="{D8039495-8332-44AA-8EB9-F94977770D0F}" dt="2023-09-29T19:20:18.979" v="352" actId="20577"/>
        <pc:sldMkLst>
          <pc:docMk/>
          <pc:sldMk cId="885980572" sldId="2147327136"/>
        </pc:sldMkLst>
        <pc:spChg chg="mod">
          <ac:chgData name="Douglas, Natasha R - ETA CTR" userId="9af6eede-e47d-4065-a1ee-8e1a1a12cdb9" providerId="ADAL" clId="{D8039495-8332-44AA-8EB9-F94977770D0F}" dt="2023-09-29T19:20:18.979" v="352" actId="20577"/>
          <ac:spMkLst>
            <pc:docMk/>
            <pc:sldMk cId="885980572" sldId="2147327136"/>
            <ac:spMk id="13" creationId="{91E677F5-E19D-B444-B175-9AF4FA8B3B2F}"/>
          </ac:spMkLst>
        </pc:spChg>
      </pc:sldChg>
      <pc:sldChg chg="modSp mod">
        <pc:chgData name="Douglas, Natasha R - ETA CTR" userId="9af6eede-e47d-4065-a1ee-8e1a1a12cdb9" providerId="ADAL" clId="{D8039495-8332-44AA-8EB9-F94977770D0F}" dt="2023-09-29T18:50:47.934" v="54" actId="20577"/>
        <pc:sldMkLst>
          <pc:docMk/>
          <pc:sldMk cId="4154245924" sldId="2147327157"/>
        </pc:sldMkLst>
        <pc:spChg chg="mod">
          <ac:chgData name="Douglas, Natasha R - ETA CTR" userId="9af6eede-e47d-4065-a1ee-8e1a1a12cdb9" providerId="ADAL" clId="{D8039495-8332-44AA-8EB9-F94977770D0F}" dt="2023-09-29T18:50:47.934" v="54" actId="20577"/>
          <ac:spMkLst>
            <pc:docMk/>
            <pc:sldMk cId="4154245924" sldId="2147327157"/>
            <ac:spMk id="3" creationId="{2ABBD991-8D91-1E47-6A54-CC261E3C44F4}"/>
          </ac:spMkLst>
        </pc:spChg>
      </pc:sldChg>
      <pc:sldChg chg="modSp mod">
        <pc:chgData name="Douglas, Natasha R - ETA CTR" userId="9af6eede-e47d-4065-a1ee-8e1a1a12cdb9" providerId="ADAL" clId="{D8039495-8332-44AA-8EB9-F94977770D0F}" dt="2023-09-29T19:12:00.848" v="339" actId="14100"/>
        <pc:sldMkLst>
          <pc:docMk/>
          <pc:sldMk cId="3153716041" sldId="2147327159"/>
        </pc:sldMkLst>
        <pc:spChg chg="mod">
          <ac:chgData name="Douglas, Natasha R - ETA CTR" userId="9af6eede-e47d-4065-a1ee-8e1a1a12cdb9" providerId="ADAL" clId="{D8039495-8332-44AA-8EB9-F94977770D0F}" dt="2023-09-29T19:11:53.134" v="338" actId="12"/>
          <ac:spMkLst>
            <pc:docMk/>
            <pc:sldMk cId="3153716041" sldId="2147327159"/>
            <ac:spMk id="3" creationId="{2ABBD991-8D91-1E47-6A54-CC261E3C44F4}"/>
          </ac:spMkLst>
        </pc:spChg>
        <pc:picChg chg="mod">
          <ac:chgData name="Douglas, Natasha R - ETA CTR" userId="9af6eede-e47d-4065-a1ee-8e1a1a12cdb9" providerId="ADAL" clId="{D8039495-8332-44AA-8EB9-F94977770D0F}" dt="2023-09-29T19:12:00.848" v="339" actId="14100"/>
          <ac:picMkLst>
            <pc:docMk/>
            <pc:sldMk cId="3153716041" sldId="2147327159"/>
            <ac:picMk id="2" creationId="{025BE912-27D6-ADA6-7D18-A185F6AD69FC}"/>
          </ac:picMkLst>
        </pc:picChg>
      </pc:sldChg>
    </pc:docChg>
  </pc:docChgLst>
  <pc:docChgLst>
    <pc:chgData name="Douglas, Natasha R - ETA CTR" userId="9af6eede-e47d-4065-a1ee-8e1a1a12cdb9" providerId="ADAL" clId="{30EDA931-937B-44CC-B68F-D63AE126EC10}"/>
    <pc:docChg chg="undo custSel addSld modSld modSection">
      <pc:chgData name="Douglas, Natasha R - ETA CTR" userId="9af6eede-e47d-4065-a1ee-8e1a1a12cdb9" providerId="ADAL" clId="{30EDA931-937B-44CC-B68F-D63AE126EC10}" dt="2023-10-06T18:25:06.891" v="1850" actId="1076"/>
      <pc:docMkLst>
        <pc:docMk/>
      </pc:docMkLst>
      <pc:sldChg chg="modSp mod">
        <pc:chgData name="Douglas, Natasha R - ETA CTR" userId="9af6eede-e47d-4065-a1ee-8e1a1a12cdb9" providerId="ADAL" clId="{30EDA931-937B-44CC-B68F-D63AE126EC10}" dt="2023-10-06T17:01:49.441" v="55" actId="14100"/>
        <pc:sldMkLst>
          <pc:docMk/>
          <pc:sldMk cId="3903388802" sldId="2147327032"/>
        </pc:sldMkLst>
        <pc:spChg chg="mod">
          <ac:chgData name="Douglas, Natasha R - ETA CTR" userId="9af6eede-e47d-4065-a1ee-8e1a1a12cdb9" providerId="ADAL" clId="{30EDA931-937B-44CC-B68F-D63AE126EC10}" dt="2023-10-06T17:01:49.441" v="55" actId="14100"/>
          <ac:spMkLst>
            <pc:docMk/>
            <pc:sldMk cId="3903388802" sldId="2147327032"/>
            <ac:spMk id="8" creationId="{97986278-CB56-F0AE-A5BF-E96D9689AF85}"/>
          </ac:spMkLst>
        </pc:spChg>
      </pc:sldChg>
      <pc:sldChg chg="modSp">
        <pc:chgData name="Douglas, Natasha R - ETA CTR" userId="9af6eede-e47d-4065-a1ee-8e1a1a12cdb9" providerId="ADAL" clId="{30EDA931-937B-44CC-B68F-D63AE126EC10}" dt="2023-10-06T18:25:06.891" v="1850" actId="1076"/>
        <pc:sldMkLst>
          <pc:docMk/>
          <pc:sldMk cId="885980572" sldId="2147327136"/>
        </pc:sldMkLst>
        <pc:picChg chg="mod">
          <ac:chgData name="Douglas, Natasha R - ETA CTR" userId="9af6eede-e47d-4065-a1ee-8e1a1a12cdb9" providerId="ADAL" clId="{30EDA931-937B-44CC-B68F-D63AE126EC10}" dt="2023-10-06T18:25:06.891" v="1850" actId="1076"/>
          <ac:picMkLst>
            <pc:docMk/>
            <pc:sldMk cId="885980572" sldId="2147327136"/>
            <ac:picMk id="17" creationId="{A75B249B-DA9E-7A85-3FDB-6F5A9C12AB70}"/>
          </ac:picMkLst>
        </pc:picChg>
      </pc:sldChg>
      <pc:sldChg chg="addSp delSp modSp mod">
        <pc:chgData name="Douglas, Natasha R - ETA CTR" userId="9af6eede-e47d-4065-a1ee-8e1a1a12cdb9" providerId="ADAL" clId="{30EDA931-937B-44CC-B68F-D63AE126EC10}" dt="2023-10-06T18:12:22.534" v="1826" actId="20577"/>
        <pc:sldMkLst>
          <pc:docMk/>
          <pc:sldMk cId="3121239345" sldId="2147327160"/>
        </pc:sldMkLst>
        <pc:spChg chg="add del mod">
          <ac:chgData name="Douglas, Natasha R - ETA CTR" userId="9af6eede-e47d-4065-a1ee-8e1a1a12cdb9" providerId="ADAL" clId="{30EDA931-937B-44CC-B68F-D63AE126EC10}" dt="2023-10-06T18:00:59.112" v="1591" actId="21"/>
          <ac:spMkLst>
            <pc:docMk/>
            <pc:sldMk cId="3121239345" sldId="2147327160"/>
            <ac:spMk id="2" creationId="{765C72E3-B512-6292-9E82-C861B23BCA2F}"/>
          </ac:spMkLst>
        </pc:spChg>
        <pc:spChg chg="add mod">
          <ac:chgData name="Douglas, Natasha R - ETA CTR" userId="9af6eede-e47d-4065-a1ee-8e1a1a12cdb9" providerId="ADAL" clId="{30EDA931-937B-44CC-B68F-D63AE126EC10}" dt="2023-10-06T18:01:15.087" v="1593" actId="1076"/>
          <ac:spMkLst>
            <pc:docMk/>
            <pc:sldMk cId="3121239345" sldId="2147327160"/>
            <ac:spMk id="3" creationId="{EFD2096C-C441-B8D6-248E-0450084E04D9}"/>
          </ac:spMkLst>
        </pc:spChg>
        <pc:spChg chg="mod">
          <ac:chgData name="Douglas, Natasha R - ETA CTR" userId="9af6eede-e47d-4065-a1ee-8e1a1a12cdb9" providerId="ADAL" clId="{30EDA931-937B-44CC-B68F-D63AE126EC10}" dt="2023-10-06T17:51:28.645" v="1587" actId="20577"/>
          <ac:spMkLst>
            <pc:docMk/>
            <pc:sldMk cId="3121239345" sldId="2147327160"/>
            <ac:spMk id="7" creationId="{B61A018B-7F24-4DB3-B996-2388A96EBC94}"/>
          </ac:spMkLst>
        </pc:spChg>
        <pc:spChg chg="mod">
          <ac:chgData name="Douglas, Natasha R - ETA CTR" userId="9af6eede-e47d-4065-a1ee-8e1a1a12cdb9" providerId="ADAL" clId="{30EDA931-937B-44CC-B68F-D63AE126EC10}" dt="2023-10-06T18:12:22.534" v="1826" actId="20577"/>
          <ac:spMkLst>
            <pc:docMk/>
            <pc:sldMk cId="3121239345" sldId="2147327160"/>
            <ac:spMk id="8" creationId="{6AFC1581-8D7C-4841-8670-63D53E92951A}"/>
          </ac:spMkLst>
        </pc:spChg>
      </pc:sldChg>
      <pc:sldChg chg="addSp modSp add mod">
        <pc:chgData name="Douglas, Natasha R - ETA CTR" userId="9af6eede-e47d-4065-a1ee-8e1a1a12cdb9" providerId="ADAL" clId="{30EDA931-937B-44CC-B68F-D63AE126EC10}" dt="2023-10-06T18:01:31.265" v="1596" actId="1076"/>
        <pc:sldMkLst>
          <pc:docMk/>
          <pc:sldMk cId="599561960" sldId="2147327196"/>
        </pc:sldMkLst>
        <pc:spChg chg="add mod">
          <ac:chgData name="Douglas, Natasha R - ETA CTR" userId="9af6eede-e47d-4065-a1ee-8e1a1a12cdb9" providerId="ADAL" clId="{30EDA931-937B-44CC-B68F-D63AE126EC10}" dt="2023-10-06T18:01:31.265" v="1596" actId="1076"/>
          <ac:spMkLst>
            <pc:docMk/>
            <pc:sldMk cId="599561960" sldId="2147327196"/>
            <ac:spMk id="2" creationId="{8D04611A-9BDD-3413-1C55-C59D35BE443D}"/>
          </ac:spMkLst>
        </pc:spChg>
        <pc:spChg chg="mod">
          <ac:chgData name="Douglas, Natasha R - ETA CTR" userId="9af6eede-e47d-4065-a1ee-8e1a1a12cdb9" providerId="ADAL" clId="{30EDA931-937B-44CC-B68F-D63AE126EC10}" dt="2023-10-06T17:33:34.320" v="893" actId="255"/>
          <ac:spMkLst>
            <pc:docMk/>
            <pc:sldMk cId="599561960" sldId="2147327196"/>
            <ac:spMk id="7" creationId="{B61A018B-7F24-4DB3-B996-2388A96EBC94}"/>
          </ac:spMkLst>
        </pc:spChg>
        <pc:spChg chg="mod">
          <ac:chgData name="Douglas, Natasha R - ETA CTR" userId="9af6eede-e47d-4065-a1ee-8e1a1a12cdb9" providerId="ADAL" clId="{30EDA931-937B-44CC-B68F-D63AE126EC10}" dt="2023-10-06T17:36:50.770" v="1174" actId="20577"/>
          <ac:spMkLst>
            <pc:docMk/>
            <pc:sldMk cId="599561960" sldId="2147327196"/>
            <ac:spMk id="8" creationId="{6AFC1581-8D7C-4841-8670-63D53E92951A}"/>
          </ac:spMkLst>
        </pc:spChg>
      </pc:sldChg>
      <pc:sldChg chg="add">
        <pc:chgData name="Douglas, Natasha R - ETA CTR" userId="9af6eede-e47d-4065-a1ee-8e1a1a12cdb9" providerId="ADAL" clId="{30EDA931-937B-44CC-B68F-D63AE126EC10}" dt="2023-10-06T17:05:16.853" v="57" actId="2890"/>
        <pc:sldMkLst>
          <pc:docMk/>
          <pc:sldMk cId="4260395816" sldId="2147327197"/>
        </pc:sldMkLst>
      </pc:sldChg>
      <pc:sldChg chg="addSp modSp add mod">
        <pc:chgData name="Douglas, Natasha R - ETA CTR" userId="9af6eede-e47d-4065-a1ee-8e1a1a12cdb9" providerId="ADAL" clId="{30EDA931-937B-44CC-B68F-D63AE126EC10}" dt="2023-10-06T18:19:15.577" v="1849" actId="20577"/>
        <pc:sldMkLst>
          <pc:docMk/>
          <pc:sldMk cId="3149976347" sldId="2147327198"/>
        </pc:sldMkLst>
        <pc:spChg chg="add mod">
          <ac:chgData name="Douglas, Natasha R - ETA CTR" userId="9af6eede-e47d-4065-a1ee-8e1a1a12cdb9" providerId="ADAL" clId="{30EDA931-937B-44CC-B68F-D63AE126EC10}" dt="2023-10-06T18:01:50.325" v="1598" actId="1076"/>
          <ac:spMkLst>
            <pc:docMk/>
            <pc:sldMk cId="3149976347" sldId="2147327198"/>
            <ac:spMk id="2" creationId="{784D2BCE-EC4C-93EE-646C-D3495A50586B}"/>
          </ac:spMkLst>
        </pc:spChg>
        <pc:spChg chg="mod">
          <ac:chgData name="Douglas, Natasha R - ETA CTR" userId="9af6eede-e47d-4065-a1ee-8e1a1a12cdb9" providerId="ADAL" clId="{30EDA931-937B-44CC-B68F-D63AE126EC10}" dt="2023-10-06T18:02:09.343" v="1601" actId="20577"/>
          <ac:spMkLst>
            <pc:docMk/>
            <pc:sldMk cId="3149976347" sldId="2147327198"/>
            <ac:spMk id="7" creationId="{B61A018B-7F24-4DB3-B996-2388A96EBC94}"/>
          </ac:spMkLst>
        </pc:spChg>
        <pc:spChg chg="mod">
          <ac:chgData name="Douglas, Natasha R - ETA CTR" userId="9af6eede-e47d-4065-a1ee-8e1a1a12cdb9" providerId="ADAL" clId="{30EDA931-937B-44CC-B68F-D63AE126EC10}" dt="2023-10-06T18:19:15.577" v="1849" actId="20577"/>
          <ac:spMkLst>
            <pc:docMk/>
            <pc:sldMk cId="3149976347" sldId="2147327198"/>
            <ac:spMk id="8" creationId="{6AFC1581-8D7C-4841-8670-63D53E92951A}"/>
          </ac:spMkLst>
        </pc:spChg>
      </pc:sldChg>
    </pc:docChg>
  </pc:docChgLst>
  <pc:docChgLst>
    <pc:chgData name="Douglas, Natasha R - ETA CTR" userId="S::douglas.natasha.r@dol.gov::9af6eede-e47d-4065-a1ee-8e1a1a12cdb9" providerId="AD" clId="Web-{450535E3-DC40-4B5A-8A58-DECA27E8FD85}"/>
    <pc:docChg chg="modSld">
      <pc:chgData name="Douglas, Natasha R - ETA CTR" userId="S::douglas.natasha.r@dol.gov::9af6eede-e47d-4065-a1ee-8e1a1a12cdb9" providerId="AD" clId="Web-{450535E3-DC40-4B5A-8A58-DECA27E8FD85}" dt="2023-10-05T16:46:58.101" v="16" actId="20577"/>
      <pc:docMkLst>
        <pc:docMk/>
      </pc:docMkLst>
      <pc:sldChg chg="modSp">
        <pc:chgData name="Douglas, Natasha R - ETA CTR" userId="S::douglas.natasha.r@dol.gov::9af6eede-e47d-4065-a1ee-8e1a1a12cdb9" providerId="AD" clId="Web-{450535E3-DC40-4B5A-8A58-DECA27E8FD85}" dt="2023-10-05T16:46:58.101" v="16" actId="20577"/>
        <pc:sldMkLst>
          <pc:docMk/>
          <pc:sldMk cId="402256069" sldId="2147327156"/>
        </pc:sldMkLst>
        <pc:spChg chg="mod">
          <ac:chgData name="Douglas, Natasha R - ETA CTR" userId="S::douglas.natasha.r@dol.gov::9af6eede-e47d-4065-a1ee-8e1a1a12cdb9" providerId="AD" clId="Web-{450535E3-DC40-4B5A-8A58-DECA27E8FD85}" dt="2023-10-05T16:46:58.101" v="16" actId="20577"/>
          <ac:spMkLst>
            <pc:docMk/>
            <pc:sldMk cId="402256069" sldId="2147327156"/>
            <ac:spMk id="10" creationId="{AB69D432-3218-E9E0-B746-0E9B83AB9743}"/>
          </ac:spMkLst>
        </pc:spChg>
      </pc:sldChg>
    </pc:docChg>
  </pc:docChgLst>
  <pc:docChgLst>
    <pc:chgData name="Williams, Jessica M - ETA CTR" userId="90267f8f-e655-4b94-9b1b-b570d9949c4a" providerId="ADAL" clId="{03E3CBEF-BF81-4452-9CFA-C25203B2051A}"/>
    <pc:docChg chg="undo custSel addSld delSld modSld modSection">
      <pc:chgData name="Williams, Jessica M - ETA CTR" userId="90267f8f-e655-4b94-9b1b-b570d9949c4a" providerId="ADAL" clId="{03E3CBEF-BF81-4452-9CFA-C25203B2051A}" dt="2024-01-11T18:52:27.942" v="1756" actId="20577"/>
      <pc:docMkLst>
        <pc:docMk/>
      </pc:docMkLst>
      <pc:sldChg chg="modSp mod">
        <pc:chgData name="Williams, Jessica M - ETA CTR" userId="90267f8f-e655-4b94-9b1b-b570d9949c4a" providerId="ADAL" clId="{03E3CBEF-BF81-4452-9CFA-C25203B2051A}" dt="2024-01-08T21:16:34.845" v="331" actId="255"/>
        <pc:sldMkLst>
          <pc:docMk/>
          <pc:sldMk cId="1377331279" sldId="2147327111"/>
        </pc:sldMkLst>
        <pc:spChg chg="mod">
          <ac:chgData name="Williams, Jessica M - ETA CTR" userId="90267f8f-e655-4b94-9b1b-b570d9949c4a" providerId="ADAL" clId="{03E3CBEF-BF81-4452-9CFA-C25203B2051A}" dt="2024-01-08T21:16:34.845" v="331" actId="255"/>
          <ac:spMkLst>
            <pc:docMk/>
            <pc:sldMk cId="1377331279" sldId="2147327111"/>
            <ac:spMk id="5" creationId="{5477B217-301E-5641-867D-49ED61589901}"/>
          </ac:spMkLst>
        </pc:spChg>
      </pc:sldChg>
      <pc:sldChg chg="modSp mod">
        <pc:chgData name="Williams, Jessica M - ETA CTR" userId="90267f8f-e655-4b94-9b1b-b570d9949c4a" providerId="ADAL" clId="{03E3CBEF-BF81-4452-9CFA-C25203B2051A}" dt="2024-01-08T20:30:48.912" v="35" actId="20577"/>
        <pc:sldMkLst>
          <pc:docMk/>
          <pc:sldMk cId="885980572" sldId="2147327136"/>
        </pc:sldMkLst>
        <pc:spChg chg="mod">
          <ac:chgData name="Williams, Jessica M - ETA CTR" userId="90267f8f-e655-4b94-9b1b-b570d9949c4a" providerId="ADAL" clId="{03E3CBEF-BF81-4452-9CFA-C25203B2051A}" dt="2024-01-08T20:30:48.912" v="35" actId="20577"/>
          <ac:spMkLst>
            <pc:docMk/>
            <pc:sldMk cId="885980572" sldId="2147327136"/>
            <ac:spMk id="13" creationId="{91E677F5-E19D-B444-B175-9AF4FA8B3B2F}"/>
          </ac:spMkLst>
        </pc:spChg>
      </pc:sldChg>
      <pc:sldChg chg="modSp mod">
        <pc:chgData name="Williams, Jessica M - ETA CTR" userId="90267f8f-e655-4b94-9b1b-b570d9949c4a" providerId="ADAL" clId="{03E3CBEF-BF81-4452-9CFA-C25203B2051A}" dt="2024-01-08T21:08:39.688" v="65" actId="20577"/>
        <pc:sldMkLst>
          <pc:docMk/>
          <pc:sldMk cId="402256069" sldId="2147327156"/>
        </pc:sldMkLst>
        <pc:spChg chg="mod">
          <ac:chgData name="Williams, Jessica M - ETA CTR" userId="90267f8f-e655-4b94-9b1b-b570d9949c4a" providerId="ADAL" clId="{03E3CBEF-BF81-4452-9CFA-C25203B2051A}" dt="2024-01-08T21:08:39.688" v="65" actId="20577"/>
          <ac:spMkLst>
            <pc:docMk/>
            <pc:sldMk cId="402256069" sldId="2147327156"/>
            <ac:spMk id="10" creationId="{AB69D432-3218-E9E0-B746-0E9B83AB9743}"/>
          </ac:spMkLst>
        </pc:spChg>
      </pc:sldChg>
      <pc:sldChg chg="modSp mod">
        <pc:chgData name="Williams, Jessica M - ETA CTR" userId="90267f8f-e655-4b94-9b1b-b570d9949c4a" providerId="ADAL" clId="{03E3CBEF-BF81-4452-9CFA-C25203B2051A}" dt="2024-01-08T21:26:57.047" v="570" actId="255"/>
        <pc:sldMkLst>
          <pc:docMk/>
          <pc:sldMk cId="4154245924" sldId="2147327157"/>
        </pc:sldMkLst>
        <pc:spChg chg="mod">
          <ac:chgData name="Williams, Jessica M - ETA CTR" userId="90267f8f-e655-4b94-9b1b-b570d9949c4a" providerId="ADAL" clId="{03E3CBEF-BF81-4452-9CFA-C25203B2051A}" dt="2024-01-08T21:26:57.047" v="570" actId="255"/>
          <ac:spMkLst>
            <pc:docMk/>
            <pc:sldMk cId="4154245924" sldId="2147327157"/>
            <ac:spMk id="5" creationId="{5477B217-301E-5641-867D-49ED61589901}"/>
          </ac:spMkLst>
        </pc:spChg>
      </pc:sldChg>
      <pc:sldChg chg="modSp mod">
        <pc:chgData name="Williams, Jessica M - ETA CTR" userId="90267f8f-e655-4b94-9b1b-b570d9949c4a" providerId="ADAL" clId="{03E3CBEF-BF81-4452-9CFA-C25203B2051A}" dt="2024-01-11T18:19:26.221" v="1740" actId="20577"/>
        <pc:sldMkLst>
          <pc:docMk/>
          <pc:sldMk cId="2107577430" sldId="2147327158"/>
        </pc:sldMkLst>
        <pc:spChg chg="mod">
          <ac:chgData name="Williams, Jessica M - ETA CTR" userId="90267f8f-e655-4b94-9b1b-b570d9949c4a" providerId="ADAL" clId="{03E3CBEF-BF81-4452-9CFA-C25203B2051A}" dt="2024-01-11T18:19:26.221" v="1740" actId="20577"/>
          <ac:spMkLst>
            <pc:docMk/>
            <pc:sldMk cId="2107577430" sldId="2147327158"/>
            <ac:spMk id="5" creationId="{5477B217-301E-5641-867D-49ED61589901}"/>
          </ac:spMkLst>
        </pc:spChg>
      </pc:sldChg>
      <pc:sldChg chg="modSp mod">
        <pc:chgData name="Williams, Jessica M - ETA CTR" userId="90267f8f-e655-4b94-9b1b-b570d9949c4a" providerId="ADAL" clId="{03E3CBEF-BF81-4452-9CFA-C25203B2051A}" dt="2024-01-08T21:49:22.125" v="646" actId="5793"/>
        <pc:sldMkLst>
          <pc:docMk/>
          <pc:sldMk cId="3153716041" sldId="2147327159"/>
        </pc:sldMkLst>
        <pc:spChg chg="mod">
          <ac:chgData name="Williams, Jessica M - ETA CTR" userId="90267f8f-e655-4b94-9b1b-b570d9949c4a" providerId="ADAL" clId="{03E3CBEF-BF81-4452-9CFA-C25203B2051A}" dt="2024-01-08T21:49:22.125" v="646" actId="5793"/>
          <ac:spMkLst>
            <pc:docMk/>
            <pc:sldMk cId="3153716041" sldId="2147327159"/>
            <ac:spMk id="3" creationId="{2ABBD991-8D91-1E47-6A54-CC261E3C44F4}"/>
          </ac:spMkLst>
        </pc:spChg>
      </pc:sldChg>
      <pc:sldChg chg="modSp mod">
        <pc:chgData name="Williams, Jessica M - ETA CTR" userId="90267f8f-e655-4b94-9b1b-b570d9949c4a" providerId="ADAL" clId="{03E3CBEF-BF81-4452-9CFA-C25203B2051A}" dt="2024-01-08T21:27:07.457" v="573" actId="20577"/>
        <pc:sldMkLst>
          <pc:docMk/>
          <pc:sldMk cId="1056075295" sldId="2147327169"/>
        </pc:sldMkLst>
        <pc:spChg chg="mod">
          <ac:chgData name="Williams, Jessica M - ETA CTR" userId="90267f8f-e655-4b94-9b1b-b570d9949c4a" providerId="ADAL" clId="{03E3CBEF-BF81-4452-9CFA-C25203B2051A}" dt="2024-01-08T21:27:07.457" v="573" actId="20577"/>
          <ac:spMkLst>
            <pc:docMk/>
            <pc:sldMk cId="1056075295" sldId="2147327169"/>
            <ac:spMk id="5" creationId="{5477B217-301E-5641-867D-49ED61589901}"/>
          </ac:spMkLst>
        </pc:spChg>
      </pc:sldChg>
      <pc:sldChg chg="modSp mod">
        <pc:chgData name="Williams, Jessica M - ETA CTR" userId="90267f8f-e655-4b94-9b1b-b570d9949c4a" providerId="ADAL" clId="{03E3CBEF-BF81-4452-9CFA-C25203B2051A}" dt="2024-01-11T18:20:24.060" v="1749" actId="255"/>
        <pc:sldMkLst>
          <pc:docMk/>
          <pc:sldMk cId="249112301" sldId="2147327179"/>
        </pc:sldMkLst>
        <pc:spChg chg="mod">
          <ac:chgData name="Williams, Jessica M - ETA CTR" userId="90267f8f-e655-4b94-9b1b-b570d9949c4a" providerId="ADAL" clId="{03E3CBEF-BF81-4452-9CFA-C25203B2051A}" dt="2024-01-11T18:20:24.060" v="1749" actId="255"/>
          <ac:spMkLst>
            <pc:docMk/>
            <pc:sldMk cId="249112301" sldId="2147327179"/>
            <ac:spMk id="5" creationId="{5477B217-301E-5641-867D-49ED61589901}"/>
          </ac:spMkLst>
        </pc:spChg>
      </pc:sldChg>
      <pc:sldChg chg="addSp delSp modSp mod">
        <pc:chgData name="Williams, Jessica M - ETA CTR" userId="90267f8f-e655-4b94-9b1b-b570d9949c4a" providerId="ADAL" clId="{03E3CBEF-BF81-4452-9CFA-C25203B2051A}" dt="2024-01-11T18:19:33.386" v="1742" actId="20577"/>
        <pc:sldMkLst>
          <pc:docMk/>
          <pc:sldMk cId="247063968" sldId="2147327181"/>
        </pc:sldMkLst>
        <pc:spChg chg="add del">
          <ac:chgData name="Williams, Jessica M - ETA CTR" userId="90267f8f-e655-4b94-9b1b-b570d9949c4a" providerId="ADAL" clId="{03E3CBEF-BF81-4452-9CFA-C25203B2051A}" dt="2024-01-11T16:27:22.061" v="661" actId="22"/>
          <ac:spMkLst>
            <pc:docMk/>
            <pc:sldMk cId="247063968" sldId="2147327181"/>
            <ac:spMk id="4" creationId="{90199F6B-EFC3-2517-1084-11FC54DA2C5D}"/>
          </ac:spMkLst>
        </pc:spChg>
        <pc:spChg chg="mod">
          <ac:chgData name="Williams, Jessica M - ETA CTR" userId="90267f8f-e655-4b94-9b1b-b570d9949c4a" providerId="ADAL" clId="{03E3CBEF-BF81-4452-9CFA-C25203B2051A}" dt="2024-01-11T18:19:33.386" v="1742" actId="20577"/>
          <ac:spMkLst>
            <pc:docMk/>
            <pc:sldMk cId="247063968" sldId="2147327181"/>
            <ac:spMk id="5" creationId="{5477B217-301E-5641-867D-49ED61589901}"/>
          </ac:spMkLst>
        </pc:spChg>
      </pc:sldChg>
      <pc:sldChg chg="modSp mod">
        <pc:chgData name="Williams, Jessica M - ETA CTR" userId="90267f8f-e655-4b94-9b1b-b570d9949c4a" providerId="ADAL" clId="{03E3CBEF-BF81-4452-9CFA-C25203B2051A}" dt="2024-01-11T18:19:30.037" v="1741" actId="20577"/>
        <pc:sldMkLst>
          <pc:docMk/>
          <pc:sldMk cId="990303009" sldId="2147327183"/>
        </pc:sldMkLst>
        <pc:spChg chg="mod">
          <ac:chgData name="Williams, Jessica M - ETA CTR" userId="90267f8f-e655-4b94-9b1b-b570d9949c4a" providerId="ADAL" clId="{03E3CBEF-BF81-4452-9CFA-C25203B2051A}" dt="2024-01-11T18:19:30.037" v="1741" actId="20577"/>
          <ac:spMkLst>
            <pc:docMk/>
            <pc:sldMk cId="990303009" sldId="2147327183"/>
            <ac:spMk id="5" creationId="{5477B217-301E-5641-867D-49ED61589901}"/>
          </ac:spMkLst>
        </pc:spChg>
      </pc:sldChg>
      <pc:sldChg chg="modSp mod">
        <pc:chgData name="Williams, Jessica M - ETA CTR" userId="90267f8f-e655-4b94-9b1b-b570d9949c4a" providerId="ADAL" clId="{03E3CBEF-BF81-4452-9CFA-C25203B2051A}" dt="2024-01-11T18:20:15.500" v="1748" actId="255"/>
        <pc:sldMkLst>
          <pc:docMk/>
          <pc:sldMk cId="1361321203" sldId="2147327190"/>
        </pc:sldMkLst>
        <pc:spChg chg="mod">
          <ac:chgData name="Williams, Jessica M - ETA CTR" userId="90267f8f-e655-4b94-9b1b-b570d9949c4a" providerId="ADAL" clId="{03E3CBEF-BF81-4452-9CFA-C25203B2051A}" dt="2024-01-11T18:20:15.500" v="1748" actId="255"/>
          <ac:spMkLst>
            <pc:docMk/>
            <pc:sldMk cId="1361321203" sldId="2147327190"/>
            <ac:spMk id="5" creationId="{5477B217-301E-5641-867D-49ED61589901}"/>
          </ac:spMkLst>
        </pc:spChg>
      </pc:sldChg>
      <pc:sldChg chg="modSp mod">
        <pc:chgData name="Williams, Jessica M - ETA CTR" userId="90267f8f-e655-4b94-9b1b-b570d9949c4a" providerId="ADAL" clId="{03E3CBEF-BF81-4452-9CFA-C25203B2051A}" dt="2024-01-08T21:09:48.097" v="75" actId="20577"/>
        <pc:sldMkLst>
          <pc:docMk/>
          <pc:sldMk cId="1347795206" sldId="2147327192"/>
        </pc:sldMkLst>
        <pc:spChg chg="mod">
          <ac:chgData name="Williams, Jessica M - ETA CTR" userId="90267f8f-e655-4b94-9b1b-b570d9949c4a" providerId="ADAL" clId="{03E3CBEF-BF81-4452-9CFA-C25203B2051A}" dt="2024-01-08T21:09:48.097" v="75" actId="20577"/>
          <ac:spMkLst>
            <pc:docMk/>
            <pc:sldMk cId="1347795206" sldId="2147327192"/>
            <ac:spMk id="5" creationId="{5477B217-301E-5641-867D-49ED61589901}"/>
          </ac:spMkLst>
        </pc:spChg>
      </pc:sldChg>
      <pc:sldChg chg="modSp mod">
        <pc:chgData name="Williams, Jessica M - ETA CTR" userId="90267f8f-e655-4b94-9b1b-b570d9949c4a" providerId="ADAL" clId="{03E3CBEF-BF81-4452-9CFA-C25203B2051A}" dt="2024-01-08T21:27:59.421" v="581" actId="255"/>
        <pc:sldMkLst>
          <pc:docMk/>
          <pc:sldMk cId="283320311" sldId="2147327193"/>
        </pc:sldMkLst>
        <pc:spChg chg="mod">
          <ac:chgData name="Williams, Jessica M - ETA CTR" userId="90267f8f-e655-4b94-9b1b-b570d9949c4a" providerId="ADAL" clId="{03E3CBEF-BF81-4452-9CFA-C25203B2051A}" dt="2024-01-08T21:27:59.421" v="581" actId="255"/>
          <ac:spMkLst>
            <pc:docMk/>
            <pc:sldMk cId="283320311" sldId="2147327193"/>
            <ac:spMk id="5" creationId="{5477B217-301E-5641-867D-49ED61589901}"/>
          </ac:spMkLst>
        </pc:spChg>
      </pc:sldChg>
      <pc:sldChg chg="modSp mod">
        <pc:chgData name="Williams, Jessica M - ETA CTR" userId="90267f8f-e655-4b94-9b1b-b570d9949c4a" providerId="ADAL" clId="{03E3CBEF-BF81-4452-9CFA-C25203B2051A}" dt="2024-01-08T21:28:11.447" v="585" actId="255"/>
        <pc:sldMkLst>
          <pc:docMk/>
          <pc:sldMk cId="3991629483" sldId="2147327194"/>
        </pc:sldMkLst>
        <pc:spChg chg="mod">
          <ac:chgData name="Williams, Jessica M - ETA CTR" userId="90267f8f-e655-4b94-9b1b-b570d9949c4a" providerId="ADAL" clId="{03E3CBEF-BF81-4452-9CFA-C25203B2051A}" dt="2024-01-08T21:28:11.447" v="585" actId="255"/>
          <ac:spMkLst>
            <pc:docMk/>
            <pc:sldMk cId="3991629483" sldId="2147327194"/>
            <ac:spMk id="5" creationId="{5477B217-301E-5641-867D-49ED61589901}"/>
          </ac:spMkLst>
        </pc:spChg>
      </pc:sldChg>
      <pc:sldChg chg="modSp mod">
        <pc:chgData name="Williams, Jessica M - ETA CTR" userId="90267f8f-e655-4b94-9b1b-b570d9949c4a" providerId="ADAL" clId="{03E3CBEF-BF81-4452-9CFA-C25203B2051A}" dt="2024-01-08T21:27:23.237" v="577" actId="255"/>
        <pc:sldMkLst>
          <pc:docMk/>
          <pc:sldMk cId="3545080827" sldId="2147327195"/>
        </pc:sldMkLst>
        <pc:spChg chg="mod">
          <ac:chgData name="Williams, Jessica M - ETA CTR" userId="90267f8f-e655-4b94-9b1b-b570d9949c4a" providerId="ADAL" clId="{03E3CBEF-BF81-4452-9CFA-C25203B2051A}" dt="2024-01-08T21:27:23.237" v="577" actId="255"/>
          <ac:spMkLst>
            <pc:docMk/>
            <pc:sldMk cId="3545080827" sldId="2147327195"/>
            <ac:spMk id="5" creationId="{5477B217-301E-5641-867D-49ED61589901}"/>
          </ac:spMkLst>
        </pc:spChg>
      </pc:sldChg>
      <pc:sldChg chg="modSp add mod">
        <pc:chgData name="Williams, Jessica M - ETA CTR" userId="90267f8f-e655-4b94-9b1b-b570d9949c4a" providerId="ADAL" clId="{03E3CBEF-BF81-4452-9CFA-C25203B2051A}" dt="2024-01-10T19:51:51.568" v="659" actId="20577"/>
        <pc:sldMkLst>
          <pc:docMk/>
          <pc:sldMk cId="2489138819" sldId="2147327201"/>
        </pc:sldMkLst>
        <pc:spChg chg="mod">
          <ac:chgData name="Williams, Jessica M - ETA CTR" userId="90267f8f-e655-4b94-9b1b-b570d9949c4a" providerId="ADAL" clId="{03E3CBEF-BF81-4452-9CFA-C25203B2051A}" dt="2024-01-10T19:51:51.568" v="659" actId="20577"/>
          <ac:spMkLst>
            <pc:docMk/>
            <pc:sldMk cId="2489138819" sldId="2147327201"/>
            <ac:spMk id="3" creationId="{2ABBD991-8D91-1E47-6A54-CC261E3C44F4}"/>
          </ac:spMkLst>
        </pc:spChg>
        <pc:spChg chg="mod">
          <ac:chgData name="Williams, Jessica M - ETA CTR" userId="90267f8f-e655-4b94-9b1b-b570d9949c4a" providerId="ADAL" clId="{03E3CBEF-BF81-4452-9CFA-C25203B2051A}" dt="2024-01-08T21:20:40.195" v="565" actId="20577"/>
          <ac:spMkLst>
            <pc:docMk/>
            <pc:sldMk cId="2489138819" sldId="2147327201"/>
            <ac:spMk id="5" creationId="{5477B217-301E-5641-867D-49ED61589901}"/>
          </ac:spMkLst>
        </pc:spChg>
      </pc:sldChg>
      <pc:sldChg chg="del">
        <pc:chgData name="Williams, Jessica M - ETA CTR" userId="90267f8f-e655-4b94-9b1b-b570d9949c4a" providerId="ADAL" clId="{03E3CBEF-BF81-4452-9CFA-C25203B2051A}" dt="2024-01-08T20:31:19.759" v="37" actId="47"/>
        <pc:sldMkLst>
          <pc:docMk/>
          <pc:sldMk cId="2656319938" sldId="2147327201"/>
        </pc:sldMkLst>
      </pc:sldChg>
      <pc:sldChg chg="addSp modSp add mod">
        <pc:chgData name="Williams, Jessica M - ETA CTR" userId="90267f8f-e655-4b94-9b1b-b570d9949c4a" providerId="ADAL" clId="{03E3CBEF-BF81-4452-9CFA-C25203B2051A}" dt="2024-01-11T18:20:53.719" v="1752" actId="255"/>
        <pc:sldMkLst>
          <pc:docMk/>
          <pc:sldMk cId="258002387" sldId="2147327202"/>
        </pc:sldMkLst>
        <pc:spChg chg="mod">
          <ac:chgData name="Williams, Jessica M - ETA CTR" userId="90267f8f-e655-4b94-9b1b-b570d9949c4a" providerId="ADAL" clId="{03E3CBEF-BF81-4452-9CFA-C25203B2051A}" dt="2024-01-08T21:13:03.837" v="120" actId="5793"/>
          <ac:spMkLst>
            <pc:docMk/>
            <pc:sldMk cId="258002387" sldId="2147327202"/>
            <ac:spMk id="3" creationId="{2ABBD991-8D91-1E47-6A54-CC261E3C44F4}"/>
          </ac:spMkLst>
        </pc:spChg>
        <pc:spChg chg="mod">
          <ac:chgData name="Williams, Jessica M - ETA CTR" userId="90267f8f-e655-4b94-9b1b-b570d9949c4a" providerId="ADAL" clId="{03E3CBEF-BF81-4452-9CFA-C25203B2051A}" dt="2024-01-11T18:20:53.719" v="1752" actId="255"/>
          <ac:spMkLst>
            <pc:docMk/>
            <pc:sldMk cId="258002387" sldId="2147327202"/>
            <ac:spMk id="5" creationId="{5477B217-301E-5641-867D-49ED61589901}"/>
          </ac:spMkLst>
        </pc:spChg>
        <pc:graphicFrameChg chg="add mod modGraphic">
          <ac:chgData name="Williams, Jessica M - ETA CTR" userId="90267f8f-e655-4b94-9b1b-b570d9949c4a" providerId="ADAL" clId="{03E3CBEF-BF81-4452-9CFA-C25203B2051A}" dt="2024-01-08T21:20:54.386" v="566" actId="255"/>
          <ac:graphicFrameMkLst>
            <pc:docMk/>
            <pc:sldMk cId="258002387" sldId="2147327202"/>
            <ac:graphicFrameMk id="2" creationId="{DF06AAB7-A2C4-D433-D2F1-E5DF20B27EFF}"/>
          </ac:graphicFrameMkLst>
        </pc:graphicFrameChg>
      </pc:sldChg>
      <pc:sldChg chg="del">
        <pc:chgData name="Williams, Jessica M - ETA CTR" userId="90267f8f-e655-4b94-9b1b-b570d9949c4a" providerId="ADAL" clId="{03E3CBEF-BF81-4452-9CFA-C25203B2051A}" dt="2024-01-08T20:30:21.213" v="0" actId="47"/>
        <pc:sldMkLst>
          <pc:docMk/>
          <pc:sldMk cId="2335797393" sldId="2147327202"/>
        </pc:sldMkLst>
      </pc:sldChg>
      <pc:sldChg chg="del">
        <pc:chgData name="Williams, Jessica M - ETA CTR" userId="90267f8f-e655-4b94-9b1b-b570d9949c4a" providerId="ADAL" clId="{03E3CBEF-BF81-4452-9CFA-C25203B2051A}" dt="2024-01-08T20:30:25.213" v="1" actId="47"/>
        <pc:sldMkLst>
          <pc:docMk/>
          <pc:sldMk cId="2347674326" sldId="2147327203"/>
        </pc:sldMkLst>
      </pc:sldChg>
      <pc:sldChg chg="modSp add mod">
        <pc:chgData name="Williams, Jessica M - ETA CTR" userId="90267f8f-e655-4b94-9b1b-b570d9949c4a" providerId="ADAL" clId="{03E3CBEF-BF81-4452-9CFA-C25203B2051A}" dt="2024-01-11T18:21:04.182" v="1755" actId="255"/>
        <pc:sldMkLst>
          <pc:docMk/>
          <pc:sldMk cId="3124969937" sldId="2147327203"/>
        </pc:sldMkLst>
        <pc:spChg chg="mod">
          <ac:chgData name="Williams, Jessica M - ETA CTR" userId="90267f8f-e655-4b94-9b1b-b570d9949c4a" providerId="ADAL" clId="{03E3CBEF-BF81-4452-9CFA-C25203B2051A}" dt="2024-01-11T18:21:04.182" v="1755" actId="255"/>
          <ac:spMkLst>
            <pc:docMk/>
            <pc:sldMk cId="3124969937" sldId="2147327203"/>
            <ac:spMk id="5" creationId="{5477B217-301E-5641-867D-49ED61589901}"/>
          </ac:spMkLst>
        </pc:spChg>
        <pc:graphicFrameChg chg="mod modGraphic">
          <ac:chgData name="Williams, Jessica M - ETA CTR" userId="90267f8f-e655-4b94-9b1b-b570d9949c4a" providerId="ADAL" clId="{03E3CBEF-BF81-4452-9CFA-C25203B2051A}" dt="2024-01-08T21:21:01.171" v="567" actId="255"/>
          <ac:graphicFrameMkLst>
            <pc:docMk/>
            <pc:sldMk cId="3124969937" sldId="2147327203"/>
            <ac:graphicFrameMk id="2" creationId="{DF06AAB7-A2C4-D433-D2F1-E5DF20B27EFF}"/>
          </ac:graphicFrameMkLst>
        </pc:graphicFrameChg>
      </pc:sldChg>
      <pc:sldChg chg="addSp modSp add mod">
        <pc:chgData name="Williams, Jessica M - ETA CTR" userId="90267f8f-e655-4b94-9b1b-b570d9949c4a" providerId="ADAL" clId="{03E3CBEF-BF81-4452-9CFA-C25203B2051A}" dt="2024-01-11T18:52:27.942" v="1756" actId="20577"/>
        <pc:sldMkLst>
          <pc:docMk/>
          <pc:sldMk cId="3189364352" sldId="2147327206"/>
        </pc:sldMkLst>
        <pc:spChg chg="mod">
          <ac:chgData name="Williams, Jessica M - ETA CTR" userId="90267f8f-e655-4b94-9b1b-b570d9949c4a" providerId="ADAL" clId="{03E3CBEF-BF81-4452-9CFA-C25203B2051A}" dt="2024-01-11T16:30:45.667" v="902" actId="20577"/>
          <ac:spMkLst>
            <pc:docMk/>
            <pc:sldMk cId="3189364352" sldId="2147327206"/>
            <ac:spMk id="3" creationId="{2ABBD991-8D91-1E47-6A54-CC261E3C44F4}"/>
          </ac:spMkLst>
        </pc:spChg>
        <pc:spChg chg="add mod">
          <ac:chgData name="Williams, Jessica M - ETA CTR" userId="90267f8f-e655-4b94-9b1b-b570d9949c4a" providerId="ADAL" clId="{03E3CBEF-BF81-4452-9CFA-C25203B2051A}" dt="2024-01-11T18:52:27.942" v="1756" actId="20577"/>
          <ac:spMkLst>
            <pc:docMk/>
            <pc:sldMk cId="3189364352" sldId="2147327206"/>
            <ac:spMk id="4" creationId="{5C88591E-EFB6-638E-A793-FDFB9695AC49}"/>
          </ac:spMkLst>
        </pc:spChg>
        <pc:spChg chg="mod">
          <ac:chgData name="Williams, Jessica M - ETA CTR" userId="90267f8f-e655-4b94-9b1b-b570d9949c4a" providerId="ADAL" clId="{03E3CBEF-BF81-4452-9CFA-C25203B2051A}" dt="2024-01-11T18:19:40.920" v="1743" actId="20577"/>
          <ac:spMkLst>
            <pc:docMk/>
            <pc:sldMk cId="3189364352" sldId="2147327206"/>
            <ac:spMk id="5" creationId="{5477B217-301E-5641-867D-49ED61589901}"/>
          </ac:spMkLst>
        </pc:spChg>
      </pc:sldChg>
    </pc:docChg>
  </pc:docChgLst>
  <pc:docChgLst>
    <pc:chgData name="Douglas, Natasha R - ETA CTR" userId="9af6eede-e47d-4065-a1ee-8e1a1a12cdb9" providerId="ADAL" clId="{05537663-A7E8-43F2-822A-EBDB76DCD1B1}"/>
    <pc:docChg chg="addSld modSld sldOrd modSection">
      <pc:chgData name="Douglas, Natasha R - ETA CTR" userId="9af6eede-e47d-4065-a1ee-8e1a1a12cdb9" providerId="ADAL" clId="{05537663-A7E8-43F2-822A-EBDB76DCD1B1}" dt="2023-10-03T20:09:04.137" v="661" actId="20577"/>
      <pc:docMkLst>
        <pc:docMk/>
      </pc:docMkLst>
      <pc:sldChg chg="modSp mod">
        <pc:chgData name="Douglas, Natasha R - ETA CTR" userId="9af6eede-e47d-4065-a1ee-8e1a1a12cdb9" providerId="ADAL" clId="{05537663-A7E8-43F2-822A-EBDB76DCD1B1}" dt="2023-10-03T19:33:14.627" v="29" actId="20577"/>
        <pc:sldMkLst>
          <pc:docMk/>
          <pc:sldMk cId="402256069" sldId="2147327156"/>
        </pc:sldMkLst>
        <pc:spChg chg="mod">
          <ac:chgData name="Douglas, Natasha R - ETA CTR" userId="9af6eede-e47d-4065-a1ee-8e1a1a12cdb9" providerId="ADAL" clId="{05537663-A7E8-43F2-822A-EBDB76DCD1B1}" dt="2023-10-03T19:33:14.627" v="29" actId="20577"/>
          <ac:spMkLst>
            <pc:docMk/>
            <pc:sldMk cId="402256069" sldId="2147327156"/>
            <ac:spMk id="10" creationId="{AB69D432-3218-E9E0-B746-0E9B83AB9743}"/>
          </ac:spMkLst>
        </pc:spChg>
      </pc:sldChg>
      <pc:sldChg chg="modSp mod">
        <pc:chgData name="Douglas, Natasha R - ETA CTR" userId="9af6eede-e47d-4065-a1ee-8e1a1a12cdb9" providerId="ADAL" clId="{05537663-A7E8-43F2-822A-EBDB76DCD1B1}" dt="2023-10-03T19:29:11.636" v="5" actId="20577"/>
        <pc:sldMkLst>
          <pc:docMk/>
          <pc:sldMk cId="4154245924" sldId="2147327157"/>
        </pc:sldMkLst>
        <pc:spChg chg="mod">
          <ac:chgData name="Douglas, Natasha R - ETA CTR" userId="9af6eede-e47d-4065-a1ee-8e1a1a12cdb9" providerId="ADAL" clId="{05537663-A7E8-43F2-822A-EBDB76DCD1B1}" dt="2023-10-03T19:29:11.636" v="5" actId="20577"/>
          <ac:spMkLst>
            <pc:docMk/>
            <pc:sldMk cId="4154245924" sldId="2147327157"/>
            <ac:spMk id="5" creationId="{5477B217-301E-5641-867D-49ED61589901}"/>
          </ac:spMkLst>
        </pc:spChg>
      </pc:sldChg>
      <pc:sldChg chg="modSp add mod ord">
        <pc:chgData name="Douglas, Natasha R - ETA CTR" userId="9af6eede-e47d-4065-a1ee-8e1a1a12cdb9" providerId="ADAL" clId="{05537663-A7E8-43F2-822A-EBDB76DCD1B1}" dt="2023-10-03T20:09:04.137" v="661" actId="20577"/>
        <pc:sldMkLst>
          <pc:docMk/>
          <pc:sldMk cId="3149985428" sldId="2147327191"/>
        </pc:sldMkLst>
        <pc:spChg chg="mod">
          <ac:chgData name="Douglas, Natasha R - ETA CTR" userId="9af6eede-e47d-4065-a1ee-8e1a1a12cdb9" providerId="ADAL" clId="{05537663-A7E8-43F2-822A-EBDB76DCD1B1}" dt="2023-10-03T20:09:04.137" v="661" actId="20577"/>
          <ac:spMkLst>
            <pc:docMk/>
            <pc:sldMk cId="3149985428" sldId="2147327191"/>
            <ac:spMk id="3" creationId="{2ABBD991-8D91-1E47-6A54-CC261E3C44F4}"/>
          </ac:spMkLst>
        </pc:spChg>
        <pc:spChg chg="mod">
          <ac:chgData name="Douglas, Natasha R - ETA CTR" userId="9af6eede-e47d-4065-a1ee-8e1a1a12cdb9" providerId="ADAL" clId="{05537663-A7E8-43F2-822A-EBDB76DCD1B1}" dt="2023-10-03T19:38:42.092" v="87" actId="20577"/>
          <ac:spMkLst>
            <pc:docMk/>
            <pc:sldMk cId="3149985428" sldId="2147327191"/>
            <ac:spMk id="5" creationId="{5477B217-301E-5641-867D-49ED61589901}"/>
          </ac:spMkLst>
        </pc:spChg>
      </pc:sldChg>
    </pc:docChg>
  </pc:docChgLst>
  <pc:docChgLst>
    <pc:chgData name="Lewis, Shelia F - ETA" userId="aef9cce1-c344-458b-b153-c527c8752728" providerId="ADAL" clId="{724E3C92-0EFF-4EBA-A005-4790B87C04C5}"/>
    <pc:docChg chg="undo redo custSel addSld delSld modSld sldOrd modSection">
      <pc:chgData name="Lewis, Shelia F - ETA" userId="aef9cce1-c344-458b-b153-c527c8752728" providerId="ADAL" clId="{724E3C92-0EFF-4EBA-A005-4790B87C04C5}" dt="2023-11-09T19:25:47.936" v="4691" actId="6549"/>
      <pc:docMkLst>
        <pc:docMk/>
      </pc:docMkLst>
      <pc:sldChg chg="modSp mod">
        <pc:chgData name="Lewis, Shelia F - ETA" userId="aef9cce1-c344-458b-b153-c527c8752728" providerId="ADAL" clId="{724E3C92-0EFF-4EBA-A005-4790B87C04C5}" dt="2023-10-10T15:59:26.183" v="2466" actId="1035"/>
        <pc:sldMkLst>
          <pc:docMk/>
          <pc:sldMk cId="936511722" sldId="2551"/>
        </pc:sldMkLst>
        <pc:spChg chg="mod">
          <ac:chgData name="Lewis, Shelia F - ETA" userId="aef9cce1-c344-458b-b153-c527c8752728" providerId="ADAL" clId="{724E3C92-0EFF-4EBA-A005-4790B87C04C5}" dt="2023-10-10T15:59:26.183" v="2466" actId="1035"/>
          <ac:spMkLst>
            <pc:docMk/>
            <pc:sldMk cId="936511722" sldId="2551"/>
            <ac:spMk id="7" creationId="{B61A018B-7F24-4DB3-B996-2388A96EBC94}"/>
          </ac:spMkLst>
        </pc:spChg>
        <pc:spChg chg="mod">
          <ac:chgData name="Lewis, Shelia F - ETA" userId="aef9cce1-c344-458b-b153-c527c8752728" providerId="ADAL" clId="{724E3C92-0EFF-4EBA-A005-4790B87C04C5}" dt="2023-10-10T15:59:26.183" v="2466" actId="1035"/>
          <ac:spMkLst>
            <pc:docMk/>
            <pc:sldMk cId="936511722" sldId="2551"/>
            <ac:spMk id="8" creationId="{6AFC1581-8D7C-4841-8670-63D53E92951A}"/>
          </ac:spMkLst>
        </pc:spChg>
      </pc:sldChg>
      <pc:sldChg chg="modSp mod">
        <pc:chgData name="Lewis, Shelia F - ETA" userId="aef9cce1-c344-458b-b153-c527c8752728" providerId="ADAL" clId="{724E3C92-0EFF-4EBA-A005-4790B87C04C5}" dt="2023-10-10T15:59:46.268" v="2487" actId="1035"/>
        <pc:sldMkLst>
          <pc:docMk/>
          <pc:sldMk cId="4104399656" sldId="2608"/>
        </pc:sldMkLst>
        <pc:spChg chg="mod">
          <ac:chgData name="Lewis, Shelia F - ETA" userId="aef9cce1-c344-458b-b153-c527c8752728" providerId="ADAL" clId="{724E3C92-0EFF-4EBA-A005-4790B87C04C5}" dt="2023-10-10T15:59:46.268" v="2487" actId="1035"/>
          <ac:spMkLst>
            <pc:docMk/>
            <pc:sldMk cId="4104399656" sldId="2608"/>
            <ac:spMk id="7" creationId="{B61A018B-7F24-4DB3-B996-2388A96EBC94}"/>
          </ac:spMkLst>
        </pc:spChg>
        <pc:spChg chg="mod">
          <ac:chgData name="Lewis, Shelia F - ETA" userId="aef9cce1-c344-458b-b153-c527c8752728" providerId="ADAL" clId="{724E3C92-0EFF-4EBA-A005-4790B87C04C5}" dt="2023-10-10T15:59:46.268" v="2487" actId="1035"/>
          <ac:spMkLst>
            <pc:docMk/>
            <pc:sldMk cId="4104399656" sldId="2608"/>
            <ac:spMk id="8" creationId="{6AFC1581-8D7C-4841-8670-63D53E92951A}"/>
          </ac:spMkLst>
        </pc:spChg>
      </pc:sldChg>
      <pc:sldChg chg="modSp mod">
        <pc:chgData name="Lewis, Shelia F - ETA" userId="aef9cce1-c344-458b-b153-c527c8752728" providerId="ADAL" clId="{724E3C92-0EFF-4EBA-A005-4790B87C04C5}" dt="2023-10-10T16:13:58.413" v="2540" actId="403"/>
        <pc:sldMkLst>
          <pc:docMk/>
          <pc:sldMk cId="3735954752" sldId="2616"/>
        </pc:sldMkLst>
        <pc:spChg chg="mod">
          <ac:chgData name="Lewis, Shelia F - ETA" userId="aef9cce1-c344-458b-b153-c527c8752728" providerId="ADAL" clId="{724E3C92-0EFF-4EBA-A005-4790B87C04C5}" dt="2023-10-10T16:00:18.404" v="2505" actId="1035"/>
          <ac:spMkLst>
            <pc:docMk/>
            <pc:sldMk cId="3735954752" sldId="2616"/>
            <ac:spMk id="7" creationId="{B61A018B-7F24-4DB3-B996-2388A96EBC94}"/>
          </ac:spMkLst>
        </pc:spChg>
        <pc:spChg chg="mod">
          <ac:chgData name="Lewis, Shelia F - ETA" userId="aef9cce1-c344-458b-b153-c527c8752728" providerId="ADAL" clId="{724E3C92-0EFF-4EBA-A005-4790B87C04C5}" dt="2023-10-10T16:13:58.413" v="2540" actId="403"/>
          <ac:spMkLst>
            <pc:docMk/>
            <pc:sldMk cId="3735954752" sldId="2616"/>
            <ac:spMk id="8" creationId="{6AFC1581-8D7C-4841-8670-63D53E92951A}"/>
          </ac:spMkLst>
        </pc:spChg>
        <pc:spChg chg="mod">
          <ac:chgData name="Lewis, Shelia F - ETA" userId="aef9cce1-c344-458b-b153-c527c8752728" providerId="ADAL" clId="{724E3C92-0EFF-4EBA-A005-4790B87C04C5}" dt="2023-10-10T16:00:09.690" v="2495" actId="1035"/>
          <ac:spMkLst>
            <pc:docMk/>
            <pc:sldMk cId="3735954752" sldId="2616"/>
            <ac:spMk id="13" creationId="{2F879D46-161B-B67D-7AE5-D430D90A0ABC}"/>
          </ac:spMkLst>
        </pc:spChg>
      </pc:sldChg>
      <pc:sldChg chg="delSp modSp mod">
        <pc:chgData name="Lewis, Shelia F - ETA" userId="aef9cce1-c344-458b-b153-c527c8752728" providerId="ADAL" clId="{724E3C92-0EFF-4EBA-A005-4790B87C04C5}" dt="2023-10-06T13:17:03.263" v="463" actId="6549"/>
        <pc:sldMkLst>
          <pc:docMk/>
          <pc:sldMk cId="3869109335" sldId="2147327023"/>
        </pc:sldMkLst>
        <pc:spChg chg="del">
          <ac:chgData name="Lewis, Shelia F - ETA" userId="aef9cce1-c344-458b-b153-c527c8752728" providerId="ADAL" clId="{724E3C92-0EFF-4EBA-A005-4790B87C04C5}" dt="2023-10-06T13:13:30.771" v="434" actId="478"/>
          <ac:spMkLst>
            <pc:docMk/>
            <pc:sldMk cId="3869109335" sldId="2147327023"/>
            <ac:spMk id="3" creationId="{B9AAF06D-6BDB-8D5C-3A6B-CA7807B26778}"/>
          </ac:spMkLst>
        </pc:spChg>
        <pc:spChg chg="mod">
          <ac:chgData name="Lewis, Shelia F - ETA" userId="aef9cce1-c344-458b-b153-c527c8752728" providerId="ADAL" clId="{724E3C92-0EFF-4EBA-A005-4790B87C04C5}" dt="2023-10-06T13:11:11.765" v="345" actId="1035"/>
          <ac:spMkLst>
            <pc:docMk/>
            <pc:sldMk cId="3869109335" sldId="2147327023"/>
            <ac:spMk id="6" creationId="{39D4BDEF-1607-FDBA-A8AA-73B897618026}"/>
          </ac:spMkLst>
        </pc:spChg>
        <pc:spChg chg="mod">
          <ac:chgData name="Lewis, Shelia F - ETA" userId="aef9cce1-c344-458b-b153-c527c8752728" providerId="ADAL" clId="{724E3C92-0EFF-4EBA-A005-4790B87C04C5}" dt="2023-10-06T13:11:44.018" v="408" actId="1037"/>
          <ac:spMkLst>
            <pc:docMk/>
            <pc:sldMk cId="3869109335" sldId="2147327023"/>
            <ac:spMk id="7" creationId="{CF0DB5ED-D616-AD44-F2AE-7F957DC8C16B}"/>
          </ac:spMkLst>
        </pc:spChg>
        <pc:spChg chg="mod">
          <ac:chgData name="Lewis, Shelia F - ETA" userId="aef9cce1-c344-458b-b153-c527c8752728" providerId="ADAL" clId="{724E3C92-0EFF-4EBA-A005-4790B87C04C5}" dt="2023-10-06T13:17:03.263" v="463" actId="6549"/>
          <ac:spMkLst>
            <pc:docMk/>
            <pc:sldMk cId="3869109335" sldId="2147327023"/>
            <ac:spMk id="11" creationId="{214E6A9D-227C-F1EE-C927-A9746B490C75}"/>
          </ac:spMkLst>
        </pc:spChg>
        <pc:spChg chg="del">
          <ac:chgData name="Lewis, Shelia F - ETA" userId="aef9cce1-c344-458b-b153-c527c8752728" providerId="ADAL" clId="{724E3C92-0EFF-4EBA-A005-4790B87C04C5}" dt="2023-10-06T13:13:38.884" v="435" actId="478"/>
          <ac:spMkLst>
            <pc:docMk/>
            <pc:sldMk cId="3869109335" sldId="2147327023"/>
            <ac:spMk id="12" creationId="{AF8FC059-C07D-7297-E484-95167D558AF2}"/>
          </ac:spMkLst>
        </pc:spChg>
        <pc:spChg chg="del">
          <ac:chgData name="Lewis, Shelia F - ETA" userId="aef9cce1-c344-458b-b153-c527c8752728" providerId="ADAL" clId="{724E3C92-0EFF-4EBA-A005-4790B87C04C5}" dt="2023-10-06T13:13:27.755" v="433" actId="478"/>
          <ac:spMkLst>
            <pc:docMk/>
            <pc:sldMk cId="3869109335" sldId="2147327023"/>
            <ac:spMk id="13" creationId="{892D87EA-3CFC-51AA-30CB-4EED5CD74677}"/>
          </ac:spMkLst>
        </pc:spChg>
        <pc:spChg chg="del">
          <ac:chgData name="Lewis, Shelia F - ETA" userId="aef9cce1-c344-458b-b153-c527c8752728" providerId="ADAL" clId="{724E3C92-0EFF-4EBA-A005-4790B87C04C5}" dt="2023-10-06T13:13:41.962" v="436" actId="478"/>
          <ac:spMkLst>
            <pc:docMk/>
            <pc:sldMk cId="3869109335" sldId="2147327023"/>
            <ac:spMk id="14" creationId="{710E1130-297D-CCEE-139C-5F8766B23B61}"/>
          </ac:spMkLst>
        </pc:spChg>
        <pc:spChg chg="del">
          <ac:chgData name="Lewis, Shelia F - ETA" userId="aef9cce1-c344-458b-b153-c527c8752728" providerId="ADAL" clId="{724E3C92-0EFF-4EBA-A005-4790B87C04C5}" dt="2023-10-06T13:13:21.413" v="432" actId="478"/>
          <ac:spMkLst>
            <pc:docMk/>
            <pc:sldMk cId="3869109335" sldId="2147327023"/>
            <ac:spMk id="20" creationId="{13090862-6AE6-4303-A1F9-DE585CA99300}"/>
          </ac:spMkLst>
        </pc:spChg>
        <pc:grpChg chg="mod">
          <ac:chgData name="Lewis, Shelia F - ETA" userId="aef9cce1-c344-458b-b153-c527c8752728" providerId="ADAL" clId="{724E3C92-0EFF-4EBA-A005-4790B87C04C5}" dt="2023-10-06T13:11:39.245" v="389" actId="1037"/>
          <ac:grpSpMkLst>
            <pc:docMk/>
            <pc:sldMk cId="3869109335" sldId="2147327023"/>
            <ac:grpSpMk id="8" creationId="{BAD4F267-2989-532A-07C8-8DB5E7317B54}"/>
          </ac:grpSpMkLst>
        </pc:grpChg>
      </pc:sldChg>
      <pc:sldChg chg="modSp mod addCm delCm">
        <pc:chgData name="Lewis, Shelia F - ETA" userId="aef9cce1-c344-458b-b153-c527c8752728" providerId="ADAL" clId="{724E3C92-0EFF-4EBA-A005-4790B87C04C5}" dt="2023-10-10T16:18:39.075" v="2629" actId="12789"/>
        <pc:sldMkLst>
          <pc:docMk/>
          <pc:sldMk cId="3903388802" sldId="2147327032"/>
        </pc:sldMkLst>
        <pc:spChg chg="mod">
          <ac:chgData name="Lewis, Shelia F - ETA" userId="aef9cce1-c344-458b-b153-c527c8752728" providerId="ADAL" clId="{724E3C92-0EFF-4EBA-A005-4790B87C04C5}" dt="2023-10-10T16:15:04.166" v="2544" actId="6549"/>
          <ac:spMkLst>
            <pc:docMk/>
            <pc:sldMk cId="3903388802" sldId="2147327032"/>
            <ac:spMk id="8" creationId="{97986278-CB56-F0AE-A5BF-E96D9689AF85}"/>
          </ac:spMkLst>
        </pc:spChg>
        <pc:spChg chg="mod">
          <ac:chgData name="Lewis, Shelia F - ETA" userId="aef9cce1-c344-458b-b153-c527c8752728" providerId="ADAL" clId="{724E3C92-0EFF-4EBA-A005-4790B87C04C5}" dt="2023-10-10T16:18:39.075" v="2629" actId="12789"/>
          <ac:spMkLst>
            <pc:docMk/>
            <pc:sldMk cId="3903388802" sldId="2147327032"/>
            <ac:spMk id="13" creationId="{7B1234DC-4175-A1AE-8B62-67A4EB11749F}"/>
          </ac:spMkLst>
        </pc:spChg>
        <pc:extLst>
          <p:ext xmlns:p="http://schemas.openxmlformats.org/presentationml/2006/main" uri="{D6D511B9-2390-475A-947B-AFAB55BFBCF1}">
            <pc226:cmChg xmlns:pc226="http://schemas.microsoft.com/office/powerpoint/2022/06/main/command" chg="add del">
              <pc226:chgData name="Lewis, Shelia F - ETA" userId="aef9cce1-c344-458b-b153-c527c8752728" providerId="ADAL" clId="{724E3C92-0EFF-4EBA-A005-4790B87C04C5}" dt="2023-10-10T15:54:13.700" v="2405"/>
              <pc2:cmMkLst xmlns:pc2="http://schemas.microsoft.com/office/powerpoint/2019/9/main/command">
                <pc:docMk/>
                <pc:sldMk cId="3903388802" sldId="2147327032"/>
                <pc2:cmMk id="{7680C0B2-28E1-4434-9E36-0019D6D6FFAC}"/>
              </pc2:cmMkLst>
            </pc226:cmChg>
          </p:ext>
        </pc:extLst>
      </pc:sldChg>
      <pc:sldChg chg="modSp mod">
        <pc:chgData name="Lewis, Shelia F - ETA" userId="aef9cce1-c344-458b-b153-c527c8752728" providerId="ADAL" clId="{724E3C92-0EFF-4EBA-A005-4790B87C04C5}" dt="2023-10-06T13:17:44.539" v="465" actId="207"/>
        <pc:sldMkLst>
          <pc:docMk/>
          <pc:sldMk cId="241926925" sldId="2147327107"/>
        </pc:sldMkLst>
        <pc:spChg chg="mod">
          <ac:chgData name="Lewis, Shelia F - ETA" userId="aef9cce1-c344-458b-b153-c527c8752728" providerId="ADAL" clId="{724E3C92-0EFF-4EBA-A005-4790B87C04C5}" dt="2023-10-06T13:17:44.539" v="465" actId="207"/>
          <ac:spMkLst>
            <pc:docMk/>
            <pc:sldMk cId="241926925" sldId="2147327107"/>
            <ac:spMk id="3" creationId="{824DE75C-7059-CFDE-5D75-B33C9C927E28}"/>
          </ac:spMkLst>
        </pc:spChg>
      </pc:sldChg>
      <pc:sldChg chg="modSp mod">
        <pc:chgData name="Lewis, Shelia F - ETA" userId="aef9cce1-c344-458b-b153-c527c8752728" providerId="ADAL" clId="{724E3C92-0EFF-4EBA-A005-4790B87C04C5}" dt="2023-10-31T15:11:57.424" v="4002" actId="207"/>
        <pc:sldMkLst>
          <pc:docMk/>
          <pc:sldMk cId="1377331279" sldId="2147327111"/>
        </pc:sldMkLst>
        <pc:spChg chg="mod">
          <ac:chgData name="Lewis, Shelia F - ETA" userId="aef9cce1-c344-458b-b153-c527c8752728" providerId="ADAL" clId="{724E3C92-0EFF-4EBA-A005-4790B87C04C5}" dt="2023-10-31T15:11:57.424" v="4002" actId="207"/>
          <ac:spMkLst>
            <pc:docMk/>
            <pc:sldMk cId="1377331279" sldId="2147327111"/>
            <ac:spMk id="3" creationId="{2ABBD991-8D91-1E47-6A54-CC261E3C44F4}"/>
          </ac:spMkLst>
        </pc:spChg>
        <pc:spChg chg="mod">
          <ac:chgData name="Lewis, Shelia F - ETA" userId="aef9cce1-c344-458b-b153-c527c8752728" providerId="ADAL" clId="{724E3C92-0EFF-4EBA-A005-4790B87C04C5}" dt="2023-10-06T13:18:58.179" v="474" actId="207"/>
          <ac:spMkLst>
            <pc:docMk/>
            <pc:sldMk cId="1377331279" sldId="2147327111"/>
            <ac:spMk id="5" creationId="{5477B217-301E-5641-867D-49ED61589901}"/>
          </ac:spMkLst>
        </pc:spChg>
      </pc:sldChg>
      <pc:sldChg chg="modSp mod">
        <pc:chgData name="Lewis, Shelia F - ETA" userId="aef9cce1-c344-458b-b153-c527c8752728" providerId="ADAL" clId="{724E3C92-0EFF-4EBA-A005-4790B87C04C5}" dt="2023-10-31T15:07:13.918" v="3882" actId="6549"/>
        <pc:sldMkLst>
          <pc:docMk/>
          <pc:sldMk cId="885980572" sldId="2147327136"/>
        </pc:sldMkLst>
        <pc:spChg chg="mod">
          <ac:chgData name="Lewis, Shelia F - ETA" userId="aef9cce1-c344-458b-b153-c527c8752728" providerId="ADAL" clId="{724E3C92-0EFF-4EBA-A005-4790B87C04C5}" dt="2023-10-10T16:54:16.726" v="3191" actId="114"/>
          <ac:spMkLst>
            <pc:docMk/>
            <pc:sldMk cId="885980572" sldId="2147327136"/>
            <ac:spMk id="7" creationId="{68A3CCF4-B0A7-A349-9CC2-9EF3FDB888FE}"/>
          </ac:spMkLst>
        </pc:spChg>
        <pc:spChg chg="mod">
          <ac:chgData name="Lewis, Shelia F - ETA" userId="aef9cce1-c344-458b-b153-c527c8752728" providerId="ADAL" clId="{724E3C92-0EFF-4EBA-A005-4790B87C04C5}" dt="2023-10-31T15:07:13.918" v="3882" actId="6549"/>
          <ac:spMkLst>
            <pc:docMk/>
            <pc:sldMk cId="885980572" sldId="2147327136"/>
            <ac:spMk id="13" creationId="{91E677F5-E19D-B444-B175-9AF4FA8B3B2F}"/>
          </ac:spMkLst>
        </pc:spChg>
        <pc:grpChg chg="mod">
          <ac:chgData name="Lewis, Shelia F - ETA" userId="aef9cce1-c344-458b-b153-c527c8752728" providerId="ADAL" clId="{724E3C92-0EFF-4EBA-A005-4790B87C04C5}" dt="2023-10-05T21:07:09.855" v="11" actId="1076"/>
          <ac:grpSpMkLst>
            <pc:docMk/>
            <pc:sldMk cId="885980572" sldId="2147327136"/>
            <ac:grpSpMk id="45" creationId="{33DCEFCC-450D-54C5-20ED-AA75A2C0F8AE}"/>
          </ac:grpSpMkLst>
        </pc:grpChg>
        <pc:grpChg chg="mod">
          <ac:chgData name="Lewis, Shelia F - ETA" userId="aef9cce1-c344-458b-b153-c527c8752728" providerId="ADAL" clId="{724E3C92-0EFF-4EBA-A005-4790B87C04C5}" dt="2023-10-05T21:06:38.234" v="5" actId="1076"/>
          <ac:grpSpMkLst>
            <pc:docMk/>
            <pc:sldMk cId="885980572" sldId="2147327136"/>
            <ac:grpSpMk id="49" creationId="{85309A17-2010-C2AD-C14C-23387117B8D3}"/>
          </ac:grpSpMkLst>
        </pc:grpChg>
        <pc:picChg chg="mod">
          <ac:chgData name="Lewis, Shelia F - ETA" userId="aef9cce1-c344-458b-b153-c527c8752728" providerId="ADAL" clId="{724E3C92-0EFF-4EBA-A005-4790B87C04C5}" dt="2023-10-05T21:07:01.121" v="10" actId="1037"/>
          <ac:picMkLst>
            <pc:docMk/>
            <pc:sldMk cId="885980572" sldId="2147327136"/>
            <ac:picMk id="44" creationId="{440140CA-8986-F273-E57D-BD6FA6F1E128}"/>
          </ac:picMkLst>
        </pc:picChg>
      </pc:sldChg>
      <pc:sldChg chg="addSp delSp modSp mod">
        <pc:chgData name="Lewis, Shelia F - ETA" userId="aef9cce1-c344-458b-b153-c527c8752728" providerId="ADAL" clId="{724E3C92-0EFF-4EBA-A005-4790B87C04C5}" dt="2023-11-09T19:25:47.936" v="4691" actId="6549"/>
        <pc:sldMkLst>
          <pc:docMk/>
          <pc:sldMk cId="402256069" sldId="2147327156"/>
        </pc:sldMkLst>
        <pc:spChg chg="mod">
          <ac:chgData name="Lewis, Shelia F - ETA" userId="aef9cce1-c344-458b-b153-c527c8752728" providerId="ADAL" clId="{724E3C92-0EFF-4EBA-A005-4790B87C04C5}" dt="2023-10-10T16:33:34.570" v="2714" actId="207"/>
          <ac:spMkLst>
            <pc:docMk/>
            <pc:sldMk cId="402256069" sldId="2147327156"/>
            <ac:spMk id="2" creationId="{5E9387FA-E20A-45B4-92AD-1D44FFC8C58B}"/>
          </ac:spMkLst>
        </pc:spChg>
        <pc:spChg chg="add del mod">
          <ac:chgData name="Lewis, Shelia F - ETA" userId="aef9cce1-c344-458b-b153-c527c8752728" providerId="ADAL" clId="{724E3C92-0EFF-4EBA-A005-4790B87C04C5}" dt="2023-10-10T15:39:23.516" v="2327" actId="478"/>
          <ac:spMkLst>
            <pc:docMk/>
            <pc:sldMk cId="402256069" sldId="2147327156"/>
            <ac:spMk id="4" creationId="{38E8AFE2-3924-7C8B-9A54-812D89234BCF}"/>
          </ac:spMkLst>
        </pc:spChg>
        <pc:spChg chg="mod">
          <ac:chgData name="Lewis, Shelia F - ETA" userId="aef9cce1-c344-458b-b153-c527c8752728" providerId="ADAL" clId="{724E3C92-0EFF-4EBA-A005-4790B87C04C5}" dt="2023-11-09T19:25:47.936" v="4691" actId="6549"/>
          <ac:spMkLst>
            <pc:docMk/>
            <pc:sldMk cId="402256069" sldId="2147327156"/>
            <ac:spMk id="10" creationId="{AB69D432-3218-E9E0-B746-0E9B83AB9743}"/>
          </ac:spMkLst>
        </pc:spChg>
        <pc:picChg chg="del">
          <ac:chgData name="Lewis, Shelia F - ETA" userId="aef9cce1-c344-458b-b153-c527c8752728" providerId="ADAL" clId="{724E3C92-0EFF-4EBA-A005-4790B87C04C5}" dt="2023-10-10T15:39:14.641" v="2326" actId="478"/>
          <ac:picMkLst>
            <pc:docMk/>
            <pc:sldMk cId="402256069" sldId="2147327156"/>
            <ac:picMk id="11" creationId="{1F2DFE36-5FD7-2844-1394-88A17B4CFBB4}"/>
          </ac:picMkLst>
        </pc:picChg>
        <pc:picChg chg="add del mod">
          <ac:chgData name="Lewis, Shelia F - ETA" userId="aef9cce1-c344-458b-b153-c527c8752728" providerId="ADAL" clId="{724E3C92-0EFF-4EBA-A005-4790B87C04C5}" dt="2023-10-10T15:44:27.149" v="2342" actId="478"/>
          <ac:picMkLst>
            <pc:docMk/>
            <pc:sldMk cId="402256069" sldId="2147327156"/>
            <ac:picMk id="1026" creationId="{8F68675B-6ED1-729B-4820-19136871CEC4}"/>
          </ac:picMkLst>
        </pc:picChg>
        <pc:picChg chg="add mod">
          <ac:chgData name="Lewis, Shelia F - ETA" userId="aef9cce1-c344-458b-b153-c527c8752728" providerId="ADAL" clId="{724E3C92-0EFF-4EBA-A005-4790B87C04C5}" dt="2023-10-31T15:11:23.481" v="4001" actId="167"/>
          <ac:picMkLst>
            <pc:docMk/>
            <pc:sldMk cId="402256069" sldId="2147327156"/>
            <ac:picMk id="1028" creationId="{A294FEFC-F156-4E56-297F-636BDB7C49F2}"/>
          </ac:picMkLst>
        </pc:picChg>
      </pc:sldChg>
      <pc:sldChg chg="addSp modSp mod">
        <pc:chgData name="Lewis, Shelia F - ETA" userId="aef9cce1-c344-458b-b153-c527c8752728" providerId="ADAL" clId="{724E3C92-0EFF-4EBA-A005-4790B87C04C5}" dt="2023-10-31T20:39:42.699" v="4488" actId="20577"/>
        <pc:sldMkLst>
          <pc:docMk/>
          <pc:sldMk cId="4154245924" sldId="2147327157"/>
        </pc:sldMkLst>
        <pc:spChg chg="mod">
          <ac:chgData name="Lewis, Shelia F - ETA" userId="aef9cce1-c344-458b-b153-c527c8752728" providerId="ADAL" clId="{724E3C92-0EFF-4EBA-A005-4790B87C04C5}" dt="2023-10-06T14:24:22.482" v="1210" actId="403"/>
          <ac:spMkLst>
            <pc:docMk/>
            <pc:sldMk cId="4154245924" sldId="2147327157"/>
            <ac:spMk id="3" creationId="{2ABBD991-8D91-1E47-6A54-CC261E3C44F4}"/>
          </ac:spMkLst>
        </pc:spChg>
        <pc:spChg chg="mod">
          <ac:chgData name="Lewis, Shelia F - ETA" userId="aef9cce1-c344-458b-b153-c527c8752728" providerId="ADAL" clId="{724E3C92-0EFF-4EBA-A005-4790B87C04C5}" dt="2023-10-31T20:39:42.699" v="4488" actId="20577"/>
          <ac:spMkLst>
            <pc:docMk/>
            <pc:sldMk cId="4154245924" sldId="2147327157"/>
            <ac:spMk id="5" creationId="{5477B217-301E-5641-867D-49ED61589901}"/>
          </ac:spMkLst>
        </pc:spChg>
        <pc:picChg chg="add mod">
          <ac:chgData name="Lewis, Shelia F - ETA" userId="aef9cce1-c344-458b-b153-c527c8752728" providerId="ADAL" clId="{724E3C92-0EFF-4EBA-A005-4790B87C04C5}" dt="2023-10-06T14:24:46.073" v="1227" actId="14100"/>
          <ac:picMkLst>
            <pc:docMk/>
            <pc:sldMk cId="4154245924" sldId="2147327157"/>
            <ac:picMk id="2" creationId="{6405676C-5EA5-9EB6-FACB-20B1281AD1DE}"/>
          </ac:picMkLst>
        </pc:picChg>
        <pc:picChg chg="add mod">
          <ac:chgData name="Lewis, Shelia F - ETA" userId="aef9cce1-c344-458b-b153-c527c8752728" providerId="ADAL" clId="{724E3C92-0EFF-4EBA-A005-4790B87C04C5}" dt="2023-10-06T14:24:49.616" v="1229" actId="14100"/>
          <ac:picMkLst>
            <pc:docMk/>
            <pc:sldMk cId="4154245924" sldId="2147327157"/>
            <ac:picMk id="4" creationId="{0169F404-C375-1DD1-580F-CBF552F97BDF}"/>
          </ac:picMkLst>
        </pc:picChg>
      </pc:sldChg>
      <pc:sldChg chg="modSp mod">
        <pc:chgData name="Lewis, Shelia F - ETA" userId="aef9cce1-c344-458b-b153-c527c8752728" providerId="ADAL" clId="{724E3C92-0EFF-4EBA-A005-4790B87C04C5}" dt="2023-10-06T15:06:43.518" v="1718" actId="20577"/>
        <pc:sldMkLst>
          <pc:docMk/>
          <pc:sldMk cId="2107577430" sldId="2147327158"/>
        </pc:sldMkLst>
        <pc:spChg chg="mod">
          <ac:chgData name="Lewis, Shelia F - ETA" userId="aef9cce1-c344-458b-b153-c527c8752728" providerId="ADAL" clId="{724E3C92-0EFF-4EBA-A005-4790B87C04C5}" dt="2023-10-06T15:06:37.007" v="1713" actId="1076"/>
          <ac:spMkLst>
            <pc:docMk/>
            <pc:sldMk cId="2107577430" sldId="2147327158"/>
            <ac:spMk id="3" creationId="{2ABBD991-8D91-1E47-6A54-CC261E3C44F4}"/>
          </ac:spMkLst>
        </pc:spChg>
        <pc:spChg chg="mod">
          <ac:chgData name="Lewis, Shelia F - ETA" userId="aef9cce1-c344-458b-b153-c527c8752728" providerId="ADAL" clId="{724E3C92-0EFF-4EBA-A005-4790B87C04C5}" dt="2023-10-06T15:06:43.518" v="1718" actId="20577"/>
          <ac:spMkLst>
            <pc:docMk/>
            <pc:sldMk cId="2107577430" sldId="2147327158"/>
            <ac:spMk id="5" creationId="{5477B217-301E-5641-867D-49ED61589901}"/>
          </ac:spMkLst>
        </pc:spChg>
      </pc:sldChg>
      <pc:sldChg chg="addSp delSp modSp mod">
        <pc:chgData name="Lewis, Shelia F - ETA" userId="aef9cce1-c344-458b-b153-c527c8752728" providerId="ADAL" clId="{724E3C92-0EFF-4EBA-A005-4790B87C04C5}" dt="2023-10-31T16:38:15.268" v="4472" actId="20577"/>
        <pc:sldMkLst>
          <pc:docMk/>
          <pc:sldMk cId="3153716041" sldId="2147327159"/>
        </pc:sldMkLst>
        <pc:spChg chg="mod">
          <ac:chgData name="Lewis, Shelia F - ETA" userId="aef9cce1-c344-458b-b153-c527c8752728" providerId="ADAL" clId="{724E3C92-0EFF-4EBA-A005-4790B87C04C5}" dt="2023-10-31T16:38:15.268" v="4472" actId="20577"/>
          <ac:spMkLst>
            <pc:docMk/>
            <pc:sldMk cId="3153716041" sldId="2147327159"/>
            <ac:spMk id="3" creationId="{2ABBD991-8D91-1E47-6A54-CC261E3C44F4}"/>
          </ac:spMkLst>
        </pc:spChg>
        <pc:spChg chg="mod">
          <ac:chgData name="Lewis, Shelia F - ETA" userId="aef9cce1-c344-458b-b153-c527c8752728" providerId="ADAL" clId="{724E3C92-0EFF-4EBA-A005-4790B87C04C5}" dt="2023-10-06T13:17:35.988" v="464" actId="207"/>
          <ac:spMkLst>
            <pc:docMk/>
            <pc:sldMk cId="3153716041" sldId="2147327159"/>
            <ac:spMk id="5" creationId="{5477B217-301E-5641-867D-49ED61589901}"/>
          </ac:spMkLst>
        </pc:spChg>
        <pc:picChg chg="del">
          <ac:chgData name="Lewis, Shelia F - ETA" userId="aef9cce1-c344-458b-b153-c527c8752728" providerId="ADAL" clId="{724E3C92-0EFF-4EBA-A005-4790B87C04C5}" dt="2023-10-06T15:26:51.595" v="1851" actId="478"/>
          <ac:picMkLst>
            <pc:docMk/>
            <pc:sldMk cId="3153716041" sldId="2147327159"/>
            <ac:picMk id="2" creationId="{025BE912-27D6-ADA6-7D18-A185F6AD69FC}"/>
          </ac:picMkLst>
        </pc:picChg>
        <pc:picChg chg="add mod">
          <ac:chgData name="Lewis, Shelia F - ETA" userId="aef9cce1-c344-458b-b153-c527c8752728" providerId="ADAL" clId="{724E3C92-0EFF-4EBA-A005-4790B87C04C5}" dt="2023-10-06T15:29:06.578" v="1861" actId="1076"/>
          <ac:picMkLst>
            <pc:docMk/>
            <pc:sldMk cId="3153716041" sldId="2147327159"/>
            <ac:picMk id="2050" creationId="{4B6EF316-764D-3617-977E-3F325822FAB7}"/>
          </ac:picMkLst>
        </pc:picChg>
      </pc:sldChg>
      <pc:sldChg chg="addSp delSp modSp mod">
        <pc:chgData name="Lewis, Shelia F - ETA" userId="aef9cce1-c344-458b-b153-c527c8752728" providerId="ADAL" clId="{724E3C92-0EFF-4EBA-A005-4790B87C04C5}" dt="2023-10-31T16:38:42.022" v="4473" actId="478"/>
        <pc:sldMkLst>
          <pc:docMk/>
          <pc:sldMk cId="3121239345" sldId="2147327160"/>
        </pc:sldMkLst>
        <pc:spChg chg="del mod">
          <ac:chgData name="Lewis, Shelia F - ETA" userId="aef9cce1-c344-458b-b153-c527c8752728" providerId="ADAL" clId="{724E3C92-0EFF-4EBA-A005-4790B87C04C5}" dt="2023-10-31T16:38:42.022" v="4473" actId="478"/>
          <ac:spMkLst>
            <pc:docMk/>
            <pc:sldMk cId="3121239345" sldId="2147327160"/>
            <ac:spMk id="3" creationId="{EFD2096C-C441-B8D6-248E-0450084E04D9}"/>
          </ac:spMkLst>
        </pc:spChg>
        <pc:spChg chg="mod">
          <ac:chgData name="Lewis, Shelia F - ETA" userId="aef9cce1-c344-458b-b153-c527c8752728" providerId="ADAL" clId="{724E3C92-0EFF-4EBA-A005-4790B87C04C5}" dt="2023-10-10T16:05:24.163" v="2535" actId="20577"/>
          <ac:spMkLst>
            <pc:docMk/>
            <pc:sldMk cId="3121239345" sldId="2147327160"/>
            <ac:spMk id="7" creationId="{B61A018B-7F24-4DB3-B996-2388A96EBC94}"/>
          </ac:spMkLst>
        </pc:spChg>
        <pc:spChg chg="mod">
          <ac:chgData name="Lewis, Shelia F - ETA" userId="aef9cce1-c344-458b-b153-c527c8752728" providerId="ADAL" clId="{724E3C92-0EFF-4EBA-A005-4790B87C04C5}" dt="2023-10-10T16:06:20.700" v="2537" actId="403"/>
          <ac:spMkLst>
            <pc:docMk/>
            <pc:sldMk cId="3121239345" sldId="2147327160"/>
            <ac:spMk id="8" creationId="{6AFC1581-8D7C-4841-8670-63D53E92951A}"/>
          </ac:spMkLst>
        </pc:spChg>
        <pc:picChg chg="add del">
          <ac:chgData name="Lewis, Shelia F - ETA" userId="aef9cce1-c344-458b-b153-c527c8752728" providerId="ADAL" clId="{724E3C92-0EFF-4EBA-A005-4790B87C04C5}" dt="2023-10-10T15:48:26.263" v="2375"/>
          <ac:picMkLst>
            <pc:docMk/>
            <pc:sldMk cId="3121239345" sldId="2147327160"/>
            <ac:picMk id="2050" creationId="{0FB9E750-9621-91A8-977E-1E3A3360E5F5}"/>
          </ac:picMkLst>
        </pc:picChg>
      </pc:sldChg>
      <pc:sldChg chg="modSp mod">
        <pc:chgData name="Lewis, Shelia F - ETA" userId="aef9cce1-c344-458b-b153-c527c8752728" providerId="ADAL" clId="{724E3C92-0EFF-4EBA-A005-4790B87C04C5}" dt="2023-10-10T16:13:45.760" v="2539" actId="403"/>
        <pc:sldMkLst>
          <pc:docMk/>
          <pc:sldMk cId="720256052" sldId="2147327161"/>
        </pc:sldMkLst>
        <pc:spChg chg="mod">
          <ac:chgData name="Lewis, Shelia F - ETA" userId="aef9cce1-c344-458b-b153-c527c8752728" providerId="ADAL" clId="{724E3C92-0EFF-4EBA-A005-4790B87C04C5}" dt="2023-10-10T16:00:30.716" v="2516" actId="1035"/>
          <ac:spMkLst>
            <pc:docMk/>
            <pc:sldMk cId="720256052" sldId="2147327161"/>
            <ac:spMk id="7" creationId="{B61A018B-7F24-4DB3-B996-2388A96EBC94}"/>
          </ac:spMkLst>
        </pc:spChg>
        <pc:spChg chg="mod">
          <ac:chgData name="Lewis, Shelia F - ETA" userId="aef9cce1-c344-458b-b153-c527c8752728" providerId="ADAL" clId="{724E3C92-0EFF-4EBA-A005-4790B87C04C5}" dt="2023-10-10T16:13:45.760" v="2539" actId="403"/>
          <ac:spMkLst>
            <pc:docMk/>
            <pc:sldMk cId="720256052" sldId="2147327161"/>
            <ac:spMk id="8" creationId="{6AFC1581-8D7C-4841-8670-63D53E92951A}"/>
          </ac:spMkLst>
        </pc:spChg>
      </pc:sldChg>
      <pc:sldChg chg="addSp delSp modSp mod modNotesTx">
        <pc:chgData name="Lewis, Shelia F - ETA" userId="aef9cce1-c344-458b-b153-c527c8752728" providerId="ADAL" clId="{724E3C92-0EFF-4EBA-A005-4790B87C04C5}" dt="2023-10-31T20:39:26.738" v="4482" actId="20577"/>
        <pc:sldMkLst>
          <pc:docMk/>
          <pc:sldMk cId="2665345503" sldId="2147327164"/>
        </pc:sldMkLst>
        <pc:spChg chg="mod ord">
          <ac:chgData name="Lewis, Shelia F - ETA" userId="aef9cce1-c344-458b-b153-c527c8752728" providerId="ADAL" clId="{724E3C92-0EFF-4EBA-A005-4790B87C04C5}" dt="2023-10-31T15:12:25.647" v="4005" actId="20577"/>
          <ac:spMkLst>
            <pc:docMk/>
            <pc:sldMk cId="2665345503" sldId="2147327164"/>
            <ac:spMk id="3" creationId="{2ABBD991-8D91-1E47-6A54-CC261E3C44F4}"/>
          </ac:spMkLst>
        </pc:spChg>
        <pc:spChg chg="add mod">
          <ac:chgData name="Lewis, Shelia F - ETA" userId="aef9cce1-c344-458b-b153-c527c8752728" providerId="ADAL" clId="{724E3C92-0EFF-4EBA-A005-4790B87C04C5}" dt="2023-10-06T13:54:35.112" v="1042" actId="208"/>
          <ac:spMkLst>
            <pc:docMk/>
            <pc:sldMk cId="2665345503" sldId="2147327164"/>
            <ac:spMk id="4" creationId="{A6C5F04F-8E6F-78A3-AA52-1753A6E228EE}"/>
          </ac:spMkLst>
        </pc:spChg>
        <pc:spChg chg="mod">
          <ac:chgData name="Lewis, Shelia F - ETA" userId="aef9cce1-c344-458b-b153-c527c8752728" providerId="ADAL" clId="{724E3C92-0EFF-4EBA-A005-4790B87C04C5}" dt="2023-10-31T20:39:26.738" v="4482" actId="20577"/>
          <ac:spMkLst>
            <pc:docMk/>
            <pc:sldMk cId="2665345503" sldId="2147327164"/>
            <ac:spMk id="5" creationId="{5477B217-301E-5641-867D-49ED61589901}"/>
          </ac:spMkLst>
        </pc:spChg>
        <pc:spChg chg="add mod">
          <ac:chgData name="Lewis, Shelia F - ETA" userId="aef9cce1-c344-458b-b153-c527c8752728" providerId="ADAL" clId="{724E3C92-0EFF-4EBA-A005-4790B87C04C5}" dt="2023-10-06T13:55:06.419" v="1044" actId="208"/>
          <ac:spMkLst>
            <pc:docMk/>
            <pc:sldMk cId="2665345503" sldId="2147327164"/>
            <ac:spMk id="6" creationId="{59B988AC-802F-6EE2-26E4-0F6E2169750D}"/>
          </ac:spMkLst>
        </pc:spChg>
        <pc:spChg chg="add mod">
          <ac:chgData name="Lewis, Shelia F - ETA" userId="aef9cce1-c344-458b-b153-c527c8752728" providerId="ADAL" clId="{724E3C92-0EFF-4EBA-A005-4790B87C04C5}" dt="2023-10-06T13:55:41.018" v="1061" actId="1035"/>
          <ac:spMkLst>
            <pc:docMk/>
            <pc:sldMk cId="2665345503" sldId="2147327164"/>
            <ac:spMk id="8" creationId="{3764C6B8-E35A-0996-926E-6E57CE28E529}"/>
          </ac:spMkLst>
        </pc:spChg>
        <pc:grpChg chg="mod">
          <ac:chgData name="Lewis, Shelia F - ETA" userId="aef9cce1-c344-458b-b153-c527c8752728" providerId="ADAL" clId="{724E3C92-0EFF-4EBA-A005-4790B87C04C5}" dt="2023-10-31T15:52:46.684" v="4013"/>
          <ac:grpSpMkLst>
            <pc:docMk/>
            <pc:sldMk cId="2665345503" sldId="2147327164"/>
            <ac:grpSpMk id="13" creationId="{3DB1B2E1-D531-0D00-D351-EB17386061B2}"/>
          </ac:grpSpMkLst>
        </pc:grpChg>
        <pc:picChg chg="add mod">
          <ac:chgData name="Lewis, Shelia F - ETA" userId="aef9cce1-c344-458b-b153-c527c8752728" providerId="ADAL" clId="{724E3C92-0EFF-4EBA-A005-4790B87C04C5}" dt="2023-10-06T13:47:05.138" v="809" actId="14100"/>
          <ac:picMkLst>
            <pc:docMk/>
            <pc:sldMk cId="2665345503" sldId="2147327164"/>
            <ac:picMk id="2" creationId="{56396495-7BFB-C5FC-C120-44925ED6DEE2}"/>
          </ac:picMkLst>
        </pc:picChg>
        <pc:inkChg chg="add del">
          <ac:chgData name="Lewis, Shelia F - ETA" userId="aef9cce1-c344-458b-b153-c527c8752728" providerId="ADAL" clId="{724E3C92-0EFF-4EBA-A005-4790B87C04C5}" dt="2023-10-31T15:52:28.735" v="4010" actId="9405"/>
          <ac:inkMkLst>
            <pc:docMk/>
            <pc:sldMk cId="2665345503" sldId="2147327164"/>
            <ac:inkMk id="9" creationId="{FC7F4925-50E6-3C30-3E1E-911FA4159F72}"/>
          </ac:inkMkLst>
        </pc:inkChg>
        <pc:inkChg chg="add del">
          <ac:chgData name="Lewis, Shelia F - ETA" userId="aef9cce1-c344-458b-b153-c527c8752728" providerId="ADAL" clId="{724E3C92-0EFF-4EBA-A005-4790B87C04C5}" dt="2023-10-31T15:52:28.136" v="4009" actId="9405"/>
          <ac:inkMkLst>
            <pc:docMk/>
            <pc:sldMk cId="2665345503" sldId="2147327164"/>
            <ac:inkMk id="10" creationId="{B011B9E8-1605-BEDA-A5B7-E72BCEED0865}"/>
          </ac:inkMkLst>
        </pc:inkChg>
        <pc:inkChg chg="add mod">
          <ac:chgData name="Lewis, Shelia F - ETA" userId="aef9cce1-c344-458b-b153-c527c8752728" providerId="ADAL" clId="{724E3C92-0EFF-4EBA-A005-4790B87C04C5}" dt="2023-10-31T15:52:46.684" v="4013"/>
          <ac:inkMkLst>
            <pc:docMk/>
            <pc:sldMk cId="2665345503" sldId="2147327164"/>
            <ac:inkMk id="11" creationId="{C1EAFF14-1871-F7B4-4533-1CA986767FB0}"/>
          </ac:inkMkLst>
        </pc:inkChg>
        <pc:inkChg chg="add mod">
          <ac:chgData name="Lewis, Shelia F - ETA" userId="aef9cce1-c344-458b-b153-c527c8752728" providerId="ADAL" clId="{724E3C92-0EFF-4EBA-A005-4790B87C04C5}" dt="2023-10-31T15:52:46.684" v="4013"/>
          <ac:inkMkLst>
            <pc:docMk/>
            <pc:sldMk cId="2665345503" sldId="2147327164"/>
            <ac:inkMk id="12" creationId="{D6791F95-82FD-A353-AD82-956D7F4FE5FD}"/>
          </ac:inkMkLst>
        </pc:inkChg>
      </pc:sldChg>
      <pc:sldChg chg="modSp mod ord">
        <pc:chgData name="Lewis, Shelia F - ETA" userId="aef9cce1-c344-458b-b153-c527c8752728" providerId="ADAL" clId="{724E3C92-0EFF-4EBA-A005-4790B87C04C5}" dt="2023-10-31T20:39:47.576" v="4490" actId="20577"/>
        <pc:sldMkLst>
          <pc:docMk/>
          <pc:sldMk cId="1056075295" sldId="2147327169"/>
        </pc:sldMkLst>
        <pc:spChg chg="mod">
          <ac:chgData name="Lewis, Shelia F - ETA" userId="aef9cce1-c344-458b-b153-c527c8752728" providerId="ADAL" clId="{724E3C92-0EFF-4EBA-A005-4790B87C04C5}" dt="2023-10-06T15:15:00.583" v="1811" actId="1036"/>
          <ac:spMkLst>
            <pc:docMk/>
            <pc:sldMk cId="1056075295" sldId="2147327169"/>
            <ac:spMk id="3" creationId="{2ABBD991-8D91-1E47-6A54-CC261E3C44F4}"/>
          </ac:spMkLst>
        </pc:spChg>
        <pc:spChg chg="mod">
          <ac:chgData name="Lewis, Shelia F - ETA" userId="aef9cce1-c344-458b-b153-c527c8752728" providerId="ADAL" clId="{724E3C92-0EFF-4EBA-A005-4790B87C04C5}" dt="2023-10-31T20:39:47.576" v="4490" actId="20577"/>
          <ac:spMkLst>
            <pc:docMk/>
            <pc:sldMk cId="1056075295" sldId="2147327169"/>
            <ac:spMk id="5" creationId="{5477B217-301E-5641-867D-49ED61589901}"/>
          </ac:spMkLst>
        </pc:spChg>
      </pc:sldChg>
      <pc:sldChg chg="del">
        <pc:chgData name="Lewis, Shelia F - ETA" userId="aef9cce1-c344-458b-b153-c527c8752728" providerId="ADAL" clId="{724E3C92-0EFF-4EBA-A005-4790B87C04C5}" dt="2023-10-05T21:09:57.392" v="119" actId="2696"/>
        <pc:sldMkLst>
          <pc:docMk/>
          <pc:sldMk cId="2694185556" sldId="2147327175"/>
        </pc:sldMkLst>
      </pc:sldChg>
      <pc:sldChg chg="addSp modSp mod">
        <pc:chgData name="Lewis, Shelia F - ETA" userId="aef9cce1-c344-458b-b153-c527c8752728" providerId="ADAL" clId="{724E3C92-0EFF-4EBA-A005-4790B87C04C5}" dt="2023-10-06T13:17:57.969" v="467" actId="207"/>
        <pc:sldMkLst>
          <pc:docMk/>
          <pc:sldMk cId="249112301" sldId="2147327179"/>
        </pc:sldMkLst>
        <pc:spChg chg="add mod">
          <ac:chgData name="Lewis, Shelia F - ETA" userId="aef9cce1-c344-458b-b153-c527c8752728" providerId="ADAL" clId="{724E3C92-0EFF-4EBA-A005-4790B87C04C5}" dt="2023-10-06T13:09:24.035" v="326" actId="12"/>
          <ac:spMkLst>
            <pc:docMk/>
            <pc:sldMk cId="249112301" sldId="2147327179"/>
            <ac:spMk id="4" creationId="{B43C3343-4DFF-C9DE-FEF3-54AEC9C7F2FE}"/>
          </ac:spMkLst>
        </pc:spChg>
        <pc:spChg chg="mod">
          <ac:chgData name="Lewis, Shelia F - ETA" userId="aef9cce1-c344-458b-b153-c527c8752728" providerId="ADAL" clId="{724E3C92-0EFF-4EBA-A005-4790B87C04C5}" dt="2023-10-06T13:17:57.969" v="467" actId="207"/>
          <ac:spMkLst>
            <pc:docMk/>
            <pc:sldMk cId="249112301" sldId="2147327179"/>
            <ac:spMk id="5" creationId="{5477B217-301E-5641-867D-49ED61589901}"/>
          </ac:spMkLst>
        </pc:spChg>
        <pc:spChg chg="mod">
          <ac:chgData name="Lewis, Shelia F - ETA" userId="aef9cce1-c344-458b-b153-c527c8752728" providerId="ADAL" clId="{724E3C92-0EFF-4EBA-A005-4790B87C04C5}" dt="2023-10-06T13:09:51.056" v="330" actId="123"/>
          <ac:spMkLst>
            <pc:docMk/>
            <pc:sldMk cId="249112301" sldId="2147327179"/>
            <ac:spMk id="10" creationId="{E6282C3A-0373-D4F6-3AC1-285CB153A3ED}"/>
          </ac:spMkLst>
        </pc:spChg>
      </pc:sldChg>
      <pc:sldChg chg="modSp mod">
        <pc:chgData name="Lewis, Shelia F - ETA" userId="aef9cce1-c344-458b-b153-c527c8752728" providerId="ADAL" clId="{724E3C92-0EFF-4EBA-A005-4790B87C04C5}" dt="2023-10-10T16:19:09.323" v="2634" actId="1076"/>
        <pc:sldMkLst>
          <pc:docMk/>
          <pc:sldMk cId="887449375" sldId="2147327180"/>
        </pc:sldMkLst>
        <pc:spChg chg="mod">
          <ac:chgData name="Lewis, Shelia F - ETA" userId="aef9cce1-c344-458b-b153-c527c8752728" providerId="ADAL" clId="{724E3C92-0EFF-4EBA-A005-4790B87C04C5}" dt="2023-10-10T16:19:09.323" v="2634" actId="1076"/>
          <ac:spMkLst>
            <pc:docMk/>
            <pc:sldMk cId="887449375" sldId="2147327180"/>
            <ac:spMk id="8" creationId="{97986278-CB56-F0AE-A5BF-E96D9689AF85}"/>
          </ac:spMkLst>
        </pc:spChg>
        <pc:spChg chg="mod">
          <ac:chgData name="Lewis, Shelia F - ETA" userId="aef9cce1-c344-458b-b153-c527c8752728" providerId="ADAL" clId="{724E3C92-0EFF-4EBA-A005-4790B87C04C5}" dt="2023-10-10T16:18:48.062" v="2630" actId="12788"/>
          <ac:spMkLst>
            <pc:docMk/>
            <pc:sldMk cId="887449375" sldId="2147327180"/>
            <ac:spMk id="13" creationId="{7B1234DC-4175-A1AE-8B62-67A4EB11749F}"/>
          </ac:spMkLst>
        </pc:spChg>
      </pc:sldChg>
      <pc:sldChg chg="modSp mod ord">
        <pc:chgData name="Lewis, Shelia F - ETA" userId="aef9cce1-c344-458b-b153-c527c8752728" providerId="ADAL" clId="{724E3C92-0EFF-4EBA-A005-4790B87C04C5}" dt="2023-10-10T16:39:57.524" v="3045" actId="13926"/>
        <pc:sldMkLst>
          <pc:docMk/>
          <pc:sldMk cId="247063968" sldId="2147327181"/>
        </pc:sldMkLst>
        <pc:spChg chg="mod">
          <ac:chgData name="Lewis, Shelia F - ETA" userId="aef9cce1-c344-458b-b153-c527c8752728" providerId="ADAL" clId="{724E3C92-0EFF-4EBA-A005-4790B87C04C5}" dt="2023-10-10T16:39:57.524" v="3045" actId="13926"/>
          <ac:spMkLst>
            <pc:docMk/>
            <pc:sldMk cId="247063968" sldId="2147327181"/>
            <ac:spMk id="3" creationId="{2ABBD991-8D91-1E47-6A54-CC261E3C44F4}"/>
          </ac:spMkLst>
        </pc:spChg>
        <pc:spChg chg="mod">
          <ac:chgData name="Lewis, Shelia F - ETA" userId="aef9cce1-c344-458b-b153-c527c8752728" providerId="ADAL" clId="{724E3C92-0EFF-4EBA-A005-4790B87C04C5}" dt="2023-10-06T15:07:34.834" v="1757" actId="20577"/>
          <ac:spMkLst>
            <pc:docMk/>
            <pc:sldMk cId="247063968" sldId="2147327181"/>
            <ac:spMk id="5" creationId="{5477B217-301E-5641-867D-49ED61589901}"/>
          </ac:spMkLst>
        </pc:spChg>
      </pc:sldChg>
      <pc:sldChg chg="modSp mod ord">
        <pc:chgData name="Lewis, Shelia F - ETA" userId="aef9cce1-c344-458b-b153-c527c8752728" providerId="ADAL" clId="{724E3C92-0EFF-4EBA-A005-4790B87C04C5}" dt="2023-10-10T16:38:03.449" v="2722"/>
        <pc:sldMkLst>
          <pc:docMk/>
          <pc:sldMk cId="990303009" sldId="2147327183"/>
        </pc:sldMkLst>
        <pc:spChg chg="mod">
          <ac:chgData name="Lewis, Shelia F - ETA" userId="aef9cce1-c344-458b-b153-c527c8752728" providerId="ADAL" clId="{724E3C92-0EFF-4EBA-A005-4790B87C04C5}" dt="2023-10-10T16:21:37.551" v="2713" actId="115"/>
          <ac:spMkLst>
            <pc:docMk/>
            <pc:sldMk cId="990303009" sldId="2147327183"/>
            <ac:spMk id="3" creationId="{2ABBD991-8D91-1E47-6A54-CC261E3C44F4}"/>
          </ac:spMkLst>
        </pc:spChg>
        <pc:spChg chg="mod">
          <ac:chgData name="Lewis, Shelia F - ETA" userId="aef9cce1-c344-458b-b153-c527c8752728" providerId="ADAL" clId="{724E3C92-0EFF-4EBA-A005-4790B87C04C5}" dt="2023-10-06T15:06:57.557" v="1736" actId="20577"/>
          <ac:spMkLst>
            <pc:docMk/>
            <pc:sldMk cId="990303009" sldId="2147327183"/>
            <ac:spMk id="5" creationId="{5477B217-301E-5641-867D-49ED61589901}"/>
          </ac:spMkLst>
        </pc:spChg>
      </pc:sldChg>
      <pc:sldChg chg="modSp mod">
        <pc:chgData name="Lewis, Shelia F - ETA" userId="aef9cce1-c344-458b-b153-c527c8752728" providerId="ADAL" clId="{724E3C92-0EFF-4EBA-A005-4790B87C04C5}" dt="2023-10-10T16:19:20.557" v="2635" actId="1076"/>
        <pc:sldMkLst>
          <pc:docMk/>
          <pc:sldMk cId="2403163678" sldId="2147327188"/>
        </pc:sldMkLst>
        <pc:spChg chg="mod">
          <ac:chgData name="Lewis, Shelia F - ETA" userId="aef9cce1-c344-458b-b153-c527c8752728" providerId="ADAL" clId="{724E3C92-0EFF-4EBA-A005-4790B87C04C5}" dt="2023-10-06T12:50:28.507" v="140" actId="1076"/>
          <ac:spMkLst>
            <pc:docMk/>
            <pc:sldMk cId="2403163678" sldId="2147327188"/>
            <ac:spMk id="4" creationId="{A013FD59-734D-9D1A-DB4C-88369738C002}"/>
          </ac:spMkLst>
        </pc:spChg>
        <pc:spChg chg="mod">
          <ac:chgData name="Lewis, Shelia F - ETA" userId="aef9cce1-c344-458b-b153-c527c8752728" providerId="ADAL" clId="{724E3C92-0EFF-4EBA-A005-4790B87C04C5}" dt="2023-10-06T12:49:04.597" v="137" actId="1076"/>
          <ac:spMkLst>
            <pc:docMk/>
            <pc:sldMk cId="2403163678" sldId="2147327188"/>
            <ac:spMk id="5" creationId="{BA56484A-215E-FDDC-D500-785A8FA1B2B0}"/>
          </ac:spMkLst>
        </pc:spChg>
        <pc:picChg chg="mod">
          <ac:chgData name="Lewis, Shelia F - ETA" userId="aef9cce1-c344-458b-b153-c527c8752728" providerId="ADAL" clId="{724E3C92-0EFF-4EBA-A005-4790B87C04C5}" dt="2023-10-10T16:19:20.557" v="2635" actId="1076"/>
          <ac:picMkLst>
            <pc:docMk/>
            <pc:sldMk cId="2403163678" sldId="2147327188"/>
            <ac:picMk id="6" creationId="{2DD85290-7BD5-919A-59D0-D4427193E509}"/>
          </ac:picMkLst>
        </pc:picChg>
      </pc:sldChg>
      <pc:sldChg chg="modSp mod">
        <pc:chgData name="Lewis, Shelia F - ETA" userId="aef9cce1-c344-458b-b153-c527c8752728" providerId="ADAL" clId="{724E3C92-0EFF-4EBA-A005-4790B87C04C5}" dt="2023-10-06T13:18:05.585" v="468" actId="207"/>
        <pc:sldMkLst>
          <pc:docMk/>
          <pc:sldMk cId="1361321203" sldId="2147327190"/>
        </pc:sldMkLst>
        <pc:spChg chg="mod">
          <ac:chgData name="Lewis, Shelia F - ETA" userId="aef9cce1-c344-458b-b153-c527c8752728" providerId="ADAL" clId="{724E3C92-0EFF-4EBA-A005-4790B87C04C5}" dt="2023-10-06T13:18:05.585" v="468" actId="207"/>
          <ac:spMkLst>
            <pc:docMk/>
            <pc:sldMk cId="1361321203" sldId="2147327190"/>
            <ac:spMk id="5" creationId="{5477B217-301E-5641-867D-49ED61589901}"/>
          </ac:spMkLst>
        </pc:spChg>
      </pc:sldChg>
      <pc:sldChg chg="modSp del mod">
        <pc:chgData name="Lewis, Shelia F - ETA" userId="aef9cce1-c344-458b-b153-c527c8752728" providerId="ADAL" clId="{724E3C92-0EFF-4EBA-A005-4790B87C04C5}" dt="2023-10-06T15:20:17.230" v="1820" actId="2696"/>
        <pc:sldMkLst>
          <pc:docMk/>
          <pc:sldMk cId="3149985428" sldId="2147327191"/>
        </pc:sldMkLst>
        <pc:spChg chg="mod">
          <ac:chgData name="Lewis, Shelia F - ETA" userId="aef9cce1-c344-458b-b153-c527c8752728" providerId="ADAL" clId="{724E3C92-0EFF-4EBA-A005-4790B87C04C5}" dt="2023-10-05T21:42:49.274" v="131" actId="5793"/>
          <ac:spMkLst>
            <pc:docMk/>
            <pc:sldMk cId="3149985428" sldId="2147327191"/>
            <ac:spMk id="3" creationId="{2ABBD991-8D91-1E47-6A54-CC261E3C44F4}"/>
          </ac:spMkLst>
        </pc:spChg>
        <pc:spChg chg="mod">
          <ac:chgData name="Lewis, Shelia F - ETA" userId="aef9cce1-c344-458b-b153-c527c8752728" providerId="ADAL" clId="{724E3C92-0EFF-4EBA-A005-4790B87C04C5}" dt="2023-10-06T13:17:51.968" v="466" actId="207"/>
          <ac:spMkLst>
            <pc:docMk/>
            <pc:sldMk cId="3149985428" sldId="2147327191"/>
            <ac:spMk id="5" creationId="{5477B217-301E-5641-867D-49ED61589901}"/>
          </ac:spMkLst>
        </pc:spChg>
      </pc:sldChg>
      <pc:sldChg chg="modSp add mod">
        <pc:chgData name="Lewis, Shelia F - ETA" userId="aef9cce1-c344-458b-b153-c527c8752728" providerId="ADAL" clId="{724E3C92-0EFF-4EBA-A005-4790B87C04C5}" dt="2023-10-31T20:39:37.680" v="4486" actId="20577"/>
        <pc:sldMkLst>
          <pc:docMk/>
          <pc:sldMk cId="1347795206" sldId="2147327192"/>
        </pc:sldMkLst>
        <pc:spChg chg="mod">
          <ac:chgData name="Lewis, Shelia F - ETA" userId="aef9cce1-c344-458b-b153-c527c8752728" providerId="ADAL" clId="{724E3C92-0EFF-4EBA-A005-4790B87C04C5}" dt="2023-10-31T20:39:37.680" v="4486" actId="20577"/>
          <ac:spMkLst>
            <pc:docMk/>
            <pc:sldMk cId="1347795206" sldId="2147327192"/>
            <ac:spMk id="5" creationId="{5477B217-301E-5641-867D-49ED61589901}"/>
          </ac:spMkLst>
        </pc:spChg>
      </pc:sldChg>
      <pc:sldChg chg="addSp delSp modSp add mod">
        <pc:chgData name="Lewis, Shelia F - ETA" userId="aef9cce1-c344-458b-b153-c527c8752728" providerId="ADAL" clId="{724E3C92-0EFF-4EBA-A005-4790B87C04C5}" dt="2023-10-31T20:39:57.414" v="4494" actId="20577"/>
        <pc:sldMkLst>
          <pc:docMk/>
          <pc:sldMk cId="283320311" sldId="2147327193"/>
        </pc:sldMkLst>
        <pc:spChg chg="mod">
          <ac:chgData name="Lewis, Shelia F - ETA" userId="aef9cce1-c344-458b-b153-c527c8752728" providerId="ADAL" clId="{724E3C92-0EFF-4EBA-A005-4790B87C04C5}" dt="2023-10-06T15:11:54.262" v="1783" actId="1035"/>
          <ac:spMkLst>
            <pc:docMk/>
            <pc:sldMk cId="283320311" sldId="2147327193"/>
            <ac:spMk id="3" creationId="{2ABBD991-8D91-1E47-6A54-CC261E3C44F4}"/>
          </ac:spMkLst>
        </pc:spChg>
        <pc:spChg chg="mod">
          <ac:chgData name="Lewis, Shelia F - ETA" userId="aef9cce1-c344-458b-b153-c527c8752728" providerId="ADAL" clId="{724E3C92-0EFF-4EBA-A005-4790B87C04C5}" dt="2023-10-31T20:39:57.414" v="4494" actId="20577"/>
          <ac:spMkLst>
            <pc:docMk/>
            <pc:sldMk cId="283320311" sldId="2147327193"/>
            <ac:spMk id="5" creationId="{5477B217-301E-5641-867D-49ED61589901}"/>
          </ac:spMkLst>
        </pc:spChg>
        <pc:picChg chg="add del mod">
          <ac:chgData name="Lewis, Shelia F - ETA" userId="aef9cce1-c344-458b-b153-c527c8752728" providerId="ADAL" clId="{724E3C92-0EFF-4EBA-A005-4790B87C04C5}" dt="2023-10-06T14:40:45.865" v="1304" actId="478"/>
          <ac:picMkLst>
            <pc:docMk/>
            <pc:sldMk cId="283320311" sldId="2147327193"/>
            <ac:picMk id="1026" creationId="{171284CA-704D-27DE-2CDC-6F92A1F8FBA0}"/>
          </ac:picMkLst>
        </pc:picChg>
        <pc:picChg chg="add mod">
          <ac:chgData name="Lewis, Shelia F - ETA" userId="aef9cce1-c344-458b-b153-c527c8752728" providerId="ADAL" clId="{724E3C92-0EFF-4EBA-A005-4790B87C04C5}" dt="2023-10-06T15:11:54.262" v="1783" actId="1035"/>
          <ac:picMkLst>
            <pc:docMk/>
            <pc:sldMk cId="283320311" sldId="2147327193"/>
            <ac:picMk id="1028" creationId="{283951B1-DE0A-3D4B-E87E-01DEA519195C}"/>
          </ac:picMkLst>
        </pc:picChg>
      </pc:sldChg>
      <pc:sldChg chg="modSp add mod">
        <pc:chgData name="Lewis, Shelia F - ETA" userId="aef9cce1-c344-458b-b153-c527c8752728" providerId="ADAL" clId="{724E3C92-0EFF-4EBA-A005-4790B87C04C5}" dt="2023-10-31T20:40:05.876" v="4497" actId="20577"/>
        <pc:sldMkLst>
          <pc:docMk/>
          <pc:sldMk cId="3991629483" sldId="2147327194"/>
        </pc:sldMkLst>
        <pc:spChg chg="mod">
          <ac:chgData name="Lewis, Shelia F - ETA" userId="aef9cce1-c344-458b-b153-c527c8752728" providerId="ADAL" clId="{724E3C92-0EFF-4EBA-A005-4790B87C04C5}" dt="2023-10-06T14:58:08.410" v="1659" actId="6549"/>
          <ac:spMkLst>
            <pc:docMk/>
            <pc:sldMk cId="3991629483" sldId="2147327194"/>
            <ac:spMk id="3" creationId="{2ABBD991-8D91-1E47-6A54-CC261E3C44F4}"/>
          </ac:spMkLst>
        </pc:spChg>
        <pc:spChg chg="mod">
          <ac:chgData name="Lewis, Shelia F - ETA" userId="aef9cce1-c344-458b-b153-c527c8752728" providerId="ADAL" clId="{724E3C92-0EFF-4EBA-A005-4790B87C04C5}" dt="2023-10-31T20:40:05.876" v="4497" actId="20577"/>
          <ac:spMkLst>
            <pc:docMk/>
            <pc:sldMk cId="3991629483" sldId="2147327194"/>
            <ac:spMk id="5" creationId="{5477B217-301E-5641-867D-49ED61589901}"/>
          </ac:spMkLst>
        </pc:spChg>
      </pc:sldChg>
      <pc:sldChg chg="modSp add mod">
        <pc:chgData name="Lewis, Shelia F - ETA" userId="aef9cce1-c344-458b-b153-c527c8752728" providerId="ADAL" clId="{724E3C92-0EFF-4EBA-A005-4790B87C04C5}" dt="2023-10-31T20:39:52.084" v="4492" actId="20577"/>
        <pc:sldMkLst>
          <pc:docMk/>
          <pc:sldMk cId="3545080827" sldId="2147327195"/>
        </pc:sldMkLst>
        <pc:spChg chg="mod">
          <ac:chgData name="Lewis, Shelia F - ETA" userId="aef9cce1-c344-458b-b153-c527c8752728" providerId="ADAL" clId="{724E3C92-0EFF-4EBA-A005-4790B87C04C5}" dt="2023-10-31T15:12:57.461" v="4006" actId="12"/>
          <ac:spMkLst>
            <pc:docMk/>
            <pc:sldMk cId="3545080827" sldId="2147327195"/>
            <ac:spMk id="3" creationId="{2ABBD991-8D91-1E47-6A54-CC261E3C44F4}"/>
          </ac:spMkLst>
        </pc:spChg>
        <pc:spChg chg="mod">
          <ac:chgData name="Lewis, Shelia F - ETA" userId="aef9cce1-c344-458b-b153-c527c8752728" providerId="ADAL" clId="{724E3C92-0EFF-4EBA-A005-4790B87C04C5}" dt="2023-10-31T20:39:52.084" v="4492" actId="20577"/>
          <ac:spMkLst>
            <pc:docMk/>
            <pc:sldMk cId="3545080827" sldId="2147327195"/>
            <ac:spMk id="5" creationId="{5477B217-301E-5641-867D-49ED61589901}"/>
          </ac:spMkLst>
        </pc:spChg>
      </pc:sldChg>
      <pc:sldChg chg="delSp modSp mod">
        <pc:chgData name="Lewis, Shelia F - ETA" userId="aef9cce1-c344-458b-b153-c527c8752728" providerId="ADAL" clId="{724E3C92-0EFF-4EBA-A005-4790B87C04C5}" dt="2023-10-31T16:38:46.529" v="4474" actId="478"/>
        <pc:sldMkLst>
          <pc:docMk/>
          <pc:sldMk cId="599561960" sldId="2147327196"/>
        </pc:sldMkLst>
        <pc:spChg chg="del mod">
          <ac:chgData name="Lewis, Shelia F - ETA" userId="aef9cce1-c344-458b-b153-c527c8752728" providerId="ADAL" clId="{724E3C92-0EFF-4EBA-A005-4790B87C04C5}" dt="2023-10-31T16:38:46.529" v="4474" actId="478"/>
          <ac:spMkLst>
            <pc:docMk/>
            <pc:sldMk cId="599561960" sldId="2147327196"/>
            <ac:spMk id="2" creationId="{8D04611A-9BDD-3413-1C55-C59D35BE443D}"/>
          </ac:spMkLst>
        </pc:spChg>
        <pc:spChg chg="mod">
          <ac:chgData name="Lewis, Shelia F - ETA" userId="aef9cce1-c344-458b-b153-c527c8752728" providerId="ADAL" clId="{724E3C92-0EFF-4EBA-A005-4790B87C04C5}" dt="2023-10-10T16:05:02.677" v="2520" actId="14100"/>
          <ac:spMkLst>
            <pc:docMk/>
            <pc:sldMk cId="599561960" sldId="2147327196"/>
            <ac:spMk id="7" creationId="{B61A018B-7F24-4DB3-B996-2388A96EBC94}"/>
          </ac:spMkLst>
        </pc:spChg>
        <pc:spChg chg="mod">
          <ac:chgData name="Lewis, Shelia F - ETA" userId="aef9cce1-c344-458b-b153-c527c8752728" providerId="ADAL" clId="{724E3C92-0EFF-4EBA-A005-4790B87C04C5}" dt="2023-10-10T16:04:58.750" v="2519" actId="14100"/>
          <ac:spMkLst>
            <pc:docMk/>
            <pc:sldMk cId="599561960" sldId="2147327196"/>
            <ac:spMk id="8" creationId="{6AFC1581-8D7C-4841-8670-63D53E92951A}"/>
          </ac:spMkLst>
        </pc:spChg>
      </pc:sldChg>
      <pc:sldChg chg="modSp mod">
        <pc:chgData name="Lewis, Shelia F - ETA" userId="aef9cce1-c344-458b-b153-c527c8752728" providerId="ADAL" clId="{724E3C92-0EFF-4EBA-A005-4790B87C04C5}" dt="2023-10-10T16:13:35.241" v="2538" actId="403"/>
        <pc:sldMkLst>
          <pc:docMk/>
          <pc:sldMk cId="4260395816" sldId="2147327197"/>
        </pc:sldMkLst>
        <pc:spChg chg="mod">
          <ac:chgData name="Lewis, Shelia F - ETA" userId="aef9cce1-c344-458b-b153-c527c8752728" providerId="ADAL" clId="{724E3C92-0EFF-4EBA-A005-4790B87C04C5}" dt="2023-10-10T16:13:35.241" v="2538" actId="403"/>
          <ac:spMkLst>
            <pc:docMk/>
            <pc:sldMk cId="4260395816" sldId="2147327197"/>
            <ac:spMk id="8" creationId="{6AFC1581-8D7C-4841-8670-63D53E92951A}"/>
          </ac:spMkLst>
        </pc:spChg>
      </pc:sldChg>
      <pc:sldChg chg="delSp modSp mod">
        <pc:chgData name="Lewis, Shelia F - ETA" userId="aef9cce1-c344-458b-b153-c527c8752728" providerId="ADAL" clId="{724E3C92-0EFF-4EBA-A005-4790B87C04C5}" dt="2023-10-31T16:38:51.074" v="4475" actId="478"/>
        <pc:sldMkLst>
          <pc:docMk/>
          <pc:sldMk cId="3149976347" sldId="2147327198"/>
        </pc:sldMkLst>
        <pc:spChg chg="del mod">
          <ac:chgData name="Lewis, Shelia F - ETA" userId="aef9cce1-c344-458b-b153-c527c8752728" providerId="ADAL" clId="{724E3C92-0EFF-4EBA-A005-4790B87C04C5}" dt="2023-10-31T16:38:51.074" v="4475" actId="478"/>
          <ac:spMkLst>
            <pc:docMk/>
            <pc:sldMk cId="3149976347" sldId="2147327198"/>
            <ac:spMk id="2" creationId="{784D2BCE-EC4C-93EE-646C-D3495A50586B}"/>
          </ac:spMkLst>
        </pc:spChg>
      </pc:sldChg>
      <pc:sldChg chg="addSp delSp modSp add del mod ord modShow">
        <pc:chgData name="Lewis, Shelia F - ETA" userId="aef9cce1-c344-458b-b153-c527c8752728" providerId="ADAL" clId="{724E3C92-0EFF-4EBA-A005-4790B87C04C5}" dt="2023-11-09T18:54:27.861" v="4540" actId="2696"/>
        <pc:sldMkLst>
          <pc:docMk/>
          <pc:sldMk cId="2710348177" sldId="2147327199"/>
        </pc:sldMkLst>
        <pc:spChg chg="add del mod">
          <ac:chgData name="Lewis, Shelia F - ETA" userId="aef9cce1-c344-458b-b153-c527c8752728" providerId="ADAL" clId="{724E3C92-0EFF-4EBA-A005-4790B87C04C5}" dt="2023-10-31T16:32:59.025" v="4390" actId="11529"/>
          <ac:spMkLst>
            <pc:docMk/>
            <pc:sldMk cId="2710348177" sldId="2147327199"/>
            <ac:spMk id="2" creationId="{0CABAD4E-3861-4F6A-B1A5-15242A9DADA9}"/>
          </ac:spMkLst>
        </pc:spChg>
        <pc:spChg chg="mod">
          <ac:chgData name="Lewis, Shelia F - ETA" userId="aef9cce1-c344-458b-b153-c527c8752728" providerId="ADAL" clId="{724E3C92-0EFF-4EBA-A005-4790B87C04C5}" dt="2023-10-31T16:36:02.483" v="4449" actId="6549"/>
          <ac:spMkLst>
            <pc:docMk/>
            <pc:sldMk cId="2710348177" sldId="2147327199"/>
            <ac:spMk id="3" creationId="{2ABBD991-8D91-1E47-6A54-CC261E3C44F4}"/>
          </ac:spMkLst>
        </pc:spChg>
        <pc:spChg chg="add mod">
          <ac:chgData name="Lewis, Shelia F - ETA" userId="aef9cce1-c344-458b-b153-c527c8752728" providerId="ADAL" clId="{724E3C92-0EFF-4EBA-A005-4790B87C04C5}" dt="2023-10-31T16:34:50.667" v="4419" actId="1582"/>
          <ac:spMkLst>
            <pc:docMk/>
            <pc:sldMk cId="2710348177" sldId="2147327199"/>
            <ac:spMk id="4" creationId="{F07E3DB0-D5C1-63A7-8B6D-3D94F8587511}"/>
          </ac:spMkLst>
        </pc:spChg>
        <pc:spChg chg="mod">
          <ac:chgData name="Lewis, Shelia F - ETA" userId="aef9cce1-c344-458b-b153-c527c8752728" providerId="ADAL" clId="{724E3C92-0EFF-4EBA-A005-4790B87C04C5}" dt="2023-10-31T16:22:34.896" v="4195" actId="20577"/>
          <ac:spMkLst>
            <pc:docMk/>
            <pc:sldMk cId="2710348177" sldId="2147327199"/>
            <ac:spMk id="5" creationId="{5477B217-301E-5641-867D-49ED61589901}"/>
          </ac:spMkLst>
        </pc:spChg>
        <pc:spChg chg="add mod">
          <ac:chgData name="Lewis, Shelia F - ETA" userId="aef9cce1-c344-458b-b153-c527c8752728" providerId="ADAL" clId="{724E3C92-0EFF-4EBA-A005-4790B87C04C5}" dt="2023-10-31T16:34:39.446" v="4417" actId="1582"/>
          <ac:spMkLst>
            <pc:docMk/>
            <pc:sldMk cId="2710348177" sldId="2147327199"/>
            <ac:spMk id="6" creationId="{F957516F-0F0F-0CC2-38F4-4D7789F17093}"/>
          </ac:spMkLst>
        </pc:spChg>
        <pc:picChg chg="add mod">
          <ac:chgData name="Lewis, Shelia F - ETA" userId="aef9cce1-c344-458b-b153-c527c8752728" providerId="ADAL" clId="{724E3C92-0EFF-4EBA-A005-4790B87C04C5}" dt="2023-10-31T16:35:34.438" v="4421" actId="207"/>
          <ac:picMkLst>
            <pc:docMk/>
            <pc:sldMk cId="2710348177" sldId="2147327199"/>
            <ac:picMk id="1026" creationId="{EE97F715-A276-DA31-6D0F-84E0C168D78D}"/>
          </ac:picMkLst>
        </pc:picChg>
        <pc:picChg chg="add mod">
          <ac:chgData name="Lewis, Shelia F - ETA" userId="aef9cce1-c344-458b-b153-c527c8752728" providerId="ADAL" clId="{724E3C92-0EFF-4EBA-A005-4790B87C04C5}" dt="2023-10-31T16:35:13.882" v="4420" actId="207"/>
          <ac:picMkLst>
            <pc:docMk/>
            <pc:sldMk cId="2710348177" sldId="2147327199"/>
            <ac:picMk id="1028" creationId="{1A2B581D-14CC-D0A4-643E-432BC716D719}"/>
          </ac:picMkLst>
        </pc:picChg>
        <pc:picChg chg="add mod">
          <ac:chgData name="Lewis, Shelia F - ETA" userId="aef9cce1-c344-458b-b153-c527c8752728" providerId="ADAL" clId="{724E3C92-0EFF-4EBA-A005-4790B87C04C5}" dt="2023-10-31T16:33:56.821" v="4407" actId="1076"/>
          <ac:picMkLst>
            <pc:docMk/>
            <pc:sldMk cId="2710348177" sldId="2147327199"/>
            <ac:picMk id="1030" creationId="{3E09C9A2-5BF2-844B-03F5-FAB3FD2BD172}"/>
          </ac:picMkLst>
        </pc:picChg>
      </pc:sldChg>
      <pc:sldChg chg="addSp delSp modSp add mod">
        <pc:chgData name="Lewis, Shelia F - ETA" userId="aef9cce1-c344-458b-b153-c527c8752728" providerId="ADAL" clId="{724E3C92-0EFF-4EBA-A005-4790B87C04C5}" dt="2023-10-31T20:39:31.615" v="4484" actId="20577"/>
        <pc:sldMkLst>
          <pc:docMk/>
          <pc:sldMk cId="2348695117" sldId="2147327200"/>
        </pc:sldMkLst>
        <pc:spChg chg="del">
          <ac:chgData name="Lewis, Shelia F - ETA" userId="aef9cce1-c344-458b-b153-c527c8752728" providerId="ADAL" clId="{724E3C92-0EFF-4EBA-A005-4790B87C04C5}" dt="2023-10-31T16:00:01.777" v="4024" actId="478"/>
          <ac:spMkLst>
            <pc:docMk/>
            <pc:sldMk cId="2348695117" sldId="2147327200"/>
            <ac:spMk id="3" creationId="{2ABBD991-8D91-1E47-6A54-CC261E3C44F4}"/>
          </ac:spMkLst>
        </pc:spChg>
        <pc:spChg chg="del">
          <ac:chgData name="Lewis, Shelia F - ETA" userId="aef9cce1-c344-458b-b153-c527c8752728" providerId="ADAL" clId="{724E3C92-0EFF-4EBA-A005-4790B87C04C5}" dt="2023-10-31T16:00:05.949" v="4025" actId="478"/>
          <ac:spMkLst>
            <pc:docMk/>
            <pc:sldMk cId="2348695117" sldId="2147327200"/>
            <ac:spMk id="4" creationId="{A6C5F04F-8E6F-78A3-AA52-1753A6E228EE}"/>
          </ac:spMkLst>
        </pc:spChg>
        <pc:spChg chg="mod">
          <ac:chgData name="Lewis, Shelia F - ETA" userId="aef9cce1-c344-458b-b153-c527c8752728" providerId="ADAL" clId="{724E3C92-0EFF-4EBA-A005-4790B87C04C5}" dt="2023-10-31T20:39:31.615" v="4484" actId="20577"/>
          <ac:spMkLst>
            <pc:docMk/>
            <pc:sldMk cId="2348695117" sldId="2147327200"/>
            <ac:spMk id="5" creationId="{5477B217-301E-5641-867D-49ED61589901}"/>
          </ac:spMkLst>
        </pc:spChg>
        <pc:spChg chg="del">
          <ac:chgData name="Lewis, Shelia F - ETA" userId="aef9cce1-c344-458b-b153-c527c8752728" providerId="ADAL" clId="{724E3C92-0EFF-4EBA-A005-4790B87C04C5}" dt="2023-10-31T15:59:56.174" v="4022" actId="478"/>
          <ac:spMkLst>
            <pc:docMk/>
            <pc:sldMk cId="2348695117" sldId="2147327200"/>
            <ac:spMk id="6" creationId="{59B988AC-802F-6EE2-26E4-0F6E2169750D}"/>
          </ac:spMkLst>
        </pc:spChg>
        <pc:spChg chg="del">
          <ac:chgData name="Lewis, Shelia F - ETA" userId="aef9cce1-c344-458b-b153-c527c8752728" providerId="ADAL" clId="{724E3C92-0EFF-4EBA-A005-4790B87C04C5}" dt="2023-10-31T15:59:59.619" v="4023" actId="478"/>
          <ac:spMkLst>
            <pc:docMk/>
            <pc:sldMk cId="2348695117" sldId="2147327200"/>
            <ac:spMk id="8" creationId="{3764C6B8-E35A-0996-926E-6E57CE28E529}"/>
          </ac:spMkLst>
        </pc:spChg>
        <pc:spChg chg="add del mod">
          <ac:chgData name="Lewis, Shelia F - ETA" userId="aef9cce1-c344-458b-b153-c527c8752728" providerId="ADAL" clId="{724E3C92-0EFF-4EBA-A005-4790B87C04C5}" dt="2023-10-31T16:00:39.788" v="4026"/>
          <ac:spMkLst>
            <pc:docMk/>
            <pc:sldMk cId="2348695117" sldId="2147327200"/>
            <ac:spMk id="10" creationId="{F00985C3-CEC8-B7C9-EBCE-8EBBFAF33362}"/>
          </ac:spMkLst>
        </pc:spChg>
        <pc:spChg chg="add mod">
          <ac:chgData name="Lewis, Shelia F - ETA" userId="aef9cce1-c344-458b-b153-c527c8752728" providerId="ADAL" clId="{724E3C92-0EFF-4EBA-A005-4790B87C04C5}" dt="2023-10-31T16:21:12.732" v="4116" actId="14100"/>
          <ac:spMkLst>
            <pc:docMk/>
            <pc:sldMk cId="2348695117" sldId="2147327200"/>
            <ac:spMk id="17" creationId="{C6969CD4-B7E4-9DB7-B3C6-265A053A86B6}"/>
          </ac:spMkLst>
        </pc:spChg>
        <pc:spChg chg="add del mod ord">
          <ac:chgData name="Lewis, Shelia F - ETA" userId="aef9cce1-c344-458b-b153-c527c8752728" providerId="ADAL" clId="{724E3C92-0EFF-4EBA-A005-4790B87C04C5}" dt="2023-10-31T16:13:46.091" v="4108" actId="478"/>
          <ac:spMkLst>
            <pc:docMk/>
            <pc:sldMk cId="2348695117" sldId="2147327200"/>
            <ac:spMk id="20" creationId="{0885AE8F-C4E7-D3D7-9338-17B6B135BA9C}"/>
          </ac:spMkLst>
        </pc:spChg>
        <pc:spChg chg="add mod ord">
          <ac:chgData name="Lewis, Shelia F - ETA" userId="aef9cce1-c344-458b-b153-c527c8752728" providerId="ADAL" clId="{724E3C92-0EFF-4EBA-A005-4790B87C04C5}" dt="2023-10-31T16:21:24.383" v="4117" actId="166"/>
          <ac:spMkLst>
            <pc:docMk/>
            <pc:sldMk cId="2348695117" sldId="2147327200"/>
            <ac:spMk id="21" creationId="{2F9A3C58-D075-D595-D3B2-0589501426E0}"/>
          </ac:spMkLst>
        </pc:spChg>
        <pc:grpChg chg="del">
          <ac:chgData name="Lewis, Shelia F - ETA" userId="aef9cce1-c344-458b-b153-c527c8752728" providerId="ADAL" clId="{724E3C92-0EFF-4EBA-A005-4790B87C04C5}" dt="2023-10-31T16:00:43.979" v="4027" actId="478"/>
          <ac:grpSpMkLst>
            <pc:docMk/>
            <pc:sldMk cId="2348695117" sldId="2147327200"/>
            <ac:grpSpMk id="13" creationId="{3DB1B2E1-D531-0D00-D351-EB17386061B2}"/>
          </ac:grpSpMkLst>
        </pc:grpChg>
        <pc:picChg chg="add del">
          <ac:chgData name="Lewis, Shelia F - ETA" userId="aef9cce1-c344-458b-b153-c527c8752728" providerId="ADAL" clId="{724E3C92-0EFF-4EBA-A005-4790B87C04C5}" dt="2023-10-31T15:56:02.425" v="4021" actId="478"/>
          <ac:picMkLst>
            <pc:docMk/>
            <pc:sldMk cId="2348695117" sldId="2147327200"/>
            <ac:picMk id="2" creationId="{56396495-7BFB-C5FC-C120-44925ED6DEE2}"/>
          </ac:picMkLst>
        </pc:picChg>
        <pc:picChg chg="add del mod">
          <ac:chgData name="Lewis, Shelia F - ETA" userId="aef9cce1-c344-458b-b153-c527c8752728" providerId="ADAL" clId="{724E3C92-0EFF-4EBA-A005-4790B87C04C5}" dt="2023-10-31T16:02:26.765" v="4053" actId="21"/>
          <ac:picMkLst>
            <pc:docMk/>
            <pc:sldMk cId="2348695117" sldId="2147327200"/>
            <ac:picMk id="15" creationId="{AF04B914-E64C-F2EF-5E20-017A70AB8EB2}"/>
          </ac:picMkLst>
        </pc:picChg>
        <pc:picChg chg="add mod">
          <ac:chgData name="Lewis, Shelia F - ETA" userId="aef9cce1-c344-458b-b153-c527c8752728" providerId="ADAL" clId="{724E3C92-0EFF-4EBA-A005-4790B87C04C5}" dt="2023-10-31T16:10:05.816" v="4084" actId="1076"/>
          <ac:picMkLst>
            <pc:docMk/>
            <pc:sldMk cId="2348695117" sldId="2147327200"/>
            <ac:picMk id="18" creationId="{FF79100D-22D6-8EB0-9B33-38E992EDDAE0}"/>
          </ac:picMkLst>
        </pc:picChg>
      </pc:sldChg>
      <pc:sldChg chg="modSp add mod">
        <pc:chgData name="Lewis, Shelia F - ETA" userId="aef9cce1-c344-458b-b153-c527c8752728" providerId="ADAL" clId="{724E3C92-0EFF-4EBA-A005-4790B87C04C5}" dt="2023-10-31T20:39:18.439" v="4480" actId="20577"/>
        <pc:sldMkLst>
          <pc:docMk/>
          <pc:sldMk cId="2656319938" sldId="2147327201"/>
        </pc:sldMkLst>
        <pc:spChg chg="mod">
          <ac:chgData name="Lewis, Shelia F - ETA" userId="aef9cce1-c344-458b-b153-c527c8752728" providerId="ADAL" clId="{724E3C92-0EFF-4EBA-A005-4790B87C04C5}" dt="2023-10-31T20:39:18.439" v="4480" actId="20577"/>
          <ac:spMkLst>
            <pc:docMk/>
            <pc:sldMk cId="2656319938" sldId="2147327201"/>
            <ac:spMk id="5" creationId="{5477B217-301E-5641-867D-49ED61589901}"/>
          </ac:spMkLst>
        </pc:spChg>
      </pc:sldChg>
      <pc:sldChg chg="addSp new ord">
        <pc:chgData name="Lewis, Shelia F - ETA" userId="aef9cce1-c344-458b-b153-c527c8752728" providerId="ADAL" clId="{724E3C92-0EFF-4EBA-A005-4790B87C04C5}" dt="2023-11-09T19:12:25.608" v="4594"/>
        <pc:sldMkLst>
          <pc:docMk/>
          <pc:sldMk cId="2335797393" sldId="2147327202"/>
        </pc:sldMkLst>
        <pc:picChg chg="add">
          <ac:chgData name="Lewis, Shelia F - ETA" userId="aef9cce1-c344-458b-b153-c527c8752728" providerId="ADAL" clId="{724E3C92-0EFF-4EBA-A005-4790B87C04C5}" dt="2023-11-09T19:12:05.010" v="4592"/>
          <ac:picMkLst>
            <pc:docMk/>
            <pc:sldMk cId="2335797393" sldId="2147327202"/>
            <ac:picMk id="1026" creationId="{A0EAE0AC-C68B-A252-15B3-811A3E5F8823}"/>
          </ac:picMkLst>
        </pc:picChg>
      </pc:sldChg>
      <pc:sldChg chg="addSp delSp modSp new mod ord">
        <pc:chgData name="Lewis, Shelia F - ETA" userId="aef9cce1-c344-458b-b153-c527c8752728" providerId="ADAL" clId="{724E3C92-0EFF-4EBA-A005-4790B87C04C5}" dt="2023-11-09T19:25:15.725" v="4690" actId="6549"/>
        <pc:sldMkLst>
          <pc:docMk/>
          <pc:sldMk cId="2347674326" sldId="2147327203"/>
        </pc:sldMkLst>
        <pc:spChg chg="del">
          <ac:chgData name="Lewis, Shelia F - ETA" userId="aef9cce1-c344-458b-b153-c527c8752728" providerId="ADAL" clId="{724E3C92-0EFF-4EBA-A005-4790B87C04C5}" dt="2023-11-09T19:15:39.558" v="4600" actId="478"/>
          <ac:spMkLst>
            <pc:docMk/>
            <pc:sldMk cId="2347674326" sldId="2147327203"/>
            <ac:spMk id="2" creationId="{2C7C7739-881F-DCCF-36D5-A4F87D1ECD7D}"/>
          </ac:spMkLst>
        </pc:spChg>
        <pc:spChg chg="del">
          <ac:chgData name="Lewis, Shelia F - ETA" userId="aef9cce1-c344-458b-b153-c527c8752728" providerId="ADAL" clId="{724E3C92-0EFF-4EBA-A005-4790B87C04C5}" dt="2023-11-09T19:15:43.233" v="4601" actId="478"/>
          <ac:spMkLst>
            <pc:docMk/>
            <pc:sldMk cId="2347674326" sldId="2147327203"/>
            <ac:spMk id="3" creationId="{1F79C4E1-EC48-3B15-A0DF-4D3A4D739812}"/>
          </ac:spMkLst>
        </pc:spChg>
        <pc:spChg chg="add del mod">
          <ac:chgData name="Lewis, Shelia F - ETA" userId="aef9cce1-c344-458b-b153-c527c8752728" providerId="ADAL" clId="{724E3C92-0EFF-4EBA-A005-4790B87C04C5}" dt="2023-11-09T19:16:40.073" v="4614" actId="478"/>
          <ac:spMkLst>
            <pc:docMk/>
            <pc:sldMk cId="2347674326" sldId="2147327203"/>
            <ac:spMk id="4" creationId="{94C52F8B-AF86-3A10-0E60-AA79AF9458EE}"/>
          </ac:spMkLst>
        </pc:spChg>
        <pc:spChg chg="add del mod">
          <ac:chgData name="Lewis, Shelia F - ETA" userId="aef9cce1-c344-458b-b153-c527c8752728" providerId="ADAL" clId="{724E3C92-0EFF-4EBA-A005-4790B87C04C5}" dt="2023-11-09T19:16:24.647" v="4610"/>
          <ac:spMkLst>
            <pc:docMk/>
            <pc:sldMk cId="2347674326" sldId="2147327203"/>
            <ac:spMk id="7" creationId="{05D01E2C-9B3F-7591-9660-77952D3C35E3}"/>
          </ac:spMkLst>
        </pc:spChg>
        <pc:spChg chg="add del mod">
          <ac:chgData name="Lewis, Shelia F - ETA" userId="aef9cce1-c344-458b-b153-c527c8752728" providerId="ADAL" clId="{724E3C92-0EFF-4EBA-A005-4790B87C04C5}" dt="2023-11-09T19:16:36.792" v="4613"/>
          <ac:spMkLst>
            <pc:docMk/>
            <pc:sldMk cId="2347674326" sldId="2147327203"/>
            <ac:spMk id="8" creationId="{802BFA88-456C-5E32-0DEF-5F1DF7AA0B81}"/>
          </ac:spMkLst>
        </pc:spChg>
        <pc:spChg chg="add mod">
          <ac:chgData name="Lewis, Shelia F - ETA" userId="aef9cce1-c344-458b-b153-c527c8752728" providerId="ADAL" clId="{724E3C92-0EFF-4EBA-A005-4790B87C04C5}" dt="2023-11-09T19:25:15.725" v="4690" actId="6549"/>
          <ac:spMkLst>
            <pc:docMk/>
            <pc:sldMk cId="2347674326" sldId="2147327203"/>
            <ac:spMk id="9" creationId="{02D06ADD-D353-A29B-30D8-2A35706B3C78}"/>
          </ac:spMkLst>
        </pc:spChg>
        <pc:picChg chg="add mod">
          <ac:chgData name="Lewis, Shelia F - ETA" userId="aef9cce1-c344-458b-b153-c527c8752728" providerId="ADAL" clId="{724E3C92-0EFF-4EBA-A005-4790B87C04C5}" dt="2023-11-09T19:24:38.585" v="4686" actId="732"/>
          <ac:picMkLst>
            <pc:docMk/>
            <pc:sldMk cId="2347674326" sldId="2147327203"/>
            <ac:picMk id="2050" creationId="{D4692CAC-0B8A-B968-537C-434D3E963988}"/>
          </ac:picMkLst>
        </pc:picChg>
      </pc:sldChg>
    </pc:docChg>
  </pc:docChgLst>
  <pc:docChgLst>
    <pc:chgData name="Williams, Jessica M - ETA CTR" userId="90267f8f-e655-4b94-9b1b-b570d9949c4a" providerId="ADAL" clId="{FCD35576-6763-4907-86E3-5A0617BE9C28}"/>
    <pc:docChg chg="undo custSel modSld">
      <pc:chgData name="Williams, Jessica M - ETA CTR" userId="90267f8f-e655-4b94-9b1b-b570d9949c4a" providerId="ADAL" clId="{FCD35576-6763-4907-86E3-5A0617BE9C28}" dt="2023-10-04T19:58:00.216" v="41"/>
      <pc:docMkLst>
        <pc:docMk/>
      </pc:docMkLst>
      <pc:sldChg chg="modSp mod">
        <pc:chgData name="Williams, Jessica M - ETA CTR" userId="90267f8f-e655-4b94-9b1b-b570d9949c4a" providerId="ADAL" clId="{FCD35576-6763-4907-86E3-5A0617BE9C28}" dt="2023-10-04T19:58:00.216" v="41"/>
        <pc:sldMkLst>
          <pc:docMk/>
          <pc:sldMk cId="2665345503" sldId="2147327164"/>
        </pc:sldMkLst>
        <pc:spChg chg="mod">
          <ac:chgData name="Williams, Jessica M - ETA CTR" userId="90267f8f-e655-4b94-9b1b-b570d9949c4a" providerId="ADAL" clId="{FCD35576-6763-4907-86E3-5A0617BE9C28}" dt="2023-10-04T19:58:00.216" v="41"/>
          <ac:spMkLst>
            <pc:docMk/>
            <pc:sldMk cId="2665345503" sldId="2147327164"/>
            <ac:spMk id="3" creationId="{2ABBD991-8D91-1E47-6A54-CC261E3C44F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E91BA-4A9A-3845-8319-C4BFD680EC9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defTabSz="1828434"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441ED11-B845-1345-A4B2-BAA7803EC9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defTabSz="1828434" eaLnBrk="1" fontAlgn="auto" hangingPunct="1">
              <a:spcBef>
                <a:spcPts val="0"/>
              </a:spcBef>
              <a:spcAft>
                <a:spcPts val="0"/>
              </a:spcAft>
              <a:defRPr sz="1200">
                <a:latin typeface="+mn-lt"/>
              </a:defRPr>
            </a:lvl1pPr>
          </a:lstStyle>
          <a:p>
            <a:pPr>
              <a:defRPr/>
            </a:pPr>
            <a:fld id="{12EC8A90-5DC2-0540-BAA8-88D8751F00F8}" type="datetimeFigureOut">
              <a:rPr lang="en-US"/>
              <a:pPr>
                <a:defRPr/>
              </a:pPr>
              <a:t>3/11/2024</a:t>
            </a:fld>
            <a:endParaRPr lang="en-US"/>
          </a:p>
        </p:txBody>
      </p:sp>
      <p:sp>
        <p:nvSpPr>
          <p:cNvPr id="4" name="Footer Placeholder 3">
            <a:extLst>
              <a:ext uri="{FF2B5EF4-FFF2-40B4-BE49-F238E27FC236}">
                <a16:creationId xmlns:a16="http://schemas.microsoft.com/office/drawing/2014/main" id="{083019F5-3E80-D941-A56D-CF4582E6CF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defTabSz="1828434"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45B2537D-10E8-AA49-85D8-63DD79F992CF}"/>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01F82B96-37DC-E54D-872D-1EFC4602C26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DCD41C-E11E-CA42-945B-A7CBFBC82FF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828434" eaLnBrk="1" fontAlgn="auto" hangingPunct="1">
              <a:spcBef>
                <a:spcPts val="0"/>
              </a:spcBef>
              <a:spcAft>
                <a:spcPts val="0"/>
              </a:spcAft>
              <a:defRPr sz="1200">
                <a:latin typeface="Calibri Light"/>
              </a:defRPr>
            </a:lvl1pPr>
          </a:lstStyle>
          <a:p>
            <a:pPr>
              <a:defRPr/>
            </a:pPr>
            <a:endParaRPr lang="en-US"/>
          </a:p>
        </p:txBody>
      </p:sp>
      <p:sp>
        <p:nvSpPr>
          <p:cNvPr id="3" name="Date Placeholder 2">
            <a:extLst>
              <a:ext uri="{FF2B5EF4-FFF2-40B4-BE49-F238E27FC236}">
                <a16:creationId xmlns:a16="http://schemas.microsoft.com/office/drawing/2014/main" id="{6CA90808-AF84-2649-95A8-8D05838C6636}"/>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1828434" eaLnBrk="1" fontAlgn="auto" hangingPunct="1">
              <a:spcBef>
                <a:spcPts val="0"/>
              </a:spcBef>
              <a:spcAft>
                <a:spcPts val="0"/>
              </a:spcAft>
              <a:defRPr sz="1200">
                <a:latin typeface="Calibri Light"/>
              </a:defRPr>
            </a:lvl1pPr>
          </a:lstStyle>
          <a:p>
            <a:pPr>
              <a:defRPr/>
            </a:pPr>
            <a:fld id="{D8E7E1E0-BE62-BD44-989E-0D4F0D69334B}" type="datetimeFigureOut">
              <a:rPr lang="en-US"/>
              <a:pPr>
                <a:defRPr/>
              </a:pPr>
              <a:t>3/11/2024</a:t>
            </a:fld>
            <a:endParaRPr lang="en-US"/>
          </a:p>
        </p:txBody>
      </p:sp>
      <p:sp>
        <p:nvSpPr>
          <p:cNvPr id="4" name="Slide Image Placeholder 3">
            <a:extLst>
              <a:ext uri="{FF2B5EF4-FFF2-40B4-BE49-F238E27FC236}">
                <a16:creationId xmlns:a16="http://schemas.microsoft.com/office/drawing/2014/main" id="{089A9811-A1E0-324D-A702-E7666E22C10B}"/>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F9C77EC-5EAB-2D46-8112-9ECD4B16493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883E574-FBF7-6A4E-AFD1-4A1AEE18611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828434" eaLnBrk="1" fontAlgn="auto" hangingPunct="1">
              <a:spcBef>
                <a:spcPts val="0"/>
              </a:spcBef>
              <a:spcAft>
                <a:spcPts val="0"/>
              </a:spcAft>
              <a:defRPr sz="1200">
                <a:latin typeface="Calibri Light"/>
              </a:defRPr>
            </a:lvl1pPr>
          </a:lstStyle>
          <a:p>
            <a:pPr>
              <a:defRPr/>
            </a:pPr>
            <a:endParaRPr lang="en-US"/>
          </a:p>
        </p:txBody>
      </p:sp>
      <p:sp>
        <p:nvSpPr>
          <p:cNvPr id="7" name="Slide Number Placeholder 6">
            <a:extLst>
              <a:ext uri="{FF2B5EF4-FFF2-40B4-BE49-F238E27FC236}">
                <a16:creationId xmlns:a16="http://schemas.microsoft.com/office/drawing/2014/main" id="{EE8D0E08-7BAD-2E4E-BD34-0B1CAC8CC86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Light" panose="020F0302020204030204" pitchFamily="34" charset="0"/>
              </a:defRPr>
            </a:lvl1pPr>
          </a:lstStyle>
          <a:p>
            <a:pPr>
              <a:defRPr/>
            </a:pPr>
            <a:fld id="{31E048EE-F6E1-1C4C-9881-042DFC316F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6407" rtl="0" eaLnBrk="0" fontAlgn="base" hangingPunct="0">
      <a:spcBef>
        <a:spcPct val="30000"/>
      </a:spcBef>
      <a:spcAft>
        <a:spcPct val="0"/>
      </a:spcAft>
      <a:defRPr sz="1200" kern="1200">
        <a:solidFill>
          <a:schemeClr val="tx1"/>
        </a:solidFill>
        <a:latin typeface="Calibri Light"/>
        <a:ea typeface="+mn-ea"/>
        <a:cs typeface="+mn-cs"/>
      </a:defRPr>
    </a:lvl1pPr>
    <a:lvl2pPr marL="456407" algn="l" defTabSz="456407" rtl="0" eaLnBrk="0" fontAlgn="base" hangingPunct="0">
      <a:spcBef>
        <a:spcPct val="30000"/>
      </a:spcBef>
      <a:spcAft>
        <a:spcPct val="0"/>
      </a:spcAft>
      <a:defRPr sz="1200" kern="1200">
        <a:solidFill>
          <a:schemeClr val="tx1"/>
        </a:solidFill>
        <a:latin typeface="Calibri Light"/>
        <a:ea typeface="+mn-ea"/>
        <a:cs typeface="+mn-cs"/>
      </a:defRPr>
    </a:lvl2pPr>
    <a:lvl3pPr marL="913607" algn="l" defTabSz="456407" rtl="0" eaLnBrk="0" fontAlgn="base" hangingPunct="0">
      <a:spcBef>
        <a:spcPct val="30000"/>
      </a:spcBef>
      <a:spcAft>
        <a:spcPct val="0"/>
      </a:spcAft>
      <a:defRPr sz="1200" kern="1200">
        <a:solidFill>
          <a:schemeClr val="tx1"/>
        </a:solidFill>
        <a:latin typeface="Calibri Light"/>
        <a:ea typeface="+mn-ea"/>
        <a:cs typeface="+mn-cs"/>
      </a:defRPr>
    </a:lvl3pPr>
    <a:lvl4pPr marL="1370807" algn="l" defTabSz="456407" rtl="0" eaLnBrk="0" fontAlgn="base" hangingPunct="0">
      <a:spcBef>
        <a:spcPct val="30000"/>
      </a:spcBef>
      <a:spcAft>
        <a:spcPct val="0"/>
      </a:spcAft>
      <a:defRPr sz="1200" kern="1200">
        <a:solidFill>
          <a:schemeClr val="tx1"/>
        </a:solidFill>
        <a:latin typeface="Calibri Light"/>
        <a:ea typeface="+mn-ea"/>
        <a:cs typeface="+mn-cs"/>
      </a:defRPr>
    </a:lvl4pPr>
    <a:lvl5pPr marL="1828007" algn="l" defTabSz="456407" rtl="0" eaLnBrk="0" fontAlgn="base" hangingPunct="0">
      <a:spcBef>
        <a:spcPct val="30000"/>
      </a:spcBef>
      <a:spcAft>
        <a:spcPct val="0"/>
      </a:spcAft>
      <a:defRPr sz="1200" kern="1200">
        <a:solidFill>
          <a:schemeClr val="tx1"/>
        </a:solidFill>
        <a:latin typeface="Calibri Light"/>
        <a:ea typeface="+mn-ea"/>
        <a:cs typeface="+mn-cs"/>
      </a:defRPr>
    </a:lvl5pPr>
    <a:lvl6pPr marL="2285543" algn="l" defTabSz="457109" rtl="0" eaLnBrk="1" latinLnBrk="0" hangingPunct="1">
      <a:defRPr sz="1200" kern="1200">
        <a:solidFill>
          <a:schemeClr val="tx1"/>
        </a:solidFill>
        <a:latin typeface="+mn-lt"/>
        <a:ea typeface="+mn-ea"/>
        <a:cs typeface="+mn-cs"/>
      </a:defRPr>
    </a:lvl6pPr>
    <a:lvl7pPr marL="2742652" algn="l" defTabSz="457109" rtl="0" eaLnBrk="1" latinLnBrk="0" hangingPunct="1">
      <a:defRPr sz="1200" kern="1200">
        <a:solidFill>
          <a:schemeClr val="tx1"/>
        </a:solidFill>
        <a:latin typeface="+mn-lt"/>
        <a:ea typeface="+mn-ea"/>
        <a:cs typeface="+mn-cs"/>
      </a:defRPr>
    </a:lvl7pPr>
    <a:lvl8pPr marL="3199760" algn="l" defTabSz="457109" rtl="0" eaLnBrk="1" latinLnBrk="0" hangingPunct="1">
      <a:defRPr sz="1200" kern="1200">
        <a:solidFill>
          <a:schemeClr val="tx1"/>
        </a:solidFill>
        <a:latin typeface="+mn-lt"/>
        <a:ea typeface="+mn-ea"/>
        <a:cs typeface="+mn-cs"/>
      </a:defRPr>
    </a:lvl8pPr>
    <a:lvl9pPr marL="3656869" algn="l" defTabSz="4571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a:extLst>
              <a:ext uri="{FF2B5EF4-FFF2-40B4-BE49-F238E27FC236}">
                <a16:creationId xmlns:a16="http://schemas.microsoft.com/office/drawing/2014/main" id="{E2FA2C73-F695-2E43-9AB2-CA5173DB64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6" name="Notes Placeholder 2">
            <a:extLst>
              <a:ext uri="{FF2B5EF4-FFF2-40B4-BE49-F238E27FC236}">
                <a16:creationId xmlns:a16="http://schemas.microsoft.com/office/drawing/2014/main" id="{D2A4A319-A3D9-C24F-B743-46ACC576D5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latin typeface="Calibri Light" panose="020F0302020204030204" pitchFamily="34" charset="0"/>
              </a:rPr>
              <a:t>Shelia Lewis</a:t>
            </a:r>
          </a:p>
        </p:txBody>
      </p:sp>
      <p:sp>
        <p:nvSpPr>
          <p:cNvPr id="6147" name="Slide Number Placeholder 3">
            <a:extLst>
              <a:ext uri="{FF2B5EF4-FFF2-40B4-BE49-F238E27FC236}">
                <a16:creationId xmlns:a16="http://schemas.microsoft.com/office/drawing/2014/main" id="{1D9E0A58-D6AF-9D42-BE37-16BACC4D2D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pPr marL="0" marR="0" lvl="0" indent="0" algn="r" defTabSz="913607" rtl="0" eaLnBrk="1" fontAlgn="base" latinLnBrk="0" hangingPunct="1">
              <a:lnSpc>
                <a:spcPct val="100000"/>
              </a:lnSpc>
              <a:spcBef>
                <a:spcPct val="0"/>
              </a:spcBef>
              <a:spcAft>
                <a:spcPct val="0"/>
              </a:spcAft>
              <a:buClrTx/>
              <a:buSzTx/>
              <a:buFontTx/>
              <a:buNone/>
              <a:tabLst/>
              <a:defRPr/>
            </a:pPr>
            <a:fld id="{436EBE83-97A9-F647-9F03-CEAF5EA0A851}" type="slidenum">
              <a:rPr kumimoji="0" lang="en-US" altLang="en-US" sz="1200" b="0" i="0" u="none" strike="noStrike" kern="1200" cap="none" spc="0" normalizeH="0" baseline="0" noProof="0">
                <a:ln>
                  <a:noFill/>
                </a:ln>
                <a:solidFill>
                  <a:prstClr val="black"/>
                </a:solidFill>
                <a:effectLst/>
                <a:uLnTx/>
                <a:uFillTx/>
                <a:latin typeface="Calibri Light" panose="020F0302020204030204" pitchFamily="34" charset="0"/>
                <a:ea typeface="+mn-ea"/>
                <a:cs typeface="+mn-cs"/>
              </a:rPr>
              <a:pPr marL="0" marR="0" lvl="0" indent="0" algn="r" defTabSz="913607"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Light" panose="020F0302020204030204" pitchFamily="34" charset="0"/>
              <a:ea typeface="+mn-ea"/>
              <a:cs typeface="+mn-cs"/>
            </a:endParaRPr>
          </a:p>
        </p:txBody>
      </p:sp>
    </p:spTree>
    <p:extLst>
      <p:ext uri="{BB962C8B-B14F-4D97-AF65-F5344CB8AC3E}">
        <p14:creationId xmlns:p14="http://schemas.microsoft.com/office/powerpoint/2010/main" val="1399338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t>Shelia</a:t>
            </a:r>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1472955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4</a:t>
            </a:fld>
            <a:endParaRPr lang="en-US" altLang="en-US"/>
          </a:p>
        </p:txBody>
      </p:sp>
    </p:spTree>
    <p:extLst>
      <p:ext uri="{BB962C8B-B14F-4D97-AF65-F5344CB8AC3E}">
        <p14:creationId xmlns:p14="http://schemas.microsoft.com/office/powerpoint/2010/main" val="6246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a:t>
            </a:fld>
            <a:endParaRPr lang="en-US" altLang="en-US"/>
          </a:p>
        </p:txBody>
      </p:sp>
    </p:spTree>
    <p:extLst>
      <p:ext uri="{BB962C8B-B14F-4D97-AF65-F5344CB8AC3E}">
        <p14:creationId xmlns:p14="http://schemas.microsoft.com/office/powerpoint/2010/main" val="1217741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a:p>
            <a:endParaRPr lang="en-US" dirty="0"/>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6</a:t>
            </a:fld>
            <a:endParaRPr lang="en-US" altLang="en-US"/>
          </a:p>
        </p:txBody>
      </p:sp>
    </p:spTree>
    <p:extLst>
      <p:ext uri="{BB962C8B-B14F-4D97-AF65-F5344CB8AC3E}">
        <p14:creationId xmlns:p14="http://schemas.microsoft.com/office/powerpoint/2010/main" val="1092527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a:p>
            <a:endParaRPr lang="en-US" dirty="0"/>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7</a:t>
            </a:fld>
            <a:endParaRPr lang="en-US" altLang="en-US"/>
          </a:p>
        </p:txBody>
      </p:sp>
    </p:spTree>
    <p:extLst>
      <p:ext uri="{BB962C8B-B14F-4D97-AF65-F5344CB8AC3E}">
        <p14:creationId xmlns:p14="http://schemas.microsoft.com/office/powerpoint/2010/main" val="4160924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a:p>
            <a:endParaRPr lang="en-US" dirty="0"/>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8</a:t>
            </a:fld>
            <a:endParaRPr lang="en-US" altLang="en-US"/>
          </a:p>
        </p:txBody>
      </p:sp>
    </p:spTree>
    <p:extLst>
      <p:ext uri="{BB962C8B-B14F-4D97-AF65-F5344CB8AC3E}">
        <p14:creationId xmlns:p14="http://schemas.microsoft.com/office/powerpoint/2010/main" val="1243778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Shelia</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9</a:t>
            </a:fld>
            <a:endParaRPr lang="en-US" altLang="en-US"/>
          </a:p>
        </p:txBody>
      </p:sp>
    </p:spTree>
    <p:extLst>
      <p:ext uri="{BB962C8B-B14F-4D97-AF65-F5344CB8AC3E}">
        <p14:creationId xmlns:p14="http://schemas.microsoft.com/office/powerpoint/2010/main" val="1654782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Shelia</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10</a:t>
            </a:fld>
            <a:endParaRPr lang="en-US" altLang="en-US"/>
          </a:p>
        </p:txBody>
      </p:sp>
    </p:spTree>
    <p:extLst>
      <p:ext uri="{BB962C8B-B14F-4D97-AF65-F5344CB8AC3E}">
        <p14:creationId xmlns:p14="http://schemas.microsoft.com/office/powerpoint/2010/main" val="752605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Shelia</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11</a:t>
            </a:fld>
            <a:endParaRPr lang="en-US" altLang="en-US"/>
          </a:p>
        </p:txBody>
      </p:sp>
    </p:spTree>
    <p:extLst>
      <p:ext uri="{BB962C8B-B14F-4D97-AF65-F5344CB8AC3E}">
        <p14:creationId xmlns:p14="http://schemas.microsoft.com/office/powerpoint/2010/main" val="2591198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Shelia</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12</a:t>
            </a:fld>
            <a:endParaRPr lang="en-US" altLang="en-US"/>
          </a:p>
        </p:txBody>
      </p:sp>
    </p:spTree>
    <p:extLst>
      <p:ext uri="{BB962C8B-B14F-4D97-AF65-F5344CB8AC3E}">
        <p14:creationId xmlns:p14="http://schemas.microsoft.com/office/powerpoint/2010/main" val="716123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Shelia</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13</a:t>
            </a:fld>
            <a:endParaRPr lang="en-US" altLang="en-US"/>
          </a:p>
        </p:txBody>
      </p:sp>
    </p:spTree>
    <p:extLst>
      <p:ext uri="{BB962C8B-B14F-4D97-AF65-F5344CB8AC3E}">
        <p14:creationId xmlns:p14="http://schemas.microsoft.com/office/powerpoint/2010/main" val="2782037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14</a:t>
            </a:fld>
            <a:endParaRPr lang="en-US" altLang="en-US"/>
          </a:p>
        </p:txBody>
      </p:sp>
    </p:spTree>
    <p:extLst>
      <p:ext uri="{BB962C8B-B14F-4D97-AF65-F5344CB8AC3E}">
        <p14:creationId xmlns:p14="http://schemas.microsoft.com/office/powerpoint/2010/main" val="3220144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15</a:t>
            </a:fld>
            <a:endParaRPr lang="en-US" altLang="en-US"/>
          </a:p>
        </p:txBody>
      </p:sp>
    </p:spTree>
    <p:extLst>
      <p:ext uri="{BB962C8B-B14F-4D97-AF65-F5344CB8AC3E}">
        <p14:creationId xmlns:p14="http://schemas.microsoft.com/office/powerpoint/2010/main" val="952096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a:p>
            <a:endParaRPr lang="en-US" dirty="0"/>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16</a:t>
            </a:fld>
            <a:endParaRPr lang="en-US" altLang="en-US"/>
          </a:p>
        </p:txBody>
      </p:sp>
    </p:spTree>
    <p:extLst>
      <p:ext uri="{BB962C8B-B14F-4D97-AF65-F5344CB8AC3E}">
        <p14:creationId xmlns:p14="http://schemas.microsoft.com/office/powerpoint/2010/main" val="4134026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a:p>
            <a:endParaRPr lang="en-US" dirty="0"/>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17</a:t>
            </a:fld>
            <a:endParaRPr lang="en-US" altLang="en-US"/>
          </a:p>
        </p:txBody>
      </p:sp>
    </p:spTree>
    <p:extLst>
      <p:ext uri="{BB962C8B-B14F-4D97-AF65-F5344CB8AC3E}">
        <p14:creationId xmlns:p14="http://schemas.microsoft.com/office/powerpoint/2010/main" val="2206621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a:p>
            <a:endParaRPr lang="en-US" dirty="0"/>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18</a:t>
            </a:fld>
            <a:endParaRPr lang="en-US" altLang="en-US"/>
          </a:p>
        </p:txBody>
      </p:sp>
    </p:spTree>
    <p:extLst>
      <p:ext uri="{BB962C8B-B14F-4D97-AF65-F5344CB8AC3E}">
        <p14:creationId xmlns:p14="http://schemas.microsoft.com/office/powerpoint/2010/main" val="1266181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a:p>
            <a:endParaRPr lang="en-US" dirty="0"/>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19</a:t>
            </a:fld>
            <a:endParaRPr lang="en-US" altLang="en-US"/>
          </a:p>
        </p:txBody>
      </p:sp>
    </p:spTree>
    <p:extLst>
      <p:ext uri="{BB962C8B-B14F-4D97-AF65-F5344CB8AC3E}">
        <p14:creationId xmlns:p14="http://schemas.microsoft.com/office/powerpoint/2010/main" val="450236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a:t>
            </a:r>
          </a:p>
          <a:p>
            <a:endParaRPr lang="en-US" dirty="0"/>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20</a:t>
            </a:fld>
            <a:endParaRPr lang="en-US" altLang="en-US"/>
          </a:p>
        </p:txBody>
      </p:sp>
    </p:spTree>
    <p:extLst>
      <p:ext uri="{BB962C8B-B14F-4D97-AF65-F5344CB8AC3E}">
        <p14:creationId xmlns:p14="http://schemas.microsoft.com/office/powerpoint/2010/main" val="1475783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Shelia</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21</a:t>
            </a:fld>
            <a:endParaRPr lang="en-US" altLang="en-US"/>
          </a:p>
        </p:txBody>
      </p:sp>
    </p:spTree>
    <p:extLst>
      <p:ext uri="{BB962C8B-B14F-4D97-AF65-F5344CB8AC3E}">
        <p14:creationId xmlns:p14="http://schemas.microsoft.com/office/powerpoint/2010/main" val="4026522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Shelia</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22</a:t>
            </a:fld>
            <a:endParaRPr lang="en-US" altLang="en-US"/>
          </a:p>
        </p:txBody>
      </p:sp>
    </p:spTree>
    <p:extLst>
      <p:ext uri="{BB962C8B-B14F-4D97-AF65-F5344CB8AC3E}">
        <p14:creationId xmlns:p14="http://schemas.microsoft.com/office/powerpoint/2010/main" val="731361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Converting leading zeros</a:t>
            </a:r>
          </a:p>
          <a:p>
            <a:r>
              <a:rPr lang="en-US"/>
              <a:t>2. Jess can you add the tips about saving the files</a:t>
            </a:r>
          </a:p>
          <a:p>
            <a:r>
              <a:rPr lang="en-US"/>
              <a:t>3. Ask participants if they have any excel tips they’d like to share</a:t>
            </a:r>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25</a:t>
            </a:fld>
            <a:endParaRPr lang="en-US"/>
          </a:p>
        </p:txBody>
      </p:sp>
    </p:spTree>
    <p:extLst>
      <p:ext uri="{BB962C8B-B14F-4D97-AF65-F5344CB8AC3E}">
        <p14:creationId xmlns:p14="http://schemas.microsoft.com/office/powerpoint/2010/main" val="3771876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Jess</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28</a:t>
            </a:fld>
            <a:endParaRPr lang="en-US" altLang="en-US"/>
          </a:p>
        </p:txBody>
      </p:sp>
    </p:spTree>
    <p:extLst>
      <p:ext uri="{BB962C8B-B14F-4D97-AF65-F5344CB8AC3E}">
        <p14:creationId xmlns:p14="http://schemas.microsoft.com/office/powerpoint/2010/main" val="2711269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Jess</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29</a:t>
            </a:fld>
            <a:endParaRPr lang="en-US" altLang="en-US"/>
          </a:p>
        </p:txBody>
      </p:sp>
    </p:spTree>
    <p:extLst>
      <p:ext uri="{BB962C8B-B14F-4D97-AF65-F5344CB8AC3E}">
        <p14:creationId xmlns:p14="http://schemas.microsoft.com/office/powerpoint/2010/main" val="3492252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Jess</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30</a:t>
            </a:fld>
            <a:endParaRPr lang="en-US" altLang="en-US"/>
          </a:p>
        </p:txBody>
      </p:sp>
    </p:spTree>
    <p:extLst>
      <p:ext uri="{BB962C8B-B14F-4D97-AF65-F5344CB8AC3E}">
        <p14:creationId xmlns:p14="http://schemas.microsoft.com/office/powerpoint/2010/main" val="799196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Jess</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31</a:t>
            </a:fld>
            <a:endParaRPr lang="en-US" altLang="en-US"/>
          </a:p>
        </p:txBody>
      </p:sp>
    </p:spTree>
    <p:extLst>
      <p:ext uri="{BB962C8B-B14F-4D97-AF65-F5344CB8AC3E}">
        <p14:creationId xmlns:p14="http://schemas.microsoft.com/office/powerpoint/2010/main" val="2770603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Jess</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32</a:t>
            </a:fld>
            <a:endParaRPr lang="en-US" altLang="en-US"/>
          </a:p>
        </p:txBody>
      </p:sp>
    </p:spTree>
    <p:extLst>
      <p:ext uri="{BB962C8B-B14F-4D97-AF65-F5344CB8AC3E}">
        <p14:creationId xmlns:p14="http://schemas.microsoft.com/office/powerpoint/2010/main" val="716851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33</a:t>
            </a:fld>
            <a:endParaRPr lang="en-US" altLang="en-US"/>
          </a:p>
        </p:txBody>
      </p:sp>
    </p:spTree>
    <p:extLst>
      <p:ext uri="{BB962C8B-B14F-4D97-AF65-F5344CB8AC3E}">
        <p14:creationId xmlns:p14="http://schemas.microsoft.com/office/powerpoint/2010/main" val="20710636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44</a:t>
            </a:fld>
            <a:endParaRPr lang="en-US" altLang="en-US"/>
          </a:p>
        </p:txBody>
      </p:sp>
    </p:spTree>
    <p:extLst>
      <p:ext uri="{BB962C8B-B14F-4D97-AF65-F5344CB8AC3E}">
        <p14:creationId xmlns:p14="http://schemas.microsoft.com/office/powerpoint/2010/main" val="25337165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3607" rtl="0" eaLnBrk="1" fontAlgn="base" latinLnBrk="0" hangingPunct="1">
              <a:lnSpc>
                <a:spcPct val="100000"/>
              </a:lnSpc>
              <a:spcBef>
                <a:spcPct val="0"/>
              </a:spcBef>
              <a:spcAft>
                <a:spcPct val="0"/>
              </a:spcAft>
              <a:buClrTx/>
              <a:buSzTx/>
              <a:buFontTx/>
              <a:buNone/>
              <a:tabLst/>
              <a:defRPr/>
            </a:pPr>
            <a:fld id="{31E048EE-F6E1-1C4C-9881-042DFC316FD7}" type="slidenum">
              <a:rPr kumimoji="0" lang="en-US" altLang="en-US" sz="1200" b="0" i="0" u="none" strike="noStrike" kern="1200" cap="none" spc="0" normalizeH="0" baseline="0" noProof="0" smtClean="0">
                <a:ln>
                  <a:noFill/>
                </a:ln>
                <a:solidFill>
                  <a:prstClr val="black"/>
                </a:solidFill>
                <a:effectLst/>
                <a:uLnTx/>
                <a:uFillTx/>
                <a:latin typeface="Calibri Light" panose="020F0302020204030204" pitchFamily="34" charset="0"/>
                <a:ea typeface="+mn-ea"/>
                <a:cs typeface="+mn-cs"/>
              </a:rPr>
              <a:pPr marL="0" marR="0" lvl="0" indent="0" algn="r" defTabSz="913607"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black"/>
              </a:solidFill>
              <a:effectLst/>
              <a:uLnTx/>
              <a:uFillTx/>
              <a:latin typeface="Calibri Light" panose="020F0302020204030204" pitchFamily="34" charset="0"/>
              <a:ea typeface="+mn-ea"/>
              <a:cs typeface="+mn-cs"/>
            </a:endParaRPr>
          </a:p>
        </p:txBody>
      </p:sp>
    </p:spTree>
    <p:extLst>
      <p:ext uri="{BB962C8B-B14F-4D97-AF65-F5344CB8AC3E}">
        <p14:creationId xmlns:p14="http://schemas.microsoft.com/office/powerpoint/2010/main" val="41749626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46</a:t>
            </a:fld>
            <a:endParaRPr lang="en-US" altLang="en-US"/>
          </a:p>
        </p:txBody>
      </p:sp>
    </p:spTree>
    <p:extLst>
      <p:ext uri="{BB962C8B-B14F-4D97-AF65-F5344CB8AC3E}">
        <p14:creationId xmlns:p14="http://schemas.microsoft.com/office/powerpoint/2010/main" val="22751818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7C7BF84-D9F6-55AE-484B-94E597DA6963}"/>
              </a:ext>
            </a:extLst>
          </p:cNvPr>
          <p:cNvSpPr>
            <a:spLocks noGrp="1"/>
          </p:cNvSpPr>
          <p:nvPr>
            <p:ph type="pic" sz="quarter" idx="14" hasCustomPrompt="1"/>
          </p:nvPr>
        </p:nvSpPr>
        <p:spPr>
          <a:xfrm>
            <a:off x="7449444" y="0"/>
            <a:ext cx="4781883" cy="6858000"/>
          </a:xfrm>
          <a:solidFill>
            <a:schemeClr val="bg1">
              <a:lumMod val="95000"/>
            </a:schemeClr>
          </a:solidFill>
        </p:spPr>
        <p:txBody>
          <a:bodyPr vert="horz" wrap="square" lIns="91440" tIns="45720" rIns="91440" bIns="45720" rtlCol="0" anchor="ctr" anchorCtr="1">
            <a:noAutofit/>
          </a:bodyPr>
          <a:lstStyle>
            <a:lvl1pPr marL="0" indent="0">
              <a:buNone/>
              <a:defRPr lang="en-GB" sz="1799"/>
            </a:lvl1pPr>
          </a:lstStyle>
          <a:p>
            <a:pPr marL="228531" lvl="0" indent="-228531" algn="ctr"/>
            <a:r>
              <a:rPr lang="en-US" noProof="0"/>
              <a:t>Insert Image</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endParaRPr lang="en-US"/>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1018932" y="2137284"/>
            <a:ext cx="3930146" cy="294735"/>
          </a:xfrm>
          <a:prstGeom prst="rect">
            <a:avLst/>
          </a:prstGeom>
        </p:spPr>
        <p:txBody>
          <a:bodyPr vert="horz" lIns="0" tIns="45708" rIns="0" bIns="45708" rtlCol="0" anchor="ctr" anchorCtr="0"/>
          <a:lstStyle>
            <a:lvl1pPr>
              <a:defRPr lang="en-US" sz="900" b="0" spc="300" dirty="0">
                <a:solidFill>
                  <a:schemeClr val="tx2"/>
                </a:solidFill>
                <a:latin typeface="Arial" panose="020B0604020202020204" pitchFamily="34" charset="0"/>
                <a:cs typeface="Arial" panose="020B0604020202020204" pitchFamily="34" charset="0"/>
              </a:defRPr>
            </a:lvl1pPr>
          </a:lstStyle>
          <a:p>
            <a:pPr defTabSz="914400" eaLnBrk="1" hangingPunct="1"/>
            <a:r>
              <a:rPr lang="en-NZ"/>
              <a:t>SECTION XX</a:t>
            </a: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1018932" y="3429782"/>
            <a:ext cx="6215962" cy="1311128"/>
          </a:xfrm>
        </p:spPr>
        <p:txBody>
          <a:bodyPr wrap="square" anchor="t" anchorCtr="0">
            <a:spAutoFit/>
          </a:bodyPr>
          <a:lstStyle>
            <a:lvl1pPr>
              <a:defRPr sz="4400" b="0">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6252E9A3-791C-0656-301D-EBD6508BC6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5066" y="657649"/>
            <a:ext cx="2644623" cy="366980"/>
          </a:xfrm>
          <a:prstGeom prst="rect">
            <a:avLst/>
          </a:prstGeom>
        </p:spPr>
      </p:pic>
    </p:spTree>
    <p:extLst>
      <p:ext uri="{BB962C8B-B14F-4D97-AF65-F5344CB8AC3E}">
        <p14:creationId xmlns:p14="http://schemas.microsoft.com/office/powerpoint/2010/main" val="1845388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5" name="Title 1">
            <a:extLst>
              <a:ext uri="{FF2B5EF4-FFF2-40B4-BE49-F238E27FC236}">
                <a16:creationId xmlns:a16="http://schemas.microsoft.com/office/drawing/2014/main" id="{E54027AB-D885-DF4F-9445-717B8E8FBE26}"/>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276722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9" name="Content Placeholder 2">
            <a:extLst>
              <a:ext uri="{FF2B5EF4-FFF2-40B4-BE49-F238E27FC236}">
                <a16:creationId xmlns:a16="http://schemas.microsoft.com/office/drawing/2014/main" id="{D7977C82-B5B4-FC48-AB8C-91EAA6119067}"/>
              </a:ext>
            </a:extLst>
          </p:cNvPr>
          <p:cNvSpPr>
            <a:spLocks noGrp="1"/>
          </p:cNvSpPr>
          <p:nvPr>
            <p:ph idx="12" hasCustomPrompt="1"/>
          </p:nvPr>
        </p:nvSpPr>
        <p:spPr>
          <a:xfrm>
            <a:off x="837981" y="1448000"/>
            <a:ext cx="1050375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0" name="Title 1">
            <a:extLst>
              <a:ext uri="{FF2B5EF4-FFF2-40B4-BE49-F238E27FC236}">
                <a16:creationId xmlns:a16="http://schemas.microsoft.com/office/drawing/2014/main" id="{77B169F6-E67B-9142-BD40-8381CE5BFA77}"/>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3747519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7C7BF84-D9F6-55AE-484B-94E597DA6963}"/>
              </a:ext>
            </a:extLst>
          </p:cNvPr>
          <p:cNvSpPr>
            <a:spLocks noGrp="1"/>
          </p:cNvSpPr>
          <p:nvPr>
            <p:ph type="pic" sz="quarter" idx="14" hasCustomPrompt="1"/>
          </p:nvPr>
        </p:nvSpPr>
        <p:spPr>
          <a:xfrm>
            <a:off x="0" y="0"/>
            <a:ext cx="4220482" cy="6858000"/>
          </a:xfrm>
          <a:solidFill>
            <a:schemeClr val="bg1">
              <a:lumMod val="95000"/>
            </a:schemeClr>
          </a:solidFill>
        </p:spPr>
        <p:txBody>
          <a:bodyPr vert="horz" wrap="square" lIns="91440" tIns="45720" rIns="91440" bIns="45720" rtlCol="0" anchor="ctr" anchorCtr="1">
            <a:noAutofit/>
          </a:bodyPr>
          <a:lstStyle>
            <a:lvl1pPr marL="0" indent="0">
              <a:buNone/>
              <a:defRPr lang="en-GB" sz="1799"/>
            </a:lvl1pPr>
          </a:lstStyle>
          <a:p>
            <a:pPr marL="228531" lvl="0" indent="-228531" algn="ctr"/>
            <a:r>
              <a:rPr lang="en-US" noProof="0"/>
              <a:t>Insert Image</a:t>
            </a:r>
          </a:p>
        </p:txBody>
      </p:sp>
      <p:sp>
        <p:nvSpPr>
          <p:cNvPr id="11" name="Content Placeholder 2">
            <a:extLst>
              <a:ext uri="{FF2B5EF4-FFF2-40B4-BE49-F238E27FC236}">
                <a16:creationId xmlns:a16="http://schemas.microsoft.com/office/drawing/2014/main" id="{580F8FBD-70BE-D64B-A605-9444670B776E}"/>
              </a:ext>
            </a:extLst>
          </p:cNvPr>
          <p:cNvSpPr>
            <a:spLocks noGrp="1"/>
          </p:cNvSpPr>
          <p:nvPr>
            <p:ph idx="13" hasCustomPrompt="1"/>
          </p:nvPr>
        </p:nvSpPr>
        <p:spPr>
          <a:xfrm>
            <a:off x="4675403" y="1448000"/>
            <a:ext cx="316231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4675403" y="5726436"/>
            <a:ext cx="6670884"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4675404" y="556050"/>
            <a:ext cx="6215962" cy="867930"/>
          </a:xfrm>
        </p:spPr>
        <p:txBody>
          <a:bodyPr wrap="square" anchor="t" anchorCtr="0">
            <a:spAutoFit/>
          </a:bodyPr>
          <a:lstStyle>
            <a:lvl1pPr>
              <a:defRPr sz="2800" b="0">
                <a:solidFill>
                  <a:schemeClr val="tx1">
                    <a:lumMod val="65000"/>
                    <a:lumOff val="35000"/>
                  </a:schemeClr>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93481B86-D846-9DBF-4F1A-14D7C86549E7}"/>
              </a:ext>
            </a:extLst>
          </p:cNvPr>
          <p:cNvSpPr>
            <a:spLocks noGrp="1"/>
          </p:cNvSpPr>
          <p:nvPr>
            <p:ph idx="15" hasCustomPrompt="1"/>
          </p:nvPr>
        </p:nvSpPr>
        <p:spPr>
          <a:xfrm>
            <a:off x="8169718" y="1448000"/>
            <a:ext cx="316231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2993970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580F8FBD-70BE-D64B-A605-9444670B776E}"/>
              </a:ext>
            </a:extLst>
          </p:cNvPr>
          <p:cNvSpPr>
            <a:spLocks noGrp="1"/>
          </p:cNvSpPr>
          <p:nvPr>
            <p:ph idx="13" hasCustomPrompt="1"/>
          </p:nvPr>
        </p:nvSpPr>
        <p:spPr>
          <a:xfrm>
            <a:off x="837981" y="1448000"/>
            <a:ext cx="509879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2" name="Content Placeholder 2">
            <a:extLst>
              <a:ext uri="{FF2B5EF4-FFF2-40B4-BE49-F238E27FC236}">
                <a16:creationId xmlns:a16="http://schemas.microsoft.com/office/drawing/2014/main" id="{F8054575-B9FB-3747-9C58-26000E9E51EA}"/>
              </a:ext>
            </a:extLst>
          </p:cNvPr>
          <p:cNvSpPr>
            <a:spLocks noGrp="1"/>
          </p:cNvSpPr>
          <p:nvPr>
            <p:ph idx="14" hasCustomPrompt="1"/>
          </p:nvPr>
        </p:nvSpPr>
        <p:spPr>
          <a:xfrm>
            <a:off x="6247492" y="1447100"/>
            <a:ext cx="509879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374908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37E1B69-BA3B-134C-9565-C79D2A177B92}"/>
              </a:ext>
            </a:extLst>
          </p:cNvPr>
          <p:cNvSpPr>
            <a:spLocks noGrp="1"/>
          </p:cNvSpPr>
          <p:nvPr>
            <p:ph idx="14" hasCustomPrompt="1"/>
          </p:nvPr>
        </p:nvSpPr>
        <p:spPr>
          <a:xfrm>
            <a:off x="837981"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377C75E-6280-4E45-BABF-28D7E326DD96}"/>
              </a:ext>
            </a:extLst>
          </p:cNvPr>
          <p:cNvSpPr>
            <a:spLocks noGrp="1"/>
          </p:cNvSpPr>
          <p:nvPr>
            <p:ph idx="15" hasCustomPrompt="1"/>
          </p:nvPr>
        </p:nvSpPr>
        <p:spPr>
          <a:xfrm>
            <a:off x="4488980"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A549B42C-9DF4-A744-9D0C-3E75855D0D04}"/>
              </a:ext>
            </a:extLst>
          </p:cNvPr>
          <p:cNvSpPr>
            <a:spLocks noGrp="1"/>
          </p:cNvSpPr>
          <p:nvPr>
            <p:ph idx="16" hasCustomPrompt="1"/>
          </p:nvPr>
        </p:nvSpPr>
        <p:spPr>
          <a:xfrm>
            <a:off x="8139979"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0" name="Title 1">
            <a:extLst>
              <a:ext uri="{FF2B5EF4-FFF2-40B4-BE49-F238E27FC236}">
                <a16:creationId xmlns:a16="http://schemas.microsoft.com/office/drawing/2014/main" id="{D9FC7448-BCAB-5A41-BCC6-12E789D74A2F}"/>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
        <p:nvSpPr>
          <p:cNvPr id="9" name="Slide Number Placeholder 5">
            <a:extLst>
              <a:ext uri="{FF2B5EF4-FFF2-40B4-BE49-F238E27FC236}">
                <a16:creationId xmlns:a16="http://schemas.microsoft.com/office/drawing/2014/main" id="{AAE5A6FA-575D-8648-A932-572E96179EEB}"/>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11" name="Footer Placeholder 4">
            <a:extLst>
              <a:ext uri="{FF2B5EF4-FFF2-40B4-BE49-F238E27FC236}">
                <a16:creationId xmlns:a16="http://schemas.microsoft.com/office/drawing/2014/main" id="{4A27D1BC-0D14-2841-8866-720B13FCEE8C}"/>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Tree>
    <p:extLst>
      <p:ext uri="{BB962C8B-B14F-4D97-AF65-F5344CB8AC3E}">
        <p14:creationId xmlns:p14="http://schemas.microsoft.com/office/powerpoint/2010/main" val="388792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11D71D3-BA26-3345-8BD5-73D532948D0B}"/>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Tree>
    <p:extLst>
      <p:ext uri="{BB962C8B-B14F-4D97-AF65-F5344CB8AC3E}">
        <p14:creationId xmlns:p14="http://schemas.microsoft.com/office/powerpoint/2010/main" val="1166824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laceholder-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88825" cy="6858000"/>
          </a:xfrm>
          <a:solidFill>
            <a:schemeClr val="bg1">
              <a:lumMod val="95000"/>
            </a:schemeClr>
          </a:solidFill>
        </p:spPr>
        <p:txBody>
          <a:bodyPr rtlCol="0">
            <a:normAutofit/>
          </a:bodyPr>
          <a:lstStyle>
            <a:lvl1pPr>
              <a:defRPr sz="1400"/>
            </a:lvl1pPr>
          </a:lstStyle>
          <a:p>
            <a:pPr lvl="0"/>
            <a:endParaRPr lang="en-US" noProof="0"/>
          </a:p>
        </p:txBody>
      </p:sp>
      <p:sp>
        <p:nvSpPr>
          <p:cNvPr id="4" name="Slide Number Placeholder 5">
            <a:extLst>
              <a:ext uri="{FF2B5EF4-FFF2-40B4-BE49-F238E27FC236}">
                <a16:creationId xmlns:a16="http://schemas.microsoft.com/office/drawing/2014/main" id="{46938C11-B6DF-6246-8163-A3A3054161F2}"/>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endParaRPr lang="en-US"/>
          </a:p>
        </p:txBody>
      </p:sp>
    </p:spTree>
    <p:extLst>
      <p:ext uri="{BB962C8B-B14F-4D97-AF65-F5344CB8AC3E}">
        <p14:creationId xmlns:p14="http://schemas.microsoft.com/office/powerpoint/2010/main" val="399978493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resenters / Moderato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lstStyle>
            <a:lvl1pPr>
              <a:defRPr/>
            </a:lvl1pPr>
          </a:lstStyle>
          <a:p>
            <a:r>
              <a:rPr lang="en-US"/>
              <a:t>Enter title for Speakers / Moderators slide</a:t>
            </a:r>
          </a:p>
        </p:txBody>
      </p:sp>
      <p:sp>
        <p:nvSpPr>
          <p:cNvPr id="3" name="Content Placeholder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8666" y="3798355"/>
            <a:ext cx="564458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4" name="Content Placeholder 3">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8667" y="1254649"/>
            <a:ext cx="564458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5">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8" name="Picture Placeholder 6">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2625" y="1288742"/>
            <a:ext cx="2133044" cy="2133600"/>
          </a:xfrm>
          <a:prstGeom prst="round2DiagRect">
            <a:avLst/>
          </a:prstGeom>
          <a:solidFill>
            <a:srgbClr val="F3F4F4"/>
          </a:solidFill>
          <a:ln>
            <a:solidFill>
              <a:schemeClr val="accent4"/>
            </a:solidFill>
          </a:ln>
        </p:spPr>
        <p:txBody>
          <a:bodyPr/>
          <a:lstStyle>
            <a:lvl1pPr marL="0" marR="0" indent="0" algn="ctr" defTabSz="914126" rtl="0" eaLnBrk="1" fontAlgn="auto" latinLnBrk="0" hangingPunct="1">
              <a:lnSpc>
                <a:spcPct val="95000"/>
              </a:lnSpc>
              <a:spcBef>
                <a:spcPts val="2999"/>
              </a:spcBef>
              <a:spcAft>
                <a:spcPts val="0"/>
              </a:spcAft>
              <a:buClr>
                <a:schemeClr val="accent2"/>
              </a:buClr>
              <a:buSzTx/>
              <a:buFontTx/>
              <a:buNone/>
              <a:tabLst/>
              <a:defRPr sz="1999" b="0" i="1">
                <a:solidFill>
                  <a:schemeClr val="tx2"/>
                </a:solidFill>
              </a:defRPr>
            </a:lvl1pPr>
          </a:lstStyle>
          <a:p>
            <a:pPr marL="0" marR="0" lvl="0" indent="0" algn="ctr" defTabSz="914126" rtl="0" eaLnBrk="1" fontAlgn="auto" latinLnBrk="0" hangingPunct="1">
              <a:lnSpc>
                <a:spcPct val="95000"/>
              </a:lnSpc>
              <a:spcBef>
                <a:spcPts val="2999"/>
              </a:spcBef>
              <a:spcAft>
                <a:spcPts val="0"/>
              </a:spcAft>
              <a:buClr>
                <a:schemeClr val="accent2"/>
              </a:buClr>
              <a:buSzTx/>
              <a:buFontTx/>
              <a:buNone/>
              <a:tabLst/>
              <a:defRPr/>
            </a:pPr>
            <a:r>
              <a:rPr lang="en-US"/>
              <a:t>Click icon to add picture, or drag and drop from your files.</a:t>
            </a:r>
          </a:p>
        </p:txBody>
      </p:sp>
      <p:sp>
        <p:nvSpPr>
          <p:cNvPr id="9" name="Picture Placeholder 6">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1970" y="3832448"/>
            <a:ext cx="2133044" cy="2133600"/>
          </a:xfrm>
          <a:prstGeom prst="round2DiagRect">
            <a:avLst/>
          </a:prstGeom>
          <a:solidFill>
            <a:srgbClr val="F3F4F4"/>
          </a:solidFill>
          <a:ln>
            <a:solidFill>
              <a:schemeClr val="accent4"/>
            </a:solidFill>
          </a:ln>
        </p:spPr>
        <p:txBody>
          <a:bodyPr/>
          <a:lstStyle>
            <a:lvl1pPr marL="0" marR="0" indent="0" algn="ctr" defTabSz="914126" rtl="0" eaLnBrk="1" fontAlgn="auto" latinLnBrk="0" hangingPunct="1">
              <a:lnSpc>
                <a:spcPct val="95000"/>
              </a:lnSpc>
              <a:spcBef>
                <a:spcPts val="2999"/>
              </a:spcBef>
              <a:spcAft>
                <a:spcPts val="0"/>
              </a:spcAft>
              <a:buClr>
                <a:schemeClr val="accent2"/>
              </a:buClr>
              <a:buSzTx/>
              <a:buFontTx/>
              <a:buNone/>
              <a:tabLst/>
              <a:defRPr sz="1999" b="0" i="1">
                <a:solidFill>
                  <a:schemeClr val="tx2"/>
                </a:solidFill>
              </a:defRPr>
            </a:lvl1pPr>
          </a:lstStyle>
          <a:p>
            <a:pPr marL="0" marR="0" lvl="0" indent="0" algn="ctr" defTabSz="914126" rtl="0" eaLnBrk="1" fontAlgn="auto" latinLnBrk="0" hangingPunct="1">
              <a:lnSpc>
                <a:spcPct val="95000"/>
              </a:lnSpc>
              <a:spcBef>
                <a:spcPts val="2999"/>
              </a:spcBef>
              <a:spcAft>
                <a:spcPts val="0"/>
              </a:spcAft>
              <a:buClr>
                <a:schemeClr val="accent2"/>
              </a:buClr>
              <a:buSzTx/>
              <a:buFontTx/>
              <a:buNone/>
              <a:tabLst/>
              <a:defRPr/>
            </a:pPr>
            <a:r>
              <a:rPr lang="en-US"/>
              <a:t>Click icon to add picture, or drag and drop from your files.</a:t>
            </a:r>
          </a:p>
        </p:txBody>
      </p:sp>
      <p:pic>
        <p:nvPicPr>
          <p:cNvPr id="10" name="Graphic 9">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081" cy="457200"/>
          </a:xfrm>
          <a:prstGeom prst="rect">
            <a:avLst/>
          </a:prstGeom>
        </p:spPr>
      </p:pic>
    </p:spTree>
    <p:extLst>
      <p:ext uri="{BB962C8B-B14F-4D97-AF65-F5344CB8AC3E}">
        <p14:creationId xmlns:p14="http://schemas.microsoft.com/office/powerpoint/2010/main" val="1060677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581075"/>
            <a:ext cx="5180251" cy="4351339"/>
          </a:xfrm>
        </p:spPr>
        <p:txBody>
          <a:bodyPr>
            <a:noAutofit/>
          </a:bodyPr>
          <a:lstStyle>
            <a:lvl1pPr>
              <a:defRPr sz="234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2" y="1581075"/>
            <a:ext cx="5180251" cy="4351339"/>
          </a:xfrm>
        </p:spPr>
        <p:txBody>
          <a:bodyPr>
            <a:noAutofit/>
          </a:bodyPr>
          <a:lstStyle>
            <a:lvl1pPr>
              <a:defRPr sz="234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8">
            <a:extLst>
              <a:ext uri="{FF2B5EF4-FFF2-40B4-BE49-F238E27FC236}">
                <a16:creationId xmlns:a16="http://schemas.microsoft.com/office/drawing/2014/main" id="{A6ED0CDA-6D0B-4818-9F36-C4CD31A6276E}"/>
              </a:ext>
            </a:extLst>
          </p:cNvPr>
          <p:cNvSpPr>
            <a:spLocks noGrp="1"/>
          </p:cNvSpPr>
          <p:nvPr>
            <p:ph type="sldNum" sz="quarter" idx="10"/>
          </p:nvPr>
        </p:nvSpPr>
        <p:spPr>
          <a:xfrm>
            <a:off x="9082367" y="6280162"/>
            <a:ext cx="2742486" cy="365125"/>
          </a:xfrm>
        </p:spPr>
        <p:txBody>
          <a:bodyPr/>
          <a:lstStyle>
            <a:lvl1pPr>
              <a:defRPr/>
            </a:lvl1pPr>
          </a:lstStyle>
          <a:p>
            <a:pPr>
              <a:defRPr/>
            </a:pPr>
            <a:fld id="{927935FC-9E27-4DA6-B261-FC4D02B57909}" type="slidenum">
              <a:rPr/>
              <a:pPr>
                <a:defRPr/>
              </a:pPr>
              <a:t>‹#›</a:t>
            </a:fld>
            <a:endParaRPr/>
          </a:p>
        </p:txBody>
      </p:sp>
    </p:spTree>
    <p:extLst>
      <p:ext uri="{BB962C8B-B14F-4D97-AF65-F5344CB8AC3E}">
        <p14:creationId xmlns:p14="http://schemas.microsoft.com/office/powerpoint/2010/main" val="3533719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82" y="6"/>
            <a:ext cx="10512862" cy="1227139"/>
          </a:xfrm>
        </p:spPr>
        <p:txBody>
          <a:bodyPr/>
          <a:lstStyle/>
          <a:p>
            <a:r>
              <a:rPr lang="en-US"/>
              <a:t>Click to edit Master title style</a:t>
            </a:r>
          </a:p>
        </p:txBody>
      </p:sp>
      <p:sp>
        <p:nvSpPr>
          <p:cNvPr id="3" name="Content Placeholder 2"/>
          <p:cNvSpPr>
            <a:spLocks noGrp="1"/>
          </p:cNvSpPr>
          <p:nvPr>
            <p:ph idx="1"/>
          </p:nvPr>
        </p:nvSpPr>
        <p:spPr/>
        <p:txBody>
          <a:bodyPr/>
          <a:lstStyle>
            <a:lvl1pPr marL="104296" indent="-104296">
              <a:defRPr sz="1440" b="1">
                <a:latin typeface="+mn-lt"/>
              </a:defRPr>
            </a:lvl1pPr>
            <a:lvl2pPr marL="257168" indent="-102866">
              <a:lnSpc>
                <a:spcPct val="100000"/>
              </a:lnSpc>
              <a:spcBef>
                <a:spcPts val="90"/>
              </a:spcBef>
              <a:defRPr sz="1440">
                <a:latin typeface="+mn-lt"/>
              </a:defRPr>
            </a:lvl2pPr>
            <a:lvl3pPr marL="414323" indent="-104296">
              <a:lnSpc>
                <a:spcPct val="100000"/>
              </a:lnSpc>
              <a:spcBef>
                <a:spcPts val="90"/>
              </a:spcBef>
              <a:defRPr sz="1440">
                <a:latin typeface="+mn-lt"/>
              </a:defRPr>
            </a:lvl3pPr>
            <a:lvl4pPr marL="567195" indent="-101439">
              <a:lnSpc>
                <a:spcPct val="100000"/>
              </a:lnSpc>
              <a:spcBef>
                <a:spcPts val="90"/>
              </a:spcBef>
              <a:defRPr sz="1440">
                <a:latin typeface="+mn-lt"/>
              </a:defRPr>
            </a:lvl4pPr>
            <a:lvl5pPr marL="721494" indent="-104296">
              <a:lnSpc>
                <a:spcPct val="100000"/>
              </a:lnSpc>
              <a:spcBef>
                <a:spcPts val="90"/>
              </a:spcBef>
              <a:defRPr sz="144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a:extLst>
              <a:ext uri="{FF2B5EF4-FFF2-40B4-BE49-F238E27FC236}">
                <a16:creationId xmlns:a16="http://schemas.microsoft.com/office/drawing/2014/main" id="{51EFF56B-0B27-4B29-A1E1-FB499406649E}"/>
              </a:ext>
            </a:extLst>
          </p:cNvPr>
          <p:cNvSpPr>
            <a:spLocks noGrp="1"/>
          </p:cNvSpPr>
          <p:nvPr>
            <p:ph type="sldNum" sz="quarter" idx="10"/>
          </p:nvPr>
        </p:nvSpPr>
        <p:spPr/>
        <p:txBody>
          <a:bodyPr/>
          <a:lstStyle>
            <a:lvl1pPr>
              <a:defRPr/>
            </a:lvl1pPr>
          </a:lstStyle>
          <a:p>
            <a:pPr>
              <a:defRPr/>
            </a:pPr>
            <a:fld id="{9107742F-C774-4555-8C57-A949329487DD}" type="slidenum">
              <a:rPr/>
              <a:pPr>
                <a:defRPr/>
              </a:pPr>
              <a:t>‹#›</a:t>
            </a:fld>
            <a:endParaRPr/>
          </a:p>
        </p:txBody>
      </p:sp>
    </p:spTree>
    <p:extLst>
      <p:ext uri="{BB962C8B-B14F-4D97-AF65-F5344CB8AC3E}">
        <p14:creationId xmlns:p14="http://schemas.microsoft.com/office/powerpoint/2010/main" val="75751579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4"/>
          <p:cNvSpPr>
            <a:spLocks noGrp="1"/>
          </p:cNvSpPr>
          <p:nvPr>
            <p:ph type="body" sz="quarter" idx="10" hasCustomPrompt="1"/>
          </p:nvPr>
        </p:nvSpPr>
        <p:spPr>
          <a:xfrm>
            <a:off x="914162" y="933450"/>
            <a:ext cx="10360501" cy="406400"/>
          </a:xfrm>
        </p:spPr>
        <p:txBody>
          <a:bodyPr>
            <a:normAutofit/>
          </a:bodyPr>
          <a:lstStyle>
            <a:lvl1pPr marL="0" indent="0" algn="ctr">
              <a:lnSpc>
                <a:spcPct val="86000"/>
              </a:lnSpc>
              <a:spcBef>
                <a:spcPts val="0"/>
              </a:spcBef>
              <a:buNone/>
              <a:defRPr sz="1620" baseline="0"/>
            </a:lvl1pPr>
          </a:lstStyle>
          <a:p>
            <a:pPr lvl="0"/>
            <a:r>
              <a:rPr lang="en-US"/>
              <a:t>Click here to edit subtitle</a:t>
            </a:r>
          </a:p>
        </p:txBody>
      </p:sp>
    </p:spTree>
    <p:extLst>
      <p:ext uri="{BB962C8B-B14F-4D97-AF65-F5344CB8AC3E}">
        <p14:creationId xmlns:p14="http://schemas.microsoft.com/office/powerpoint/2010/main" val="562075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34702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Slide Number Placeholder 5">
            <a:extLst>
              <a:ext uri="{FF2B5EF4-FFF2-40B4-BE49-F238E27FC236}">
                <a16:creationId xmlns:a16="http://schemas.microsoft.com/office/drawing/2014/main" id="{FA1E533C-5C44-E946-B500-4AF0DA0AB01A}"/>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endParaRPr lang="en-US"/>
          </a:p>
        </p:txBody>
      </p:sp>
      <p:pic>
        <p:nvPicPr>
          <p:cNvPr id="4" name="Picture 3">
            <a:extLst>
              <a:ext uri="{FF2B5EF4-FFF2-40B4-BE49-F238E27FC236}">
                <a16:creationId xmlns:a16="http://schemas.microsoft.com/office/drawing/2014/main" id="{FA343D10-FEF3-B789-4725-F97B896E23A6}"/>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9481176" y="6363468"/>
            <a:ext cx="1865113" cy="258812"/>
          </a:xfrm>
          <a:prstGeom prst="rect">
            <a:avLst/>
          </a:prstGeom>
        </p:spPr>
      </p:pic>
    </p:spTree>
    <p:extLst>
      <p:ext uri="{BB962C8B-B14F-4D97-AF65-F5344CB8AC3E}">
        <p14:creationId xmlns:p14="http://schemas.microsoft.com/office/powerpoint/2010/main" val="3132579047"/>
      </p:ext>
    </p:extLst>
  </p:cSld>
  <p:clrMap bg1="lt1" tx1="dk1" bg2="lt2" tx2="dk2" accent1="accent1" accent2="accent2" accent3="accent3" accent4="accent4" accent5="accent5" accent6="accent6" hlink="hlink" folHlink="folHlink"/>
  <p:sldLayoutIdLst>
    <p:sldLayoutId id="2147484455" r:id="rId1"/>
    <p:sldLayoutId id="2147484361" r:id="rId2"/>
    <p:sldLayoutId id="2147484449" r:id="rId3"/>
    <p:sldLayoutId id="2147484454" r:id="rId4"/>
    <p:sldLayoutId id="2147484450" r:id="rId5"/>
    <p:sldLayoutId id="2147484451" r:id="rId6"/>
    <p:sldLayoutId id="2147484366" r:id="rId7"/>
    <p:sldLayoutId id="2147484371" r:id="rId8"/>
    <p:sldLayoutId id="2147484459" r:id="rId9"/>
    <p:sldLayoutId id="2147484460" r:id="rId10"/>
    <p:sldLayoutId id="2147484461" r:id="rId11"/>
    <p:sldLayoutId id="2147484462" r:id="rId12"/>
  </p:sldLayoutIdLst>
  <p:hf hdr="0" ftr="0" dt="0"/>
  <p:txStyles>
    <p:title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pn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1.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dol.gov/agencies/eta/advisories/tegl-23-19-change-2"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ase.workforcegps.org/Performance-Reporting&#8203;"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8" Type="http://schemas.openxmlformats.org/officeDocument/2006/relationships/hyperlink" Target="mailto:SAEF.grant@dol.gov" TargetMode="External"/><Relationship Id="rId3" Type="http://schemas.openxmlformats.org/officeDocument/2006/relationships/hyperlink" Target="https://ase.workforcegps.org/Performance-Reporting" TargetMode="External"/><Relationship Id="rId7" Type="http://schemas.openxmlformats.org/officeDocument/2006/relationships/hyperlink" Target="mailto:ABA.Grant@dol.gov" TargetMode="External"/><Relationship Id="rId2" Type="http://schemas.openxmlformats.org/officeDocument/2006/relationships/notesSlide" Target="../notesSlides/notesSlide25.xml"/><Relationship Id="rId1" Type="http://schemas.openxmlformats.org/officeDocument/2006/relationships/slideLayout" Target="../slideLayouts/slideLayout10.xml"/><Relationship Id="rId6" Type="http://schemas.openxmlformats.org/officeDocument/2006/relationships/hyperlink" Target="mailto:SAEEI.grant@dol.gov" TargetMode="External"/><Relationship Id="rId5" Type="http://schemas.openxmlformats.org/officeDocument/2006/relationships/hyperlink" Target="mailto:YouthAsReady.grants@dol.gov" TargetMode="External"/><Relationship Id="rId4" Type="http://schemas.openxmlformats.org/officeDocument/2006/relationships/hyperlink" Target="mailto:Apprenticeship.grants@dol.gov"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hyperlink" Target="https://d2leuf3vilid4d.cloudfront.net/-/media/D223B33871F64C618FA9DD3AB03EC1A1.ashx?rev=0BD6A0326636D2B86636EAEE5300797E" TargetMode="External"/><Relationship Id="rId2" Type="http://schemas.openxmlformats.org/officeDocument/2006/relationships/hyperlink" Target="https://d2leuf3vilid4d.cloudfront.net/-/media/C5B0BEEBF9224A69887320EF252AC801.ashx?rev=86D1F203451C251433F61CA0FAF6E331" TargetMode="Externa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hyperlink" Target="http://www.dol.gov/agencies/eta/performance"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hyperlink" Target="https://www.fmcsa.dot.gov/safety/research-and-analysis/crime-prevention-truckers" TargetMode="External"/><Relationship Id="rId5" Type="http://schemas.openxmlformats.org/officeDocument/2006/relationships/hyperlink" Target="https://ase.workforcegps.org/Performance-Reporting" TargetMode="External"/><Relationship Id="rId4" Type="http://schemas.openxmlformats.org/officeDocument/2006/relationships/hyperlink" Target="https://www.apprenticeship.gov/"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eb.csg.org/adap-tac/"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openxmlformats.org/officeDocument/2006/relationships/hyperlink" Target="https://web.csg.org/adap-tac/contact-us/"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9997CB-7D9A-BBCE-A7E5-F2273AE5A3A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r="10575"/>
          <a:stretch/>
        </p:blipFill>
        <p:spPr>
          <a:xfrm>
            <a:off x="283895" y="202350"/>
            <a:ext cx="2672091" cy="1992682"/>
          </a:xfrm>
          <a:prstGeom prst="rect">
            <a:avLst/>
          </a:prstGeom>
        </p:spPr>
      </p:pic>
      <p:pic>
        <p:nvPicPr>
          <p:cNvPr id="20" name="Picture Placeholder 19">
            <a:extLst>
              <a:ext uri="{FF2B5EF4-FFF2-40B4-BE49-F238E27FC236}">
                <a16:creationId xmlns:a16="http://schemas.microsoft.com/office/drawing/2014/main" id="{8BE2F497-5405-8167-CAC3-DE0DB7EDD23F}"/>
              </a:ext>
            </a:extLst>
          </p:cNvPr>
          <p:cNvPicPr>
            <a:picLocks noChangeAspect="1"/>
          </p:cNvPicPr>
          <p:nvPr/>
        </p:nvPicPr>
        <p:blipFill rotWithShape="1">
          <a:blip r:embed="rId4">
            <a:extLst>
              <a:ext uri="{28A0092B-C50C-407E-A947-70E740481C1C}">
                <a14:useLocalDpi xmlns:a14="http://schemas.microsoft.com/office/drawing/2010/main" val="0"/>
              </a:ext>
            </a:extLst>
          </a:blip>
          <a:srcRect l="4342" t="2920" r="7014" b="2086"/>
          <a:stretch/>
        </p:blipFill>
        <p:spPr>
          <a:xfrm>
            <a:off x="9185407" y="4680918"/>
            <a:ext cx="2725648" cy="1947551"/>
          </a:xfrm>
          <a:prstGeom prst="rect">
            <a:avLst/>
          </a:prstGeom>
        </p:spPr>
      </p:pic>
      <p:pic>
        <p:nvPicPr>
          <p:cNvPr id="18" name="Picture 17">
            <a:extLst>
              <a:ext uri="{FF2B5EF4-FFF2-40B4-BE49-F238E27FC236}">
                <a16:creationId xmlns:a16="http://schemas.microsoft.com/office/drawing/2014/main" id="{8A9CBAE9-57E7-3E2B-783B-1E06FB7038E8}"/>
              </a:ext>
            </a:extLst>
          </p:cNvPr>
          <p:cNvPicPr>
            <a:picLocks/>
          </p:cNvPicPr>
          <p:nvPr/>
        </p:nvPicPr>
        <p:blipFill rotWithShape="1">
          <a:blip r:embed="rId5">
            <a:extLst>
              <a:ext uri="{28A0092B-C50C-407E-A947-70E740481C1C}">
                <a14:useLocalDpi xmlns:a14="http://schemas.microsoft.com/office/drawing/2010/main" val="0"/>
              </a:ext>
            </a:extLst>
          </a:blip>
          <a:srcRect l="566" t="2802" r="9116" b="1"/>
          <a:stretch/>
        </p:blipFill>
        <p:spPr>
          <a:xfrm flipH="1">
            <a:off x="9177978" y="2423863"/>
            <a:ext cx="2701667" cy="1977088"/>
          </a:xfrm>
          <a:prstGeom prst="rect">
            <a:avLst/>
          </a:prstGeom>
        </p:spPr>
      </p:pic>
      <p:pic>
        <p:nvPicPr>
          <p:cNvPr id="17" name="Picture 2" descr="woman in blue tank top standing beside white wall">
            <a:extLst>
              <a:ext uri="{FF2B5EF4-FFF2-40B4-BE49-F238E27FC236}">
                <a16:creationId xmlns:a16="http://schemas.microsoft.com/office/drawing/2014/main" id="{A75B249B-DA9E-7A85-3FDB-6F5A9C12AB7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646" t="4260" r="280" b="6157"/>
          <a:stretch/>
        </p:blipFill>
        <p:spPr bwMode="auto">
          <a:xfrm flipH="1">
            <a:off x="6160199" y="4689026"/>
            <a:ext cx="2678218" cy="1973883"/>
          </a:xfrm>
          <a:prstGeom prst="rect">
            <a:avLst/>
          </a:prstGeom>
          <a:noFill/>
          <a:extLst>
            <a:ext uri="{909E8E84-426E-40DD-AFC4-6F175D3DCCD1}">
              <a14:hiddenFill xmlns:a14="http://schemas.microsoft.com/office/drawing/2010/main">
                <a:solidFill>
                  <a:srgbClr val="FFFFFF"/>
                </a:solidFill>
              </a14:hiddenFill>
            </a:ext>
          </a:extLst>
        </p:spPr>
      </p:pic>
      <p:grpSp>
        <p:nvGrpSpPr>
          <p:cNvPr id="45" name="Group 44">
            <a:extLst>
              <a:ext uri="{FF2B5EF4-FFF2-40B4-BE49-F238E27FC236}">
                <a16:creationId xmlns:a16="http://schemas.microsoft.com/office/drawing/2014/main" id="{33DCEFCC-450D-54C5-20ED-AA75A2C0F8AE}"/>
              </a:ext>
            </a:extLst>
          </p:cNvPr>
          <p:cNvGrpSpPr/>
          <p:nvPr/>
        </p:nvGrpSpPr>
        <p:grpSpPr>
          <a:xfrm>
            <a:off x="234594" y="204602"/>
            <a:ext cx="11645051" cy="6450991"/>
            <a:chOff x="525057" y="208773"/>
            <a:chExt cx="11495814" cy="6450991"/>
          </a:xfrm>
        </p:grpSpPr>
        <p:pic>
          <p:nvPicPr>
            <p:cNvPr id="19" name="Picture 18">
              <a:extLst>
                <a:ext uri="{FF2B5EF4-FFF2-40B4-BE49-F238E27FC236}">
                  <a16:creationId xmlns:a16="http://schemas.microsoft.com/office/drawing/2014/main" id="{FF7DBE0E-07A5-8145-F427-EDA518D99BE5}"/>
                </a:ext>
              </a:extLst>
            </p:cNvPr>
            <p:cNvPicPr>
              <a:picLocks noChangeAspect="1"/>
            </p:cNvPicPr>
            <p:nvPr/>
          </p:nvPicPr>
          <p:blipFill rotWithShape="1">
            <a:blip r:embed="rId7">
              <a:extLst>
                <a:ext uri="{28A0092B-C50C-407E-A947-70E740481C1C}">
                  <a14:useLocalDpi xmlns:a14="http://schemas.microsoft.com/office/drawing/2010/main" val="0"/>
                </a:ext>
              </a:extLst>
            </a:blip>
            <a:srcRect l="9147" t="9690" b="45850"/>
            <a:stretch/>
          </p:blipFill>
          <p:spPr>
            <a:xfrm>
              <a:off x="525057" y="4682660"/>
              <a:ext cx="2693437" cy="1977104"/>
            </a:xfrm>
            <a:prstGeom prst="rect">
              <a:avLst/>
            </a:prstGeom>
          </p:spPr>
        </p:pic>
        <p:pic>
          <p:nvPicPr>
            <p:cNvPr id="28" name="Picture 27">
              <a:extLst>
                <a:ext uri="{FF2B5EF4-FFF2-40B4-BE49-F238E27FC236}">
                  <a16:creationId xmlns:a16="http://schemas.microsoft.com/office/drawing/2014/main" id="{AB32E5B2-9D3A-1A93-0D22-C4101539BF4D}"/>
                </a:ext>
              </a:extLst>
            </p:cNvPr>
            <p:cNvPicPr>
              <a:picLocks/>
            </p:cNvPicPr>
            <p:nvPr/>
          </p:nvPicPr>
          <p:blipFill rotWithShape="1">
            <a:blip r:embed="rId8">
              <a:extLst>
                <a:ext uri="{28A0092B-C50C-407E-A947-70E740481C1C}">
                  <a14:useLocalDpi xmlns:a14="http://schemas.microsoft.com/office/drawing/2010/main" val="0"/>
                </a:ext>
              </a:extLst>
            </a:blip>
            <a:srcRect l="4146" r="4146"/>
            <a:stretch/>
          </p:blipFill>
          <p:spPr>
            <a:xfrm>
              <a:off x="3378944" y="4683364"/>
              <a:ext cx="2707202" cy="1976400"/>
            </a:xfrm>
            <a:prstGeom prst="rect">
              <a:avLst/>
            </a:prstGeom>
          </p:spPr>
        </p:pic>
        <p:pic>
          <p:nvPicPr>
            <p:cNvPr id="4" name="Picture 3">
              <a:extLst>
                <a:ext uri="{FF2B5EF4-FFF2-40B4-BE49-F238E27FC236}">
                  <a16:creationId xmlns:a16="http://schemas.microsoft.com/office/drawing/2014/main" id="{C14B0518-68EE-E086-CF15-C52CA1F879C8}"/>
                </a:ext>
              </a:extLst>
            </p:cNvPr>
            <p:cNvPicPr>
              <a:picLocks/>
            </p:cNvPicPr>
            <p:nvPr/>
          </p:nvPicPr>
          <p:blipFill rotWithShape="1">
            <a:blip r:embed="rId9">
              <a:extLst>
                <a:ext uri="{28A0092B-C50C-407E-A947-70E740481C1C}">
                  <a14:useLocalDpi xmlns:a14="http://schemas.microsoft.com/office/drawing/2010/main" val="0"/>
                </a:ext>
              </a:extLst>
            </a:blip>
            <a:srcRect l="8847" r="-186"/>
            <a:stretch/>
          </p:blipFill>
          <p:spPr>
            <a:xfrm>
              <a:off x="6338907" y="211128"/>
              <a:ext cx="2707200" cy="1977104"/>
            </a:xfrm>
            <a:prstGeom prst="rect">
              <a:avLst/>
            </a:prstGeom>
          </p:spPr>
        </p:pic>
        <p:pic>
          <p:nvPicPr>
            <p:cNvPr id="8" name="Picture 7">
              <a:extLst>
                <a:ext uri="{FF2B5EF4-FFF2-40B4-BE49-F238E27FC236}">
                  <a16:creationId xmlns:a16="http://schemas.microsoft.com/office/drawing/2014/main" id="{68EAE5CD-412B-B163-50C2-5156B0C73685}"/>
                </a:ext>
              </a:extLst>
            </p:cNvPr>
            <p:cNvPicPr>
              <a:picLocks noChangeAspect="1"/>
            </p:cNvPicPr>
            <p:nvPr/>
          </p:nvPicPr>
          <p:blipFill rotWithShape="1">
            <a:blip r:embed="rId10">
              <a:extLst>
                <a:ext uri="{28A0092B-C50C-407E-A947-70E740481C1C}">
                  <a14:useLocalDpi xmlns:a14="http://schemas.microsoft.com/office/drawing/2010/main" val="0"/>
                </a:ext>
              </a:extLst>
            </a:blip>
            <a:srcRect l="396" t="554" r="21577" b="13795"/>
            <a:stretch/>
          </p:blipFill>
          <p:spPr>
            <a:xfrm>
              <a:off x="6350001" y="2448252"/>
              <a:ext cx="2701668" cy="1977105"/>
            </a:xfrm>
            <a:prstGeom prst="rect">
              <a:avLst/>
            </a:prstGeom>
          </p:spPr>
        </p:pic>
        <p:pic>
          <p:nvPicPr>
            <p:cNvPr id="15" name="Picture Placeholder 5">
              <a:extLst>
                <a:ext uri="{FF2B5EF4-FFF2-40B4-BE49-F238E27FC236}">
                  <a16:creationId xmlns:a16="http://schemas.microsoft.com/office/drawing/2014/main" id="{FBE146D9-BC2A-9AC6-AD39-AF5383207CE4}"/>
                </a:ext>
              </a:extLst>
            </p:cNvPr>
            <p:cNvPicPr>
              <a:picLocks noChangeAspect="1"/>
            </p:cNvPicPr>
            <p:nvPr/>
          </p:nvPicPr>
          <p:blipFill rotWithShape="1">
            <a:blip r:embed="rId11">
              <a:extLst>
                <a:ext uri="{28A0092B-C50C-407E-A947-70E740481C1C}">
                  <a14:useLocalDpi xmlns:a14="http://schemas.microsoft.com/office/drawing/2010/main" val="0"/>
                </a:ext>
              </a:extLst>
            </a:blip>
            <a:srcRect l="1054" t="18787" r="27876" b="3036"/>
            <a:stretch/>
          </p:blipFill>
          <p:spPr>
            <a:xfrm>
              <a:off x="9315526" y="208773"/>
              <a:ext cx="2705345" cy="1977088"/>
            </a:xfrm>
            <a:prstGeom prst="rect">
              <a:avLst/>
            </a:prstGeom>
            <a:solidFill>
              <a:schemeClr val="bg1">
                <a:lumMod val="95000"/>
              </a:schemeClr>
            </a:solidFill>
          </p:spPr>
        </p:pic>
        <p:pic>
          <p:nvPicPr>
            <p:cNvPr id="21" name="Picture 20">
              <a:extLst>
                <a:ext uri="{FF2B5EF4-FFF2-40B4-BE49-F238E27FC236}">
                  <a16:creationId xmlns:a16="http://schemas.microsoft.com/office/drawing/2014/main" id="{2BEDC996-1204-DFDC-AC1D-B55303373D8F}"/>
                </a:ext>
              </a:extLst>
            </p:cNvPr>
            <p:cNvPicPr>
              <a:picLocks noChangeAspect="1"/>
            </p:cNvPicPr>
            <p:nvPr/>
          </p:nvPicPr>
          <p:blipFill rotWithShape="1">
            <a:blip r:embed="rId12">
              <a:extLst>
                <a:ext uri="{28A0092B-C50C-407E-A947-70E740481C1C}">
                  <a14:useLocalDpi xmlns:a14="http://schemas.microsoft.com/office/drawing/2010/main" val="0"/>
                </a:ext>
              </a:extLst>
            </a:blip>
            <a:srcRect l="8782" t="21441" b="34147"/>
            <a:stretch/>
          </p:blipFill>
          <p:spPr>
            <a:xfrm>
              <a:off x="3373397" y="211129"/>
              <a:ext cx="2707200" cy="1977103"/>
            </a:xfrm>
            <a:prstGeom prst="rect">
              <a:avLst/>
            </a:prstGeom>
          </p:spPr>
        </p:pic>
        <p:pic>
          <p:nvPicPr>
            <p:cNvPr id="42" name="Picture 41">
              <a:extLst>
                <a:ext uri="{FF2B5EF4-FFF2-40B4-BE49-F238E27FC236}">
                  <a16:creationId xmlns:a16="http://schemas.microsoft.com/office/drawing/2014/main" id="{6149045A-7C43-4DA5-3B27-9B539ECEDCD6}"/>
                </a:ext>
              </a:extLst>
            </p:cNvPr>
            <p:cNvPicPr>
              <a:picLocks noChangeAspect="1"/>
            </p:cNvPicPr>
            <p:nvPr/>
          </p:nvPicPr>
          <p:blipFill rotWithShape="1">
            <a:blip r:embed="rId13">
              <a:extLst>
                <a:ext uri="{28A0092B-C50C-407E-A947-70E740481C1C}">
                  <a14:useLocalDpi xmlns:a14="http://schemas.microsoft.com/office/drawing/2010/main" val="0"/>
                </a:ext>
              </a:extLst>
            </a:blip>
            <a:srcRect l="5750" t="3872" r="8630" b="1874"/>
            <a:stretch/>
          </p:blipFill>
          <p:spPr>
            <a:xfrm>
              <a:off x="3386627" y="2448245"/>
              <a:ext cx="2693970" cy="1977104"/>
            </a:xfrm>
            <a:prstGeom prst="rect">
              <a:avLst/>
            </a:prstGeom>
          </p:spPr>
        </p:pic>
        <p:pic>
          <p:nvPicPr>
            <p:cNvPr id="44" name="Picture 43">
              <a:extLst>
                <a:ext uri="{FF2B5EF4-FFF2-40B4-BE49-F238E27FC236}">
                  <a16:creationId xmlns:a16="http://schemas.microsoft.com/office/drawing/2014/main" id="{440140CA-8986-F273-E57D-BD6FA6F1E128}"/>
                </a:ext>
              </a:extLst>
            </p:cNvPr>
            <p:cNvPicPr>
              <a:picLocks noChangeAspect="1"/>
            </p:cNvPicPr>
            <p:nvPr/>
          </p:nvPicPr>
          <p:blipFill rotWithShape="1">
            <a:blip r:embed="rId14">
              <a:extLst>
                <a:ext uri="{28A0092B-C50C-407E-A947-70E740481C1C}">
                  <a14:useLocalDpi xmlns:a14="http://schemas.microsoft.com/office/drawing/2010/main" val="0"/>
                </a:ext>
              </a:extLst>
            </a:blip>
            <a:srcRect r="10001"/>
            <a:stretch/>
          </p:blipFill>
          <p:spPr>
            <a:xfrm>
              <a:off x="529656" y="2448245"/>
              <a:ext cx="2678218" cy="1977088"/>
            </a:xfrm>
            <a:prstGeom prst="rect">
              <a:avLst/>
            </a:prstGeom>
          </p:spPr>
        </p:pic>
      </p:grpSp>
      <p:grpSp>
        <p:nvGrpSpPr>
          <p:cNvPr id="3" name="Group 2">
            <a:extLst>
              <a:ext uri="{FF2B5EF4-FFF2-40B4-BE49-F238E27FC236}">
                <a16:creationId xmlns:a16="http://schemas.microsoft.com/office/drawing/2014/main" id="{D14A205D-40D1-7808-FE61-BD1AB08CAAD4}"/>
              </a:ext>
            </a:extLst>
          </p:cNvPr>
          <p:cNvGrpSpPr/>
          <p:nvPr/>
        </p:nvGrpSpPr>
        <p:grpSpPr>
          <a:xfrm>
            <a:off x="2470790" y="921668"/>
            <a:ext cx="7266548" cy="5573906"/>
            <a:chOff x="1343610" y="903413"/>
            <a:chExt cx="7266548" cy="5573906"/>
          </a:xfrm>
        </p:grpSpPr>
        <p:grpSp>
          <p:nvGrpSpPr>
            <p:cNvPr id="5" name="Group 4">
              <a:extLst>
                <a:ext uri="{FF2B5EF4-FFF2-40B4-BE49-F238E27FC236}">
                  <a16:creationId xmlns:a16="http://schemas.microsoft.com/office/drawing/2014/main" id="{7BF57598-2C3D-70A1-4947-78D88D39E574}"/>
                </a:ext>
              </a:extLst>
            </p:cNvPr>
            <p:cNvGrpSpPr/>
            <p:nvPr/>
          </p:nvGrpSpPr>
          <p:grpSpPr>
            <a:xfrm>
              <a:off x="1343610" y="903413"/>
              <a:ext cx="7266548" cy="5573906"/>
              <a:chOff x="284067" y="903413"/>
              <a:chExt cx="7266548" cy="5573906"/>
            </a:xfrm>
          </p:grpSpPr>
          <p:grpSp>
            <p:nvGrpSpPr>
              <p:cNvPr id="10" name="Group 9">
                <a:extLst>
                  <a:ext uri="{FF2B5EF4-FFF2-40B4-BE49-F238E27FC236}">
                    <a16:creationId xmlns:a16="http://schemas.microsoft.com/office/drawing/2014/main" id="{969902EF-9D03-14A1-ABBA-C7EA1B3CB70B}"/>
                  </a:ext>
                </a:extLst>
              </p:cNvPr>
              <p:cNvGrpSpPr/>
              <p:nvPr/>
            </p:nvGrpSpPr>
            <p:grpSpPr>
              <a:xfrm>
                <a:off x="284067" y="903413"/>
                <a:ext cx="7266548" cy="5062167"/>
                <a:chOff x="284067" y="903413"/>
                <a:chExt cx="7266548" cy="5062167"/>
              </a:xfrm>
            </p:grpSpPr>
            <p:grpSp>
              <p:nvGrpSpPr>
                <p:cNvPr id="12" name="Group 11">
                  <a:extLst>
                    <a:ext uri="{FF2B5EF4-FFF2-40B4-BE49-F238E27FC236}">
                      <a16:creationId xmlns:a16="http://schemas.microsoft.com/office/drawing/2014/main" id="{ACD290C2-6C50-AFF0-754E-51165ACDD3DF}"/>
                    </a:ext>
                  </a:extLst>
                </p:cNvPr>
                <p:cNvGrpSpPr/>
                <p:nvPr/>
              </p:nvGrpSpPr>
              <p:grpSpPr>
                <a:xfrm>
                  <a:off x="284067" y="903413"/>
                  <a:ext cx="7266548" cy="5062167"/>
                  <a:chOff x="1395393" y="833355"/>
                  <a:chExt cx="9123982" cy="5062167"/>
                </a:xfrm>
              </p:grpSpPr>
              <p:sp>
                <p:nvSpPr>
                  <p:cNvPr id="16" name="Rectangle 15">
                    <a:extLst>
                      <a:ext uri="{FF2B5EF4-FFF2-40B4-BE49-F238E27FC236}">
                        <a16:creationId xmlns:a16="http://schemas.microsoft.com/office/drawing/2014/main" id="{867648ED-C105-AB5D-BB81-40E3D4A19E8D}"/>
                      </a:ext>
                    </a:extLst>
                  </p:cNvPr>
                  <p:cNvSpPr/>
                  <p:nvPr/>
                </p:nvSpPr>
                <p:spPr>
                  <a:xfrm>
                    <a:off x="1395393" y="837955"/>
                    <a:ext cx="1947458" cy="505756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607"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5873C8A3-EF3A-21DD-F873-3900673153B2}"/>
                      </a:ext>
                    </a:extLst>
                  </p:cNvPr>
                  <p:cNvSpPr/>
                  <p:nvPr/>
                </p:nvSpPr>
                <p:spPr>
                  <a:xfrm>
                    <a:off x="10247584" y="837955"/>
                    <a:ext cx="271791" cy="505756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607"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B57CDB96-43A5-0F78-05C2-962C4983B100}"/>
                      </a:ext>
                    </a:extLst>
                  </p:cNvPr>
                  <p:cNvSpPr/>
                  <p:nvPr/>
                </p:nvSpPr>
                <p:spPr>
                  <a:xfrm>
                    <a:off x="3293372" y="833355"/>
                    <a:ext cx="6954214" cy="5057567"/>
                  </a:xfrm>
                  <a:prstGeom prst="rect">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607"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4" name="TextBox 13">
                  <a:extLst>
                    <a:ext uri="{FF2B5EF4-FFF2-40B4-BE49-F238E27FC236}">
                      <a16:creationId xmlns:a16="http://schemas.microsoft.com/office/drawing/2014/main" id="{A58FCF9F-443E-D8CB-17D3-9900CD7AF794}"/>
                    </a:ext>
                  </a:extLst>
                </p:cNvPr>
                <p:cNvSpPr txBox="1"/>
                <p:nvPr/>
              </p:nvSpPr>
              <p:spPr>
                <a:xfrm>
                  <a:off x="3449701" y="1075580"/>
                  <a:ext cx="3797036" cy="246221"/>
                </a:xfrm>
                <a:prstGeom prst="rect">
                  <a:avLst/>
                </a:prstGeom>
                <a:noFill/>
              </p:spPr>
              <p:txBody>
                <a:bodyPr wrap="square" lIns="91440" tIns="45720" rIns="91440" bIns="45720" anchor="t">
                  <a:spAutoFit/>
                </a:bodyPr>
                <a:lstStyle/>
                <a:p>
                  <a:pPr marL="0" marR="0" lvl="0" indent="0" algn="r" defTabSz="914217" rtl="0" eaLnBrk="1" fontAlgn="auto" latinLnBrk="0" hangingPunct="1">
                    <a:lnSpc>
                      <a:spcPct val="100000"/>
                    </a:lnSpc>
                    <a:spcBef>
                      <a:spcPts val="0"/>
                    </a:spcBef>
                    <a:spcAft>
                      <a:spcPts val="0"/>
                    </a:spcAft>
                    <a:buClrTx/>
                    <a:buSzTx/>
                    <a:buFontTx/>
                    <a:buNone/>
                    <a:tabLst/>
                    <a:defRPr/>
                  </a:pPr>
                  <a:r>
                    <a:rPr lang="en-US" sz="1000" spc="600" dirty="0">
                      <a:solidFill>
                        <a:srgbClr val="5E5E5E"/>
                      </a:solidFill>
                      <a:latin typeface="Arial"/>
                      <a:ea typeface="Montserrat" charset="0"/>
                      <a:cs typeface="Arial"/>
                    </a:rPr>
                    <a:t>APRIL/MAY </a:t>
                  </a:r>
                  <a:r>
                    <a:rPr kumimoji="0" lang="en-US" sz="1000" b="0" i="0" u="none" strike="noStrike" kern="1200" cap="none" spc="600" normalizeH="0" baseline="0" noProof="0" dirty="0">
                      <a:ln>
                        <a:noFill/>
                      </a:ln>
                      <a:solidFill>
                        <a:srgbClr val="5E5E5E"/>
                      </a:solidFill>
                      <a:effectLst/>
                      <a:uLnTx/>
                      <a:uFillTx/>
                      <a:latin typeface="Arial"/>
                      <a:ea typeface="Montserrat" charset="0"/>
                      <a:cs typeface="Arial"/>
                    </a:rPr>
                    <a:t>2024</a:t>
                  </a:r>
                  <a:endParaRPr kumimoji="0" lang="en-US" sz="1000" b="0" i="0" u="none" strike="noStrike" kern="1200" cap="none" spc="600" normalizeH="0" baseline="0" noProof="0" dirty="0">
                    <a:ln>
                      <a:noFill/>
                    </a:ln>
                    <a:solidFill>
                      <a:srgbClr val="5E5E5E"/>
                    </a:solidFill>
                    <a:effectLst/>
                    <a:uLnTx/>
                    <a:uFillTx/>
                    <a:latin typeface="Arial" panose="020B0604020202020204" pitchFamily="34" charset="0"/>
                    <a:ea typeface="Montserrat" charset="0"/>
                    <a:cs typeface="Arial" panose="020B0604020202020204" pitchFamily="34" charset="0"/>
                  </a:endParaRPr>
                </a:p>
              </p:txBody>
            </p:sp>
          </p:grpSp>
          <p:sp>
            <p:nvSpPr>
              <p:cNvPr id="11" name="TextBox 10">
                <a:extLst>
                  <a:ext uri="{FF2B5EF4-FFF2-40B4-BE49-F238E27FC236}">
                    <a16:creationId xmlns:a16="http://schemas.microsoft.com/office/drawing/2014/main" id="{9B4677C7-37EF-777C-F215-76808C4D3A6F}"/>
                  </a:ext>
                </a:extLst>
              </p:cNvPr>
              <p:cNvSpPr txBox="1"/>
              <p:nvPr/>
            </p:nvSpPr>
            <p:spPr>
              <a:xfrm>
                <a:off x="1894622" y="1829893"/>
                <a:ext cx="5352114" cy="4647426"/>
              </a:xfrm>
              <a:prstGeom prst="rect">
                <a:avLst/>
              </a:prstGeom>
              <a:noFill/>
            </p:spPr>
            <p:txBody>
              <a:bodyPr wrap="square" lIns="91440" tIns="45720" rIns="91440" bIns="45720" anchor="t">
                <a:spAutoFit/>
              </a:bodyPr>
              <a:lstStyle/>
              <a:p>
                <a:pPr marL="0" marR="0" lvl="0" indent="0" algn="l" defTabSz="913607" rtl="0" eaLnBrk="0" fontAlgn="auto" latinLnBrk="0" hangingPunct="0">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5E5E"/>
                  </a:solidFill>
                  <a:effectLst/>
                  <a:uLnTx/>
                  <a:uFillTx/>
                  <a:latin typeface="Arial"/>
                  <a:ea typeface="+mn-ea"/>
                  <a:cs typeface="Arial"/>
                </a:endParaRPr>
              </a:p>
              <a:p>
                <a:pPr marL="0" marR="0" lvl="0" indent="0" algn="l" defTabSz="913607" rtl="0" eaLnBrk="0" fontAlgn="auto" latinLnBrk="0" hangingPunct="0">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5E5E"/>
                    </a:solidFill>
                    <a:effectLst/>
                    <a:uLnTx/>
                    <a:uFillTx/>
                    <a:latin typeface="Arial"/>
                    <a:ea typeface="+mn-ea"/>
                    <a:cs typeface="Arial"/>
                  </a:rPr>
                  <a:t>Apprenticeship Grants </a:t>
                </a:r>
              </a:p>
              <a:p>
                <a:pPr marL="0" marR="0" lvl="0" indent="0" algn="l" defTabSz="913607" rtl="0" eaLnBrk="0" fontAlgn="auto" latinLnBrk="0" hangingPunct="0">
                  <a:lnSpc>
                    <a:spcPct val="100000"/>
                  </a:lnSpc>
                  <a:spcBef>
                    <a:spcPct val="0"/>
                  </a:spcBef>
                  <a:spcAft>
                    <a:spcPts val="0"/>
                  </a:spcAft>
                  <a:buClrTx/>
                  <a:buSzTx/>
                  <a:buFontTx/>
                  <a:buNone/>
                  <a:tabLst/>
                  <a:defRPr/>
                </a:pPr>
                <a:r>
                  <a:rPr lang="en-US" sz="3600" b="1" dirty="0">
                    <a:solidFill>
                      <a:srgbClr val="5E5E5E"/>
                    </a:solidFill>
                    <a:latin typeface="Arial"/>
                    <a:cs typeface="Arial"/>
                  </a:rPr>
                  <a:t>WIPS’ </a:t>
                </a:r>
                <a:r>
                  <a:rPr kumimoji="0" lang="en-US" sz="3600" b="1" i="0" u="none" strike="noStrike" kern="1200" cap="none" spc="0" normalizeH="0" baseline="0" noProof="0" dirty="0">
                    <a:ln>
                      <a:noFill/>
                    </a:ln>
                    <a:solidFill>
                      <a:srgbClr val="5E5E5E"/>
                    </a:solidFill>
                    <a:effectLst/>
                    <a:uLnTx/>
                    <a:uFillTx/>
                    <a:latin typeface="Arial"/>
                    <a:ea typeface="+mn-ea"/>
                    <a:cs typeface="Arial"/>
                  </a:rPr>
                  <a:t>Office Hours</a:t>
                </a:r>
              </a:p>
              <a:p>
                <a:pPr marL="0" marR="0" lvl="0" indent="0" algn="l" defTabSz="913607" rtl="0" eaLnBrk="0" fontAlgn="auto" latinLnBrk="0" hangingPunct="0">
                  <a:lnSpc>
                    <a:spcPct val="100000"/>
                  </a:lnSpc>
                  <a:spcBef>
                    <a:spcPct val="0"/>
                  </a:spcBef>
                  <a:spcAft>
                    <a:spcPts val="0"/>
                  </a:spcAft>
                  <a:buClrTx/>
                  <a:buSzTx/>
                  <a:buFontTx/>
                  <a:buNone/>
                  <a:tabLst/>
                  <a:defRPr/>
                </a:pPr>
                <a:endParaRPr kumimoji="0" lang="en-US" sz="2000" i="1" u="none" strike="noStrike" kern="1200" cap="none" spc="0" normalizeH="0" baseline="0" noProof="0" dirty="0">
                  <a:ln>
                    <a:noFill/>
                  </a:ln>
                  <a:solidFill>
                    <a:srgbClr val="5E5E5E"/>
                  </a:solidFill>
                  <a:effectLst/>
                  <a:uLnTx/>
                  <a:uFillTx/>
                  <a:latin typeface="Arial"/>
                  <a:ea typeface="+mn-ea"/>
                  <a:cs typeface="Arial"/>
                </a:endParaRPr>
              </a:p>
              <a:p>
                <a:pPr marL="0" marR="0" lvl="0" indent="0" algn="l" defTabSz="913607" rtl="0" eaLnBrk="0" fontAlgn="auto" latinLnBrk="0" hangingPunct="0">
                  <a:lnSpc>
                    <a:spcPct val="100000"/>
                  </a:lnSpc>
                  <a:spcBef>
                    <a:spcPct val="0"/>
                  </a:spcBef>
                  <a:spcAft>
                    <a:spcPts val="0"/>
                  </a:spcAft>
                  <a:buClrTx/>
                  <a:buSzTx/>
                  <a:buFontTx/>
                  <a:buNone/>
                  <a:tabLst/>
                  <a:defRPr/>
                </a:pPr>
                <a:r>
                  <a:rPr kumimoji="0" lang="en-US" sz="2000" i="1" u="none" strike="noStrike" kern="1200" cap="none" spc="0" normalizeH="0" baseline="0" noProof="0" dirty="0">
                    <a:ln>
                      <a:noFill/>
                    </a:ln>
                    <a:solidFill>
                      <a:srgbClr val="5E5E5E"/>
                    </a:solidFill>
                    <a:effectLst/>
                    <a:uLnTx/>
                    <a:uFillTx/>
                    <a:latin typeface="Arial"/>
                    <a:ea typeface="+mn-ea"/>
                    <a:cs typeface="Arial"/>
                  </a:rPr>
                  <a:t>Facilitated by: </a:t>
                </a:r>
              </a:p>
              <a:p>
                <a:pPr marL="0" marR="0" lvl="0" indent="0" algn="l" defTabSz="913607" rtl="0" eaLnBrk="0" fontAlgn="auto" latinLnBrk="0" hangingPunct="0">
                  <a:lnSpc>
                    <a:spcPct val="100000"/>
                  </a:lnSpc>
                  <a:spcBef>
                    <a:spcPct val="0"/>
                  </a:spcBef>
                  <a:spcAft>
                    <a:spcPts val="0"/>
                  </a:spcAft>
                  <a:buClrTx/>
                  <a:buSzTx/>
                  <a:buFontTx/>
                  <a:buNone/>
                  <a:tabLst/>
                  <a:defRPr/>
                </a:pPr>
                <a:r>
                  <a:rPr lang="en-US" sz="2000" i="1" dirty="0">
                    <a:solidFill>
                      <a:srgbClr val="5E5E5E"/>
                    </a:solidFill>
                    <a:latin typeface="Arial"/>
                    <a:cs typeface="Arial"/>
                  </a:rPr>
                  <a:t>		</a:t>
                </a:r>
                <a:r>
                  <a:rPr kumimoji="0" lang="en-US" sz="2000" i="1" u="none" strike="noStrike" kern="1200" cap="none" spc="0" normalizeH="0" baseline="0" noProof="0" dirty="0">
                    <a:ln>
                      <a:noFill/>
                    </a:ln>
                    <a:solidFill>
                      <a:srgbClr val="5E5E5E"/>
                    </a:solidFill>
                    <a:effectLst/>
                    <a:uLnTx/>
                    <a:uFillTx/>
                    <a:latin typeface="Arial"/>
                    <a:ea typeface="+mn-ea"/>
                    <a:cs typeface="Arial"/>
                  </a:rPr>
                  <a:t>Shelia F. Lewis</a:t>
                </a:r>
              </a:p>
              <a:p>
                <a:pPr marL="0" marR="0" lvl="0" indent="0" algn="l" defTabSz="913607" rtl="0" eaLnBrk="0" fontAlgn="auto" latinLnBrk="0" hangingPunct="0">
                  <a:lnSpc>
                    <a:spcPct val="100000"/>
                  </a:lnSpc>
                  <a:spcBef>
                    <a:spcPct val="0"/>
                  </a:spcBef>
                  <a:spcAft>
                    <a:spcPts val="0"/>
                  </a:spcAft>
                  <a:buClrTx/>
                  <a:buSzTx/>
                  <a:buFontTx/>
                  <a:buNone/>
                  <a:tabLst/>
                  <a:defRPr/>
                </a:pPr>
                <a:r>
                  <a:rPr lang="en-US" sz="2000" i="1" dirty="0">
                    <a:solidFill>
                      <a:srgbClr val="5E5E5E"/>
                    </a:solidFill>
                    <a:latin typeface="Arial"/>
                    <a:cs typeface="Arial"/>
                  </a:rPr>
                  <a:t>		Jess Williams</a:t>
                </a:r>
              </a:p>
              <a:p>
                <a:pPr marL="0" marR="0" lvl="0" indent="0" algn="l" defTabSz="913607" rtl="0" eaLnBrk="0" fontAlgn="auto" latinLnBrk="0" hangingPunct="0">
                  <a:lnSpc>
                    <a:spcPct val="100000"/>
                  </a:lnSpc>
                  <a:spcBef>
                    <a:spcPct val="0"/>
                  </a:spcBef>
                  <a:spcAft>
                    <a:spcPts val="0"/>
                  </a:spcAft>
                  <a:buClrTx/>
                  <a:buSzTx/>
                  <a:buFontTx/>
                  <a:buNone/>
                  <a:tabLst/>
                  <a:defRPr/>
                </a:pPr>
                <a:r>
                  <a:rPr kumimoji="0" lang="en-US" sz="2000" i="1" u="none" strike="noStrike" kern="1200" cap="none" spc="0" normalizeH="0" baseline="0" noProof="0" dirty="0">
                    <a:ln>
                      <a:noFill/>
                    </a:ln>
                    <a:solidFill>
                      <a:srgbClr val="5E5E5E"/>
                    </a:solidFill>
                    <a:effectLst/>
                    <a:uLnTx/>
                    <a:uFillTx/>
                    <a:latin typeface="Arial"/>
                    <a:ea typeface="+mn-ea"/>
                    <a:cs typeface="Arial"/>
                  </a:rPr>
                  <a:t>		Natasha Douglas</a:t>
                </a:r>
              </a:p>
              <a:p>
                <a:pPr marL="0" marR="0" lvl="0" indent="0" algn="l" defTabSz="913607" rtl="0" eaLnBrk="0" fontAlgn="auto" latinLnBrk="0" hangingPunct="0">
                  <a:lnSpc>
                    <a:spcPct val="100000"/>
                  </a:lnSpc>
                  <a:spcBef>
                    <a:spcPct val="0"/>
                  </a:spcBef>
                  <a:spcAft>
                    <a:spcPts val="0"/>
                  </a:spcAft>
                  <a:buClrTx/>
                  <a:buSzTx/>
                  <a:buFontTx/>
                  <a:buNone/>
                  <a:tabLst/>
                  <a:defRPr/>
                </a:pPr>
                <a:endParaRPr lang="en-US" sz="3600" b="1" dirty="0">
                  <a:solidFill>
                    <a:srgbClr val="5E5E5E"/>
                  </a:solidFill>
                  <a:latin typeface="Arial"/>
                  <a:cs typeface="Arial"/>
                </a:endParaRPr>
              </a:p>
              <a:p>
                <a:pPr marL="0" marR="0" lvl="0" indent="0" algn="l" defTabSz="913607" rtl="0" eaLnBrk="0" fontAlgn="auto" latinLnBrk="0" hangingPunct="0">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5E5E"/>
                  </a:solidFill>
                  <a:effectLst/>
                  <a:uLnTx/>
                  <a:uFillTx/>
                  <a:latin typeface="Arial"/>
                  <a:ea typeface="Lato Light"/>
                  <a:cs typeface="Arial"/>
                </a:endParaRPr>
              </a:p>
              <a:p>
                <a:pPr marL="0" marR="0" lvl="0" indent="0" algn="l" defTabSz="913607" rtl="0" eaLnBrk="0" fontAlgn="auto" latinLnBrk="0" hangingPunct="0">
                  <a:lnSpc>
                    <a:spcPct val="100000"/>
                  </a:lnSpc>
                  <a:spcBef>
                    <a:spcPct val="0"/>
                  </a:spcBef>
                  <a:spcAft>
                    <a:spcPts val="0"/>
                  </a:spcAft>
                  <a:buClrTx/>
                  <a:buSzTx/>
                  <a:buFontTx/>
                  <a:buNone/>
                  <a:tabLst/>
                  <a:defRPr/>
                </a:pPr>
                <a:endParaRPr kumimoji="0" lang="en-US" sz="1600" i="0" u="none" strike="noStrike" kern="1200" cap="none" spc="0" normalizeH="0" baseline="0" noProof="0" dirty="0">
                  <a:ln>
                    <a:noFill/>
                  </a:ln>
                  <a:solidFill>
                    <a:srgbClr val="5E5E5E"/>
                  </a:solidFill>
                  <a:effectLst/>
                  <a:uLnTx/>
                  <a:uFillTx/>
                  <a:latin typeface="Lato Light" panose="020F0302020204030203" pitchFamily="34" charset="77"/>
                  <a:ea typeface="Lato Light"/>
                  <a:cs typeface="Lato Light"/>
                </a:endParaRPr>
              </a:p>
            </p:txBody>
          </p:sp>
        </p:grpSp>
        <p:pic>
          <p:nvPicPr>
            <p:cNvPr id="9" name="Picture 8">
              <a:extLst>
                <a:ext uri="{FF2B5EF4-FFF2-40B4-BE49-F238E27FC236}">
                  <a16:creationId xmlns:a16="http://schemas.microsoft.com/office/drawing/2014/main" id="{74C03899-E9D2-93AC-F17E-ACA5D7AC8949}"/>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3096588" y="5331829"/>
              <a:ext cx="2644623" cy="366980"/>
            </a:xfrm>
            <a:prstGeom prst="rect">
              <a:avLst/>
            </a:prstGeom>
          </p:spPr>
        </p:pic>
      </p:grpSp>
    </p:spTree>
    <p:extLst>
      <p:ext uri="{BB962C8B-B14F-4D97-AF65-F5344CB8AC3E}">
        <p14:creationId xmlns:p14="http://schemas.microsoft.com/office/powerpoint/2010/main" val="885980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genda, business, checklist, do, list, objective, strategy icon - Download  on Iconfinder">
            <a:extLst>
              <a:ext uri="{FF2B5EF4-FFF2-40B4-BE49-F238E27FC236}">
                <a16:creationId xmlns:a16="http://schemas.microsoft.com/office/drawing/2014/main" id="{A294FEFC-F156-4E56-297F-636BDB7C49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4916" y="4520970"/>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a:xfrm>
            <a:off x="903497" y="0"/>
            <a:ext cx="10512862" cy="1325563"/>
          </a:xfrm>
        </p:spPr>
        <p:txBody>
          <a:bodyPr>
            <a:normAutofit/>
          </a:bodyPr>
          <a:lstStyle/>
          <a:p>
            <a:r>
              <a:rPr lang="en-US" sz="3600" dirty="0">
                <a:solidFill>
                  <a:schemeClr val="tx1"/>
                </a:solidFill>
              </a:rPr>
              <a:t>Agenda</a:t>
            </a:r>
          </a:p>
        </p:txBody>
      </p:sp>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a:xfrm>
            <a:off x="295529" y="6264428"/>
            <a:ext cx="352792" cy="365125"/>
          </a:xfrm>
        </p:spPr>
        <p:txBody>
          <a:bodyPr/>
          <a:lstStyle/>
          <a:p>
            <a:pPr algn="ctr" defTabSz="914126" eaLnBrk="1" fontAlgn="auto" hangingPunct="1">
              <a:spcBef>
                <a:spcPts val="0"/>
              </a:spcBef>
              <a:spcAft>
                <a:spcPts val="0"/>
              </a:spcAft>
              <a:defRPr/>
            </a:pPr>
            <a:fld id="{158B7785-F6D6-45F8-833E-07BD84680091}" type="slidenum">
              <a:rPr lang="en-US">
                <a:solidFill>
                  <a:srgbClr val="2C5261"/>
                </a:solidFill>
                <a:latin typeface="+mn-lt"/>
                <a:cs typeface="+mn-cs"/>
              </a:rPr>
              <a:pPr algn="ctr" defTabSz="914126" eaLnBrk="1" fontAlgn="auto" hangingPunct="1">
                <a:spcBef>
                  <a:spcPts val="0"/>
                </a:spcBef>
                <a:spcAft>
                  <a:spcPts val="0"/>
                </a:spcAft>
                <a:defRPr/>
              </a:pPr>
              <a:t>2</a:t>
            </a:fld>
            <a:endParaRPr lang="en-US">
              <a:solidFill>
                <a:srgbClr val="2C5261"/>
              </a:solidFill>
              <a:latin typeface="+mn-lt"/>
              <a:cs typeface="+mn-cs"/>
            </a:endParaRPr>
          </a:p>
        </p:txBody>
      </p:sp>
      <p:sp>
        <p:nvSpPr>
          <p:cNvPr id="10" name="Content Placeholder 2">
            <a:extLst>
              <a:ext uri="{FF2B5EF4-FFF2-40B4-BE49-F238E27FC236}">
                <a16:creationId xmlns:a16="http://schemas.microsoft.com/office/drawing/2014/main" id="{AB69D432-3218-E9E0-B746-0E9B83AB9743}"/>
              </a:ext>
            </a:extLst>
          </p:cNvPr>
          <p:cNvSpPr>
            <a:spLocks noGrp="1"/>
          </p:cNvSpPr>
          <p:nvPr>
            <p:ph sz="half" idx="1"/>
          </p:nvPr>
        </p:nvSpPr>
        <p:spPr>
          <a:xfrm>
            <a:off x="903497" y="1057816"/>
            <a:ext cx="10128415" cy="5377297"/>
          </a:xfrm>
        </p:spPr>
        <p:txBody>
          <a:bodyPr vert="horz" lIns="91440" tIns="45720" rIns="91440" bIns="45720" numCol="2" rtlCol="0" anchor="t">
            <a:noAutofit/>
          </a:bodyPr>
          <a:lstStyle/>
          <a:p>
            <a:pPr>
              <a:lnSpc>
                <a:spcPct val="150000"/>
              </a:lnSpc>
              <a:spcBef>
                <a:spcPts val="0"/>
              </a:spcBef>
              <a:buClr>
                <a:schemeClr val="accent3"/>
              </a:buClr>
              <a:buFont typeface="Wingdings" panose="05000000000000000000" pitchFamily="2" charset="2"/>
              <a:buChar char="§"/>
            </a:pPr>
            <a:r>
              <a:rPr lang="en-US" sz="2400" b="1" dirty="0">
                <a:solidFill>
                  <a:schemeClr val="tx1"/>
                </a:solidFill>
              </a:rPr>
              <a:t>About WIPS’ Office Hours</a:t>
            </a:r>
          </a:p>
          <a:p>
            <a:pPr marL="685028" lvl="1" indent="-227965"/>
            <a:r>
              <a:rPr lang="en-US" sz="1800" dirty="0"/>
              <a:t>Three sessions added</a:t>
            </a:r>
          </a:p>
          <a:p>
            <a:pPr>
              <a:lnSpc>
                <a:spcPct val="150000"/>
              </a:lnSpc>
              <a:spcBef>
                <a:spcPts val="0"/>
              </a:spcBef>
              <a:buClr>
                <a:schemeClr val="accent3"/>
              </a:buClr>
              <a:buFont typeface="Wingdings" panose="05000000000000000000" pitchFamily="2" charset="2"/>
              <a:buChar char="§"/>
            </a:pPr>
            <a:r>
              <a:rPr lang="en-US" sz="2400" b="1" dirty="0">
                <a:solidFill>
                  <a:schemeClr val="tx1"/>
                </a:solidFill>
              </a:rPr>
              <a:t>Announcements</a:t>
            </a:r>
            <a:r>
              <a:rPr lang="en-US" sz="2400" dirty="0">
                <a:solidFill>
                  <a:schemeClr val="tx1"/>
                </a:solidFill>
              </a:rPr>
              <a:t> </a:t>
            </a:r>
          </a:p>
          <a:p>
            <a:pPr marL="685028" lvl="1" indent="-227965"/>
            <a:r>
              <a:rPr lang="en-US" sz="1800" dirty="0">
                <a:highlight>
                  <a:srgbClr val="FFFFFF"/>
                </a:highlight>
              </a:rPr>
              <a:t>New/Revised Logical Values</a:t>
            </a:r>
          </a:p>
          <a:p>
            <a:pPr marL="685028" lvl="1" indent="-227965"/>
            <a:r>
              <a:rPr lang="en-US" sz="1800" dirty="0">
                <a:highlight>
                  <a:srgbClr val="FFFFFF"/>
                </a:highlight>
              </a:rPr>
              <a:t>Proposed Aggregation Rules</a:t>
            </a:r>
          </a:p>
          <a:p>
            <a:pPr marL="685028" lvl="1" indent="-227965"/>
            <a:r>
              <a:rPr lang="en-US" sz="1800" dirty="0"/>
              <a:t>WIPS Newsletter</a:t>
            </a:r>
          </a:p>
          <a:p>
            <a:pPr marL="685028" lvl="1" indent="-227965"/>
            <a:r>
              <a:rPr lang="en-US" sz="1800" dirty="0"/>
              <a:t>Participant Social Security Numbers</a:t>
            </a:r>
          </a:p>
          <a:p>
            <a:pPr marL="685028" lvl="1" indent="-227965"/>
            <a:r>
              <a:rPr lang="en-US" sz="1800" dirty="0"/>
              <a:t>Grant Solutions grant numbers</a:t>
            </a:r>
          </a:p>
          <a:p>
            <a:pPr marL="685028" lvl="1" indent="-227965"/>
            <a:r>
              <a:rPr lang="en-US" sz="1800" dirty="0"/>
              <a:t>General Informa</a:t>
            </a:r>
            <a:endParaRPr lang="en-US" sz="2400" b="1" dirty="0">
              <a:solidFill>
                <a:schemeClr val="tx1"/>
              </a:solidFill>
              <a:highlight>
                <a:srgbClr val="FFFF00"/>
              </a:highlight>
            </a:endParaRPr>
          </a:p>
          <a:p>
            <a:pPr>
              <a:lnSpc>
                <a:spcPct val="150000"/>
              </a:lnSpc>
              <a:spcBef>
                <a:spcPts val="0"/>
              </a:spcBef>
              <a:buClr>
                <a:schemeClr val="accent3"/>
              </a:buClr>
              <a:buFont typeface="Wingdings" panose="05000000000000000000" pitchFamily="2" charset="2"/>
              <a:buChar char="§"/>
            </a:pPr>
            <a:r>
              <a:rPr lang="en-US" sz="2400" b="1" dirty="0">
                <a:solidFill>
                  <a:schemeClr val="tx1"/>
                </a:solidFill>
              </a:rPr>
              <a:t>Reminders:</a:t>
            </a:r>
            <a:r>
              <a:rPr lang="en-US" sz="2400" dirty="0">
                <a:solidFill>
                  <a:schemeClr val="tx1"/>
                </a:solidFill>
              </a:rPr>
              <a:t> </a:t>
            </a:r>
          </a:p>
          <a:p>
            <a:pPr marL="685028" lvl="1" indent="-227965"/>
            <a:r>
              <a:rPr lang="en-US" sz="1800" dirty="0"/>
              <a:t>WIPS’ Access</a:t>
            </a:r>
          </a:p>
          <a:p>
            <a:pPr marL="685028" lvl="1" indent="-227965"/>
            <a:r>
              <a:rPr lang="en-US" sz="1800" dirty="0"/>
              <a:t>Are you reporting Credentials?</a:t>
            </a:r>
          </a:p>
          <a:p>
            <a:pPr marL="685028" lvl="1" indent="-227965"/>
            <a:r>
              <a:rPr lang="en-US" sz="1800" dirty="0"/>
              <a:t>Are you reporting </a:t>
            </a:r>
            <a:r>
              <a:rPr lang="en-US" sz="1800" b="1" dirty="0">
                <a:solidFill>
                  <a:srgbClr val="FF0000"/>
                </a:solidFill>
              </a:rPr>
              <a:t>ALL</a:t>
            </a:r>
            <a:r>
              <a:rPr lang="en-US" sz="1800" dirty="0"/>
              <a:t> of your active participants each quarter?</a:t>
            </a:r>
          </a:p>
          <a:p>
            <a:pPr marL="685028" lvl="1" indent="-227965"/>
            <a:endParaRPr lang="en-US" sz="1599" dirty="0"/>
          </a:p>
          <a:p>
            <a:pPr>
              <a:lnSpc>
                <a:spcPct val="150000"/>
              </a:lnSpc>
              <a:spcBef>
                <a:spcPts val="0"/>
              </a:spcBef>
              <a:buClr>
                <a:schemeClr val="accent3"/>
              </a:buClr>
              <a:buFont typeface="Wingdings" panose="05000000000000000000" pitchFamily="2" charset="2"/>
              <a:buChar char="§"/>
            </a:pPr>
            <a:r>
              <a:rPr lang="en-US" sz="2400" b="1" dirty="0">
                <a:solidFill>
                  <a:schemeClr val="tx1"/>
                </a:solidFill>
              </a:rPr>
              <a:t>Appendix I – WIPS’ Tips</a:t>
            </a:r>
          </a:p>
          <a:p>
            <a:pPr>
              <a:lnSpc>
                <a:spcPct val="150000"/>
              </a:lnSpc>
              <a:spcBef>
                <a:spcPts val="0"/>
              </a:spcBef>
              <a:buClr>
                <a:schemeClr val="accent3"/>
              </a:buClr>
              <a:buFont typeface="Wingdings" panose="05000000000000000000" pitchFamily="2" charset="2"/>
              <a:buChar char="§"/>
            </a:pPr>
            <a:r>
              <a:rPr lang="en-US" sz="2400" b="1" dirty="0">
                <a:solidFill>
                  <a:schemeClr val="tx1"/>
                </a:solidFill>
              </a:rPr>
              <a:t>Appendix II – Qs &amp; As </a:t>
            </a:r>
          </a:p>
          <a:p>
            <a:pPr>
              <a:buClr>
                <a:schemeClr val="accent3"/>
              </a:buClr>
              <a:buFont typeface="Wingdings" panose="05000000000000000000" pitchFamily="2" charset="2"/>
              <a:buChar char="§"/>
            </a:pPr>
            <a:r>
              <a:rPr lang="en-US" sz="2400" b="1" dirty="0">
                <a:solidFill>
                  <a:schemeClr val="tx1"/>
                </a:solidFill>
              </a:rPr>
              <a:t>Appendix III – Performance and Reporting Resources</a:t>
            </a:r>
          </a:p>
          <a:p>
            <a:pPr marL="0" indent="0">
              <a:buNone/>
            </a:pPr>
            <a:endParaRPr lang="en-US" sz="1999" dirty="0"/>
          </a:p>
          <a:p>
            <a:pPr marL="227965" indent="-227965"/>
            <a:endParaRPr lang="en-US" sz="1999" dirty="0"/>
          </a:p>
        </p:txBody>
      </p:sp>
      <p:cxnSp>
        <p:nvCxnSpPr>
          <p:cNvPr id="12" name="Straight Connector 11">
            <a:extLst>
              <a:ext uri="{FF2B5EF4-FFF2-40B4-BE49-F238E27FC236}">
                <a16:creationId xmlns:a16="http://schemas.microsoft.com/office/drawing/2014/main" id="{1581B80C-C04F-5006-E802-79C50E0531B0}"/>
              </a:ext>
            </a:extLst>
          </p:cNvPr>
          <p:cNvCxnSpPr>
            <a:cxnSpLocks/>
          </p:cNvCxnSpPr>
          <p:nvPr/>
        </p:nvCxnSpPr>
        <p:spPr>
          <a:xfrm flipH="1">
            <a:off x="903497" y="1057816"/>
            <a:ext cx="665662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16415C9-7D23-2CD4-D2CD-6843DB530A65}"/>
              </a:ext>
            </a:extLst>
          </p:cNvPr>
          <p:cNvCxnSpPr>
            <a:cxnSpLocks/>
          </p:cNvCxnSpPr>
          <p:nvPr/>
        </p:nvCxnSpPr>
        <p:spPr>
          <a:xfrm flipH="1">
            <a:off x="746560" y="6435114"/>
            <a:ext cx="7005469"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2256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Freeform: Shape 103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99" y="0"/>
            <a:ext cx="8795664"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8" name="Picture 4" descr="See related image detail. 14,698 Inclusive Stock Photos, Inclusive Images | Depositphotos®">
            <a:extLst>
              <a:ext uri="{FF2B5EF4-FFF2-40B4-BE49-F238E27FC236}">
                <a16:creationId xmlns:a16="http://schemas.microsoft.com/office/drawing/2014/main" id="{849FF750-C2C0-B76E-C2D6-BD6D9923672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15877" y="1241777"/>
            <a:ext cx="5496836" cy="4374445"/>
          </a:xfrm>
          <a:prstGeom prst="rect">
            <a:avLst/>
          </a:prstGeom>
          <a:noFill/>
          <a:extLst>
            <a:ext uri="{909E8E84-426E-40DD-AFC4-6F175D3DCCD1}">
              <a14:hiddenFill xmlns:a14="http://schemas.microsoft.com/office/drawing/2010/main">
                <a:solidFill>
                  <a:srgbClr val="FFFFFF"/>
                </a:solidFill>
              </a14:hiddenFill>
            </a:ext>
          </a:extLst>
        </p:spPr>
      </p:pic>
      <p:grpSp>
        <p:nvGrpSpPr>
          <p:cNvPr id="1039" name="Group 1038">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58169" y="1075188"/>
            <a:ext cx="1561859" cy="1172973"/>
            <a:chOff x="9160561" y="1000124"/>
            <a:chExt cx="1562267" cy="1172973"/>
          </a:xfrm>
        </p:grpSpPr>
        <p:sp>
          <p:nvSpPr>
            <p:cNvPr id="1036"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037"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5" name="Slide Number Placeholder 4">
            <a:extLst>
              <a:ext uri="{FF2B5EF4-FFF2-40B4-BE49-F238E27FC236}">
                <a16:creationId xmlns:a16="http://schemas.microsoft.com/office/drawing/2014/main" id="{8275C66B-B283-F604-6F76-1E6B7980696B}"/>
              </a:ext>
            </a:extLst>
          </p:cNvPr>
          <p:cNvSpPr>
            <a:spLocks noGrp="1"/>
          </p:cNvSpPr>
          <p:nvPr>
            <p:ph type="sldNum" sz="quarter" idx="12"/>
          </p:nvPr>
        </p:nvSpPr>
        <p:spPr>
          <a:xfrm>
            <a:off x="11143633" y="6035040"/>
            <a:ext cx="548497" cy="548640"/>
          </a:xfrm>
          <a:prstGeom prst="ellipse">
            <a:avLst/>
          </a:prstGeom>
          <a:solidFill>
            <a:schemeClr val="tx1">
              <a:alpha val="80000"/>
            </a:schemeClr>
          </a:solidFill>
        </p:spPr>
        <p:txBody>
          <a:bodyPr vert="horz" lIns="91440" tIns="45720" rIns="91440" bIns="45720" rtlCol="0" anchor="ctr">
            <a:normAutofit/>
          </a:bodyPr>
          <a:lstStyle/>
          <a:p>
            <a:pPr algn="ctr" defTabSz="914400" eaLnBrk="1" hangingPunct="1">
              <a:spcAft>
                <a:spcPts val="600"/>
              </a:spcAft>
            </a:pPr>
            <a:fld id="{158B7785-F6D6-45F8-833E-07BD84680091}" type="slidenum">
              <a:rPr lang="en-US" sz="1200">
                <a:solidFill>
                  <a:schemeClr val="bg1"/>
                </a:solidFill>
                <a:latin typeface="+mn-lt"/>
                <a:cs typeface="+mn-cs"/>
              </a:rPr>
              <a:pPr algn="ctr" defTabSz="914400" eaLnBrk="1" hangingPunct="1">
                <a:spcAft>
                  <a:spcPts val="600"/>
                </a:spcAft>
              </a:pPr>
              <a:t>3</a:t>
            </a:fld>
            <a:endParaRPr lang="en-US" sz="1200">
              <a:solidFill>
                <a:schemeClr val="bg1"/>
              </a:solidFill>
              <a:latin typeface="+mn-lt"/>
              <a:cs typeface="+mn-cs"/>
            </a:endParaRPr>
          </a:p>
        </p:txBody>
      </p:sp>
      <p:sp>
        <p:nvSpPr>
          <p:cNvPr id="8" name="AutoShape 2" descr="100 Stock Photos, Royalty Free 100 Images | Depositphotos">
            <a:extLst>
              <a:ext uri="{FF2B5EF4-FFF2-40B4-BE49-F238E27FC236}">
                <a16:creationId xmlns:a16="http://schemas.microsoft.com/office/drawing/2014/main" id="{9E7337B8-C867-6C5C-0148-339658C216BC}"/>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07370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675112" y="893855"/>
            <a:ext cx="10838599" cy="4979830"/>
          </a:xfrm>
        </p:spPr>
        <p:txBody>
          <a:bodyPr vert="horz" lIns="91440" tIns="45720" rIns="91440" bIns="45720" rtlCol="0" anchor="t">
            <a:noAutofit/>
          </a:bodyPr>
          <a:lstStyle/>
          <a:p>
            <a:pPr algn="l" rtl="0" fontAlgn="base">
              <a:lnSpc>
                <a:spcPct val="100000"/>
              </a:lnSpc>
            </a:pPr>
            <a:endParaRPr lang="en-US" sz="2400" b="0" i="0" u="none" strike="noStrike" dirty="0">
              <a:solidFill>
                <a:srgbClr val="000000"/>
              </a:solidFill>
              <a:effectLst/>
              <a:latin typeface="Calibri"/>
              <a:cs typeface="Arial"/>
            </a:endParaRPr>
          </a:p>
          <a:p>
            <a:pPr marL="342900" indent="-342900" algn="l" rtl="0" fontAlgn="base">
              <a:lnSpc>
                <a:spcPct val="100000"/>
              </a:lnSpc>
              <a:buClr>
                <a:schemeClr val="accent4"/>
              </a:buClr>
              <a:buFont typeface="Wingdings" panose="05000000000000000000" pitchFamily="2" charset="2"/>
              <a:buChar char="§"/>
            </a:pPr>
            <a:r>
              <a:rPr lang="en-US" sz="2400" b="1" i="0" u="sng" strike="noStrike" dirty="0">
                <a:solidFill>
                  <a:srgbClr val="FF0000"/>
                </a:solidFill>
                <a:effectLst/>
                <a:latin typeface="Calibri"/>
                <a:cs typeface="Arial"/>
              </a:rPr>
              <a:t>Submitter/Certifiers should attend</a:t>
            </a:r>
          </a:p>
          <a:p>
            <a:pPr marL="342900" indent="-342900" algn="l" rtl="0" fontAlgn="base">
              <a:lnSpc>
                <a:spcPct val="100000"/>
              </a:lnSpc>
              <a:buClr>
                <a:schemeClr val="accent4"/>
              </a:buClr>
              <a:buFont typeface="Wingdings" panose="05000000000000000000" pitchFamily="2" charset="2"/>
              <a:buChar char="§"/>
            </a:pPr>
            <a:r>
              <a:rPr lang="en-US" sz="2400" dirty="0">
                <a:solidFill>
                  <a:srgbClr val="000000"/>
                </a:solidFill>
                <a:latin typeface="Calibri"/>
                <a:cs typeface="Arial"/>
              </a:rPr>
              <a:t>Ask</a:t>
            </a:r>
            <a:r>
              <a:rPr lang="en-US" sz="2400" b="0" i="0" u="none" strike="noStrike" dirty="0">
                <a:solidFill>
                  <a:srgbClr val="000000"/>
                </a:solidFill>
                <a:effectLst/>
                <a:latin typeface="Calibri"/>
                <a:cs typeface="Arial"/>
              </a:rPr>
              <a:t> your data upload questions</a:t>
            </a:r>
          </a:p>
          <a:p>
            <a:pPr marL="342900" indent="-342900" algn="l" rtl="0" fontAlgn="base">
              <a:lnSpc>
                <a:spcPct val="100000"/>
              </a:lnSpc>
              <a:buClr>
                <a:schemeClr val="accent4"/>
              </a:buClr>
              <a:buFont typeface="Wingdings" panose="05000000000000000000" pitchFamily="2" charset="2"/>
              <a:buChar char="§"/>
            </a:pPr>
            <a:r>
              <a:rPr lang="en-US" sz="2400" b="0" i="0" u="none" strike="noStrike" dirty="0">
                <a:solidFill>
                  <a:srgbClr val="000000"/>
                </a:solidFill>
                <a:effectLst/>
                <a:latin typeface="Calibri"/>
                <a:cs typeface="Arial"/>
              </a:rPr>
              <a:t>Use this time to upload a small data file</a:t>
            </a:r>
          </a:p>
          <a:p>
            <a:pPr marL="342900" indent="-342900" algn="l" rtl="0" fontAlgn="base">
              <a:lnSpc>
                <a:spcPct val="100000"/>
              </a:lnSpc>
              <a:buClr>
                <a:schemeClr val="accent4"/>
              </a:buClr>
              <a:buFont typeface="Wingdings" panose="05000000000000000000" pitchFamily="2" charset="2"/>
              <a:buChar char="§"/>
            </a:pPr>
            <a:r>
              <a:rPr lang="en-US" sz="2400" b="0" i="0" u="none" strike="noStrike" dirty="0">
                <a:solidFill>
                  <a:srgbClr val="000000"/>
                </a:solidFill>
                <a:effectLst/>
                <a:latin typeface="Calibri"/>
                <a:cs typeface="Arial"/>
              </a:rPr>
              <a:t>Use this time to trouble-shoot file upload issues, data preparation issues, etc.</a:t>
            </a:r>
          </a:p>
          <a:p>
            <a:pPr marL="342900" indent="-342900" algn="l" rtl="0" fontAlgn="base">
              <a:lnSpc>
                <a:spcPct val="100000"/>
              </a:lnSpc>
              <a:buClr>
                <a:schemeClr val="accent4"/>
              </a:buClr>
              <a:buFont typeface="Wingdings" panose="05000000000000000000" pitchFamily="2" charset="2"/>
              <a:buChar char="§"/>
            </a:pPr>
            <a:r>
              <a:rPr lang="en-US" sz="2400" b="0" i="0" u="none" strike="noStrike" dirty="0">
                <a:solidFill>
                  <a:srgbClr val="000000"/>
                </a:solidFill>
                <a:effectLst/>
                <a:latin typeface="Calibri"/>
                <a:cs typeface="Arial"/>
              </a:rPr>
              <a:t>Bring data element, WIPS, performance, and reporting issues to ETA’s attention</a:t>
            </a:r>
          </a:p>
          <a:p>
            <a:pPr marL="342900" indent="-342900" algn="l" rtl="0" fontAlgn="base">
              <a:lnSpc>
                <a:spcPct val="100000"/>
              </a:lnSpc>
              <a:buClr>
                <a:schemeClr val="accent4"/>
              </a:buClr>
              <a:buFont typeface="Wingdings" panose="05000000000000000000" pitchFamily="2" charset="2"/>
              <a:buChar char="§"/>
            </a:pPr>
            <a:r>
              <a:rPr lang="en-US" sz="2400" b="0" i="0" u="none" strike="noStrike" dirty="0">
                <a:solidFill>
                  <a:srgbClr val="000000"/>
                </a:solidFill>
                <a:effectLst/>
                <a:latin typeface="Calibri"/>
                <a:cs typeface="Arial"/>
              </a:rPr>
              <a:t>Ask other grantees/peers questions</a:t>
            </a:r>
          </a:p>
          <a:p>
            <a:pPr marL="342900" indent="-342900" fontAlgn="base">
              <a:lnSpc>
                <a:spcPct val="100000"/>
              </a:lnSpc>
              <a:buClr>
                <a:schemeClr val="accent4"/>
              </a:buClr>
              <a:buFont typeface="Wingdings" panose="05000000000000000000" pitchFamily="2" charset="2"/>
              <a:buChar char="§"/>
            </a:pPr>
            <a:r>
              <a:rPr lang="en-US" sz="2400" dirty="0">
                <a:solidFill>
                  <a:srgbClr val="000000"/>
                </a:solidFill>
                <a:latin typeface="Calibri"/>
                <a:cs typeface="Arial"/>
              </a:rPr>
              <a:t>Frequency - 3 times after the end of the reporting quarter/before report due date</a:t>
            </a:r>
          </a:p>
          <a:p>
            <a:pPr marL="342900" indent="-342900" algn="l" rtl="0" fontAlgn="base">
              <a:lnSpc>
                <a:spcPct val="100000"/>
              </a:lnSpc>
              <a:buClr>
                <a:schemeClr val="accent4"/>
              </a:buClr>
              <a:buFont typeface="Wingdings" panose="05000000000000000000" pitchFamily="2" charset="2"/>
              <a:buChar char="§"/>
            </a:pPr>
            <a:r>
              <a:rPr lang="en-US" sz="2400" b="1" i="1" dirty="0">
                <a:solidFill>
                  <a:srgbClr val="FF0000"/>
                </a:solidFill>
                <a:latin typeface="Calibri"/>
                <a:cs typeface="Arial"/>
              </a:rPr>
              <a:t>This is your time to ask questions, run test files, etc.  Please take advantage of this opportunity.  </a:t>
            </a:r>
            <a:endParaRPr lang="en-US" sz="2400" b="1" i="1" u="none" strike="noStrike" dirty="0">
              <a:solidFill>
                <a:srgbClr val="FF0000"/>
              </a:solidFill>
              <a:effectLst/>
              <a:latin typeface="Calibri"/>
              <a:cs typeface="Arial"/>
            </a:endParaRPr>
          </a:p>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dirty="0">
                <a:solidFill>
                  <a:schemeClr val="bg1"/>
                </a:solidFill>
              </a:rPr>
              <a:t>About Office Hours… </a:t>
            </a:r>
            <a:endParaRPr lang="en-US" sz="2400" b="1" dirty="0">
              <a:solidFill>
                <a:schemeClr val="bg1"/>
              </a:solidFill>
            </a:endParaRP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4</a:t>
            </a:fld>
            <a:endParaRPr lang="en-US"/>
          </a:p>
        </p:txBody>
      </p:sp>
    </p:spTree>
    <p:extLst>
      <p:ext uri="{BB962C8B-B14F-4D97-AF65-F5344CB8AC3E}">
        <p14:creationId xmlns:p14="http://schemas.microsoft.com/office/powerpoint/2010/main" val="1377331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837980" y="1324303"/>
            <a:ext cx="10675731" cy="4549381"/>
          </a:xfrm>
        </p:spPr>
        <p:txBody>
          <a:bodyPr vert="horz" lIns="91440" tIns="45720" rIns="91440" bIns="45720" rtlCol="0" anchor="t">
            <a:noAutofit/>
          </a:bodyPr>
          <a:lstStyle/>
          <a:p>
            <a:pPr marL="342900" indent="-342900" fontAlgn="base">
              <a:lnSpc>
                <a:spcPct val="100000"/>
              </a:lnSpc>
              <a:buClr>
                <a:schemeClr val="accent4"/>
              </a:buClr>
              <a:buFont typeface="Wingdings" panose="05000000000000000000" pitchFamily="2" charset="2"/>
              <a:buChar char="§"/>
            </a:pPr>
            <a:r>
              <a:rPr lang="en-US" sz="2400">
                <a:solidFill>
                  <a:schemeClr val="tx1"/>
                </a:solidFill>
                <a:effectLst/>
                <a:latin typeface="Calibri"/>
                <a:ea typeface="Calibri" panose="020F0502020204030204" pitchFamily="34" charset="0"/>
                <a:cs typeface="Calibri"/>
              </a:rPr>
              <a:t>If </a:t>
            </a:r>
            <a:r>
              <a:rPr lang="en-US" sz="2400">
                <a:solidFill>
                  <a:schemeClr val="tx1"/>
                </a:solidFill>
                <a:latin typeface="Calibri"/>
                <a:ea typeface="Calibri" panose="020F0502020204030204" pitchFamily="34" charset="0"/>
                <a:cs typeface="Calibri"/>
              </a:rPr>
              <a:t>PIRL 2901 (Pre-Apprenticeship</a:t>
            </a:r>
            <a:r>
              <a:rPr lang="en-US" sz="2400">
                <a:solidFill>
                  <a:schemeClr val="tx1"/>
                </a:solidFill>
                <a:effectLst/>
                <a:latin typeface="Calibri"/>
                <a:ea typeface="Calibri" panose="020F0502020204030204" pitchFamily="34" charset="0"/>
                <a:cs typeface="Calibri"/>
              </a:rPr>
              <a:t> Program Status</a:t>
            </a:r>
            <a:r>
              <a:rPr lang="en-US" sz="2400">
                <a:solidFill>
                  <a:schemeClr val="tx1"/>
                </a:solidFill>
                <a:latin typeface="Calibri"/>
                <a:ea typeface="Calibri" panose="020F0502020204030204" pitchFamily="34" charset="0"/>
                <a:cs typeface="Calibri"/>
              </a:rPr>
              <a:t>)</a:t>
            </a:r>
            <a:r>
              <a:rPr lang="en-US" sz="2400">
                <a:solidFill>
                  <a:schemeClr val="tx1"/>
                </a:solidFill>
                <a:effectLst/>
                <a:latin typeface="Calibri"/>
                <a:ea typeface="Calibri" panose="020F0502020204030204" pitchFamily="34" charset="0"/>
                <a:cs typeface="Calibri"/>
              </a:rPr>
              <a:t> = 4 THEN </a:t>
            </a:r>
            <a:r>
              <a:rPr lang="en-US" sz="2400">
                <a:solidFill>
                  <a:schemeClr val="tx1"/>
                </a:solidFill>
                <a:latin typeface="Calibri"/>
                <a:ea typeface="Calibri" panose="020F0502020204030204" pitchFamily="34" charset="0"/>
                <a:cs typeface="Calibri"/>
              </a:rPr>
              <a:t>PIRL 2907 (Apprenticeship</a:t>
            </a:r>
            <a:r>
              <a:rPr lang="en-US" sz="2400">
                <a:solidFill>
                  <a:schemeClr val="tx1"/>
                </a:solidFill>
                <a:effectLst/>
                <a:latin typeface="Calibri"/>
                <a:ea typeface="Calibri" panose="020F0502020204030204" pitchFamily="34" charset="0"/>
                <a:cs typeface="Calibri"/>
              </a:rPr>
              <a:t> Program Status</a:t>
            </a:r>
            <a:r>
              <a:rPr lang="en-US" sz="2400">
                <a:solidFill>
                  <a:schemeClr val="tx1"/>
                </a:solidFill>
                <a:latin typeface="Calibri"/>
                <a:ea typeface="Calibri" panose="020F0502020204030204" pitchFamily="34" charset="0"/>
                <a:cs typeface="Calibri"/>
              </a:rPr>
              <a:t>)</a:t>
            </a:r>
            <a:r>
              <a:rPr lang="en-US" sz="2400">
                <a:solidFill>
                  <a:schemeClr val="tx1"/>
                </a:solidFill>
                <a:effectLst/>
                <a:latin typeface="Calibri"/>
                <a:ea typeface="Calibri" panose="020F0502020204030204" pitchFamily="34" charset="0"/>
                <a:cs typeface="Calibri"/>
              </a:rPr>
              <a:t> is mandatory</a:t>
            </a:r>
            <a:r>
              <a:rPr lang="en-US" sz="2400">
                <a:solidFill>
                  <a:schemeClr val="tx1"/>
                </a:solidFill>
                <a:latin typeface="Calibri"/>
                <a:ea typeface="Calibri" panose="020F0502020204030204" pitchFamily="34" charset="0"/>
                <a:cs typeface="Calibri"/>
              </a:rPr>
              <a:t>.</a:t>
            </a:r>
            <a:endParaRPr lang="en-US" sz="2400">
              <a:solidFill>
                <a:schemeClr val="tx1"/>
              </a:solidFill>
              <a:effectLst/>
              <a:latin typeface="Calibri"/>
              <a:ea typeface="Calibri" panose="020F0502020204030204" pitchFamily="34" charset="0"/>
              <a:cs typeface="Calibri"/>
            </a:endParaRPr>
          </a:p>
          <a:p>
            <a:pPr marL="342900" indent="-342900" fontAlgn="base">
              <a:lnSpc>
                <a:spcPct val="100000"/>
              </a:lnSpc>
              <a:buClr>
                <a:schemeClr val="accent4"/>
              </a:buClr>
              <a:buFont typeface="Wingdings" panose="05000000000000000000" pitchFamily="2" charset="2"/>
              <a:buChar char="§"/>
            </a:pPr>
            <a:r>
              <a:rPr lang="en-US" sz="2400">
                <a:solidFill>
                  <a:schemeClr val="tx1"/>
                </a:solidFill>
                <a:effectLst/>
                <a:latin typeface="Calibri"/>
                <a:ea typeface="Calibri" panose="020F0502020204030204" pitchFamily="34" charset="0"/>
                <a:cs typeface="Calibri"/>
              </a:rPr>
              <a:t>If </a:t>
            </a:r>
            <a:r>
              <a:rPr lang="en-US" sz="2400">
                <a:solidFill>
                  <a:schemeClr val="tx1"/>
                </a:solidFill>
                <a:latin typeface="Calibri"/>
                <a:ea typeface="Calibri" panose="020F0502020204030204" pitchFamily="34" charset="0"/>
                <a:cs typeface="Calibri"/>
              </a:rPr>
              <a:t>PIRL 2901 (Pre-Apprenticeship </a:t>
            </a:r>
            <a:r>
              <a:rPr lang="en-US" sz="2400">
                <a:solidFill>
                  <a:schemeClr val="tx1"/>
                </a:solidFill>
                <a:effectLst/>
                <a:latin typeface="Calibri"/>
                <a:ea typeface="Calibri" panose="020F0502020204030204" pitchFamily="34" charset="0"/>
                <a:cs typeface="Calibri"/>
              </a:rPr>
              <a:t>Program Status</a:t>
            </a:r>
            <a:r>
              <a:rPr lang="en-US" sz="2400">
                <a:solidFill>
                  <a:schemeClr val="tx1"/>
                </a:solidFill>
                <a:latin typeface="Calibri"/>
                <a:ea typeface="Calibri" panose="020F0502020204030204" pitchFamily="34" charset="0"/>
                <a:cs typeface="Calibri"/>
              </a:rPr>
              <a:t>)</a:t>
            </a:r>
            <a:r>
              <a:rPr lang="en-US" sz="2400">
                <a:solidFill>
                  <a:schemeClr val="tx1"/>
                </a:solidFill>
                <a:effectLst/>
                <a:latin typeface="Calibri"/>
                <a:ea typeface="Calibri" panose="020F0502020204030204" pitchFamily="34" charset="0"/>
                <a:cs typeface="Calibri"/>
              </a:rPr>
              <a:t> = 1,2,3, or 4 </a:t>
            </a:r>
            <a:r>
              <a:rPr lang="en-US" sz="2400">
                <a:solidFill>
                  <a:schemeClr val="tx1"/>
                </a:solidFill>
                <a:latin typeface="Calibri"/>
                <a:ea typeface="Calibri" panose="020F0502020204030204" pitchFamily="34" charset="0"/>
                <a:cs typeface="Calibri"/>
              </a:rPr>
              <a:t>THEN</a:t>
            </a:r>
            <a:r>
              <a:rPr lang="en-US" sz="2400">
                <a:solidFill>
                  <a:schemeClr val="tx1"/>
                </a:solidFill>
                <a:effectLst/>
                <a:latin typeface="Calibri"/>
                <a:ea typeface="Calibri" panose="020F0502020204030204" pitchFamily="34" charset="0"/>
                <a:cs typeface="Calibri"/>
              </a:rPr>
              <a:t> </a:t>
            </a:r>
            <a:r>
              <a:rPr lang="en-US" sz="2400">
                <a:solidFill>
                  <a:schemeClr val="tx1"/>
                </a:solidFill>
                <a:latin typeface="Calibri"/>
                <a:ea typeface="Calibri" panose="020F0502020204030204" pitchFamily="34" charset="0"/>
                <a:cs typeface="Calibri"/>
              </a:rPr>
              <a:t>PIRL 2914 (Apprenticeship</a:t>
            </a:r>
            <a:r>
              <a:rPr lang="en-US" sz="2400">
                <a:solidFill>
                  <a:schemeClr val="tx1"/>
                </a:solidFill>
                <a:effectLst/>
                <a:latin typeface="Calibri"/>
                <a:ea typeface="Calibri" panose="020F0502020204030204" pitchFamily="34" charset="0"/>
                <a:cs typeface="Calibri"/>
              </a:rPr>
              <a:t> Grants Program Status</a:t>
            </a:r>
            <a:r>
              <a:rPr lang="en-US" sz="2400">
                <a:solidFill>
                  <a:schemeClr val="tx1"/>
                </a:solidFill>
                <a:latin typeface="Calibri"/>
                <a:ea typeface="Calibri" panose="020F0502020204030204" pitchFamily="34" charset="0"/>
                <a:cs typeface="Calibri"/>
              </a:rPr>
              <a:t>)</a:t>
            </a:r>
            <a:r>
              <a:rPr lang="en-US" sz="2400">
                <a:solidFill>
                  <a:schemeClr val="tx1"/>
                </a:solidFill>
                <a:effectLst/>
                <a:latin typeface="Calibri"/>
                <a:ea typeface="Calibri" panose="020F0502020204030204" pitchFamily="34" charset="0"/>
                <a:cs typeface="Calibri"/>
              </a:rPr>
              <a:t> = 1</a:t>
            </a:r>
            <a:r>
              <a:rPr lang="en-US" sz="2400">
                <a:solidFill>
                  <a:schemeClr val="tx1"/>
                </a:solidFill>
                <a:latin typeface="Calibri"/>
                <a:ea typeface="Calibri" panose="020F0502020204030204" pitchFamily="34" charset="0"/>
                <a:cs typeface="Calibri"/>
              </a:rPr>
              <a:t>.  </a:t>
            </a:r>
          </a:p>
          <a:p>
            <a:pPr marL="342900" indent="-342900" fontAlgn="base">
              <a:lnSpc>
                <a:spcPct val="100000"/>
              </a:lnSpc>
              <a:buClr>
                <a:schemeClr val="accent4"/>
              </a:buClr>
              <a:buFont typeface="Wingdings" panose="05000000000000000000" pitchFamily="2" charset="2"/>
              <a:buChar char="§"/>
            </a:pPr>
            <a:r>
              <a:rPr lang="en-US" sz="2400">
                <a:solidFill>
                  <a:schemeClr val="tx1"/>
                </a:solidFill>
                <a:effectLst/>
                <a:latin typeface="Calibri"/>
                <a:ea typeface="Calibri" panose="020F0502020204030204" pitchFamily="34" charset="0"/>
                <a:cs typeface="Calibri" panose="020F0502020204030204" pitchFamily="34" charset="0"/>
              </a:rPr>
              <a:t>Created new logical validation edit checks 900D, 901D, 2907B and 2914C for Apprenticeship program.</a:t>
            </a:r>
          </a:p>
          <a:p>
            <a:pPr marL="342900" indent="-342900" fontAlgn="base">
              <a:lnSpc>
                <a:spcPct val="100000"/>
              </a:lnSpc>
              <a:buClr>
                <a:schemeClr val="accent4"/>
              </a:buClr>
              <a:buFont typeface="Wingdings" panose="05000000000000000000" pitchFamily="2" charset="2"/>
              <a:buChar char="§"/>
            </a:pPr>
            <a:r>
              <a:rPr lang="en-US" sz="2400">
                <a:solidFill>
                  <a:schemeClr val="tx1"/>
                </a:solidFill>
                <a:effectLst/>
                <a:latin typeface="Calibri"/>
                <a:ea typeface="Calibri" panose="020F0502020204030204" pitchFamily="34" charset="0"/>
                <a:cs typeface="Calibri" panose="020F0502020204030204" pitchFamily="34" charset="0"/>
              </a:rPr>
              <a:t>Updated logical validation edit check 2917A for Apprenticeship program.</a:t>
            </a:r>
          </a:p>
          <a:p>
            <a:pPr marL="342900" indent="-342900" fontAlgn="base">
              <a:lnSpc>
                <a:spcPct val="100000"/>
              </a:lnSpc>
              <a:buClr>
                <a:schemeClr val="accent4"/>
              </a:buClr>
              <a:buFont typeface="Wingdings" panose="05000000000000000000" pitchFamily="2" charset="2"/>
              <a:buChar char="§"/>
            </a:pPr>
            <a:r>
              <a:rPr lang="en-US" sz="2400">
                <a:solidFill>
                  <a:schemeClr val="tx1"/>
                </a:solidFill>
                <a:effectLst/>
                <a:latin typeface="Calibri"/>
                <a:ea typeface="Calibri" panose="020F0502020204030204" pitchFamily="34" charset="0"/>
                <a:cs typeface="Calibri" panose="020F0502020204030204" pitchFamily="34" charset="0"/>
              </a:rPr>
              <a:t>Deactivated logical validation edit check 2700D for Apprenticeship program.</a:t>
            </a:r>
          </a:p>
          <a:p>
            <a:pPr marL="342900" indent="-342900" fontAlgn="base">
              <a:lnSpc>
                <a:spcPct val="100000"/>
              </a:lnSpc>
              <a:buClr>
                <a:schemeClr val="accent4"/>
              </a:buClr>
              <a:buFont typeface="Wingdings" panose="05000000000000000000" pitchFamily="2" charset="2"/>
              <a:buChar char="§"/>
            </a:pPr>
            <a:r>
              <a:rPr lang="en-US" sz="2400">
                <a:solidFill>
                  <a:schemeClr val="tx1"/>
                </a:solidFill>
                <a:effectLst/>
                <a:latin typeface="Calibri"/>
                <a:ea typeface="Calibri" panose="020F0502020204030204" pitchFamily="34" charset="0"/>
                <a:cs typeface="Calibri" panose="020F0502020204030204" pitchFamily="34" charset="0"/>
              </a:rPr>
              <a:t>Updated logical validation 901D (Date of Program Exit (WIOA)) so that it executes when Apprenticeship is the only selected target program.</a:t>
            </a:r>
          </a:p>
          <a:p>
            <a:pPr algn="l" rtl="0" fontAlgn="base">
              <a:lnSpc>
                <a:spcPct val="100000"/>
              </a:lnSpc>
            </a:pPr>
            <a:endParaRPr lang="en-US" sz="2400" b="0" i="0">
              <a:solidFill>
                <a:srgbClr val="000000"/>
              </a:solidFill>
              <a:effectLst/>
              <a:latin typeface="Calibri" panose="020F0502020204030204" pitchFamily="34" charset="0"/>
              <a:cs typeface="Calibri" panose="020F0502020204030204" pitchFamily="34" charset="0"/>
            </a:endParaRPr>
          </a:p>
          <a:p>
            <a:pPr algn="l" rtl="0" fontAlgn="base">
              <a:lnSpc>
                <a:spcPct val="100000"/>
              </a:lnSpc>
            </a:pPr>
            <a:endParaRPr lang="en-US" sz="2400" b="0" i="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dirty="0">
                <a:solidFill>
                  <a:schemeClr val="bg1"/>
                </a:solidFill>
                <a:latin typeface="Arial"/>
                <a:cs typeface="Arial"/>
              </a:rPr>
              <a:t>Announcements: New Logical Values </a:t>
            </a:r>
            <a:r>
              <a:rPr lang="en-US" sz="2400" b="1" dirty="0">
                <a:solidFill>
                  <a:schemeClr val="bg1"/>
                </a:solidFill>
                <a:latin typeface="Arial"/>
                <a:cs typeface="Arial"/>
              </a:rPr>
              <a:t>(as of 7.31.2023) (2)</a:t>
            </a:r>
            <a:endParaRPr lang="en-US" sz="3000" b="1" dirty="0">
              <a:solidFill>
                <a:schemeClr val="bg1"/>
              </a:solidFill>
            </a:endParaRP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5</a:t>
            </a:fld>
            <a:endParaRPr lang="en-US"/>
          </a:p>
        </p:txBody>
      </p:sp>
    </p:spTree>
    <p:extLst>
      <p:ext uri="{BB962C8B-B14F-4D97-AF65-F5344CB8AC3E}">
        <p14:creationId xmlns:p14="http://schemas.microsoft.com/office/powerpoint/2010/main" val="1335583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675111" y="1582423"/>
            <a:ext cx="10675731" cy="4549381"/>
          </a:xfrm>
        </p:spPr>
        <p:txBody>
          <a:bodyPr vert="horz" lIns="91440" tIns="45720" rIns="91440" bIns="45720" rtlCol="0" anchor="t">
            <a:noAutofit/>
          </a:bodyPr>
          <a:lstStyle/>
          <a:p>
            <a:pPr marL="342900" indent="-342900" fontAlgn="base">
              <a:lnSpc>
                <a:spcPct val="100000"/>
              </a:lnSpc>
              <a:buClr>
                <a:schemeClr val="accent4"/>
              </a:buClr>
              <a:buFont typeface="Wingdings" panose="05000000000000000000" pitchFamily="2" charset="2"/>
              <a:buChar char="§"/>
            </a:pPr>
            <a:r>
              <a:rPr lang="en-US" sz="2400" b="0" i="0" dirty="0">
                <a:solidFill>
                  <a:srgbClr val="000000"/>
                </a:solidFill>
                <a:effectLst/>
                <a:latin typeface="Calibri" panose="020F0502020204030204" pitchFamily="34" charset="0"/>
                <a:cs typeface="Calibri" panose="020F0502020204030204" pitchFamily="34" charset="0"/>
              </a:rPr>
              <a:t>New Edit Check for PIRL 2907: C) If Pre-Apprenticeship Program Status (PIRL 2901) = 1, 2, or 3 THEN Apprenticeship Program Status (PIRL 2907) must be blank. </a:t>
            </a:r>
          </a:p>
          <a:p>
            <a:pPr marL="342900" indent="-342900" fontAlgn="base">
              <a:lnSpc>
                <a:spcPct val="100000"/>
              </a:lnSpc>
              <a:buClr>
                <a:schemeClr val="accent4"/>
              </a:buClr>
              <a:buFont typeface="Wingdings" panose="05000000000000000000" pitchFamily="2" charset="2"/>
              <a:buChar char="§"/>
            </a:pPr>
            <a:r>
              <a:rPr lang="en-US" sz="2400" dirty="0">
                <a:solidFill>
                  <a:schemeClr val="tx1"/>
                </a:solidFill>
                <a:latin typeface="Calibri"/>
                <a:cs typeface="Calibri"/>
              </a:rPr>
              <a:t>Revised WIPS Specs</a:t>
            </a:r>
            <a:endParaRPr lang="en-US" sz="2400" b="0" i="0" dirty="0">
              <a:solidFill>
                <a:schemeClr val="tx1"/>
              </a:solidFill>
              <a:latin typeface="Calibri"/>
              <a:cs typeface="Calibri"/>
            </a:endParaRPr>
          </a:p>
          <a:p>
            <a:pPr marL="787289" lvl="1" indent="-342900" fontAlgn="base">
              <a:lnSpc>
                <a:spcPct val="100000"/>
              </a:lnSpc>
              <a:buClr>
                <a:schemeClr val="accent4"/>
              </a:buClr>
              <a:buFont typeface="Wingdings" panose="05000000000000000000" pitchFamily="2" charset="2"/>
              <a:buChar char="§"/>
            </a:pPr>
            <a:r>
              <a:rPr lang="en-US" sz="2400" b="0" i="0" dirty="0">
                <a:solidFill>
                  <a:schemeClr val="tx1"/>
                </a:solidFill>
                <a:latin typeface="Calibri"/>
                <a:cs typeface="Calibri"/>
              </a:rPr>
              <a:t>More than one race	</a:t>
            </a:r>
          </a:p>
          <a:p>
            <a:pPr marL="787289" lvl="1" indent="-342900" fontAlgn="base">
              <a:lnSpc>
                <a:spcPct val="100000"/>
              </a:lnSpc>
              <a:buClr>
                <a:schemeClr val="accent4"/>
              </a:buClr>
              <a:buFont typeface="Wingdings" panose="05000000000000000000" pitchFamily="2" charset="2"/>
              <a:buChar char="§"/>
            </a:pPr>
            <a:r>
              <a:rPr lang="en-US" sz="2400" b="0" i="0" dirty="0">
                <a:solidFill>
                  <a:schemeClr val="tx1"/>
                </a:solidFill>
                <a:latin typeface="Calibri"/>
                <a:cs typeface="Calibri"/>
              </a:rPr>
              <a:t>Unemployment Status</a:t>
            </a:r>
          </a:p>
          <a:p>
            <a:pPr marL="787289" lvl="1" indent="-342900" fontAlgn="base">
              <a:lnSpc>
                <a:spcPct val="100000"/>
              </a:lnSpc>
              <a:buClr>
                <a:schemeClr val="accent4"/>
              </a:buClr>
              <a:buFont typeface="Wingdings" panose="05000000000000000000" pitchFamily="2" charset="2"/>
              <a:buChar char="§"/>
            </a:pPr>
            <a:r>
              <a:rPr lang="en-US" sz="2400" dirty="0">
                <a:solidFill>
                  <a:schemeClr val="tx1"/>
                </a:solidFill>
                <a:latin typeface="Calibri"/>
                <a:cs typeface="Calibri"/>
              </a:rPr>
              <a:t>I</a:t>
            </a:r>
            <a:r>
              <a:rPr lang="en-US" sz="2400" b="0" i="0" dirty="0">
                <a:solidFill>
                  <a:schemeClr val="tx1"/>
                </a:solidFill>
                <a:latin typeface="Calibri"/>
                <a:cs typeface="Calibri"/>
              </a:rPr>
              <a:t>n a Pre-apprenticeship with an Articulated Agreement</a:t>
            </a:r>
          </a:p>
          <a:p>
            <a:pPr marL="787289" lvl="1" indent="-342900" fontAlgn="base">
              <a:lnSpc>
                <a:spcPct val="100000"/>
              </a:lnSpc>
              <a:buClr>
                <a:schemeClr val="accent4"/>
              </a:buClr>
              <a:buFont typeface="Wingdings" panose="05000000000000000000" pitchFamily="2" charset="2"/>
              <a:buChar char="§"/>
            </a:pPr>
            <a:r>
              <a:rPr lang="en-US" sz="2400" dirty="0">
                <a:solidFill>
                  <a:schemeClr val="tx1"/>
                </a:solidFill>
                <a:latin typeface="Calibri"/>
                <a:cs typeface="Calibri"/>
              </a:rPr>
              <a:t>T</a:t>
            </a:r>
            <a:r>
              <a:rPr lang="en-US" sz="2400" b="0" i="0" dirty="0">
                <a:solidFill>
                  <a:schemeClr val="tx1"/>
                </a:solidFill>
                <a:latin typeface="Calibri"/>
                <a:cs typeface="Calibri"/>
              </a:rPr>
              <a:t>otal </a:t>
            </a:r>
            <a:r>
              <a:rPr lang="en-US" sz="2400" b="0" i="0" dirty="0" err="1">
                <a:solidFill>
                  <a:schemeClr val="tx1"/>
                </a:solidFill>
                <a:latin typeface="Calibri"/>
                <a:cs typeface="Calibri"/>
              </a:rPr>
              <a:t>Exiters</a:t>
            </a:r>
            <a:endParaRPr lang="en-US" sz="2400" b="0" i="0" dirty="0">
              <a:solidFill>
                <a:schemeClr val="tx1"/>
              </a:solidFill>
              <a:latin typeface="Calibri"/>
              <a:cs typeface="Calibri"/>
            </a:endParaRPr>
          </a:p>
          <a:p>
            <a:pPr marL="342900" indent="-342900" fontAlgn="base">
              <a:lnSpc>
                <a:spcPct val="100000"/>
              </a:lnSpc>
              <a:buClr>
                <a:schemeClr val="accent4"/>
              </a:buClr>
              <a:buFont typeface="Wingdings" panose="05000000000000000000" pitchFamily="2" charset="2"/>
              <a:buChar cha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840230"/>
          </a:xfrm>
          <a:solidFill>
            <a:schemeClr val="accent3"/>
          </a:solidFill>
        </p:spPr>
        <p:txBody>
          <a:bodyPr/>
          <a:lstStyle/>
          <a:p>
            <a:r>
              <a:rPr lang="en-US" sz="3000" b="1" dirty="0">
                <a:solidFill>
                  <a:schemeClr val="bg1"/>
                </a:solidFill>
                <a:latin typeface="Arial"/>
                <a:cs typeface="Arial"/>
              </a:rPr>
              <a:t>Announcements: Logic Values and Revised Specs</a:t>
            </a:r>
            <a:br>
              <a:rPr lang="en-US" sz="3000" b="1" dirty="0">
                <a:solidFill>
                  <a:schemeClr val="bg1"/>
                </a:solidFill>
                <a:latin typeface="Arial"/>
                <a:cs typeface="Arial"/>
              </a:rPr>
            </a:br>
            <a:r>
              <a:rPr lang="en-US" sz="2400" b="1" dirty="0">
                <a:solidFill>
                  <a:schemeClr val="bg1"/>
                </a:solidFill>
                <a:latin typeface="Arial"/>
                <a:cs typeface="Arial"/>
              </a:rPr>
              <a:t>(as of 11.30.2023) (3)</a:t>
            </a:r>
            <a:endParaRPr lang="en-US" sz="3000" b="1" dirty="0">
              <a:solidFill>
                <a:schemeClr val="bg1"/>
              </a:solidFill>
            </a:endParaRP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6</a:t>
            </a:fld>
            <a:endParaRPr lang="en-US"/>
          </a:p>
        </p:txBody>
      </p:sp>
    </p:spTree>
    <p:extLst>
      <p:ext uri="{BB962C8B-B14F-4D97-AF65-F5344CB8AC3E}">
        <p14:creationId xmlns:p14="http://schemas.microsoft.com/office/powerpoint/2010/main" val="2489138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837980" y="1324303"/>
            <a:ext cx="10675731" cy="4549381"/>
          </a:xfrm>
        </p:spPr>
        <p:txBody>
          <a:bodyPr vert="horz" lIns="91440" tIns="45720" rIns="91440" bIns="45720" rtlCol="0" anchor="t">
            <a:noAutofit/>
          </a:bodyPr>
          <a:lstStyle/>
          <a:p>
            <a:pPr fontAlgn="base">
              <a:lnSpc>
                <a:spcPct val="100000"/>
              </a:lnSpc>
              <a:buClr>
                <a:schemeClr val="accent4"/>
              </a:buCl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dirty="0">
                <a:solidFill>
                  <a:schemeClr val="bg1"/>
                </a:solidFill>
                <a:latin typeface="Arial"/>
                <a:cs typeface="Arial"/>
              </a:rPr>
              <a:t>Announcements: Proposed Aggregation Rules</a:t>
            </a:r>
            <a:r>
              <a:rPr lang="en-US" sz="2400" b="1">
                <a:solidFill>
                  <a:schemeClr val="bg1"/>
                </a:solidFill>
                <a:latin typeface="Arial"/>
                <a:cs typeface="Arial"/>
              </a:rPr>
              <a:t> (4)</a:t>
            </a:r>
            <a:endParaRPr lang="en-US" sz="2400" b="1">
              <a:solidFill>
                <a:schemeClr val="bg1"/>
              </a:solidFill>
            </a:endParaRP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7</a:t>
            </a:fld>
            <a:endParaRPr lang="en-US"/>
          </a:p>
        </p:txBody>
      </p:sp>
      <p:graphicFrame>
        <p:nvGraphicFramePr>
          <p:cNvPr id="2" name="Table 1">
            <a:extLst>
              <a:ext uri="{FF2B5EF4-FFF2-40B4-BE49-F238E27FC236}">
                <a16:creationId xmlns:a16="http://schemas.microsoft.com/office/drawing/2014/main" id="{DF06AAB7-A2C4-D433-D2F1-E5DF20B27EFF}"/>
              </a:ext>
            </a:extLst>
          </p:cNvPr>
          <p:cNvGraphicFramePr>
            <a:graphicFrameLocks noGrp="1"/>
          </p:cNvGraphicFramePr>
          <p:nvPr>
            <p:extLst>
              <p:ext uri="{D42A27DB-BD31-4B8C-83A1-F6EECF244321}">
                <p14:modId xmlns:p14="http://schemas.microsoft.com/office/powerpoint/2010/main" val="1993631515"/>
              </p:ext>
            </p:extLst>
          </p:nvPr>
        </p:nvGraphicFramePr>
        <p:xfrm>
          <a:off x="675112" y="1324303"/>
          <a:ext cx="10838599" cy="4549374"/>
        </p:xfrm>
        <a:graphic>
          <a:graphicData uri="http://schemas.openxmlformats.org/drawingml/2006/table">
            <a:tbl>
              <a:tblPr firstRow="1" firstCol="1" bandRow="1"/>
              <a:tblGrid>
                <a:gridCol w="4833276">
                  <a:extLst>
                    <a:ext uri="{9D8B030D-6E8A-4147-A177-3AD203B41FA5}">
                      <a16:colId xmlns:a16="http://schemas.microsoft.com/office/drawing/2014/main" val="180692860"/>
                    </a:ext>
                  </a:extLst>
                </a:gridCol>
                <a:gridCol w="6005323">
                  <a:extLst>
                    <a:ext uri="{9D8B030D-6E8A-4147-A177-3AD203B41FA5}">
                      <a16:colId xmlns:a16="http://schemas.microsoft.com/office/drawing/2014/main" val="13975501"/>
                    </a:ext>
                  </a:extLst>
                </a:gridCol>
              </a:tblGrid>
              <a:tr h="1592281">
                <a:tc>
                  <a:txBody>
                    <a:bodyPr/>
                    <a:lstStyle/>
                    <a:p>
                      <a:pPr marL="0" marR="0">
                        <a:spcBef>
                          <a:spcPts val="0"/>
                        </a:spcBef>
                        <a:spcAft>
                          <a:spcPts val="0"/>
                        </a:spcAft>
                      </a:pPr>
                      <a:r>
                        <a:rPr lang="en-US" sz="2000" dirty="0">
                          <a:effectLst/>
                          <a:latin typeface="Calibri" panose="020F0502020204030204" pitchFamily="34" charset="0"/>
                          <a:ea typeface="Calibri" panose="020F0502020204030204" pitchFamily="34" charset="0"/>
                        </a:rPr>
                        <a:t>Youth and Young Adults, Ages 16-24</a:t>
                      </a:r>
                    </a:p>
                  </a:txBody>
                  <a:tcPr marL="32033" marR="320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rPr>
                        <a:t>Count of UNIQUE RECORDS where (APPRENTICESHIP GRANT NUMBER [PIRL 2920]  is not null) AND (APPRENTICESHIP GRANTS PROGRAM STATUS [PIRL 2914] = 1) AND ((DATE OF PROGRAM ENTRY [PIRL 900] is not null) AND (DATE OF PROGRAM ENTRY [PIRL 900] is within the reporting period) AND (DATE OF PROGRAM EXIT [PIRL 901] is within the reporting period OR DATE OF PROGRAM EXIT [PIRL 901] is null) AND </a:t>
                      </a:r>
                      <a:r>
                        <a:rPr lang="en-US" sz="1200" strike="sngStrike" dirty="0">
                          <a:effectLst/>
                          <a:latin typeface="Calibri" panose="020F0502020204030204" pitchFamily="34" charset="0"/>
                          <a:ea typeface="Calibri" panose="020F0502020204030204" pitchFamily="34" charset="0"/>
                        </a:rPr>
                        <a:t>DATE STARTED APPRENTICESHIP [PIRL 2908</a:t>
                      </a:r>
                      <a:r>
                        <a:rPr lang="en-US" sz="1200" dirty="0">
                          <a:effectLst/>
                          <a:latin typeface="Calibri" panose="020F0502020204030204" pitchFamily="34" charset="0"/>
                          <a:ea typeface="Calibri" panose="020F0502020204030204" pitchFamily="34" charset="0"/>
                        </a:rPr>
                        <a:t>] </a:t>
                      </a:r>
                      <a:r>
                        <a:rPr lang="en-US" sz="1200" dirty="0">
                          <a:solidFill>
                            <a:srgbClr val="FF0000"/>
                          </a:solidFill>
                          <a:effectLst/>
                          <a:latin typeface="Calibri" panose="020F0502020204030204" pitchFamily="34" charset="0"/>
                          <a:ea typeface="Calibri" panose="020F0502020204030204" pitchFamily="34" charset="0"/>
                        </a:rPr>
                        <a:t>DATE OF PROGRAM ENTRY [PIRL 900] - </a:t>
                      </a:r>
                      <a:r>
                        <a:rPr lang="en-US" sz="1200" dirty="0">
                          <a:effectLst/>
                          <a:latin typeface="Calibri" panose="020F0502020204030204" pitchFamily="34" charset="0"/>
                          <a:ea typeface="Calibri" panose="020F0502020204030204" pitchFamily="34" charset="0"/>
                        </a:rPr>
                        <a:t>DATE OF BIRTH [PIRL 200] &gt;= 16 years AND </a:t>
                      </a:r>
                      <a:r>
                        <a:rPr lang="en-US" sz="1200" strike="sngStrike" dirty="0">
                          <a:effectLst/>
                          <a:latin typeface="Calibri" panose="020F0502020204030204" pitchFamily="34" charset="0"/>
                          <a:ea typeface="Calibri" panose="020F0502020204030204" pitchFamily="34" charset="0"/>
                        </a:rPr>
                        <a:t>DATE STARTED APPRENTICESHIP [PIRL 2908] </a:t>
                      </a:r>
                      <a:r>
                        <a:rPr lang="en-US" sz="1200" dirty="0">
                          <a:solidFill>
                            <a:srgbClr val="FF0000"/>
                          </a:solidFill>
                          <a:effectLst/>
                          <a:latin typeface="Calibri" panose="020F0502020204030204" pitchFamily="34" charset="0"/>
                          <a:ea typeface="Calibri" panose="020F0502020204030204" pitchFamily="34" charset="0"/>
                        </a:rPr>
                        <a:t>DATE OF PROGRAM ENTRY [PIRL 900] - </a:t>
                      </a:r>
                      <a:r>
                        <a:rPr lang="en-US" sz="1200" dirty="0">
                          <a:effectLst/>
                          <a:latin typeface="Calibri" panose="020F0502020204030204" pitchFamily="34" charset="0"/>
                          <a:ea typeface="Calibri" panose="020F0502020204030204" pitchFamily="34" charset="0"/>
                        </a:rPr>
                        <a:t>DATE OF BIRTH [PIRL 200] &lt; 25 years))</a:t>
                      </a:r>
                    </a:p>
                  </a:txBody>
                  <a:tcPr marL="32033" marR="320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690489"/>
                  </a:ext>
                </a:extLst>
              </a:tr>
              <a:tr h="1592281">
                <a:tc>
                  <a:txBody>
                    <a:bodyPr/>
                    <a:lstStyle/>
                    <a:p>
                      <a:pPr marL="0" marR="0">
                        <a:spcBef>
                          <a:spcPts val="0"/>
                        </a:spcBef>
                        <a:spcAft>
                          <a:spcPts val="0"/>
                        </a:spcAft>
                      </a:pPr>
                      <a:r>
                        <a:rPr lang="en-US" sz="2000" dirty="0">
                          <a:effectLst/>
                          <a:latin typeface="Calibri" panose="020F0502020204030204" pitchFamily="34" charset="0"/>
                          <a:ea typeface="Calibri" panose="020F0502020204030204" pitchFamily="34" charset="0"/>
                        </a:rPr>
                        <a:t>Adults, Ages 25-54</a:t>
                      </a:r>
                    </a:p>
                  </a:txBody>
                  <a:tcPr marL="32033" marR="320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rPr>
                        <a:t>Count of UNIQUE RECORDS where (APPRENTICESHIP GRANT NUMBER [PIRL 2920] is not null) AND (APPRENTICESHIP GRANTS PROGRAM STATUS [PIRL 2914] = 1) AND ((DATE OF PROGRAM ENTRY [PIRL 900] is not null) AND (DATE OF PROGRAM ENTRY [PIRL 900] is within the reporting period) AND (DATE OF PROGRAM EXIT [PIRL 901] is within the reporting period OR DATE OF PROGRAM EXIT [PIRL 901] is null)) AND ((</a:t>
                      </a:r>
                      <a:r>
                        <a:rPr lang="en-US" sz="1200" strike="sngStrike" dirty="0">
                          <a:effectLst/>
                          <a:latin typeface="Calibri" panose="020F0502020204030204" pitchFamily="34" charset="0"/>
                          <a:ea typeface="Calibri" panose="020F0502020204030204" pitchFamily="34" charset="0"/>
                        </a:rPr>
                        <a:t>DATE STARTED APPRENTICESHIP [PIRL 2908]</a:t>
                      </a:r>
                      <a:r>
                        <a:rPr lang="en-US" sz="1200" dirty="0">
                          <a:solidFill>
                            <a:srgbClr val="FF0000"/>
                          </a:solidFill>
                          <a:effectLst/>
                          <a:latin typeface="Calibri" panose="020F0502020204030204" pitchFamily="34" charset="0"/>
                          <a:ea typeface="Calibri" panose="020F0502020204030204" pitchFamily="34" charset="0"/>
                        </a:rPr>
                        <a:t>DATE OF PROGRAM ENTRY [PIRL 900] -</a:t>
                      </a:r>
                      <a:r>
                        <a:rPr lang="en-US" sz="1200" dirty="0">
                          <a:effectLst/>
                          <a:latin typeface="Calibri" panose="020F0502020204030204" pitchFamily="34" charset="0"/>
                          <a:ea typeface="Calibri" panose="020F0502020204030204" pitchFamily="34" charset="0"/>
                        </a:rPr>
                        <a:t>DATE OF BIRTH [PIRL 200] &gt;= 25 years) AND (</a:t>
                      </a:r>
                      <a:r>
                        <a:rPr lang="en-US" sz="1200" strike="sngStrike" dirty="0">
                          <a:effectLst/>
                          <a:latin typeface="Calibri" panose="020F0502020204030204" pitchFamily="34" charset="0"/>
                          <a:ea typeface="Calibri" panose="020F0502020204030204" pitchFamily="34" charset="0"/>
                        </a:rPr>
                        <a:t>DATE STARTED APPRENTICESHIP [PIRL 2908] </a:t>
                      </a:r>
                      <a:r>
                        <a:rPr lang="en-US" sz="1200" dirty="0">
                          <a:solidFill>
                            <a:srgbClr val="FF0000"/>
                          </a:solidFill>
                          <a:effectLst/>
                          <a:latin typeface="Calibri" panose="020F0502020204030204" pitchFamily="34" charset="0"/>
                          <a:ea typeface="Calibri" panose="020F0502020204030204" pitchFamily="34" charset="0"/>
                        </a:rPr>
                        <a:t>DATE OF PROGRAM ENTRY [PIRL 900] - </a:t>
                      </a:r>
                      <a:r>
                        <a:rPr lang="en-US" sz="1200" dirty="0">
                          <a:effectLst/>
                          <a:latin typeface="Calibri" panose="020F0502020204030204" pitchFamily="34" charset="0"/>
                          <a:ea typeface="Calibri" panose="020F0502020204030204" pitchFamily="34" charset="0"/>
                        </a:rPr>
                        <a:t>DATE OF BIRTH [PIRL 200] &lt; 55 years))</a:t>
                      </a:r>
                    </a:p>
                  </a:txBody>
                  <a:tcPr marL="32033" marR="320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3891475"/>
                  </a:ext>
                </a:extLst>
              </a:tr>
              <a:tr h="1364812">
                <a:tc>
                  <a:txBody>
                    <a:bodyPr/>
                    <a:lstStyle/>
                    <a:p>
                      <a:pPr marL="0" marR="0">
                        <a:spcBef>
                          <a:spcPts val="0"/>
                        </a:spcBef>
                        <a:spcAft>
                          <a:spcPts val="0"/>
                        </a:spcAft>
                      </a:pPr>
                      <a:r>
                        <a:rPr lang="en-US" sz="2000" dirty="0">
                          <a:effectLst/>
                          <a:latin typeface="Calibri" panose="020F0502020204030204" pitchFamily="34" charset="0"/>
                          <a:ea typeface="Calibri" panose="020F0502020204030204" pitchFamily="34" charset="0"/>
                        </a:rPr>
                        <a:t>Older Adults, Ages 55+</a:t>
                      </a:r>
                    </a:p>
                  </a:txBody>
                  <a:tcPr marL="32033" marR="320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rPr>
                        <a:t>Count of UNIQUE RECORDS where (APPRENTICESHIP GRANT NUMBER [PIRL 2920] is not null) AND (APPRENTICESHIP GRANTS PROGRAM STATUS [PIRL 2914] = 1) AND (DATE OF PROGRAM ENTRY [PIRL 900] is not null) AND (DATE OF PROGRAM ENTRY [PIRL 900] is within the reporting period) AND (DATE OF PROGRAM EXIT [PIRL 901] is within the reporting period OR DATE OF PROGRAM EXIT [PIRL 901] is null)) AND ((</a:t>
                      </a:r>
                      <a:r>
                        <a:rPr lang="en-US" sz="1200" strike="sngStrike" dirty="0">
                          <a:effectLst/>
                          <a:latin typeface="Calibri" panose="020F0502020204030204" pitchFamily="34" charset="0"/>
                          <a:ea typeface="Calibri" panose="020F0502020204030204" pitchFamily="34" charset="0"/>
                        </a:rPr>
                        <a:t>DATE STARTED APPRENTICESHIP [PIRL 2908] (WIOA) </a:t>
                      </a:r>
                      <a:r>
                        <a:rPr lang="en-US" sz="1200" dirty="0">
                          <a:solidFill>
                            <a:srgbClr val="FF0000"/>
                          </a:solidFill>
                          <a:effectLst/>
                          <a:latin typeface="Calibri" panose="020F0502020204030204" pitchFamily="34" charset="0"/>
                          <a:ea typeface="Calibri" panose="020F0502020204030204" pitchFamily="34" charset="0"/>
                        </a:rPr>
                        <a:t>DATE OF PROGRAM ENTRY [PIRL 900] - </a:t>
                      </a:r>
                      <a:r>
                        <a:rPr lang="en-US" sz="1200" dirty="0">
                          <a:effectLst/>
                          <a:latin typeface="Calibri" panose="020F0502020204030204" pitchFamily="34" charset="0"/>
                          <a:ea typeface="Calibri" panose="020F0502020204030204" pitchFamily="34" charset="0"/>
                        </a:rPr>
                        <a:t>DATE OF BIRTH [PIRL 200] =&gt; 55 years)</a:t>
                      </a:r>
                    </a:p>
                  </a:txBody>
                  <a:tcPr marL="32033" marR="320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4084480"/>
                  </a:ext>
                </a:extLst>
              </a:tr>
            </a:tbl>
          </a:graphicData>
        </a:graphic>
      </p:graphicFrame>
    </p:spTree>
    <p:extLst>
      <p:ext uri="{BB962C8B-B14F-4D97-AF65-F5344CB8AC3E}">
        <p14:creationId xmlns:p14="http://schemas.microsoft.com/office/powerpoint/2010/main" val="258002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837980" y="1324303"/>
            <a:ext cx="10675731" cy="4549381"/>
          </a:xfrm>
        </p:spPr>
        <p:txBody>
          <a:bodyPr vert="horz" lIns="91440" tIns="45720" rIns="91440" bIns="45720" rtlCol="0" anchor="t">
            <a:noAutofit/>
          </a:bodyPr>
          <a:lstStyle/>
          <a:p>
            <a:pPr fontAlgn="base">
              <a:lnSpc>
                <a:spcPct val="100000"/>
              </a:lnSpc>
              <a:buClr>
                <a:schemeClr val="accent4"/>
              </a:buCl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dirty="0">
                <a:solidFill>
                  <a:schemeClr val="bg1"/>
                </a:solidFill>
                <a:latin typeface="Arial"/>
                <a:cs typeface="Arial"/>
              </a:rPr>
              <a:t>Announcements: Proposed Aggregation Rules </a:t>
            </a:r>
            <a:r>
              <a:rPr lang="en-US" sz="2400" b="1" dirty="0">
                <a:solidFill>
                  <a:schemeClr val="bg1"/>
                </a:solidFill>
                <a:latin typeface="Arial"/>
                <a:cs typeface="Arial"/>
              </a:rPr>
              <a:t>(5)</a:t>
            </a:r>
            <a:endParaRPr lang="en-US" sz="2400" b="1" dirty="0">
              <a:solidFill>
                <a:schemeClr val="bg1"/>
              </a:solidFill>
            </a:endParaRP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8</a:t>
            </a:fld>
            <a:endParaRPr lang="en-US"/>
          </a:p>
        </p:txBody>
      </p:sp>
      <p:graphicFrame>
        <p:nvGraphicFramePr>
          <p:cNvPr id="2" name="Table 1">
            <a:extLst>
              <a:ext uri="{FF2B5EF4-FFF2-40B4-BE49-F238E27FC236}">
                <a16:creationId xmlns:a16="http://schemas.microsoft.com/office/drawing/2014/main" id="{DF06AAB7-A2C4-D433-D2F1-E5DF20B27EFF}"/>
              </a:ext>
            </a:extLst>
          </p:cNvPr>
          <p:cNvGraphicFramePr>
            <a:graphicFrameLocks noGrp="1"/>
          </p:cNvGraphicFramePr>
          <p:nvPr>
            <p:extLst>
              <p:ext uri="{D42A27DB-BD31-4B8C-83A1-F6EECF244321}">
                <p14:modId xmlns:p14="http://schemas.microsoft.com/office/powerpoint/2010/main" val="4254115850"/>
              </p:ext>
            </p:extLst>
          </p:nvPr>
        </p:nvGraphicFramePr>
        <p:xfrm>
          <a:off x="675112" y="1207262"/>
          <a:ext cx="10838599" cy="4693920"/>
        </p:xfrm>
        <a:graphic>
          <a:graphicData uri="http://schemas.openxmlformats.org/drawingml/2006/table">
            <a:tbl>
              <a:tblPr firstRow="1" firstCol="1" bandRow="1"/>
              <a:tblGrid>
                <a:gridCol w="4833276">
                  <a:extLst>
                    <a:ext uri="{9D8B030D-6E8A-4147-A177-3AD203B41FA5}">
                      <a16:colId xmlns:a16="http://schemas.microsoft.com/office/drawing/2014/main" val="180692860"/>
                    </a:ext>
                  </a:extLst>
                </a:gridCol>
                <a:gridCol w="6005323">
                  <a:extLst>
                    <a:ext uri="{9D8B030D-6E8A-4147-A177-3AD203B41FA5}">
                      <a16:colId xmlns:a16="http://schemas.microsoft.com/office/drawing/2014/main" val="13975501"/>
                    </a:ext>
                  </a:extLst>
                </a:gridCol>
              </a:tblGrid>
              <a:tr h="2334524">
                <a:tc>
                  <a:txBody>
                    <a:bodyPr/>
                    <a:lstStyle/>
                    <a:p>
                      <a:pPr marL="0" marR="0">
                        <a:spcBef>
                          <a:spcPts val="0"/>
                        </a:spcBef>
                        <a:spcAft>
                          <a:spcPts val="0"/>
                        </a:spcAft>
                      </a:pPr>
                      <a:r>
                        <a:rPr lang="en-US" sz="2000" dirty="0">
                          <a:effectLst/>
                          <a:latin typeface="Calibri" panose="020F0502020204030204" pitchFamily="34" charset="0"/>
                          <a:ea typeface="Calibri" panose="020F0502020204030204" pitchFamily="34" charset="0"/>
                        </a:rPr>
                        <a:t>Youth, Ages 16-18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Calibri" panose="020F0502020204030204" pitchFamily="34" charset="0"/>
                          <a:ea typeface="Calibri" panose="020F0502020204030204" pitchFamily="34" charset="0"/>
                        </a:rPr>
                        <a:t>Count of UNIQUE RECORDS where (APPRENTICESHIP GRANT NUMBER [PIRL 2920] is not null) AND</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(APPRENTICESHIP GRANTS PROGRAM STATUS [PIRL 2914] = 1)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(DATE OF PROGRAM ENTRY [PIRL 900] is &lt;= end of the report period)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(DATE OF PROGRAM ENTRY [PIRL 900] is within the reporting period)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(DATE OF PROGRAM EXIT [PIRL 901] is &lt;= the end of the reporting period) OR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(DATE OF PROGRAM EXIT [PIRL 901] is null)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a:t>
                      </a:r>
                      <a:r>
                        <a:rPr lang="en-US" sz="1400" strike="sngStrike" dirty="0">
                          <a:effectLst/>
                          <a:latin typeface="Calibri" panose="020F0502020204030204" pitchFamily="34" charset="0"/>
                          <a:ea typeface="Calibri" panose="020F0502020204030204" pitchFamily="34" charset="0"/>
                        </a:rPr>
                        <a:t>DATE STARTED APPRENTICESHIP [PIRL 2908] </a:t>
                      </a:r>
                      <a:r>
                        <a:rPr lang="en-US" sz="1400" dirty="0">
                          <a:solidFill>
                            <a:srgbClr val="FF0000"/>
                          </a:solidFill>
                          <a:effectLst/>
                          <a:latin typeface="Calibri" panose="020F0502020204030204" pitchFamily="34" charset="0"/>
                          <a:ea typeface="Calibri" panose="020F0502020204030204" pitchFamily="34" charset="0"/>
                        </a:rPr>
                        <a:t>DATE OF PROGRAM ENTRY [PIRL 900] - </a:t>
                      </a:r>
                      <a:r>
                        <a:rPr lang="en-US" sz="1400" dirty="0">
                          <a:effectLst/>
                          <a:latin typeface="Calibri" panose="020F0502020204030204" pitchFamily="34" charset="0"/>
                          <a:ea typeface="Calibri" panose="020F0502020204030204" pitchFamily="34" charset="0"/>
                        </a:rPr>
                        <a:t>DATE OF BIRTH [PIRL 200] &gt;=16 years)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a:t>
                      </a:r>
                      <a:r>
                        <a:rPr lang="en-US" sz="1400" strike="sngStrike" dirty="0">
                          <a:effectLst/>
                          <a:latin typeface="Calibri" panose="020F0502020204030204" pitchFamily="34" charset="0"/>
                          <a:ea typeface="Calibri" panose="020F0502020204030204" pitchFamily="34" charset="0"/>
                        </a:rPr>
                        <a:t>DATE STARTED APPRENTICESHIP [PIRL 2908]</a:t>
                      </a:r>
                      <a:r>
                        <a:rPr lang="en-US" sz="1400" dirty="0">
                          <a:effectLst/>
                          <a:latin typeface="Calibri" panose="020F0502020204030204" pitchFamily="34" charset="0"/>
                          <a:ea typeface="Calibri" panose="020F0502020204030204" pitchFamily="34" charset="0"/>
                        </a:rPr>
                        <a:t>  </a:t>
                      </a:r>
                      <a:r>
                        <a:rPr lang="en-US" sz="1400" dirty="0">
                          <a:solidFill>
                            <a:srgbClr val="FF0000"/>
                          </a:solidFill>
                          <a:effectLst/>
                          <a:latin typeface="Calibri" panose="020F0502020204030204" pitchFamily="34" charset="0"/>
                          <a:ea typeface="Calibri" panose="020F0502020204030204" pitchFamily="34" charset="0"/>
                        </a:rPr>
                        <a:t>DATE OF PROGRAM ENTRY [PIRL 900] - </a:t>
                      </a:r>
                      <a:r>
                        <a:rPr lang="en-US" sz="1400" dirty="0">
                          <a:effectLst/>
                          <a:latin typeface="Calibri" panose="020F0502020204030204" pitchFamily="34" charset="0"/>
                          <a:ea typeface="Calibri" panose="020F0502020204030204" pitchFamily="34" charset="0"/>
                        </a:rPr>
                        <a:t>DATE OF BIRTH [PIRL 200] &lt;19 years))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690489"/>
                  </a:ext>
                </a:extLst>
              </a:tr>
              <a:tr h="2274689">
                <a:tc>
                  <a:txBody>
                    <a:bodyPr/>
                    <a:lstStyle/>
                    <a:p>
                      <a:pPr marL="0" marR="0">
                        <a:spcBef>
                          <a:spcPts val="0"/>
                        </a:spcBef>
                        <a:spcAft>
                          <a:spcPts val="0"/>
                        </a:spcAft>
                      </a:pPr>
                      <a:r>
                        <a:rPr lang="en-US" sz="2000" dirty="0">
                          <a:effectLst/>
                          <a:latin typeface="Calibri" panose="020F0502020204030204" pitchFamily="34" charset="0"/>
                          <a:ea typeface="Calibri" panose="020F0502020204030204" pitchFamily="34" charset="0"/>
                        </a:rPr>
                        <a:t>Youth, Ages 19-24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Calibri" panose="020F0502020204030204" pitchFamily="34" charset="0"/>
                          <a:ea typeface="Calibri" panose="020F0502020204030204" pitchFamily="34" charset="0"/>
                        </a:rPr>
                        <a:t>Count of UNIQUE RECORDS where (APPRENTICESHIP GRANT NUMBER [PIRL 2920] is not null) AND</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(APPRENTICESHIP GRANTS PROGRAM STATUS [PIRL 2914] = 1)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 (DATE OF PROGRAM ENTRY [PIRL 900] is &lt;= end of the report period)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(DATE OF PROGRAM ENTRY [PIRL 900] is within the reporting period)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(DATE OF PROGRAM EXIT [PIRL 901] is &lt;= the end of the reporting period) OR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(DATE OF PROGRAM EXIT [PIRL 901] is null)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a:t>
                      </a:r>
                      <a:r>
                        <a:rPr lang="en-US" sz="1400" strike="sngStrike" dirty="0">
                          <a:effectLst/>
                          <a:latin typeface="Calibri" panose="020F0502020204030204" pitchFamily="34" charset="0"/>
                          <a:ea typeface="Calibri" panose="020F0502020204030204" pitchFamily="34" charset="0"/>
                        </a:rPr>
                        <a:t>DATE STARTED APPRENTICESHIP [PIRL 2908] </a:t>
                      </a:r>
                      <a:r>
                        <a:rPr lang="en-US" sz="1400" dirty="0">
                          <a:solidFill>
                            <a:srgbClr val="FF0000"/>
                          </a:solidFill>
                          <a:effectLst/>
                          <a:latin typeface="Calibri" panose="020F0502020204030204" pitchFamily="34" charset="0"/>
                          <a:ea typeface="Calibri" panose="020F0502020204030204" pitchFamily="34" charset="0"/>
                        </a:rPr>
                        <a:t>DATE OF PROGRAM ENTRY [PIRL 900] - </a:t>
                      </a:r>
                      <a:r>
                        <a:rPr lang="en-US" sz="1400" dirty="0">
                          <a:effectLst/>
                          <a:latin typeface="Calibri" panose="020F0502020204030204" pitchFamily="34" charset="0"/>
                          <a:ea typeface="Calibri" panose="020F0502020204030204" pitchFamily="34" charset="0"/>
                        </a:rPr>
                        <a:t>DATE OF BIRTH [PIRL 200] &gt;=19 years) AND </a:t>
                      </a:r>
                      <a:br>
                        <a:rPr lang="en-US" sz="1400" dirty="0">
                          <a:effectLst/>
                          <a:latin typeface="Calibri" panose="020F0502020204030204" pitchFamily="34" charset="0"/>
                          <a:ea typeface="Calibri" panose="020F0502020204030204" pitchFamily="34" charset="0"/>
                        </a:rPr>
                      </a:br>
                      <a:r>
                        <a:rPr lang="en-US" sz="1400" dirty="0">
                          <a:effectLst/>
                          <a:latin typeface="Calibri" panose="020F0502020204030204" pitchFamily="34" charset="0"/>
                          <a:ea typeface="Calibri" panose="020F0502020204030204" pitchFamily="34" charset="0"/>
                        </a:rPr>
                        <a:t>(</a:t>
                      </a:r>
                      <a:r>
                        <a:rPr lang="en-US" sz="1400" strike="sngStrike" dirty="0">
                          <a:effectLst/>
                          <a:latin typeface="Calibri" panose="020F0502020204030204" pitchFamily="34" charset="0"/>
                          <a:ea typeface="Calibri" panose="020F0502020204030204" pitchFamily="34" charset="0"/>
                        </a:rPr>
                        <a:t>DATE STARTED APPRENTICESHIP [PIRL 2908] </a:t>
                      </a:r>
                      <a:r>
                        <a:rPr lang="en-US" sz="1400" dirty="0">
                          <a:solidFill>
                            <a:srgbClr val="FF0000"/>
                          </a:solidFill>
                          <a:effectLst/>
                          <a:latin typeface="Calibri" panose="020F0502020204030204" pitchFamily="34" charset="0"/>
                          <a:ea typeface="Calibri" panose="020F0502020204030204" pitchFamily="34" charset="0"/>
                        </a:rPr>
                        <a:t>DATE OF PROGRAM ENTRY [PIRL 900] - </a:t>
                      </a:r>
                      <a:r>
                        <a:rPr lang="en-US" sz="1400" dirty="0">
                          <a:effectLst/>
                          <a:latin typeface="Calibri" panose="020F0502020204030204" pitchFamily="34" charset="0"/>
                          <a:ea typeface="Calibri" panose="020F0502020204030204" pitchFamily="34" charset="0"/>
                        </a:rPr>
                        <a:t>DATE OF BIRTH [PIRL 200] &lt;25 years)</a:t>
                      </a:r>
                      <a:r>
                        <a:rPr lang="en-US" sz="1400" strike="sngStrike" dirty="0">
                          <a:effectLst/>
                          <a:latin typeface="Calibri" panose="020F0502020204030204" pitchFamily="34" charset="0"/>
                          <a:ea typeface="Calibri" panose="020F0502020204030204" pitchFamily="34" charset="0"/>
                        </a:rPr>
                        <a:t>)</a:t>
                      </a:r>
                      <a:endParaRPr lang="en-US" sz="14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3891475"/>
                  </a:ext>
                </a:extLst>
              </a:tr>
            </a:tbl>
          </a:graphicData>
        </a:graphic>
      </p:graphicFrame>
    </p:spTree>
    <p:extLst>
      <p:ext uri="{BB962C8B-B14F-4D97-AF65-F5344CB8AC3E}">
        <p14:creationId xmlns:p14="http://schemas.microsoft.com/office/powerpoint/2010/main" val="3124969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675112" y="1234759"/>
            <a:ext cx="8724551" cy="1796803"/>
          </a:xfrm>
        </p:spPr>
        <p:txBody>
          <a:bodyPr vert="horz" lIns="91440" tIns="45720" rIns="91440" bIns="45720" rtlCol="0" anchor="t">
            <a:noAutofit/>
          </a:bodyPr>
          <a:lstStyle/>
          <a:p>
            <a:pPr algn="l" rtl="0" fontAlgn="base">
              <a:lnSpc>
                <a:spcPct val="100000"/>
              </a:lnSpc>
              <a:buClr>
                <a:schemeClr val="accent3"/>
              </a:buClr>
            </a:pPr>
            <a:r>
              <a:rPr lang="en-US" sz="2800" b="1" i="0">
                <a:solidFill>
                  <a:srgbClr val="000000"/>
                </a:solidFill>
                <a:effectLst/>
                <a:latin typeface="Calibri" panose="020F0502020204030204" pitchFamily="34" charset="0"/>
                <a:cs typeface="Calibri" panose="020F0502020204030204" pitchFamily="34" charset="0"/>
              </a:rPr>
              <a:t>WIPS Newsletter Contents:</a:t>
            </a:r>
          </a:p>
          <a:p>
            <a:pPr marL="342900" indent="-342900" algn="l" rtl="0" fontAlgn="base">
              <a:lnSpc>
                <a:spcPct val="100000"/>
              </a:lnSpc>
              <a:buClr>
                <a:schemeClr val="accent3"/>
              </a:buClr>
              <a:buFont typeface="Wingdings" panose="05000000000000000000" pitchFamily="2" charset="2"/>
              <a:buChar char="§"/>
            </a:pPr>
            <a:r>
              <a:rPr lang="en-US" sz="2400" b="0" i="0">
                <a:solidFill>
                  <a:srgbClr val="000000"/>
                </a:solidFill>
                <a:effectLst/>
                <a:latin typeface="Calibri" panose="020F0502020204030204" pitchFamily="34" charset="0"/>
                <a:cs typeface="Calibri" panose="020F0502020204030204" pitchFamily="34" charset="0"/>
              </a:rPr>
              <a:t>Updates</a:t>
            </a:r>
          </a:p>
          <a:p>
            <a:pPr marL="342900" indent="-342900" algn="l" rtl="0" fontAlgn="base">
              <a:lnSpc>
                <a:spcPct val="100000"/>
              </a:lnSpc>
              <a:buClr>
                <a:schemeClr val="accent3"/>
              </a:buClr>
              <a:buFont typeface="Wingdings" panose="05000000000000000000" pitchFamily="2" charset="2"/>
              <a:buChar char="§"/>
            </a:pPr>
            <a:r>
              <a:rPr lang="en-US" sz="2400">
                <a:solidFill>
                  <a:srgbClr val="000000"/>
                </a:solidFill>
                <a:latin typeface="Calibri" panose="020F0502020204030204" pitchFamily="34" charset="0"/>
                <a:cs typeface="Calibri" panose="020F0502020204030204" pitchFamily="34" charset="0"/>
              </a:rPr>
              <a:t>News</a:t>
            </a:r>
          </a:p>
          <a:p>
            <a:pPr marL="342900" indent="-342900" algn="l" rtl="0" fontAlgn="base">
              <a:lnSpc>
                <a:spcPct val="100000"/>
              </a:lnSpc>
              <a:buClr>
                <a:schemeClr val="accent3"/>
              </a:buClr>
              <a:buFont typeface="Wingdings" panose="05000000000000000000" pitchFamily="2" charset="2"/>
              <a:buChar char="§"/>
            </a:pPr>
            <a:r>
              <a:rPr lang="en-US" sz="2400" b="0" i="0">
                <a:solidFill>
                  <a:srgbClr val="000000"/>
                </a:solidFill>
                <a:effectLst/>
                <a:latin typeface="Calibri" panose="020F0502020204030204" pitchFamily="34" charset="0"/>
                <a:cs typeface="Calibri" panose="020F0502020204030204" pitchFamily="34" charset="0"/>
              </a:rPr>
              <a:t>Reminders</a:t>
            </a:r>
          </a:p>
          <a:p>
            <a:pPr marL="342900" indent="-342900" algn="l" rtl="0" fontAlgn="base">
              <a:lnSpc>
                <a:spcPct val="100000"/>
              </a:lnSpc>
              <a:buFont typeface="Wingdings" panose="05000000000000000000" pitchFamily="2" charset="2"/>
              <a:buChar char="§"/>
            </a:pPr>
            <a:endParaRPr lang="en-US" sz="2400" b="0" i="0">
              <a:solidFill>
                <a:srgbClr val="000000"/>
              </a:solidFill>
              <a:effectLst/>
              <a:latin typeface="Arial" panose="020B0604020202020204" pitchFamily="34" charset="0"/>
            </a:endParaRPr>
          </a:p>
          <a:p>
            <a:pPr algn="l" rtl="0" fontAlgn="base">
              <a:lnSpc>
                <a:spcPct val="100000"/>
              </a:lnSpc>
            </a:pPr>
            <a:endParaRPr lang="en-US" sz="2400" b="0" i="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dirty="0">
                <a:solidFill>
                  <a:schemeClr val="bg1"/>
                </a:solidFill>
                <a:latin typeface="Arial"/>
                <a:cs typeface="Arial"/>
              </a:rPr>
              <a:t> </a:t>
            </a:r>
            <a:r>
              <a:rPr lang="en-US" sz="3000" b="1" dirty="0">
                <a:solidFill>
                  <a:schemeClr val="bg1"/>
                </a:solidFill>
                <a:latin typeface="Arial"/>
                <a:cs typeface="Arial"/>
              </a:rPr>
              <a:t>Announcements: WIPS Newsletter </a:t>
            </a:r>
            <a:r>
              <a:rPr lang="en-US" sz="2400" b="1" dirty="0">
                <a:solidFill>
                  <a:schemeClr val="bg1"/>
                </a:solidFill>
                <a:latin typeface="Arial"/>
                <a:cs typeface="Arial"/>
              </a:rPr>
              <a:t>(6)</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9</a:t>
            </a:fld>
            <a:endParaRPr lang="en-US"/>
          </a:p>
        </p:txBody>
      </p:sp>
      <p:pic>
        <p:nvPicPr>
          <p:cNvPr id="2" name="Picture 1" descr="Graphical user interface, text, application&#10;&#10;Description automatically generated">
            <a:extLst>
              <a:ext uri="{FF2B5EF4-FFF2-40B4-BE49-F238E27FC236}">
                <a16:creationId xmlns:a16="http://schemas.microsoft.com/office/drawing/2014/main" id="{6405676C-5EA5-9EB6-FACB-20B1281AD1DE}"/>
              </a:ext>
            </a:extLst>
          </p:cNvPr>
          <p:cNvPicPr>
            <a:picLocks noChangeAspect="1"/>
          </p:cNvPicPr>
          <p:nvPr/>
        </p:nvPicPr>
        <p:blipFill rotWithShape="1">
          <a:blip r:embed="rId3"/>
          <a:srcRect l="33949" t="3988" r="33726" b="4843"/>
          <a:stretch/>
        </p:blipFill>
        <p:spPr bwMode="auto">
          <a:xfrm>
            <a:off x="5029475" y="1224304"/>
            <a:ext cx="5007242" cy="3017520"/>
          </a:xfrm>
          <a:prstGeom prst="rect">
            <a:avLst/>
          </a:prstGeom>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4" name="Picture 3" descr="Graphical user interface, website&#10;&#10;Description automatically generated">
            <a:extLst>
              <a:ext uri="{FF2B5EF4-FFF2-40B4-BE49-F238E27FC236}">
                <a16:creationId xmlns:a16="http://schemas.microsoft.com/office/drawing/2014/main" id="{0169F404-C375-1DD1-580F-CBF552F97BDF}"/>
              </a:ext>
            </a:extLst>
          </p:cNvPr>
          <p:cNvPicPr>
            <a:picLocks noChangeAspect="1"/>
          </p:cNvPicPr>
          <p:nvPr/>
        </p:nvPicPr>
        <p:blipFill rotWithShape="1">
          <a:blip r:embed="rId4"/>
          <a:srcRect l="38611" t="11880" r="40620" b="5684"/>
          <a:stretch/>
        </p:blipFill>
        <p:spPr bwMode="auto">
          <a:xfrm>
            <a:off x="7517850" y="2895973"/>
            <a:ext cx="4054583" cy="3017520"/>
          </a:xfrm>
          <a:prstGeom prst="rect">
            <a:avLst/>
          </a:prstGeom>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54245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675112" y="1234759"/>
            <a:ext cx="8724551" cy="1796803"/>
          </a:xfrm>
        </p:spPr>
        <p:txBody>
          <a:bodyPr vert="horz" lIns="91440" tIns="45720" rIns="91440" bIns="45720" rtlCol="0" anchor="t">
            <a:noAutofit/>
          </a:bodyPr>
          <a:lstStyle/>
          <a:p>
            <a:pPr algn="l" rtl="0" fontAlgn="base">
              <a:lnSpc>
                <a:spcPct val="100000"/>
              </a:lnSpc>
              <a:buClr>
                <a:schemeClr val="accent3"/>
              </a:buClr>
            </a:pPr>
            <a:r>
              <a:rPr lang="en-US" sz="2800" b="1" i="0" dirty="0">
                <a:solidFill>
                  <a:srgbClr val="000000"/>
                </a:solidFill>
                <a:effectLst/>
                <a:latin typeface="Calibri" panose="020F0502020204030204" pitchFamily="34" charset="0"/>
                <a:cs typeface="Calibri" panose="020F0502020204030204" pitchFamily="34" charset="0"/>
              </a:rPr>
              <a:t>WIPS Newsletter Contents:</a:t>
            </a:r>
          </a:p>
          <a:p>
            <a:pPr marL="342900" indent="-342900" algn="l" rtl="0" fontAlgn="base">
              <a:lnSpc>
                <a:spcPct val="100000"/>
              </a:lnSpc>
              <a:buClr>
                <a:schemeClr val="accent3"/>
              </a:buClr>
              <a:buFont typeface="Wingdings" panose="05000000000000000000" pitchFamily="2" charset="2"/>
              <a:buChar char="§"/>
            </a:pPr>
            <a:r>
              <a:rPr lang="en-US" sz="2400" b="0" i="0" dirty="0">
                <a:solidFill>
                  <a:srgbClr val="000000"/>
                </a:solidFill>
                <a:effectLst/>
                <a:latin typeface="Calibri" panose="020F0502020204030204" pitchFamily="34" charset="0"/>
                <a:cs typeface="Calibri" panose="020F0502020204030204" pitchFamily="34" charset="0"/>
              </a:rPr>
              <a:t>Updates</a:t>
            </a:r>
          </a:p>
          <a:p>
            <a:pPr marL="342900" indent="-342900" algn="l" rtl="0" fontAlgn="base">
              <a:lnSpc>
                <a:spcPct val="100000"/>
              </a:lnSpc>
              <a:buClr>
                <a:schemeClr val="accent3"/>
              </a:buClr>
              <a:buFont typeface="Wingdings" panose="05000000000000000000" pitchFamily="2" charset="2"/>
              <a:buChar char="§"/>
            </a:pPr>
            <a:r>
              <a:rPr lang="en-US" sz="2400" dirty="0">
                <a:solidFill>
                  <a:srgbClr val="000000"/>
                </a:solidFill>
                <a:latin typeface="Calibri" panose="020F0502020204030204" pitchFamily="34" charset="0"/>
                <a:cs typeface="Calibri" panose="020F0502020204030204" pitchFamily="34" charset="0"/>
              </a:rPr>
              <a:t>News</a:t>
            </a:r>
          </a:p>
          <a:p>
            <a:pPr marL="342900" indent="-342900" algn="l" rtl="0" fontAlgn="base">
              <a:lnSpc>
                <a:spcPct val="100000"/>
              </a:lnSpc>
              <a:buClr>
                <a:schemeClr val="accent3"/>
              </a:buClr>
              <a:buFont typeface="Wingdings" panose="05000000000000000000" pitchFamily="2" charset="2"/>
              <a:buChar char="§"/>
            </a:pPr>
            <a:r>
              <a:rPr lang="en-US" sz="2400" b="0" i="0" dirty="0">
                <a:solidFill>
                  <a:srgbClr val="000000"/>
                </a:solidFill>
                <a:effectLst/>
                <a:latin typeface="Calibri" panose="020F0502020204030204" pitchFamily="34" charset="0"/>
                <a:cs typeface="Calibri" panose="020F0502020204030204" pitchFamily="34" charset="0"/>
              </a:rPr>
              <a:t>Reminders</a:t>
            </a:r>
          </a:p>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dirty="0">
                <a:solidFill>
                  <a:schemeClr val="bg1"/>
                </a:solidFill>
                <a:latin typeface="Arial"/>
                <a:cs typeface="Arial"/>
              </a:rPr>
              <a:t> </a:t>
            </a:r>
            <a:r>
              <a:rPr lang="en-US" sz="3000" b="1" dirty="0">
                <a:solidFill>
                  <a:schemeClr val="bg1"/>
                </a:solidFill>
                <a:latin typeface="Arial"/>
                <a:cs typeface="Arial"/>
              </a:rPr>
              <a:t>Announcements: WIPS Newsletter </a:t>
            </a:r>
            <a:r>
              <a:rPr lang="en-US" sz="2400" b="1" dirty="0">
                <a:solidFill>
                  <a:schemeClr val="bg1"/>
                </a:solidFill>
                <a:latin typeface="Arial"/>
                <a:cs typeface="Arial"/>
              </a:rPr>
              <a:t>(6)</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10</a:t>
            </a:fld>
            <a:endParaRPr lang="en-US"/>
          </a:p>
        </p:txBody>
      </p:sp>
      <p:pic>
        <p:nvPicPr>
          <p:cNvPr id="2" name="Picture 1" descr="Graphical user interface, text, application&#10;&#10;Description automatically generated">
            <a:extLst>
              <a:ext uri="{FF2B5EF4-FFF2-40B4-BE49-F238E27FC236}">
                <a16:creationId xmlns:a16="http://schemas.microsoft.com/office/drawing/2014/main" id="{6405676C-5EA5-9EB6-FACB-20B1281AD1DE}"/>
              </a:ext>
            </a:extLst>
          </p:cNvPr>
          <p:cNvPicPr>
            <a:picLocks noChangeAspect="1"/>
          </p:cNvPicPr>
          <p:nvPr/>
        </p:nvPicPr>
        <p:blipFill rotWithShape="1">
          <a:blip r:embed="rId3"/>
          <a:srcRect l="33949" t="3988" r="33726" b="4843"/>
          <a:stretch/>
        </p:blipFill>
        <p:spPr bwMode="auto">
          <a:xfrm>
            <a:off x="5029475" y="1224304"/>
            <a:ext cx="5007242" cy="3017520"/>
          </a:xfrm>
          <a:prstGeom prst="rect">
            <a:avLst/>
          </a:prstGeom>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4" name="Picture 3" descr="Graphical user interface, website&#10;&#10;Description automatically generated">
            <a:extLst>
              <a:ext uri="{FF2B5EF4-FFF2-40B4-BE49-F238E27FC236}">
                <a16:creationId xmlns:a16="http://schemas.microsoft.com/office/drawing/2014/main" id="{0169F404-C375-1DD1-580F-CBF552F97BDF}"/>
              </a:ext>
            </a:extLst>
          </p:cNvPr>
          <p:cNvPicPr>
            <a:picLocks noChangeAspect="1"/>
          </p:cNvPicPr>
          <p:nvPr/>
        </p:nvPicPr>
        <p:blipFill rotWithShape="1">
          <a:blip r:embed="rId4"/>
          <a:srcRect l="38611" t="11880" r="40620" b="5684"/>
          <a:stretch/>
        </p:blipFill>
        <p:spPr bwMode="auto">
          <a:xfrm>
            <a:off x="7517850" y="2895973"/>
            <a:ext cx="4054583" cy="3017520"/>
          </a:xfrm>
          <a:prstGeom prst="rect">
            <a:avLst/>
          </a:prstGeom>
          <a:ln>
            <a:solidFill>
              <a:schemeClr val="tx1"/>
            </a:solidFill>
          </a:ln>
          <a:extLst>
            <a:ext uri="{53640926-AAD7-44D8-BBD7-CCE9431645EC}">
              <a14:shadowObscured xmlns:a14="http://schemas.microsoft.com/office/drawing/2010/main"/>
            </a:ext>
          </a:extLst>
        </p:spPr>
      </p:pic>
      <p:sp>
        <p:nvSpPr>
          <p:cNvPr id="6" name="Content Placeholder 2">
            <a:extLst>
              <a:ext uri="{FF2B5EF4-FFF2-40B4-BE49-F238E27FC236}">
                <a16:creationId xmlns:a16="http://schemas.microsoft.com/office/drawing/2014/main" id="{57DB90B8-6C33-63DE-05AB-C8FD2DD3A133}"/>
              </a:ext>
            </a:extLst>
          </p:cNvPr>
          <p:cNvSpPr txBox="1">
            <a:spLocks/>
          </p:cNvSpPr>
          <p:nvPr/>
        </p:nvSpPr>
        <p:spPr>
          <a:xfrm>
            <a:off x="675113" y="4402247"/>
            <a:ext cx="5304448" cy="1796803"/>
          </a:xfrm>
          <a:prstGeom prst="rect">
            <a:avLst/>
          </a:prstGeom>
        </p:spPr>
        <p:txBody>
          <a:bodyPr vert="horz" lIns="91440" tIns="45720" rIns="91440" bIns="45720" rtlCol="0" anchor="t">
            <a:noAutofit/>
          </a:bodyPr>
          <a:lstStyle>
            <a:lvl1pPr marL="0" indent="0" algn="l" defTabSz="914126" rtl="0" eaLnBrk="1" latinLnBrk="0" hangingPunct="1">
              <a:lnSpc>
                <a:spcPct val="120000"/>
              </a:lnSpc>
              <a:spcBef>
                <a:spcPts val="1200"/>
              </a:spcBef>
              <a:buFont typeface="Arial" panose="020B0604020202020204" pitchFamily="34" charset="0"/>
              <a:buNone/>
              <a:defRPr sz="14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44389" indent="-311072" algn="l" defTabSz="914126" rtl="0" eaLnBrk="1" latinLnBrk="0" hangingPunct="1">
              <a:lnSpc>
                <a:spcPct val="120000"/>
              </a:lnSpc>
              <a:spcBef>
                <a:spcPts val="1200"/>
              </a:spcBef>
              <a:buClrTx/>
              <a:buSzPct val="100000"/>
              <a:buFont typeface="Arial" panose="020B0604020202020204" pitchFamily="34" charset="0"/>
              <a:buChar char="•"/>
              <a:tabLst/>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120000"/>
              </a:lnSpc>
              <a:spcBef>
                <a:spcPts val="12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bg2"/>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bg2"/>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fontAlgn="base">
              <a:lnSpc>
                <a:spcPct val="100000"/>
              </a:lnSpc>
              <a:spcAft>
                <a:spcPts val="0"/>
              </a:spcAft>
              <a:buClr>
                <a:schemeClr val="accent3"/>
              </a:buClr>
            </a:pPr>
            <a:r>
              <a:rPr lang="en-US" sz="2800" b="1" dirty="0">
                <a:solidFill>
                  <a:srgbClr val="000000"/>
                </a:solidFill>
                <a:latin typeface="Calibri" panose="020F0502020204030204" pitchFamily="34" charset="0"/>
                <a:cs typeface="Calibri" panose="020F0502020204030204" pitchFamily="34" charset="0"/>
              </a:rPr>
              <a:t>	</a:t>
            </a:r>
          </a:p>
          <a:p>
            <a:pPr fontAlgn="base">
              <a:lnSpc>
                <a:spcPct val="100000"/>
              </a:lnSpc>
              <a:spcAft>
                <a:spcPts val="0"/>
              </a:spcAft>
              <a:buClr>
                <a:schemeClr val="accent3"/>
              </a:buClr>
            </a:pPr>
            <a:r>
              <a:rPr lang="en-US" sz="4000" b="1" dirty="0">
                <a:solidFill>
                  <a:srgbClr val="FF0000"/>
                </a:solidFill>
                <a:latin typeface="Calibri" panose="020F0502020204030204" pitchFamily="34" charset="0"/>
                <a:cs typeface="Calibri" panose="020F0502020204030204" pitchFamily="34" charset="0"/>
              </a:rPr>
              <a:t>NEW Newsletter</a:t>
            </a:r>
            <a:endParaRPr lang="en-US" sz="2400" dirty="0">
              <a:solidFill>
                <a:srgbClr val="FF0000"/>
              </a:solidFill>
              <a:latin typeface="Calibri" panose="020F0502020204030204" pitchFamily="34" charset="0"/>
              <a:cs typeface="Calibri" panose="020F0502020204030204" pitchFamily="34" charset="0"/>
            </a:endParaRPr>
          </a:p>
          <a:p>
            <a:pPr marL="342900" indent="-342900" fontAlgn="base">
              <a:lnSpc>
                <a:spcPct val="100000"/>
              </a:lnSpc>
              <a:spcAft>
                <a:spcPts val="0"/>
              </a:spcAft>
              <a:buFont typeface="Wingdings" panose="05000000000000000000" pitchFamily="2" charset="2"/>
              <a:buChar char="§"/>
            </a:pPr>
            <a:endParaRPr lang="en-US" sz="2400" dirty="0">
              <a:solidFill>
                <a:srgbClr val="000000"/>
              </a:solidFill>
            </a:endParaRPr>
          </a:p>
          <a:p>
            <a:pPr fontAlgn="base">
              <a:lnSpc>
                <a:spcPct val="100000"/>
              </a:lnSpc>
              <a:spcAft>
                <a:spcPts val="0"/>
              </a:spcAft>
            </a:pPr>
            <a:endParaRPr lang="en-US" sz="2400" dirty="0">
              <a:solidFill>
                <a:srgbClr val="000000"/>
              </a:solidFill>
            </a:endParaRPr>
          </a:p>
          <a:p>
            <a:pPr fontAlgn="auto">
              <a:lnSpc>
                <a:spcPct val="110000"/>
              </a:lnSpc>
              <a:spcBef>
                <a:spcPts val="600"/>
              </a:spcBef>
              <a:spcAft>
                <a:spcPts val="0"/>
              </a:spcAft>
              <a:buClr>
                <a:schemeClr val="accent1"/>
              </a:buClr>
            </a:pPr>
            <a:endParaRPr lang="en-US" sz="1800" dirty="0"/>
          </a:p>
        </p:txBody>
      </p:sp>
    </p:spTree>
    <p:extLst>
      <p:ext uri="{BB962C8B-B14F-4D97-AF65-F5344CB8AC3E}">
        <p14:creationId xmlns:p14="http://schemas.microsoft.com/office/powerpoint/2010/main" val="3386202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675112" y="1582076"/>
            <a:ext cx="10675731" cy="4099035"/>
          </a:xfrm>
        </p:spPr>
        <p:txBody>
          <a:bodyPr vert="horz" lIns="91440" tIns="45720" rIns="91440" bIns="45720" rtlCol="0" anchor="t">
            <a:noAutofit/>
          </a:bodyPr>
          <a:lstStyle/>
          <a:p>
            <a:pPr marL="285750" indent="-285750">
              <a:lnSpc>
                <a:spcPct val="110000"/>
              </a:lnSpc>
              <a:spcBef>
                <a:spcPts val="600"/>
              </a:spcBef>
              <a:buClr>
                <a:schemeClr val="accent4"/>
              </a:buClr>
              <a:buFont typeface="Wingdings" panose="05000000000000000000" pitchFamily="2" charset="2"/>
              <a:buChar char="§"/>
            </a:pPr>
            <a:r>
              <a:rPr lang="en-US" sz="2400">
                <a:solidFill>
                  <a:schemeClr val="tx1"/>
                </a:solidFill>
                <a:latin typeface="Arial"/>
                <a:cs typeface="Calibri"/>
              </a:rPr>
              <a:t>Grant Solutions is the new grant management system used by ETA.</a:t>
            </a:r>
          </a:p>
          <a:p>
            <a:pPr marL="285750" indent="-285750">
              <a:lnSpc>
                <a:spcPct val="110000"/>
              </a:lnSpc>
              <a:spcBef>
                <a:spcPts val="600"/>
              </a:spcBef>
              <a:buClr>
                <a:schemeClr val="accent4"/>
              </a:buClr>
              <a:buFont typeface="Wingdings" panose="05000000000000000000" pitchFamily="2" charset="2"/>
              <a:buChar char="§"/>
            </a:pPr>
            <a:endParaRPr lang="en-US">
              <a:solidFill>
                <a:schemeClr val="tx1"/>
              </a:solidFill>
              <a:latin typeface="Arial"/>
            </a:endParaRPr>
          </a:p>
          <a:p>
            <a:pPr marL="285750" indent="-285750">
              <a:lnSpc>
                <a:spcPct val="110000"/>
              </a:lnSpc>
              <a:spcBef>
                <a:spcPts val="600"/>
              </a:spcBef>
              <a:buClr>
                <a:schemeClr val="accent4"/>
              </a:buClr>
              <a:buFont typeface="Wingdings" panose="05000000000000000000" pitchFamily="2" charset="2"/>
              <a:buChar char="§"/>
            </a:pPr>
            <a:r>
              <a:rPr lang="en-US" sz="2400" b="1" u="sng">
                <a:solidFill>
                  <a:schemeClr val="tx1"/>
                </a:solidFill>
                <a:latin typeface="Arial"/>
                <a:cs typeface="Calibri"/>
              </a:rPr>
              <a:t>New</a:t>
            </a:r>
            <a:r>
              <a:rPr lang="en-US" sz="2400">
                <a:solidFill>
                  <a:schemeClr val="tx1"/>
                </a:solidFill>
                <a:latin typeface="Arial"/>
                <a:cs typeface="Calibri"/>
              </a:rPr>
              <a:t> grant numbers generated by Grant Solutions are not compatible with the Participant Individual Record Layout (PIRL) and the field length requirement for PIRL 2920 (Apprenticeship Grant Number). </a:t>
            </a:r>
          </a:p>
          <a:p>
            <a:pPr marL="285750" indent="-285750">
              <a:lnSpc>
                <a:spcPct val="110000"/>
              </a:lnSpc>
              <a:spcBef>
                <a:spcPts val="600"/>
              </a:spcBef>
              <a:buClr>
                <a:schemeClr val="accent4"/>
              </a:buClr>
              <a:buFont typeface="Wingdings" panose="05000000000000000000" pitchFamily="2" charset="2"/>
              <a:buChar char="§"/>
            </a:pPr>
            <a:endParaRPr lang="en-US" sz="2400">
              <a:solidFill>
                <a:schemeClr val="tx1"/>
              </a:solidFill>
              <a:latin typeface="Arial"/>
              <a:cs typeface="Calibri"/>
            </a:endParaRPr>
          </a:p>
          <a:p>
            <a:pPr marL="285750" indent="-285750">
              <a:lnSpc>
                <a:spcPct val="110000"/>
              </a:lnSpc>
              <a:spcBef>
                <a:spcPts val="600"/>
              </a:spcBef>
              <a:buClr>
                <a:schemeClr val="accent4"/>
              </a:buClr>
              <a:buFont typeface="Wingdings" panose="05000000000000000000" pitchFamily="2" charset="2"/>
              <a:buChar char="§"/>
            </a:pPr>
            <a:r>
              <a:rPr lang="en-US" sz="2400" b="1">
                <a:solidFill>
                  <a:schemeClr val="tx1"/>
                </a:solidFill>
                <a:latin typeface="Arial"/>
                <a:cs typeface="Calibri"/>
              </a:rPr>
              <a:t>TradesFutures</a:t>
            </a:r>
            <a:r>
              <a:rPr lang="en-US" sz="2400">
                <a:solidFill>
                  <a:schemeClr val="tx1"/>
                </a:solidFill>
                <a:latin typeface="Arial"/>
                <a:cs typeface="Calibri"/>
              </a:rPr>
              <a:t> and </a:t>
            </a:r>
            <a:r>
              <a:rPr lang="en-US" sz="2400" b="1">
                <a:solidFill>
                  <a:schemeClr val="tx1"/>
                </a:solidFill>
                <a:latin typeface="Arial"/>
                <a:cs typeface="Calibri"/>
              </a:rPr>
              <a:t>SAEF</a:t>
            </a:r>
            <a:r>
              <a:rPr lang="en-US" sz="2400">
                <a:solidFill>
                  <a:schemeClr val="tx1"/>
                </a:solidFill>
                <a:latin typeface="Arial"/>
                <a:cs typeface="Calibri"/>
              </a:rPr>
              <a:t> grantees are impacted by this change and will receive an alternate grant number for performance reporting purposes. </a:t>
            </a:r>
            <a:endParaRPr lang="en-US" sz="2400">
              <a:solidFill>
                <a:schemeClr val="tx1"/>
              </a:solidFill>
              <a:latin typeface="Arial"/>
              <a:cs typeface="Calibri" panose="020F0502020204030204" pitchFamily="34" charset="0"/>
            </a:endParaRPr>
          </a:p>
          <a:p>
            <a:pPr marL="1142365" lvl="2" indent="-227965">
              <a:lnSpc>
                <a:spcPct val="110000"/>
              </a:lnSpc>
              <a:spcBef>
                <a:spcPts val="600"/>
              </a:spcBef>
              <a:buClr>
                <a:schemeClr val="accent1"/>
              </a:buClr>
              <a:buFont typeface="Wingdings" panose="05000000000000000000" pitchFamily="2" charset="2"/>
              <a:buChar char="§"/>
            </a:pPr>
            <a:r>
              <a:rPr lang="en-US" sz="2400">
                <a:solidFill>
                  <a:schemeClr val="tx1"/>
                </a:solidFill>
                <a:latin typeface="Arial"/>
                <a:cs typeface="Calibri"/>
              </a:rPr>
              <a:t>Converted 7-Digit Grant Number Example – </a:t>
            </a:r>
            <a:r>
              <a:rPr lang="en-US" sz="2400">
                <a:solidFill>
                  <a:schemeClr val="tx1"/>
                </a:solidFill>
                <a:highlight>
                  <a:srgbClr val="FFB700"/>
                </a:highlight>
                <a:latin typeface="Arial"/>
                <a:cs typeface="Calibri"/>
              </a:rPr>
              <a:t>AP00099</a:t>
            </a:r>
            <a:endParaRPr lang="en-US" sz="2400">
              <a:solidFill>
                <a:schemeClr val="tx1"/>
              </a:solidFill>
              <a:highlight>
                <a:srgbClr val="FFB700"/>
              </a:highlight>
              <a:cs typeface="Calibri"/>
            </a:endParaRPr>
          </a:p>
          <a:p>
            <a:pPr>
              <a:lnSpc>
                <a:spcPct val="110000"/>
              </a:lnSpc>
              <a:spcBef>
                <a:spcPts val="600"/>
              </a:spcBef>
              <a:buClr>
                <a:schemeClr val="accent1"/>
              </a:buClr>
            </a:pPr>
            <a:endParaRPr lang="en-US" sz="1800">
              <a:solidFill>
                <a:schemeClr val="tx1"/>
              </a:solidFill>
            </a:endParaRPr>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978729"/>
          </a:xfrm>
          <a:solidFill>
            <a:schemeClr val="accent3"/>
          </a:solidFill>
        </p:spPr>
        <p:txBody>
          <a:bodyPr/>
          <a:lstStyle/>
          <a:p>
            <a:r>
              <a:rPr lang="en-US" sz="3200" b="1" dirty="0">
                <a:solidFill>
                  <a:schemeClr val="bg1"/>
                </a:solidFill>
              </a:rPr>
              <a:t>Announcements: Grant Solutions Apprenticeship Grant Numbers</a:t>
            </a:r>
            <a:r>
              <a:rPr lang="en-US" sz="2400" b="1" dirty="0">
                <a:solidFill>
                  <a:schemeClr val="bg1"/>
                </a:solidFill>
              </a:rPr>
              <a:t> (7)</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11</a:t>
            </a:fld>
            <a:endParaRPr lang="en-US"/>
          </a:p>
        </p:txBody>
      </p:sp>
    </p:spTree>
    <p:extLst>
      <p:ext uri="{BB962C8B-B14F-4D97-AF65-F5344CB8AC3E}">
        <p14:creationId xmlns:p14="http://schemas.microsoft.com/office/powerpoint/2010/main" val="1056075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675112" y="1582076"/>
            <a:ext cx="10675731" cy="4462488"/>
          </a:xfrm>
        </p:spPr>
        <p:txBody>
          <a:bodyPr vert="horz" lIns="91440" tIns="45720" rIns="91440" bIns="45720" rtlCol="0" anchor="t">
            <a:noAutofit/>
          </a:bodyPr>
          <a:lstStyle/>
          <a:p>
            <a:pPr>
              <a:lnSpc>
                <a:spcPct val="110000"/>
              </a:lnSpc>
              <a:spcBef>
                <a:spcPts val="600"/>
              </a:spcBef>
              <a:buClr>
                <a:schemeClr val="tx1"/>
              </a:buClr>
            </a:pPr>
            <a:r>
              <a:rPr lang="en-US" sz="2000" b="1" dirty="0">
                <a:solidFill>
                  <a:schemeClr val="tx1"/>
                </a:solidFill>
                <a:latin typeface="Arial"/>
                <a:cs typeface="Calibri"/>
              </a:rPr>
              <a:t>ADDITIONAL QUESTIONS:</a:t>
            </a:r>
          </a:p>
          <a:p>
            <a:pPr marL="901589" lvl="1" indent="-457200">
              <a:lnSpc>
                <a:spcPct val="110000"/>
              </a:lnSpc>
              <a:spcBef>
                <a:spcPts val="600"/>
              </a:spcBef>
              <a:buClr>
                <a:schemeClr val="tx1"/>
              </a:buClr>
              <a:buFont typeface="+mj-lt"/>
              <a:buAutoNum type="arabicPeriod"/>
            </a:pPr>
            <a:r>
              <a:rPr lang="en-US" sz="1800" dirty="0">
                <a:solidFill>
                  <a:schemeClr val="tx1"/>
                </a:solidFill>
                <a:latin typeface="Arial"/>
                <a:cs typeface="Calibri"/>
              </a:rPr>
              <a:t>Is there an edit check on PIRL 2920 that would prevent either of those two grant numbers from going through WIPS for PY23 Quarter 1 reporting?</a:t>
            </a:r>
          </a:p>
          <a:p>
            <a:pPr marL="901589" lvl="1" indent="-457200">
              <a:lnSpc>
                <a:spcPct val="110000"/>
              </a:lnSpc>
              <a:spcBef>
                <a:spcPts val="600"/>
              </a:spcBef>
              <a:buClr>
                <a:schemeClr val="tx1"/>
              </a:buClr>
              <a:buFont typeface="+mj-lt"/>
              <a:buAutoNum type="arabicPeriod"/>
            </a:pPr>
            <a:r>
              <a:rPr lang="en-US" sz="1800" dirty="0">
                <a:solidFill>
                  <a:schemeClr val="tx1"/>
                </a:solidFill>
                <a:latin typeface="Arial"/>
                <a:cs typeface="Calibri"/>
              </a:rPr>
              <a:t>Do we need to change (reprogram) our case management system to accommodate the new grant number sequence for PIRL 2920?</a:t>
            </a:r>
          </a:p>
          <a:p>
            <a:pPr marL="901589" lvl="1" indent="-457200">
              <a:lnSpc>
                <a:spcPct val="110000"/>
              </a:lnSpc>
              <a:spcBef>
                <a:spcPts val="600"/>
              </a:spcBef>
              <a:buClr>
                <a:schemeClr val="tx1"/>
              </a:buClr>
              <a:buFont typeface="+mj-lt"/>
              <a:buAutoNum type="arabicPeriod"/>
            </a:pPr>
            <a:r>
              <a:rPr lang="en-US" sz="1800" dirty="0">
                <a:solidFill>
                  <a:schemeClr val="tx1"/>
                </a:solidFill>
                <a:latin typeface="Arial"/>
                <a:cs typeface="Calibri"/>
              </a:rPr>
              <a:t>In reviewing the proposed changes that are out for public comment for the DOL-Only PIRL, it does not appear that there is any changes to the format of the Registered Apprenticeship Grant number. </a:t>
            </a:r>
          </a:p>
          <a:p>
            <a:pPr lvl="1" indent="0">
              <a:lnSpc>
                <a:spcPct val="110000"/>
              </a:lnSpc>
              <a:spcBef>
                <a:spcPts val="600"/>
              </a:spcBef>
              <a:buClr>
                <a:schemeClr val="tx1"/>
              </a:buClr>
              <a:buNone/>
            </a:pPr>
            <a:r>
              <a:rPr lang="en-US" sz="2000" b="1" dirty="0">
                <a:solidFill>
                  <a:schemeClr val="tx1"/>
                </a:solidFill>
                <a:effectLst/>
                <a:highlight>
                  <a:srgbClr val="FFB700"/>
                </a:highlight>
                <a:latin typeface="Calibri" panose="020F0502020204030204" pitchFamily="34" charset="0"/>
                <a:ea typeface="Calibri" panose="020F0502020204030204" pitchFamily="34" charset="0"/>
              </a:rPr>
              <a:t>Answer:  </a:t>
            </a:r>
            <a:r>
              <a:rPr lang="en-US" sz="2000" dirty="0">
                <a:solidFill>
                  <a:schemeClr val="tx1"/>
                </a:solidFill>
                <a:effectLst/>
                <a:highlight>
                  <a:srgbClr val="FFB700"/>
                </a:highlight>
                <a:latin typeface="Calibri" panose="020F0502020204030204" pitchFamily="34" charset="0"/>
                <a:ea typeface="Calibri" panose="020F0502020204030204" pitchFamily="34" charset="0"/>
              </a:rPr>
              <a:t>WIPS checks for the first 7 characters of the value entered for PIRL 2920 to match the list that we have. Our list in WIPS is based on either (a) the first 7 characters of the old grant format or (b) the converted grant number for grants in the new format. This reporting process will continue for the near future. Any proposed changes in the version of the PIRL out for public comment will not be implemented for some time.</a:t>
            </a:r>
            <a:endParaRPr lang="en-US" sz="2400" dirty="0">
              <a:solidFill>
                <a:schemeClr val="tx1"/>
              </a:solidFill>
              <a:highlight>
                <a:srgbClr val="FFB700"/>
              </a:highlight>
              <a:latin typeface="Arial"/>
              <a:cs typeface="Calibri"/>
            </a:endParaRPr>
          </a:p>
          <a:p>
            <a:pPr marL="457200" indent="-457200">
              <a:lnSpc>
                <a:spcPct val="110000"/>
              </a:lnSpc>
              <a:spcBef>
                <a:spcPts val="600"/>
              </a:spcBef>
              <a:buClr>
                <a:schemeClr val="tx1"/>
              </a:buClr>
              <a:buFont typeface="+mj-lt"/>
              <a:buAutoNum type="arabicPeriod"/>
            </a:pPr>
            <a:endParaRPr lang="en-US" sz="2400" dirty="0">
              <a:solidFill>
                <a:schemeClr val="tx1"/>
              </a:solidFill>
              <a:latin typeface="Arial"/>
              <a:cs typeface="Calibri"/>
            </a:endParaRPr>
          </a:p>
          <a:p>
            <a:pPr marL="285750" indent="-285750">
              <a:lnSpc>
                <a:spcPct val="110000"/>
              </a:lnSpc>
              <a:spcBef>
                <a:spcPts val="600"/>
              </a:spcBef>
              <a:buClr>
                <a:schemeClr val="accent4"/>
              </a:buClr>
              <a:buFont typeface="Wingdings" panose="05000000000000000000" pitchFamily="2" charset="2"/>
              <a:buChar char="§"/>
            </a:pPr>
            <a:endParaRPr lang="en-US" dirty="0">
              <a:solidFill>
                <a:schemeClr val="tx1"/>
              </a:solidFill>
              <a:latin typeface="Arial"/>
            </a:endParaRPr>
          </a:p>
          <a:p>
            <a:pPr>
              <a:lnSpc>
                <a:spcPct val="110000"/>
              </a:lnSpc>
              <a:spcBef>
                <a:spcPts val="600"/>
              </a:spcBef>
              <a:buClr>
                <a:schemeClr val="accent1"/>
              </a:buClr>
            </a:pPr>
            <a:endParaRPr lang="en-US" sz="1800" dirty="0">
              <a:solidFill>
                <a:schemeClr val="tx1"/>
              </a:solidFill>
            </a:endParaRPr>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978729"/>
          </a:xfrm>
          <a:solidFill>
            <a:schemeClr val="accent3"/>
          </a:solidFill>
        </p:spPr>
        <p:txBody>
          <a:bodyPr/>
          <a:lstStyle/>
          <a:p>
            <a:r>
              <a:rPr lang="en-US" sz="3200" b="1" dirty="0">
                <a:solidFill>
                  <a:schemeClr val="bg1"/>
                </a:solidFill>
              </a:rPr>
              <a:t>Announcements: Grant Solutions Apprenticeship Grant Numbers</a:t>
            </a:r>
            <a:r>
              <a:rPr lang="en-US" sz="3000" b="1" dirty="0">
                <a:solidFill>
                  <a:schemeClr val="bg1"/>
                </a:solidFill>
              </a:rPr>
              <a:t> </a:t>
            </a:r>
            <a:r>
              <a:rPr lang="en-US" sz="2400" b="1" dirty="0">
                <a:solidFill>
                  <a:schemeClr val="bg1"/>
                </a:solidFill>
              </a:rPr>
              <a:t>(8)</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12</a:t>
            </a:fld>
            <a:endParaRPr lang="en-US"/>
          </a:p>
        </p:txBody>
      </p:sp>
    </p:spTree>
    <p:extLst>
      <p:ext uri="{BB962C8B-B14F-4D97-AF65-F5344CB8AC3E}">
        <p14:creationId xmlns:p14="http://schemas.microsoft.com/office/powerpoint/2010/main" val="354508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6751448" y="1980148"/>
            <a:ext cx="4813366" cy="3017520"/>
          </a:xfrm>
          <a:solidFill>
            <a:srgbClr val="A2D668"/>
          </a:solidFill>
        </p:spPr>
        <p:txBody>
          <a:bodyPr vert="horz" lIns="91440" tIns="45720" rIns="91440" bIns="45720" rtlCol="0" anchor="t">
            <a:noAutofit/>
          </a:bodyPr>
          <a:lstStyle/>
          <a:p>
            <a:pPr marL="342900" indent="-342900" algn="l" rtl="0" fontAlgn="base">
              <a:lnSpc>
                <a:spcPct val="100000"/>
              </a:lnSpc>
              <a:buClr>
                <a:schemeClr val="accent3"/>
              </a:buClr>
              <a:buFont typeface="Wingdings" panose="05000000000000000000" pitchFamily="2" charset="2"/>
              <a:buChar char="§"/>
            </a:pPr>
            <a:r>
              <a:rPr lang="en-US" sz="2400" b="0" i="0">
                <a:solidFill>
                  <a:srgbClr val="000000"/>
                </a:solidFill>
                <a:effectLst/>
                <a:latin typeface="Arial" panose="020B0604020202020204" pitchFamily="34" charset="0"/>
              </a:rPr>
              <a:t>Grantees </a:t>
            </a:r>
            <a:r>
              <a:rPr lang="en-US" sz="2400" b="0" i="0" u="sng">
                <a:solidFill>
                  <a:srgbClr val="000000"/>
                </a:solidFill>
                <a:effectLst/>
                <a:latin typeface="Arial" panose="020B0604020202020204" pitchFamily="34" charset="0"/>
              </a:rPr>
              <a:t>must</a:t>
            </a:r>
            <a:r>
              <a:rPr lang="en-US" sz="2400" b="0" i="0">
                <a:solidFill>
                  <a:srgbClr val="000000"/>
                </a:solidFill>
                <a:effectLst/>
                <a:latin typeface="Arial" panose="020B0604020202020204" pitchFamily="34" charset="0"/>
              </a:rPr>
              <a:t> attempt to collect participant SSNs</a:t>
            </a:r>
          </a:p>
          <a:p>
            <a:pPr marL="342900" indent="-342900" algn="l" rtl="0" fontAlgn="base">
              <a:lnSpc>
                <a:spcPct val="100000"/>
              </a:lnSpc>
              <a:buClr>
                <a:schemeClr val="accent3"/>
              </a:buClr>
              <a:buFont typeface="Wingdings" panose="05000000000000000000" pitchFamily="2" charset="2"/>
              <a:buChar char="§"/>
            </a:pPr>
            <a:r>
              <a:rPr lang="en-US" sz="2400">
                <a:solidFill>
                  <a:srgbClr val="000000"/>
                </a:solidFill>
              </a:rPr>
              <a:t>SSNs are needed for the exit-based employment and income performance indicators—especially for non-State grantees</a:t>
            </a:r>
          </a:p>
          <a:p>
            <a:pPr marL="342900" indent="-342900" algn="l" rtl="0" fontAlgn="base">
              <a:lnSpc>
                <a:spcPct val="100000"/>
              </a:lnSpc>
              <a:buClr>
                <a:schemeClr val="accent3"/>
              </a:buClr>
              <a:buFont typeface="Wingdings" panose="05000000000000000000" pitchFamily="2" charset="2"/>
              <a:buChar char="§"/>
            </a:pPr>
            <a:endParaRPr lang="en-US" sz="2400" b="0" i="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dirty="0">
                <a:solidFill>
                  <a:schemeClr val="bg1"/>
                </a:solidFill>
                <a:latin typeface="Arial"/>
                <a:cs typeface="Arial"/>
              </a:rPr>
              <a:t>Announcements:  Participant Social Security Numbers </a:t>
            </a:r>
            <a:r>
              <a:rPr lang="en-US" sz="2400" b="1" dirty="0">
                <a:solidFill>
                  <a:schemeClr val="bg1"/>
                </a:solidFill>
                <a:latin typeface="Arial"/>
                <a:cs typeface="Arial"/>
              </a:rPr>
              <a:t>(9) </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13</a:t>
            </a:fld>
            <a:endParaRPr lang="en-US"/>
          </a:p>
        </p:txBody>
      </p:sp>
      <p:pic>
        <p:nvPicPr>
          <p:cNvPr id="1028" name="Picture 4" descr="How Would You Like To Know My Social Security Number? | Webroot">
            <a:extLst>
              <a:ext uri="{FF2B5EF4-FFF2-40B4-BE49-F238E27FC236}">
                <a16:creationId xmlns:a16="http://schemas.microsoft.com/office/drawing/2014/main" id="{283951B1-DE0A-3D4B-E87E-01DEA5191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08" y="1980148"/>
            <a:ext cx="6035040" cy="3017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20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837980" y="1324303"/>
            <a:ext cx="10675731" cy="4549381"/>
          </a:xfrm>
        </p:spPr>
        <p:txBody>
          <a:bodyPr vert="horz" lIns="91440" tIns="45720" rIns="91440" bIns="45720" rtlCol="0" anchor="t">
            <a:noAutofit/>
          </a:bodyPr>
          <a:lstStyle/>
          <a:p>
            <a:pPr marL="342900" indent="-342900" algn="l" rtl="0" fontAlgn="base">
              <a:lnSpc>
                <a:spcPct val="100000"/>
              </a:lnSpc>
              <a:buClr>
                <a:schemeClr val="accent4"/>
              </a:buClr>
              <a:buFont typeface="Wingdings" panose="05000000000000000000" pitchFamily="2" charset="2"/>
              <a:buChar char="§"/>
            </a:pPr>
            <a:r>
              <a:rPr lang="en-US" sz="2400" b="0" i="0" dirty="0">
                <a:solidFill>
                  <a:srgbClr val="000000"/>
                </a:solidFill>
                <a:effectLst/>
                <a:latin typeface="+mn-lt"/>
                <a:cs typeface="Calibri" panose="020F0502020204030204" pitchFamily="34" charset="0"/>
              </a:rPr>
              <a:t>All grantees should submit and </a:t>
            </a:r>
            <a:r>
              <a:rPr lang="en-US" sz="2400" b="1" i="0" u="sng" dirty="0">
                <a:solidFill>
                  <a:srgbClr val="000000"/>
                </a:solidFill>
                <a:effectLst/>
                <a:latin typeface="+mn-lt"/>
                <a:cs typeface="Calibri" panose="020F0502020204030204" pitchFamily="34" charset="0"/>
              </a:rPr>
              <a:t>certify</a:t>
            </a:r>
            <a:r>
              <a:rPr lang="en-US" sz="2400" b="0" i="0" dirty="0">
                <a:solidFill>
                  <a:srgbClr val="000000"/>
                </a:solidFill>
                <a:effectLst/>
                <a:latin typeface="+mn-lt"/>
                <a:cs typeface="Calibri" panose="020F0502020204030204" pitchFamily="34" charset="0"/>
              </a:rPr>
              <a:t> the data/information uploaded for QPRs and QNRs into WIPS by </a:t>
            </a:r>
            <a:r>
              <a:rPr lang="en-US" sz="2400" b="1" i="0" dirty="0">
                <a:solidFill>
                  <a:schemeClr val="accent2"/>
                </a:solidFill>
                <a:effectLst/>
                <a:latin typeface="+mn-lt"/>
                <a:cs typeface="Calibri" panose="020F0502020204030204" pitchFamily="34" charset="0"/>
              </a:rPr>
              <a:t>11:59pm EST on Thursday, February 15, 2024</a:t>
            </a:r>
            <a:r>
              <a:rPr lang="en-US" sz="2400" b="0" i="0" dirty="0">
                <a:solidFill>
                  <a:srgbClr val="000000"/>
                </a:solidFill>
                <a:effectLst/>
                <a:latin typeface="+mn-lt"/>
                <a:cs typeface="Calibri" panose="020F0502020204030204" pitchFamily="34" charset="0"/>
              </a:rPr>
              <a:t>.</a:t>
            </a:r>
          </a:p>
          <a:p>
            <a:pPr marL="342900" indent="-342900" algn="l" rtl="0" fontAlgn="base">
              <a:lnSpc>
                <a:spcPct val="100000"/>
              </a:lnSpc>
              <a:buClr>
                <a:schemeClr val="accent4"/>
              </a:buClr>
              <a:buFont typeface="Wingdings" panose="05000000000000000000" pitchFamily="2" charset="2"/>
              <a:buChar char="§"/>
            </a:pPr>
            <a:r>
              <a:rPr lang="en-US" sz="2400" b="0" i="0" dirty="0">
                <a:solidFill>
                  <a:srgbClr val="000000"/>
                </a:solidFill>
                <a:effectLst/>
                <a:latin typeface="+mn-lt"/>
                <a:cs typeface="Calibri" panose="020F0502020204030204" pitchFamily="34" charset="0"/>
              </a:rPr>
              <a:t>Grantees can begin uploading PIRL data files and QNR information into WIPS anytime after the last day of the reporting quarter.  For example, grantees could have begun uploading data files on January 1, 2023, for the reporting period that ended December 31, 2023.</a:t>
            </a:r>
          </a:p>
          <a:p>
            <a:pPr marL="342900" indent="-342900" algn="l" rtl="0" fontAlgn="base">
              <a:lnSpc>
                <a:spcPct val="100000"/>
              </a:lnSpc>
              <a:buClr>
                <a:schemeClr val="accent4"/>
              </a:buClr>
              <a:buFont typeface="Wingdings" panose="05000000000000000000" pitchFamily="2" charset="2"/>
              <a:buChar char="§"/>
            </a:pPr>
            <a:r>
              <a:rPr lang="en-US" sz="2400" dirty="0">
                <a:solidFill>
                  <a:srgbClr val="000000"/>
                </a:solidFill>
                <a:latin typeface="+mn-lt"/>
                <a:cs typeface="Calibri" panose="020F0502020204030204" pitchFamily="34" charset="0"/>
              </a:rPr>
              <a:t>Data files containing participant information of any kind should never be attached to the Quarterly Narrative Report (QNR).</a:t>
            </a:r>
            <a:endParaRPr lang="en-US" sz="2400" b="0" i="0" dirty="0">
              <a:solidFill>
                <a:srgbClr val="000000"/>
              </a:solidFill>
              <a:effectLst/>
              <a:latin typeface="+mn-lt"/>
              <a:cs typeface="Calibri" panose="020F050202020403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3" y="559519"/>
            <a:ext cx="10838598" cy="507831"/>
          </a:xfrm>
          <a:solidFill>
            <a:schemeClr val="accent3"/>
          </a:solidFill>
        </p:spPr>
        <p:txBody>
          <a:bodyPr/>
          <a:lstStyle/>
          <a:p>
            <a:r>
              <a:rPr lang="en-US" sz="3000" dirty="0">
                <a:solidFill>
                  <a:schemeClr val="bg1"/>
                </a:solidFill>
                <a:latin typeface="Arial"/>
                <a:cs typeface="Arial"/>
              </a:rPr>
              <a:t> </a:t>
            </a:r>
            <a:r>
              <a:rPr lang="en-US" sz="3000" b="1" dirty="0">
                <a:solidFill>
                  <a:schemeClr val="bg1"/>
                </a:solidFill>
                <a:latin typeface="Arial"/>
                <a:cs typeface="Arial"/>
              </a:rPr>
              <a:t>Announcements: General </a:t>
            </a:r>
            <a:r>
              <a:rPr lang="en-US" sz="2400" b="1" dirty="0">
                <a:solidFill>
                  <a:schemeClr val="bg1"/>
                </a:solidFill>
                <a:latin typeface="Arial"/>
                <a:cs typeface="Arial"/>
              </a:rPr>
              <a:t>(10)</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14</a:t>
            </a:fld>
            <a:endParaRPr lang="en-US"/>
          </a:p>
        </p:txBody>
      </p:sp>
    </p:spTree>
    <p:extLst>
      <p:ext uri="{BB962C8B-B14F-4D97-AF65-F5344CB8AC3E}">
        <p14:creationId xmlns:p14="http://schemas.microsoft.com/office/powerpoint/2010/main" val="3991629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675112" y="1665522"/>
            <a:ext cx="11277502" cy="4379042"/>
          </a:xfrm>
        </p:spPr>
        <p:txBody>
          <a:bodyPr vert="horz" lIns="91440" tIns="45720" rIns="91440" bIns="45720" rtlCol="0" anchor="t">
            <a:noAutofit/>
          </a:bodyPr>
          <a:lstStyle/>
          <a:p>
            <a:pPr marL="342900" indent="-342900" fontAlgn="base">
              <a:lnSpc>
                <a:spcPct val="100000"/>
              </a:lnSpc>
              <a:buClr>
                <a:schemeClr val="accent4"/>
              </a:buClr>
              <a:buFont typeface="Wingdings" panose="020B0604020202020204" pitchFamily="34" charset="0"/>
              <a:buChar char="§"/>
            </a:pPr>
            <a:r>
              <a:rPr lang="en-US" sz="2400" dirty="0">
                <a:solidFill>
                  <a:srgbClr val="000000"/>
                </a:solidFill>
                <a:latin typeface="Arial"/>
                <a:cs typeface="Arial"/>
              </a:rPr>
              <a:t>Grantee Authorized Representatives should use the PDF form to request WIPS access for Apprenticeship Grants. </a:t>
            </a:r>
          </a:p>
          <a:p>
            <a:pPr marL="342900" indent="-342900">
              <a:lnSpc>
                <a:spcPct val="100000"/>
              </a:lnSpc>
              <a:buClr>
                <a:schemeClr val="accent4"/>
              </a:buClr>
              <a:buFont typeface="Wingdings" panose="05000000000000000000" pitchFamily="2" charset="2"/>
              <a:buChar char="§"/>
            </a:pPr>
            <a:r>
              <a:rPr lang="en-US" sz="2400" dirty="0">
                <a:solidFill>
                  <a:srgbClr val="000000"/>
                </a:solidFill>
                <a:latin typeface="Arial"/>
                <a:cs typeface="Arial"/>
              </a:rPr>
              <a:t>The form is used to designate staff who can submit data into WIPS and certify the data to produce the Quarterly Performance Report (QPR) and Quarterly Narrative Report (QNR).  </a:t>
            </a:r>
          </a:p>
          <a:p>
            <a:pPr marL="342900" indent="-342900">
              <a:lnSpc>
                <a:spcPct val="100000"/>
              </a:lnSpc>
              <a:buClr>
                <a:schemeClr val="accent4"/>
              </a:buClr>
              <a:buFont typeface="Wingdings" panose="05000000000000000000" pitchFamily="2" charset="2"/>
              <a:buChar char="§"/>
            </a:pPr>
            <a:r>
              <a:rPr lang="en-US" sz="2400" dirty="0">
                <a:solidFill>
                  <a:srgbClr val="000000"/>
                </a:solidFill>
                <a:latin typeface="Arial"/>
                <a:cs typeface="Arial"/>
              </a:rPr>
              <a:t>Submitter/certifiers authorized to report for other ETA grant programs must also receive authorization to report for apprenticeship grants. Authorization must be granted for each grant program.</a:t>
            </a:r>
          </a:p>
          <a:p>
            <a:pPr marL="342900" indent="-342900">
              <a:lnSpc>
                <a:spcPct val="100000"/>
              </a:lnSpc>
              <a:buClr>
                <a:schemeClr val="accent4"/>
              </a:buClr>
              <a:buFont typeface="Wingdings" panose="05000000000000000000" pitchFamily="2" charset="2"/>
              <a:buChar char="§"/>
            </a:pPr>
            <a:endParaRPr lang="en-US" sz="2400" dirty="0">
              <a:solidFill>
                <a:srgbClr val="000000"/>
              </a:solidFill>
              <a:latin typeface="Arial"/>
              <a:cs typeface="Arial"/>
            </a:endParaRPr>
          </a:p>
          <a:p>
            <a:pPr fontAlgn="base">
              <a:lnSpc>
                <a:spcPct val="100000"/>
              </a:lnSpc>
            </a:pPr>
            <a:endParaRPr lang="en-US" sz="2400" dirty="0">
              <a:solidFill>
                <a:srgbClr val="000000"/>
              </a:solidFill>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923330"/>
          </a:xfrm>
          <a:solidFill>
            <a:schemeClr val="accent3"/>
          </a:solidFill>
        </p:spPr>
        <p:txBody>
          <a:bodyPr/>
          <a:lstStyle/>
          <a:p>
            <a:r>
              <a:rPr lang="en-US" sz="3000" b="1" dirty="0">
                <a:solidFill>
                  <a:schemeClr val="bg1"/>
                </a:solidFill>
                <a:latin typeface="Arial"/>
                <a:cs typeface="Arial"/>
              </a:rPr>
              <a:t>Reminders: WIPS/AI Demographic Portal Designation Form </a:t>
            </a:r>
            <a:r>
              <a:rPr lang="en-US" sz="2400" b="1" dirty="0">
                <a:solidFill>
                  <a:schemeClr val="bg1"/>
                </a:solidFill>
                <a:latin typeface="Arial"/>
                <a:cs typeface="Arial"/>
              </a:rPr>
              <a:t>(1)</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15</a:t>
            </a:fld>
            <a:endParaRPr lang="en-US"/>
          </a:p>
        </p:txBody>
      </p:sp>
    </p:spTree>
    <p:extLst>
      <p:ext uri="{BB962C8B-B14F-4D97-AF65-F5344CB8AC3E}">
        <p14:creationId xmlns:p14="http://schemas.microsoft.com/office/powerpoint/2010/main" val="2107577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590192" y="1170855"/>
            <a:ext cx="11277502" cy="4702829"/>
          </a:xfrm>
        </p:spPr>
        <p:txBody>
          <a:bodyPr vert="horz" lIns="91440" tIns="45720" rIns="91440" bIns="45720" rtlCol="0" anchor="t">
            <a:noAutofit/>
          </a:bodyPr>
          <a:lstStyle/>
          <a:p>
            <a:pPr marL="559032" lvl="1" indent="-342900">
              <a:lnSpc>
                <a:spcPct val="100000"/>
              </a:lnSpc>
              <a:buClr>
                <a:schemeClr val="accent4"/>
              </a:buClr>
              <a:buFont typeface="Wingdings" panose="05000000000000000000" pitchFamily="2" charset="2"/>
              <a:buChar char="§"/>
            </a:pPr>
            <a:r>
              <a:rPr lang="en-US" sz="2400" dirty="0">
                <a:solidFill>
                  <a:srgbClr val="000000"/>
                </a:solidFill>
                <a:latin typeface="Arial"/>
                <a:cs typeface="Arial"/>
              </a:rPr>
              <a:t>Grantee Authorized Representatives can request access to the RAPIDS Apprenticeship Information (AI) Demographics Portal as source documentation for certain data elements as indicated in the data validation guidance, </a:t>
            </a:r>
            <a:r>
              <a:rPr lang="en-US" sz="2400" dirty="0">
                <a:solidFill>
                  <a:srgbClr val="7A232F"/>
                </a:solidFill>
                <a:latin typeface="Arial"/>
                <a:cs typeface="Calibri"/>
                <a:hlinkClick r:id="rId3"/>
              </a:rPr>
              <a:t>TEGL 23-19 Change 2</a:t>
            </a:r>
            <a:r>
              <a:rPr lang="en-US" sz="2400" dirty="0">
                <a:solidFill>
                  <a:srgbClr val="212529"/>
                </a:solidFill>
                <a:latin typeface="Arial"/>
                <a:cs typeface="Calibri"/>
              </a:rPr>
              <a:t>. </a:t>
            </a:r>
            <a:r>
              <a:rPr lang="en-US" sz="2400" b="0" i="0" dirty="0">
                <a:solidFill>
                  <a:srgbClr val="000000"/>
                </a:solidFill>
                <a:effectLst/>
                <a:latin typeface="Arial"/>
                <a:cs typeface="Arial"/>
              </a:rPr>
              <a:t> </a:t>
            </a:r>
          </a:p>
          <a:p>
            <a:pPr marL="559032" lvl="1" indent="-342900">
              <a:lnSpc>
                <a:spcPct val="100000"/>
              </a:lnSpc>
              <a:buClr>
                <a:schemeClr val="accent4"/>
              </a:buClr>
              <a:buFont typeface="Wingdings" panose="05000000000000000000" pitchFamily="2" charset="2"/>
              <a:buChar char="§"/>
            </a:pPr>
            <a:r>
              <a:rPr lang="en-US" sz="2400" dirty="0">
                <a:solidFill>
                  <a:srgbClr val="000000"/>
                </a:solidFill>
                <a:latin typeface="Arial"/>
                <a:cs typeface="Arial"/>
              </a:rPr>
              <a:t>The AI Demographics Portal will not be used by State Apprenticeship Agencies (SAA) that do not use RAPIDS.  </a:t>
            </a:r>
          </a:p>
          <a:p>
            <a:pPr marL="559032" lvl="1" indent="-342900">
              <a:lnSpc>
                <a:spcPct val="100000"/>
              </a:lnSpc>
              <a:buClr>
                <a:schemeClr val="accent4"/>
              </a:buClr>
              <a:buFont typeface="Wingdings" panose="05000000000000000000" pitchFamily="2" charset="2"/>
              <a:buChar char="§"/>
            </a:pPr>
            <a:r>
              <a:rPr lang="en-US" sz="2400" dirty="0">
                <a:solidFill>
                  <a:srgbClr val="000000"/>
                </a:solidFill>
                <a:latin typeface="Arial"/>
                <a:cs typeface="Arial"/>
              </a:rPr>
              <a:t>Access to the portal </a:t>
            </a:r>
            <a:r>
              <a:rPr lang="en-US" sz="2400" b="1" u="sng" dirty="0">
                <a:solidFill>
                  <a:srgbClr val="000000"/>
                </a:solidFill>
                <a:latin typeface="Arial"/>
                <a:cs typeface="Arial"/>
              </a:rPr>
              <a:t>does not</a:t>
            </a:r>
            <a:r>
              <a:rPr lang="en-US" sz="2400" b="1" dirty="0">
                <a:solidFill>
                  <a:srgbClr val="000000"/>
                </a:solidFill>
                <a:latin typeface="Arial"/>
                <a:cs typeface="Arial"/>
              </a:rPr>
              <a:t> </a:t>
            </a:r>
            <a:r>
              <a:rPr lang="en-US" sz="2400" dirty="0">
                <a:solidFill>
                  <a:srgbClr val="000000"/>
                </a:solidFill>
                <a:latin typeface="Arial"/>
                <a:cs typeface="Arial"/>
              </a:rPr>
              <a:t>also grant full access to RAPIDS. </a:t>
            </a:r>
            <a:endParaRPr lang="en-US" sz="2400" b="0" i="0" dirty="0">
              <a:solidFill>
                <a:srgbClr val="000000"/>
              </a:solidFill>
              <a:effectLst/>
            </a:endParaRPr>
          </a:p>
          <a:p>
            <a:pPr fontAlgn="base">
              <a:lnSpc>
                <a:spcPct val="100000"/>
              </a:lnSpc>
            </a:pPr>
            <a:endParaRPr lang="en-US" sz="2400" dirty="0">
              <a:solidFill>
                <a:srgbClr val="000000"/>
              </a:solidFill>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dirty="0">
                <a:solidFill>
                  <a:schemeClr val="bg1"/>
                </a:solidFill>
                <a:latin typeface="Arial"/>
                <a:cs typeface="Arial"/>
              </a:rPr>
              <a:t>Reminders: Notes on the AI Demographic Portal (2) </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16</a:t>
            </a:fld>
            <a:endParaRPr lang="en-US"/>
          </a:p>
        </p:txBody>
      </p:sp>
    </p:spTree>
    <p:extLst>
      <p:ext uri="{BB962C8B-B14F-4D97-AF65-F5344CB8AC3E}">
        <p14:creationId xmlns:p14="http://schemas.microsoft.com/office/powerpoint/2010/main" val="990303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743384" y="1182412"/>
            <a:ext cx="10675731" cy="4862150"/>
          </a:xfrm>
        </p:spPr>
        <p:txBody>
          <a:bodyPr vert="horz" lIns="91440" tIns="45720" rIns="91440" bIns="45720" rtlCol="0" anchor="t">
            <a:noAutofit/>
          </a:bodyPr>
          <a:lstStyle/>
          <a:p>
            <a:pPr marL="342900" indent="-342900" algn="l" rtl="0" fontAlgn="base">
              <a:lnSpc>
                <a:spcPct val="100000"/>
              </a:lnSpc>
              <a:buClr>
                <a:schemeClr val="accent4"/>
              </a:buClr>
              <a:buFont typeface="Arial" panose="020B0604020202020204" pitchFamily="34" charset="0"/>
              <a:buChar char="•"/>
            </a:pPr>
            <a:r>
              <a:rPr lang="en-US" sz="2400" b="0" i="0" dirty="0">
                <a:solidFill>
                  <a:srgbClr val="000000"/>
                </a:solidFill>
                <a:effectLst/>
                <a:latin typeface="Arial"/>
                <a:cs typeface="Arial"/>
              </a:rPr>
              <a:t>Do not submit a Help Desk ticket to obtain WIPS’ access</a:t>
            </a:r>
            <a:r>
              <a:rPr lang="en-US" sz="2400" dirty="0">
                <a:solidFill>
                  <a:srgbClr val="000000"/>
                </a:solidFill>
                <a:latin typeface="Arial"/>
                <a:cs typeface="Arial"/>
              </a:rPr>
              <a:t>.</a:t>
            </a:r>
            <a:r>
              <a:rPr lang="en-US" sz="2400" b="0" i="0" dirty="0">
                <a:solidFill>
                  <a:srgbClr val="000000"/>
                </a:solidFill>
                <a:effectLst/>
                <a:latin typeface="Arial"/>
                <a:cs typeface="Arial"/>
              </a:rPr>
              <a:t> </a:t>
            </a:r>
          </a:p>
          <a:p>
            <a:pPr marL="342900" indent="-342900" algn="l" rtl="0" fontAlgn="base">
              <a:lnSpc>
                <a:spcPct val="100000"/>
              </a:lnSpc>
              <a:buClr>
                <a:schemeClr val="accent4"/>
              </a:buClr>
              <a:buFont typeface="Arial" panose="020B0604020202020204" pitchFamily="34" charset="0"/>
              <a:buChar char="•"/>
            </a:pPr>
            <a:r>
              <a:rPr lang="en-US" sz="2400" b="0" i="0" dirty="0">
                <a:solidFill>
                  <a:srgbClr val="000000"/>
                </a:solidFill>
                <a:effectLst/>
                <a:latin typeface="Arial"/>
                <a:cs typeface="Arial"/>
              </a:rPr>
              <a:t>Office of Apprenticeship is only able to grant WIPS’ access when your grant’s Authorized Representative (AR) submits a complete and signed WIPS’ Designation Form</a:t>
            </a:r>
            <a:r>
              <a:rPr lang="en-US" sz="2400" dirty="0">
                <a:solidFill>
                  <a:srgbClr val="000000"/>
                </a:solidFill>
                <a:latin typeface="Arial"/>
                <a:cs typeface="Arial"/>
              </a:rPr>
              <a:t>.</a:t>
            </a:r>
            <a:endParaRPr lang="en-US" sz="2400" b="0" i="0" dirty="0">
              <a:solidFill>
                <a:srgbClr val="000000"/>
              </a:solidFill>
              <a:effectLst/>
              <a:latin typeface="Arial" panose="020B0604020202020204" pitchFamily="34" charset="0"/>
            </a:endParaRPr>
          </a:p>
          <a:p>
            <a:pPr marL="342900" indent="-342900" fontAlgn="base">
              <a:lnSpc>
                <a:spcPct val="100000"/>
              </a:lnSpc>
              <a:buClr>
                <a:schemeClr val="accent4"/>
              </a:buClr>
              <a:buFont typeface="Arial" panose="020B0604020202020204" pitchFamily="34" charset="0"/>
              <a:buChar char="•"/>
            </a:pPr>
            <a:r>
              <a:rPr lang="en-US" sz="2400" b="0" i="0" dirty="0">
                <a:solidFill>
                  <a:srgbClr val="000000"/>
                </a:solidFill>
                <a:effectLst/>
                <a:latin typeface="Arial"/>
                <a:cs typeface="Arial"/>
              </a:rPr>
              <a:t>The </a:t>
            </a:r>
            <a:r>
              <a:rPr lang="en-US" sz="2400" dirty="0">
                <a:solidFill>
                  <a:srgbClr val="000000"/>
                </a:solidFill>
                <a:latin typeface="Arial"/>
                <a:cs typeface="Arial"/>
              </a:rPr>
              <a:t>WIPS’/AI Demographic Portal Designation</a:t>
            </a:r>
            <a:r>
              <a:rPr lang="en-US" sz="2400" b="0" i="0" dirty="0">
                <a:solidFill>
                  <a:srgbClr val="000000"/>
                </a:solidFill>
                <a:effectLst/>
                <a:latin typeface="Arial"/>
                <a:cs typeface="Arial"/>
              </a:rPr>
              <a:t> Form is found here on </a:t>
            </a:r>
            <a:r>
              <a:rPr lang="en-US" sz="2400" b="0" i="0" dirty="0">
                <a:solidFill>
                  <a:srgbClr val="000000"/>
                </a:solidFill>
                <a:effectLst/>
                <a:latin typeface="Arial"/>
                <a:cs typeface="Arial"/>
                <a:hlinkClick r:id="rId3"/>
              </a:rPr>
              <a:t>WorkforceGPS</a:t>
            </a:r>
            <a:r>
              <a:rPr lang="en-US" sz="2400" dirty="0">
                <a:solidFill>
                  <a:srgbClr val="000000"/>
                </a:solidFill>
                <a:latin typeface="Arial"/>
                <a:cs typeface="Arial"/>
                <a:hlinkClick r:id="rId3"/>
              </a:rPr>
              <a:t>  </a:t>
            </a:r>
            <a:endParaRPr lang="en-US" sz="2400" b="0" i="0" dirty="0">
              <a:solidFill>
                <a:srgbClr val="000000"/>
              </a:solidFill>
              <a:effectLst/>
              <a:latin typeface="Arial"/>
              <a:cs typeface="Arial"/>
            </a:endParaRPr>
          </a:p>
          <a:p>
            <a:pPr marL="342900" indent="-342900" fontAlgn="base">
              <a:lnSpc>
                <a:spcPct val="100000"/>
              </a:lnSpc>
              <a:buClr>
                <a:schemeClr val="accent4"/>
              </a:buClr>
              <a:buFont typeface="Arial" panose="020B0604020202020204" pitchFamily="34" charset="0"/>
              <a:buChar char="•"/>
            </a:pPr>
            <a:r>
              <a:rPr lang="en-US" sz="2400" b="0" i="0" dirty="0">
                <a:solidFill>
                  <a:srgbClr val="000000"/>
                </a:solidFill>
                <a:effectLst/>
                <a:latin typeface="Arial"/>
                <a:cs typeface="Arial"/>
              </a:rPr>
              <a:t>Submit the form to your grant-specific mailbox and copy your federal project officer (FPO</a:t>
            </a:r>
            <a:r>
              <a:rPr lang="en-US" sz="2400" dirty="0">
                <a:solidFill>
                  <a:srgbClr val="000000"/>
                </a:solidFill>
                <a:latin typeface="Arial"/>
                <a:cs typeface="Arial"/>
              </a:rPr>
              <a:t>). </a:t>
            </a:r>
          </a:p>
          <a:p>
            <a:pPr marL="342900" indent="-342900" fontAlgn="base">
              <a:lnSpc>
                <a:spcPct val="100000"/>
              </a:lnSpc>
              <a:buClr>
                <a:schemeClr val="accent4"/>
              </a:buClr>
              <a:buFont typeface="Arial" panose="020B0604020202020204" pitchFamily="34" charset="0"/>
              <a:buChar char="•"/>
            </a:pPr>
            <a:r>
              <a:rPr lang="en-US" sz="2400" b="0" i="0" dirty="0">
                <a:solidFill>
                  <a:srgbClr val="000000"/>
                </a:solidFill>
                <a:effectLst/>
                <a:highlight>
                  <a:srgbClr val="FFB700"/>
                </a:highlight>
                <a:latin typeface="Arial"/>
                <a:cs typeface="Arial"/>
              </a:rPr>
              <a:t>If </a:t>
            </a:r>
            <a:r>
              <a:rPr lang="en-US" sz="2400" dirty="0">
                <a:solidFill>
                  <a:srgbClr val="000000"/>
                </a:solidFill>
                <a:highlight>
                  <a:srgbClr val="FFB700"/>
                </a:highlight>
                <a:latin typeface="Arial"/>
                <a:cs typeface="Arial"/>
              </a:rPr>
              <a:t>there is no option on WIPS to upload your Quarterly Narrative Report, please submit a help desk ticket.  This probably means that the QNR option needs to be added to your WIPS’ profile.</a:t>
            </a:r>
            <a:endParaRPr lang="en-US" sz="2400" b="0" i="0" dirty="0">
              <a:solidFill>
                <a:srgbClr val="000000"/>
              </a:solidFill>
              <a:effectLst/>
              <a:highlight>
                <a:srgbClr val="FFB700"/>
              </a:highlight>
              <a:latin typeface="Arial" panose="020B0604020202020204" pitchFamily="34" charset="0"/>
            </a:endParaRPr>
          </a:p>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dirty="0">
                <a:solidFill>
                  <a:schemeClr val="bg1"/>
                </a:solidFill>
              </a:rPr>
              <a:t>Reminders: Obtaining WIPS Access (3)</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17</a:t>
            </a:fld>
            <a:endParaRPr lang="en-US"/>
          </a:p>
        </p:txBody>
      </p:sp>
    </p:spTree>
    <p:extLst>
      <p:ext uri="{BB962C8B-B14F-4D97-AF65-F5344CB8AC3E}">
        <p14:creationId xmlns:p14="http://schemas.microsoft.com/office/powerpoint/2010/main" val="247063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743384" y="1182412"/>
            <a:ext cx="10675731" cy="4862150"/>
          </a:xfrm>
        </p:spPr>
        <p:txBody>
          <a:bodyPr vert="horz" lIns="91440" tIns="45720" rIns="91440" bIns="45720" rtlCol="0" anchor="t">
            <a:noAutofit/>
          </a:bodyPr>
          <a:lstStyle/>
          <a:p>
            <a:pPr marL="342900" indent="-342900" algn="l" rtl="0" fontAlgn="base">
              <a:lnSpc>
                <a:spcPct val="100000"/>
              </a:lnSpc>
              <a:buClr>
                <a:schemeClr val="accent4"/>
              </a:buClr>
              <a:buFont typeface="Arial" panose="020B0604020202020204" pitchFamily="34" charset="0"/>
              <a:buChar char="•"/>
            </a:pPr>
            <a:endParaRPr lang="en-US" sz="2400" b="0" i="0">
              <a:solidFill>
                <a:srgbClr val="000000"/>
              </a:solidFill>
              <a:effectLst/>
              <a:latin typeface="Arial" panose="020B0604020202020204" pitchFamily="34" charset="0"/>
            </a:endParaRPr>
          </a:p>
          <a:p>
            <a:pPr algn="l" rtl="0" fontAlgn="base">
              <a:lnSpc>
                <a:spcPct val="100000"/>
              </a:lnSpc>
            </a:pPr>
            <a:endParaRPr lang="en-US" sz="2400" b="0" i="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dirty="0">
                <a:solidFill>
                  <a:schemeClr val="bg1"/>
                </a:solidFill>
              </a:rPr>
              <a:t>Reminders (4)</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18</a:t>
            </a:fld>
            <a:endParaRPr lang="en-US"/>
          </a:p>
        </p:txBody>
      </p:sp>
      <p:sp>
        <p:nvSpPr>
          <p:cNvPr id="4" name="TextBox 3">
            <a:extLst>
              <a:ext uri="{FF2B5EF4-FFF2-40B4-BE49-F238E27FC236}">
                <a16:creationId xmlns:a16="http://schemas.microsoft.com/office/drawing/2014/main" id="{5C88591E-EFB6-638E-A793-FDFB9695AC49}"/>
              </a:ext>
            </a:extLst>
          </p:cNvPr>
          <p:cNvSpPr txBox="1"/>
          <p:nvPr/>
        </p:nvSpPr>
        <p:spPr bwMode="auto">
          <a:xfrm>
            <a:off x="661950" y="1167612"/>
            <a:ext cx="10838597"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l" rtl="0" fontAlgn="base">
              <a:lnSpc>
                <a:spcPct val="100000"/>
              </a:lnSpc>
              <a:buClr>
                <a:schemeClr val="accent4"/>
              </a:buClr>
              <a:buFont typeface="Arial" panose="020B0604020202020204" pitchFamily="34" charset="0"/>
              <a:buChar char="•"/>
            </a:pPr>
            <a:r>
              <a:rPr lang="en-US" sz="2200" dirty="0">
                <a:solidFill>
                  <a:srgbClr val="000000"/>
                </a:solidFill>
                <a:latin typeface="Arial"/>
                <a:cs typeface="Arial"/>
              </a:rPr>
              <a:t>Submit the WIPS/AI Portal Designation form at least 10 days before reports are due</a:t>
            </a:r>
          </a:p>
          <a:p>
            <a:pPr algn="l" rtl="0" fontAlgn="base">
              <a:lnSpc>
                <a:spcPct val="100000"/>
              </a:lnSpc>
              <a:buClr>
                <a:schemeClr val="accent4"/>
              </a:buClr>
            </a:pPr>
            <a:endParaRPr lang="en-US" sz="2200" dirty="0">
              <a:solidFill>
                <a:srgbClr val="000000"/>
              </a:solidFill>
              <a:latin typeface="Arial"/>
              <a:cs typeface="Arial"/>
            </a:endParaRPr>
          </a:p>
          <a:p>
            <a:pPr marL="342900" indent="-342900" algn="l" rtl="0" fontAlgn="base">
              <a:lnSpc>
                <a:spcPct val="100000"/>
              </a:lnSpc>
              <a:buClr>
                <a:schemeClr val="accent4"/>
              </a:buClr>
              <a:buFont typeface="Arial" panose="020B0604020202020204" pitchFamily="34" charset="0"/>
              <a:buChar char="•"/>
            </a:pPr>
            <a:r>
              <a:rPr lang="en-US" sz="2200" b="0" i="0" dirty="0">
                <a:solidFill>
                  <a:srgbClr val="000000"/>
                </a:solidFill>
                <a:effectLst/>
                <a:latin typeface="Arial"/>
                <a:cs typeface="Arial"/>
              </a:rPr>
              <a:t>Make sure submitters are not uploading the .csv file/QPR data in the QNR section of WIPS </a:t>
            </a:r>
          </a:p>
          <a:p>
            <a:pPr marL="799307" lvl="1" indent="-342900">
              <a:buClr>
                <a:schemeClr val="accent4"/>
              </a:buClr>
              <a:buFont typeface="Arial" panose="020B0604020202020204" pitchFamily="34" charset="0"/>
              <a:buChar char="•"/>
            </a:pPr>
            <a:r>
              <a:rPr lang="en-US" sz="2200" dirty="0">
                <a:solidFill>
                  <a:srgbClr val="000000"/>
                </a:solidFill>
                <a:latin typeface="Arial"/>
                <a:cs typeface="Arial"/>
              </a:rPr>
              <a:t>Note that .csv files for the QPR should be uploaded in the File Upload section of WIPS. QNRs and corresponding attachments like the Indicator Table should be uploaded under the My Reports section of WIPS where it says, “Quarterly Narrative Reports”. </a:t>
            </a:r>
          </a:p>
          <a:p>
            <a:pPr lvl="1" indent="0">
              <a:buClr>
                <a:schemeClr val="accent4"/>
              </a:buClr>
            </a:pPr>
            <a:endParaRPr lang="en-US" sz="2200" b="0" i="0" dirty="0">
              <a:solidFill>
                <a:srgbClr val="000000"/>
              </a:solidFill>
              <a:effectLst/>
              <a:latin typeface="Arial"/>
              <a:cs typeface="Arial"/>
            </a:endParaRPr>
          </a:p>
          <a:p>
            <a:pPr marL="342900" indent="-342900" algn="l" rtl="0" fontAlgn="base">
              <a:lnSpc>
                <a:spcPct val="100000"/>
              </a:lnSpc>
              <a:buClr>
                <a:schemeClr val="accent4"/>
              </a:buClr>
              <a:buFont typeface="Arial" panose="020B0604020202020204" pitchFamily="34" charset="0"/>
              <a:buChar char="•"/>
            </a:pPr>
            <a:r>
              <a:rPr lang="en-US" sz="2200" dirty="0">
                <a:solidFill>
                  <a:srgbClr val="000000"/>
                </a:solidFill>
                <a:latin typeface="Arial" panose="020B0604020202020204" pitchFamily="34" charset="0"/>
              </a:rPr>
              <a:t>Different sections of the QPR will have different totals </a:t>
            </a:r>
          </a:p>
          <a:p>
            <a:pPr marL="799307" lvl="1" indent="-342900">
              <a:buClr>
                <a:schemeClr val="accent4"/>
              </a:buClr>
              <a:buFont typeface="Arial" panose="020B0604020202020204" pitchFamily="34" charset="0"/>
              <a:buChar char="•"/>
            </a:pPr>
            <a:r>
              <a:rPr lang="en-US" sz="2200" b="0" i="0" dirty="0">
                <a:solidFill>
                  <a:srgbClr val="000000"/>
                </a:solidFill>
                <a:effectLst/>
                <a:latin typeface="Arial" panose="020B0604020202020204" pitchFamily="34" charset="0"/>
              </a:rPr>
              <a:t>E</a:t>
            </a:r>
            <a:r>
              <a:rPr lang="en-US" sz="2200" dirty="0">
                <a:solidFill>
                  <a:srgbClr val="000000"/>
                </a:solidFill>
                <a:latin typeface="Arial" panose="020B0604020202020204" pitchFamily="34" charset="0"/>
              </a:rPr>
              <a:t>.g., Section F2. of the QPR will only count apprentices who started or exited apprenticeships </a:t>
            </a:r>
            <a:r>
              <a:rPr lang="en-US" sz="2200" b="1" i="1" u="sng" dirty="0">
                <a:solidFill>
                  <a:srgbClr val="000000"/>
                </a:solidFill>
                <a:latin typeface="Arial" panose="020B0604020202020204" pitchFamily="34" charset="0"/>
              </a:rPr>
              <a:t>that quarter</a:t>
            </a:r>
            <a:r>
              <a:rPr lang="en-US" sz="2200" dirty="0">
                <a:solidFill>
                  <a:srgbClr val="000000"/>
                </a:solidFill>
                <a:latin typeface="Arial" panose="020B0604020202020204" pitchFamily="34" charset="0"/>
              </a:rPr>
              <a:t>. Section F3. of the QPR will count </a:t>
            </a:r>
            <a:r>
              <a:rPr lang="en-US" sz="2200" b="1" i="1" u="sng" dirty="0">
                <a:solidFill>
                  <a:srgbClr val="000000"/>
                </a:solidFill>
                <a:latin typeface="Arial" panose="020B0604020202020204" pitchFamily="34" charset="0"/>
              </a:rPr>
              <a:t>all</a:t>
            </a:r>
            <a:r>
              <a:rPr lang="en-US" sz="2200" dirty="0">
                <a:solidFill>
                  <a:srgbClr val="000000"/>
                </a:solidFill>
                <a:latin typeface="Arial" panose="020B0604020202020204" pitchFamily="34" charset="0"/>
              </a:rPr>
              <a:t> apprentices who are still in the program. </a:t>
            </a:r>
            <a:endParaRPr lang="en-US" sz="22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189364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554804" y="708917"/>
            <a:ext cx="10958907" cy="5871650"/>
          </a:xfrm>
        </p:spPr>
        <p:txBody>
          <a:bodyPr vert="horz" lIns="91440" tIns="45720" rIns="91440" bIns="45720" rtlCol="0" anchor="t">
            <a:noAutofit/>
          </a:bodyPr>
          <a:lstStyle/>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675727" cy="480131"/>
          </a:xfrm>
          <a:solidFill>
            <a:schemeClr val="accent3"/>
          </a:solidFill>
        </p:spPr>
        <p:txBody>
          <a:bodyPr/>
          <a:lstStyle/>
          <a:p>
            <a:r>
              <a:rPr lang="en-US" b="1" dirty="0">
                <a:solidFill>
                  <a:schemeClr val="bg1"/>
                </a:solidFill>
                <a:latin typeface="Arial"/>
                <a:cs typeface="Arial"/>
              </a:rPr>
              <a:t>Reminders: Data Elements Used for Pre-Apprentices </a:t>
            </a:r>
            <a:r>
              <a:rPr lang="en-US" sz="2400" b="1" dirty="0">
                <a:solidFill>
                  <a:schemeClr val="bg1"/>
                </a:solidFill>
                <a:latin typeface="Arial"/>
                <a:cs typeface="Arial"/>
              </a:rPr>
              <a:t>(5) </a:t>
            </a:r>
            <a:endParaRPr lang="en-US" sz="2400" b="1" dirty="0">
              <a:solidFill>
                <a:schemeClr val="bg1"/>
              </a:solidFill>
            </a:endParaRP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19</a:t>
            </a:fld>
            <a:endParaRPr lang="en-US"/>
          </a:p>
        </p:txBody>
      </p:sp>
      <p:graphicFrame>
        <p:nvGraphicFramePr>
          <p:cNvPr id="4" name="Table 5">
            <a:extLst>
              <a:ext uri="{FF2B5EF4-FFF2-40B4-BE49-F238E27FC236}">
                <a16:creationId xmlns:a16="http://schemas.microsoft.com/office/drawing/2014/main" id="{5C3167C9-5B13-9D36-1BC4-987098B8C266}"/>
              </a:ext>
            </a:extLst>
          </p:cNvPr>
          <p:cNvGraphicFramePr>
            <a:graphicFrameLocks noGrp="1"/>
          </p:cNvGraphicFramePr>
          <p:nvPr>
            <p:extLst>
              <p:ext uri="{D42A27DB-BD31-4B8C-83A1-F6EECF244321}">
                <p14:modId xmlns:p14="http://schemas.microsoft.com/office/powerpoint/2010/main" val="4103473490"/>
              </p:ext>
            </p:extLst>
          </p:nvPr>
        </p:nvGraphicFramePr>
        <p:xfrm>
          <a:off x="1047565" y="1402891"/>
          <a:ext cx="9978501" cy="3755031"/>
        </p:xfrm>
        <a:graphic>
          <a:graphicData uri="http://schemas.openxmlformats.org/drawingml/2006/table">
            <a:tbl>
              <a:tblPr firstRow="1" bandRow="1">
                <a:tableStyleId>{5C22544A-7EE6-4342-B048-85BDC9FD1C3A}</a:tableStyleId>
              </a:tblPr>
              <a:tblGrid>
                <a:gridCol w="1717677">
                  <a:extLst>
                    <a:ext uri="{9D8B030D-6E8A-4147-A177-3AD203B41FA5}">
                      <a16:colId xmlns:a16="http://schemas.microsoft.com/office/drawing/2014/main" val="4234918257"/>
                    </a:ext>
                  </a:extLst>
                </a:gridCol>
                <a:gridCol w="1287012">
                  <a:extLst>
                    <a:ext uri="{9D8B030D-6E8A-4147-A177-3AD203B41FA5}">
                      <a16:colId xmlns:a16="http://schemas.microsoft.com/office/drawing/2014/main" val="31184127"/>
                    </a:ext>
                  </a:extLst>
                </a:gridCol>
                <a:gridCol w="1306512">
                  <a:extLst>
                    <a:ext uri="{9D8B030D-6E8A-4147-A177-3AD203B41FA5}">
                      <a16:colId xmlns:a16="http://schemas.microsoft.com/office/drawing/2014/main" val="1042459962"/>
                    </a:ext>
                  </a:extLst>
                </a:gridCol>
                <a:gridCol w="1307349">
                  <a:extLst>
                    <a:ext uri="{9D8B030D-6E8A-4147-A177-3AD203B41FA5}">
                      <a16:colId xmlns:a16="http://schemas.microsoft.com/office/drawing/2014/main" val="3534920607"/>
                    </a:ext>
                  </a:extLst>
                </a:gridCol>
                <a:gridCol w="1446830">
                  <a:extLst>
                    <a:ext uri="{9D8B030D-6E8A-4147-A177-3AD203B41FA5}">
                      <a16:colId xmlns:a16="http://schemas.microsoft.com/office/drawing/2014/main" val="1750715647"/>
                    </a:ext>
                  </a:extLst>
                </a:gridCol>
                <a:gridCol w="1446830">
                  <a:extLst>
                    <a:ext uri="{9D8B030D-6E8A-4147-A177-3AD203B41FA5}">
                      <a16:colId xmlns:a16="http://schemas.microsoft.com/office/drawing/2014/main" val="3792653188"/>
                    </a:ext>
                  </a:extLst>
                </a:gridCol>
                <a:gridCol w="1466291">
                  <a:extLst>
                    <a:ext uri="{9D8B030D-6E8A-4147-A177-3AD203B41FA5}">
                      <a16:colId xmlns:a16="http://schemas.microsoft.com/office/drawing/2014/main" val="1917272593"/>
                    </a:ext>
                  </a:extLst>
                </a:gridCol>
              </a:tblGrid>
              <a:tr h="536433">
                <a:tc gridSpan="7">
                  <a:txBody>
                    <a:bodyPr/>
                    <a:lstStyle/>
                    <a:p>
                      <a:pPr algn="ctr"/>
                      <a:r>
                        <a:rPr lang="en-US" dirty="0"/>
                        <a:t>Complete the Following PIRL Data Elements for Pre-apprentices</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58767037"/>
                  </a:ext>
                </a:extLst>
              </a:tr>
              <a:tr h="536433">
                <a:tc>
                  <a:txBody>
                    <a:bodyPr/>
                    <a:lstStyle/>
                    <a:p>
                      <a:r>
                        <a:rPr lang="en-US"/>
                        <a:t>OBS Number</a:t>
                      </a:r>
                    </a:p>
                  </a:txBody>
                  <a:tcPr/>
                </a:tc>
                <a:tc>
                  <a:txBody>
                    <a:bodyPr/>
                    <a:lstStyle/>
                    <a:p>
                      <a:r>
                        <a:rPr lang="en-US"/>
                        <a:t>PIRL 201</a:t>
                      </a:r>
                    </a:p>
                  </a:txBody>
                  <a:tcPr/>
                </a:tc>
                <a:tc>
                  <a:txBody>
                    <a:bodyPr/>
                    <a:lstStyle/>
                    <a:p>
                      <a:r>
                        <a:rPr lang="en-US"/>
                        <a:t>PIRL 214</a:t>
                      </a:r>
                    </a:p>
                  </a:txBody>
                  <a:tcPr/>
                </a:tc>
                <a:tc>
                  <a:txBody>
                    <a:bodyPr/>
                    <a:lstStyle/>
                    <a:p>
                      <a:r>
                        <a:rPr lang="en-US"/>
                        <a:t>PIRL 408</a:t>
                      </a:r>
                    </a:p>
                  </a:txBody>
                  <a:tcPr/>
                </a:tc>
                <a:tc>
                  <a:txBody>
                    <a:bodyPr/>
                    <a:lstStyle/>
                    <a:p>
                      <a:r>
                        <a:rPr lang="en-US"/>
                        <a:t>PIRL 1800</a:t>
                      </a:r>
                    </a:p>
                  </a:txBody>
                  <a:tcPr/>
                </a:tc>
                <a:tc>
                  <a:txBody>
                    <a:bodyPr/>
                    <a:lstStyle/>
                    <a:p>
                      <a:r>
                        <a:rPr lang="en-US"/>
                        <a:t>PIRL 1811</a:t>
                      </a:r>
                    </a:p>
                  </a:txBody>
                  <a:tcPr/>
                </a:tc>
                <a:tc>
                  <a:txBody>
                    <a:bodyPr/>
                    <a:lstStyle/>
                    <a:p>
                      <a:r>
                        <a:rPr lang="en-US"/>
                        <a:t>PIRL 2903</a:t>
                      </a:r>
                    </a:p>
                  </a:txBody>
                  <a:tcPr/>
                </a:tc>
                <a:extLst>
                  <a:ext uri="{0D108BD9-81ED-4DB2-BD59-A6C34878D82A}">
                    <a16:rowId xmlns:a16="http://schemas.microsoft.com/office/drawing/2014/main" val="288691877"/>
                  </a:ext>
                </a:extLst>
              </a:tr>
              <a:tr h="536433">
                <a:tc>
                  <a:txBody>
                    <a:bodyPr/>
                    <a:lstStyle/>
                    <a:p>
                      <a:r>
                        <a:rPr lang="en-US"/>
                        <a:t>PIRL 100</a:t>
                      </a:r>
                    </a:p>
                  </a:txBody>
                  <a:tcPr/>
                </a:tc>
                <a:tc>
                  <a:txBody>
                    <a:bodyPr/>
                    <a:lstStyle/>
                    <a:p>
                      <a:r>
                        <a:rPr lang="en-US"/>
                        <a:t>PIRL 202</a:t>
                      </a:r>
                    </a:p>
                  </a:txBody>
                  <a:tcPr/>
                </a:tc>
                <a:tc>
                  <a:txBody>
                    <a:bodyPr/>
                    <a:lstStyle/>
                    <a:p>
                      <a:r>
                        <a:rPr lang="en-US"/>
                        <a:t>PIRL 215</a:t>
                      </a:r>
                    </a:p>
                  </a:txBody>
                  <a:tcPr/>
                </a:tc>
                <a:tc>
                  <a:txBody>
                    <a:bodyPr/>
                    <a:lstStyle/>
                    <a:p>
                      <a:r>
                        <a:rPr lang="en-US"/>
                        <a:t>PIRL 409</a:t>
                      </a:r>
                    </a:p>
                  </a:txBody>
                  <a:tcPr/>
                </a:tc>
                <a:tc>
                  <a:txBody>
                    <a:bodyPr/>
                    <a:lstStyle/>
                    <a:p>
                      <a:r>
                        <a:rPr lang="en-US"/>
                        <a:t>PIRL 1801</a:t>
                      </a:r>
                    </a:p>
                  </a:txBody>
                  <a:tcPr/>
                </a:tc>
                <a:tc>
                  <a:txBody>
                    <a:bodyPr/>
                    <a:lstStyle/>
                    <a:p>
                      <a:r>
                        <a:rPr lang="en-US"/>
                        <a:t>PIRL 1813</a:t>
                      </a:r>
                    </a:p>
                  </a:txBody>
                  <a:tcPr/>
                </a:tc>
                <a:tc>
                  <a:txBody>
                    <a:bodyPr/>
                    <a:lstStyle/>
                    <a:p>
                      <a:r>
                        <a:rPr lang="en-US"/>
                        <a:t>PIRL 2904</a:t>
                      </a:r>
                    </a:p>
                  </a:txBody>
                  <a:tcPr/>
                </a:tc>
                <a:extLst>
                  <a:ext uri="{0D108BD9-81ED-4DB2-BD59-A6C34878D82A}">
                    <a16:rowId xmlns:a16="http://schemas.microsoft.com/office/drawing/2014/main" val="364598780"/>
                  </a:ext>
                </a:extLst>
              </a:tr>
              <a:tr h="536433">
                <a:tc>
                  <a:txBody>
                    <a:bodyPr/>
                    <a:lstStyle/>
                    <a:p>
                      <a:r>
                        <a:rPr lang="en-US"/>
                        <a:t>PIRL 101</a:t>
                      </a:r>
                    </a:p>
                  </a:txBody>
                  <a:tcPr/>
                </a:tc>
                <a:tc>
                  <a:txBody>
                    <a:bodyPr/>
                    <a:lstStyle/>
                    <a:p>
                      <a:r>
                        <a:rPr lang="en-US"/>
                        <a:t>PIRL 210</a:t>
                      </a:r>
                    </a:p>
                  </a:txBody>
                  <a:tcPr/>
                </a:tc>
                <a:tc>
                  <a:txBody>
                    <a:bodyPr/>
                    <a:lstStyle/>
                    <a:p>
                      <a:r>
                        <a:rPr lang="en-US"/>
                        <a:t>PIRL 300</a:t>
                      </a:r>
                    </a:p>
                  </a:txBody>
                  <a:tcPr/>
                </a:tc>
                <a:tc>
                  <a:txBody>
                    <a:bodyPr/>
                    <a:lstStyle/>
                    <a:p>
                      <a:r>
                        <a:rPr lang="en-US" dirty="0"/>
                        <a:t>PIRL 900</a:t>
                      </a:r>
                    </a:p>
                  </a:txBody>
                  <a:tcPr/>
                </a:tc>
                <a:tc>
                  <a:txBody>
                    <a:bodyPr/>
                    <a:lstStyle/>
                    <a:p>
                      <a:r>
                        <a:rPr lang="en-US"/>
                        <a:t>PIRL 1807</a:t>
                      </a:r>
                    </a:p>
                  </a:txBody>
                  <a:tcPr/>
                </a:tc>
                <a:tc>
                  <a:txBody>
                    <a:bodyPr/>
                    <a:lstStyle/>
                    <a:p>
                      <a:r>
                        <a:rPr lang="en-US"/>
                        <a:t>PIRL 2700</a:t>
                      </a:r>
                    </a:p>
                  </a:txBody>
                  <a:tcPr/>
                </a:tc>
                <a:tc>
                  <a:txBody>
                    <a:bodyPr/>
                    <a:lstStyle/>
                    <a:p>
                      <a:r>
                        <a:rPr lang="en-US" dirty="0"/>
                        <a:t>PIRL 2905</a:t>
                      </a:r>
                    </a:p>
                  </a:txBody>
                  <a:tcPr/>
                </a:tc>
                <a:extLst>
                  <a:ext uri="{0D108BD9-81ED-4DB2-BD59-A6C34878D82A}">
                    <a16:rowId xmlns:a16="http://schemas.microsoft.com/office/drawing/2014/main" val="3464426996"/>
                  </a:ext>
                </a:extLst>
              </a:tr>
              <a:tr h="536433">
                <a:tc>
                  <a:txBody>
                    <a:bodyPr/>
                    <a:lstStyle/>
                    <a:p>
                      <a:r>
                        <a:rPr lang="en-US"/>
                        <a:t>PIRL 102</a:t>
                      </a:r>
                    </a:p>
                  </a:txBody>
                  <a:tcPr/>
                </a:tc>
                <a:tc>
                  <a:txBody>
                    <a:bodyPr/>
                    <a:lstStyle/>
                    <a:p>
                      <a:r>
                        <a:rPr lang="en-US"/>
                        <a:t>PIRL 211</a:t>
                      </a:r>
                    </a:p>
                  </a:txBody>
                  <a:tcPr/>
                </a:tc>
                <a:tc>
                  <a:txBody>
                    <a:bodyPr/>
                    <a:lstStyle/>
                    <a:p>
                      <a:r>
                        <a:rPr lang="en-US"/>
                        <a:t>PIRL 400</a:t>
                      </a:r>
                    </a:p>
                  </a:txBody>
                  <a:tcPr/>
                </a:tc>
                <a:tc>
                  <a:txBody>
                    <a:bodyPr/>
                    <a:lstStyle/>
                    <a:p>
                      <a:r>
                        <a:rPr lang="en-US" dirty="0"/>
                        <a:t>PIRL 901</a:t>
                      </a:r>
                    </a:p>
                  </a:txBody>
                  <a:tcPr/>
                </a:tc>
                <a:tc>
                  <a:txBody>
                    <a:bodyPr/>
                    <a:lstStyle/>
                    <a:p>
                      <a:r>
                        <a:rPr lang="en-US"/>
                        <a:t>PIRL 1808</a:t>
                      </a:r>
                    </a:p>
                  </a:txBody>
                  <a:tcPr/>
                </a:tc>
                <a:tc>
                  <a:txBody>
                    <a:bodyPr/>
                    <a:lstStyle/>
                    <a:p>
                      <a:r>
                        <a:rPr lang="en-US"/>
                        <a:t>PIRL 2900</a:t>
                      </a:r>
                    </a:p>
                  </a:txBody>
                  <a:tcPr/>
                </a:tc>
                <a:tc>
                  <a:txBody>
                    <a:bodyPr/>
                    <a:lstStyle/>
                    <a:p>
                      <a:r>
                        <a:rPr lang="en-US"/>
                        <a:t>PIRL 2913</a:t>
                      </a:r>
                    </a:p>
                  </a:txBody>
                  <a:tcPr/>
                </a:tc>
                <a:extLst>
                  <a:ext uri="{0D108BD9-81ED-4DB2-BD59-A6C34878D82A}">
                    <a16:rowId xmlns:a16="http://schemas.microsoft.com/office/drawing/2014/main" val="4017159206"/>
                  </a:ext>
                </a:extLst>
              </a:tr>
              <a:tr h="536433">
                <a:tc>
                  <a:txBody>
                    <a:bodyPr/>
                    <a:lstStyle/>
                    <a:p>
                      <a:r>
                        <a:rPr lang="en-US"/>
                        <a:t>PIRL 103</a:t>
                      </a:r>
                    </a:p>
                  </a:txBody>
                  <a:tcPr/>
                </a:tc>
                <a:tc>
                  <a:txBody>
                    <a:bodyPr/>
                    <a:lstStyle/>
                    <a:p>
                      <a:r>
                        <a:rPr lang="en-US"/>
                        <a:t>PIRL 212</a:t>
                      </a:r>
                    </a:p>
                  </a:txBody>
                  <a:tcPr/>
                </a:tc>
                <a:tc>
                  <a:txBody>
                    <a:bodyPr/>
                    <a:lstStyle/>
                    <a:p>
                      <a:r>
                        <a:rPr lang="en-US"/>
                        <a:t>PIRL 402</a:t>
                      </a:r>
                    </a:p>
                  </a:txBody>
                  <a:tcPr/>
                </a:tc>
                <a:tc>
                  <a:txBody>
                    <a:bodyPr/>
                    <a:lstStyle/>
                    <a:p>
                      <a:r>
                        <a:rPr lang="en-US"/>
                        <a:t>PIRL 907</a:t>
                      </a:r>
                    </a:p>
                  </a:txBody>
                  <a:tcPr/>
                </a:tc>
                <a:tc>
                  <a:txBody>
                    <a:bodyPr/>
                    <a:lstStyle/>
                    <a:p>
                      <a:r>
                        <a:rPr lang="en-US"/>
                        <a:t>PIRL 1809</a:t>
                      </a:r>
                    </a:p>
                  </a:txBody>
                  <a:tcPr/>
                </a:tc>
                <a:tc>
                  <a:txBody>
                    <a:bodyPr/>
                    <a:lstStyle/>
                    <a:p>
                      <a:r>
                        <a:rPr lang="en-US"/>
                        <a:t>PIRL 2901</a:t>
                      </a:r>
                    </a:p>
                  </a:txBody>
                  <a:tcPr/>
                </a:tc>
                <a:tc>
                  <a:txBody>
                    <a:bodyPr/>
                    <a:lstStyle/>
                    <a:p>
                      <a:r>
                        <a:rPr lang="en-US"/>
                        <a:t>PIRL 2914</a:t>
                      </a:r>
                    </a:p>
                  </a:txBody>
                  <a:tcPr/>
                </a:tc>
                <a:extLst>
                  <a:ext uri="{0D108BD9-81ED-4DB2-BD59-A6C34878D82A}">
                    <a16:rowId xmlns:a16="http://schemas.microsoft.com/office/drawing/2014/main" val="3959104039"/>
                  </a:ext>
                </a:extLst>
              </a:tr>
              <a:tr h="536433">
                <a:tc>
                  <a:txBody>
                    <a:bodyPr/>
                    <a:lstStyle/>
                    <a:p>
                      <a:r>
                        <a:rPr lang="en-US"/>
                        <a:t>PIRL 200</a:t>
                      </a:r>
                    </a:p>
                  </a:txBody>
                  <a:tcPr/>
                </a:tc>
                <a:tc>
                  <a:txBody>
                    <a:bodyPr/>
                    <a:lstStyle/>
                    <a:p>
                      <a:r>
                        <a:rPr lang="en-US"/>
                        <a:t>PIRL 213</a:t>
                      </a:r>
                    </a:p>
                  </a:txBody>
                  <a:tcPr/>
                </a:tc>
                <a:tc>
                  <a:txBody>
                    <a:bodyPr/>
                    <a:lstStyle/>
                    <a:p>
                      <a:r>
                        <a:rPr lang="en-US"/>
                        <a:t>PIRL 407</a:t>
                      </a:r>
                    </a:p>
                  </a:txBody>
                  <a:tcPr/>
                </a:tc>
                <a:tc>
                  <a:txBody>
                    <a:bodyPr/>
                    <a:lstStyle/>
                    <a:p>
                      <a:r>
                        <a:rPr lang="en-US"/>
                        <a:t>PIRL 923</a:t>
                      </a:r>
                    </a:p>
                  </a:txBody>
                  <a:tcPr/>
                </a:tc>
                <a:tc>
                  <a:txBody>
                    <a:bodyPr/>
                    <a:lstStyle/>
                    <a:p>
                      <a:r>
                        <a:rPr lang="en-US"/>
                        <a:t>PIRL 1810</a:t>
                      </a:r>
                    </a:p>
                  </a:txBody>
                  <a:tcPr/>
                </a:tc>
                <a:tc>
                  <a:txBody>
                    <a:bodyPr/>
                    <a:lstStyle/>
                    <a:p>
                      <a:r>
                        <a:rPr lang="en-US"/>
                        <a:t>PIRL 2902</a:t>
                      </a:r>
                    </a:p>
                  </a:txBody>
                  <a:tcPr/>
                </a:tc>
                <a:tc>
                  <a:txBody>
                    <a:bodyPr/>
                    <a:lstStyle/>
                    <a:p>
                      <a:r>
                        <a:rPr lang="en-US" dirty="0"/>
                        <a:t>PIRL 2920</a:t>
                      </a:r>
                    </a:p>
                  </a:txBody>
                  <a:tcPr/>
                </a:tc>
                <a:extLst>
                  <a:ext uri="{0D108BD9-81ED-4DB2-BD59-A6C34878D82A}">
                    <a16:rowId xmlns:a16="http://schemas.microsoft.com/office/drawing/2014/main" val="2447175947"/>
                  </a:ext>
                </a:extLst>
              </a:tr>
            </a:tbl>
          </a:graphicData>
        </a:graphic>
      </p:graphicFrame>
    </p:spTree>
    <p:extLst>
      <p:ext uri="{BB962C8B-B14F-4D97-AF65-F5344CB8AC3E}">
        <p14:creationId xmlns:p14="http://schemas.microsoft.com/office/powerpoint/2010/main" val="1361321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837980" y="1324303"/>
            <a:ext cx="10675731" cy="4549381"/>
          </a:xfrm>
        </p:spPr>
        <p:txBody>
          <a:bodyPr vert="horz" lIns="91440" tIns="45720" rIns="91440" bIns="45720" rtlCol="0" anchor="t">
            <a:noAutofit/>
          </a:bodyPr>
          <a:lstStyle/>
          <a:p>
            <a:pPr marL="342900" indent="-342900" algn="l" rtl="0" fontAlgn="base">
              <a:lnSpc>
                <a:spcPct val="100000"/>
              </a:lnSpc>
              <a:buFont typeface="Wingdings" panose="05000000000000000000" pitchFamily="2" charset="2"/>
              <a:buChar char="§"/>
            </a:pPr>
            <a:endParaRPr lang="en-US" sz="2400" b="0" i="0">
              <a:solidFill>
                <a:srgbClr val="000000"/>
              </a:solidFill>
              <a:effectLst/>
              <a:latin typeface="Arial" panose="020B0604020202020204" pitchFamily="34" charset="0"/>
            </a:endParaRPr>
          </a:p>
          <a:p>
            <a:pPr algn="l" rtl="0" fontAlgn="base">
              <a:lnSpc>
                <a:spcPct val="100000"/>
              </a:lnSpc>
            </a:pPr>
            <a:endParaRPr lang="en-US" sz="2400" b="0" i="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480131"/>
          </a:xfrm>
          <a:solidFill>
            <a:schemeClr val="accent3"/>
          </a:solidFill>
        </p:spPr>
        <p:txBody>
          <a:bodyPr/>
          <a:lstStyle/>
          <a:p>
            <a:r>
              <a:rPr lang="en-US" b="1" dirty="0">
                <a:solidFill>
                  <a:schemeClr val="bg1"/>
                </a:solidFill>
                <a:latin typeface="Arial"/>
                <a:cs typeface="Arial"/>
              </a:rPr>
              <a:t>Reminders: Data Elements Used for Pre-Apprentices </a:t>
            </a:r>
            <a:r>
              <a:rPr lang="en-US" sz="2400" b="1" dirty="0">
                <a:solidFill>
                  <a:schemeClr val="bg1"/>
                </a:solidFill>
                <a:latin typeface="Arial"/>
                <a:cs typeface="Arial"/>
              </a:rPr>
              <a:t>(6) </a:t>
            </a:r>
            <a:endParaRPr lang="en-US" sz="2400" b="1" dirty="0">
              <a:solidFill>
                <a:schemeClr val="bg1"/>
              </a:solidFill>
            </a:endParaRP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20</a:t>
            </a:fld>
            <a:endParaRPr lang="en-US"/>
          </a:p>
        </p:txBody>
      </p:sp>
      <p:sp>
        <p:nvSpPr>
          <p:cNvPr id="2" name="TextBox 1">
            <a:extLst>
              <a:ext uri="{FF2B5EF4-FFF2-40B4-BE49-F238E27FC236}">
                <a16:creationId xmlns:a16="http://schemas.microsoft.com/office/drawing/2014/main" id="{502C7421-2151-E79F-CAEC-D0FBF2990EED}"/>
              </a:ext>
            </a:extLst>
          </p:cNvPr>
          <p:cNvSpPr txBox="1"/>
          <p:nvPr/>
        </p:nvSpPr>
        <p:spPr bwMode="auto">
          <a:xfrm>
            <a:off x="1837088" y="1621388"/>
            <a:ext cx="4001443" cy="1166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rtlCol="0" anchor="t">
            <a:spAutoFit/>
          </a:bodyPr>
          <a:lstStyle>
            <a:defPPr>
              <a:defRPr lang="en-US"/>
            </a:defPPr>
            <a:lvl1pPr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1pPr>
            <a:lvl2pPr marL="456407" indent="-2278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2pPr>
            <a:lvl3pPr marL="913607" indent="-4564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3pPr>
            <a:lvl4pPr marL="1370807" indent="-6850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4pPr>
            <a:lvl5pPr marL="1828007" indent="-9136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5pPr>
            <a:lvl6pPr marL="1143000" algn="l" defTabSz="457200" rtl="0" eaLnBrk="1" latinLnBrk="0" hangingPunct="1">
              <a:defRPr sz="1800" kern="1200">
                <a:solidFill>
                  <a:schemeClr val="tx1"/>
                </a:solidFill>
                <a:latin typeface="Lato Light" panose="020F0302020204030203" pitchFamily="34" charset="77"/>
                <a:ea typeface="+mn-ea"/>
                <a:cs typeface="+mn-cs"/>
              </a:defRPr>
            </a:lvl6pPr>
            <a:lvl7pPr marL="1371600" algn="l" defTabSz="457200" rtl="0" eaLnBrk="1" latinLnBrk="0" hangingPunct="1">
              <a:defRPr sz="1800" kern="1200">
                <a:solidFill>
                  <a:schemeClr val="tx1"/>
                </a:solidFill>
                <a:latin typeface="Lato Light" panose="020F0302020204030203" pitchFamily="34" charset="77"/>
                <a:ea typeface="+mn-ea"/>
                <a:cs typeface="+mn-cs"/>
              </a:defRPr>
            </a:lvl7pPr>
            <a:lvl8pPr marL="1600200" algn="l" defTabSz="457200" rtl="0" eaLnBrk="1" latinLnBrk="0" hangingPunct="1">
              <a:defRPr sz="1800" kern="1200">
                <a:solidFill>
                  <a:schemeClr val="tx1"/>
                </a:solidFill>
                <a:latin typeface="Lato Light" panose="020F0302020204030203" pitchFamily="34" charset="77"/>
                <a:ea typeface="+mn-ea"/>
                <a:cs typeface="+mn-cs"/>
              </a:defRPr>
            </a:lvl8pPr>
            <a:lvl9pPr marL="1828800" algn="l" defTabSz="457200" rtl="0" eaLnBrk="1" latinLnBrk="0" hangingPunct="1">
              <a:defRPr sz="1800" kern="1200">
                <a:solidFill>
                  <a:schemeClr val="tx1"/>
                </a:solidFill>
                <a:latin typeface="Lato Light" panose="020F0302020204030203" pitchFamily="34" charset="77"/>
                <a:ea typeface="+mn-ea"/>
                <a:cs typeface="+mn-cs"/>
              </a:defRPr>
            </a:lvl9pPr>
          </a:lstStyle>
          <a:p>
            <a:pPr algn="ctr">
              <a:lnSpc>
                <a:spcPct val="120000"/>
              </a:lnSpc>
            </a:pPr>
            <a:r>
              <a:rPr lang="en-US" sz="2000">
                <a:solidFill>
                  <a:schemeClr val="accent2">
                    <a:lumMod val="50000"/>
                  </a:schemeClr>
                </a:solidFill>
                <a:latin typeface="Arial"/>
                <a:cs typeface="Arial"/>
              </a:rPr>
              <a:t>Transition from Pre-Apprentice to Registered Apprentice </a:t>
            </a:r>
            <a:endParaRPr lang="en-US" sz="2000">
              <a:solidFill>
                <a:schemeClr val="accent2">
                  <a:lumMod val="50000"/>
                </a:schemeClr>
              </a:solidFill>
              <a:latin typeface="Arial" panose="020B0604020202020204" pitchFamily="34" charset="0"/>
              <a:cs typeface="Arial" panose="020B0604020202020204" pitchFamily="34" charset="0"/>
            </a:endParaRPr>
          </a:p>
          <a:p>
            <a:pPr algn="ctr">
              <a:lnSpc>
                <a:spcPct val="120000"/>
              </a:lnSpc>
            </a:pPr>
            <a:r>
              <a:rPr lang="en-US" sz="2000">
                <a:solidFill>
                  <a:schemeClr val="accent2">
                    <a:lumMod val="50000"/>
                  </a:schemeClr>
                </a:solidFill>
                <a:latin typeface="Arial"/>
                <a:cs typeface="Arial"/>
              </a:rPr>
              <a:t>Use these Data Elements  </a:t>
            </a:r>
            <a:endParaRPr lang="en-US" sz="2000">
              <a:solidFill>
                <a:schemeClr val="accent2">
                  <a:lumMod val="50000"/>
                </a:schemeClr>
              </a:solidFill>
              <a:latin typeface="Arial" panose="020B060402020202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73BD0EB3-8F42-775F-0743-7CB8A9650155}"/>
              </a:ext>
            </a:extLst>
          </p:cNvPr>
          <p:cNvGraphicFramePr>
            <a:graphicFrameLocks noGrp="1"/>
          </p:cNvGraphicFramePr>
          <p:nvPr>
            <p:extLst>
              <p:ext uri="{D42A27DB-BD31-4B8C-83A1-F6EECF244321}">
                <p14:modId xmlns:p14="http://schemas.microsoft.com/office/powerpoint/2010/main" val="1215555207"/>
              </p:ext>
            </p:extLst>
          </p:nvPr>
        </p:nvGraphicFramePr>
        <p:xfrm>
          <a:off x="7244858" y="1274808"/>
          <a:ext cx="4001443" cy="4486524"/>
        </p:xfrm>
        <a:graphic>
          <a:graphicData uri="http://schemas.openxmlformats.org/drawingml/2006/table">
            <a:tbl>
              <a:tblPr firstRow="1" bandRow="1">
                <a:tableStyleId>{5C22544A-7EE6-4342-B048-85BDC9FD1C3A}</a:tableStyleId>
              </a:tblPr>
              <a:tblGrid>
                <a:gridCol w="1810467">
                  <a:extLst>
                    <a:ext uri="{9D8B030D-6E8A-4147-A177-3AD203B41FA5}">
                      <a16:colId xmlns:a16="http://schemas.microsoft.com/office/drawing/2014/main" val="3790129739"/>
                    </a:ext>
                  </a:extLst>
                </a:gridCol>
                <a:gridCol w="2190976">
                  <a:extLst>
                    <a:ext uri="{9D8B030D-6E8A-4147-A177-3AD203B41FA5}">
                      <a16:colId xmlns:a16="http://schemas.microsoft.com/office/drawing/2014/main" val="1705586194"/>
                    </a:ext>
                  </a:extLst>
                </a:gridCol>
              </a:tblGrid>
              <a:tr h="884204">
                <a:tc>
                  <a:txBody>
                    <a:bodyPr/>
                    <a:lstStyle/>
                    <a:p>
                      <a:pPr algn="ctr" fontAlgn="base"/>
                      <a:r>
                        <a:rPr lang="en-US" sz="1600">
                          <a:effectLst/>
                        </a:rPr>
                        <a:t>Data ​</a:t>
                      </a:r>
                      <a:endParaRPr lang="en-US">
                        <a:effectLst/>
                      </a:endParaRPr>
                    </a:p>
                    <a:p>
                      <a:pPr algn="ctr" fontAlgn="base"/>
                      <a:r>
                        <a:rPr lang="en-US" sz="1600">
                          <a:effectLst/>
                        </a:rPr>
                        <a:t>Element​</a:t>
                      </a:r>
                      <a:endParaRPr lang="en-US" b="1">
                        <a:solidFill>
                          <a:srgbClr val="FFFFFF"/>
                        </a:solidFill>
                        <a:effectLst/>
                      </a:endParaRPr>
                    </a:p>
                  </a:txBody>
                  <a:tcPr/>
                </a:tc>
                <a:tc>
                  <a:txBody>
                    <a:bodyPr/>
                    <a:lstStyle/>
                    <a:p>
                      <a:pPr algn="ctr" fontAlgn="base"/>
                      <a:r>
                        <a:rPr lang="en-US" sz="1600">
                          <a:effectLst/>
                        </a:rPr>
                        <a:t>Also Use for ​</a:t>
                      </a:r>
                      <a:endParaRPr lang="en-US">
                        <a:effectLst/>
                      </a:endParaRPr>
                    </a:p>
                    <a:p>
                      <a:pPr algn="ctr" fontAlgn="base"/>
                      <a:r>
                        <a:rPr lang="en-US" sz="1600">
                          <a:effectLst/>
                        </a:rPr>
                        <a:t>Pre-Apprenticeship​</a:t>
                      </a:r>
                      <a:endParaRPr lang="en-US" b="1">
                        <a:solidFill>
                          <a:srgbClr val="FFFFFF"/>
                        </a:solidFill>
                        <a:effectLst/>
                      </a:endParaRPr>
                    </a:p>
                  </a:txBody>
                  <a:tcPr/>
                </a:tc>
                <a:extLst>
                  <a:ext uri="{0D108BD9-81ED-4DB2-BD59-A6C34878D82A}">
                    <a16:rowId xmlns:a16="http://schemas.microsoft.com/office/drawing/2014/main" val="2850423058"/>
                  </a:ext>
                </a:extLst>
              </a:tr>
              <a:tr h="360232">
                <a:tc>
                  <a:txBody>
                    <a:bodyPr/>
                    <a:lstStyle/>
                    <a:p>
                      <a:pPr algn="ctr" fontAlgn="base"/>
                      <a:r>
                        <a:rPr lang="en-US" sz="1600">
                          <a:effectLst/>
                        </a:rPr>
                        <a:t>PIRL 2900​</a:t>
                      </a:r>
                      <a:endParaRPr lang="en-US">
                        <a:effectLst/>
                      </a:endParaRPr>
                    </a:p>
                  </a:txBody>
                  <a:tcPr/>
                </a:tc>
                <a:tc>
                  <a:txBody>
                    <a:bodyPr/>
                    <a:lstStyle/>
                    <a:p>
                      <a:pPr algn="ctr" fontAlgn="auto"/>
                      <a:r>
                        <a:rPr lang="en-US" sz="1600">
                          <a:effectLst/>
                        </a:rPr>
                        <a:t>​</a:t>
                      </a:r>
                      <a:endParaRPr lang="en-US" sz="1600">
                        <a:effectLst/>
                        <a:latin typeface="Arial" panose="020B0604020202020204" pitchFamily="34" charset="0"/>
                      </a:endParaRPr>
                    </a:p>
                  </a:txBody>
                  <a:tcPr/>
                </a:tc>
                <a:extLst>
                  <a:ext uri="{0D108BD9-81ED-4DB2-BD59-A6C34878D82A}">
                    <a16:rowId xmlns:a16="http://schemas.microsoft.com/office/drawing/2014/main" val="1980137248"/>
                  </a:ext>
                </a:extLst>
              </a:tr>
              <a:tr h="360232">
                <a:tc>
                  <a:txBody>
                    <a:bodyPr/>
                    <a:lstStyle/>
                    <a:p>
                      <a:pPr algn="ctr" fontAlgn="base"/>
                      <a:r>
                        <a:rPr lang="en-US" sz="1600">
                          <a:effectLst/>
                        </a:rPr>
                        <a:t>PIRL 2905​</a:t>
                      </a:r>
                      <a:endParaRPr lang="en-US">
                        <a:effectLst/>
                      </a:endParaRPr>
                    </a:p>
                  </a:txBody>
                  <a:tcPr/>
                </a:tc>
                <a:tc>
                  <a:txBody>
                    <a:bodyPr/>
                    <a:lstStyle/>
                    <a:p>
                      <a:pPr algn="ctr" fontAlgn="auto"/>
                      <a:r>
                        <a:rPr lang="en-US" sz="1600">
                          <a:effectLst/>
                        </a:rPr>
                        <a:t>​</a:t>
                      </a:r>
                      <a:endParaRPr lang="en-US" sz="1600">
                        <a:effectLst/>
                        <a:latin typeface="Arial" panose="020B0604020202020204" pitchFamily="34" charset="0"/>
                      </a:endParaRPr>
                    </a:p>
                  </a:txBody>
                  <a:tcPr/>
                </a:tc>
                <a:extLst>
                  <a:ext uri="{0D108BD9-81ED-4DB2-BD59-A6C34878D82A}">
                    <a16:rowId xmlns:a16="http://schemas.microsoft.com/office/drawing/2014/main" val="1257322066"/>
                  </a:ext>
                </a:extLst>
              </a:tr>
              <a:tr h="360232">
                <a:tc>
                  <a:txBody>
                    <a:bodyPr/>
                    <a:lstStyle/>
                    <a:p>
                      <a:pPr algn="ctr" fontAlgn="base"/>
                      <a:r>
                        <a:rPr lang="en-US" sz="1600">
                          <a:effectLst/>
                        </a:rPr>
                        <a:t>PIRL 2907​</a:t>
                      </a:r>
                      <a:endParaRPr lang="en-US">
                        <a:effectLst/>
                      </a:endParaRPr>
                    </a:p>
                  </a:txBody>
                  <a:tcPr/>
                </a:tc>
                <a:tc>
                  <a:txBody>
                    <a:bodyPr/>
                    <a:lstStyle/>
                    <a:p>
                      <a:pPr algn="ctr" fontAlgn="auto"/>
                      <a:r>
                        <a:rPr lang="en-US" sz="1600">
                          <a:effectLst/>
                        </a:rPr>
                        <a:t>​</a:t>
                      </a:r>
                      <a:endParaRPr lang="en-US" sz="1600">
                        <a:effectLst/>
                        <a:latin typeface="Arial" panose="020B0604020202020204" pitchFamily="34" charset="0"/>
                      </a:endParaRPr>
                    </a:p>
                  </a:txBody>
                  <a:tcPr/>
                </a:tc>
                <a:extLst>
                  <a:ext uri="{0D108BD9-81ED-4DB2-BD59-A6C34878D82A}">
                    <a16:rowId xmlns:a16="http://schemas.microsoft.com/office/drawing/2014/main" val="2664895133"/>
                  </a:ext>
                </a:extLst>
              </a:tr>
              <a:tr h="360232">
                <a:tc>
                  <a:txBody>
                    <a:bodyPr/>
                    <a:lstStyle/>
                    <a:p>
                      <a:pPr algn="ctr" fontAlgn="base"/>
                      <a:r>
                        <a:rPr lang="en-US" sz="1600">
                          <a:effectLst/>
                        </a:rPr>
                        <a:t>PIRL 2908​</a:t>
                      </a:r>
                      <a:endParaRPr lang="en-US">
                        <a:effectLst/>
                      </a:endParaRPr>
                    </a:p>
                  </a:txBody>
                  <a:tcPr/>
                </a:tc>
                <a:tc>
                  <a:txBody>
                    <a:bodyPr/>
                    <a:lstStyle/>
                    <a:p>
                      <a:pPr algn="ctr" fontAlgn="auto"/>
                      <a:r>
                        <a:rPr lang="en-US" sz="1600">
                          <a:effectLst/>
                        </a:rPr>
                        <a:t>​</a:t>
                      </a:r>
                      <a:endParaRPr lang="en-US" sz="1600">
                        <a:effectLst/>
                        <a:latin typeface="Arial" panose="020B0604020202020204" pitchFamily="34" charset="0"/>
                      </a:endParaRPr>
                    </a:p>
                  </a:txBody>
                  <a:tcPr/>
                </a:tc>
                <a:extLst>
                  <a:ext uri="{0D108BD9-81ED-4DB2-BD59-A6C34878D82A}">
                    <a16:rowId xmlns:a16="http://schemas.microsoft.com/office/drawing/2014/main" val="1762321494"/>
                  </a:ext>
                </a:extLst>
              </a:tr>
              <a:tr h="360232">
                <a:tc>
                  <a:txBody>
                    <a:bodyPr/>
                    <a:lstStyle/>
                    <a:p>
                      <a:pPr algn="ctr" fontAlgn="base"/>
                      <a:r>
                        <a:rPr lang="en-US" sz="1600">
                          <a:effectLst/>
                        </a:rPr>
                        <a:t>PIRL 2909​</a:t>
                      </a:r>
                      <a:endParaRPr lang="en-US">
                        <a:effectLst/>
                      </a:endParaRPr>
                    </a:p>
                  </a:txBody>
                  <a:tcPr/>
                </a:tc>
                <a:tc>
                  <a:txBody>
                    <a:bodyPr/>
                    <a:lstStyle/>
                    <a:p>
                      <a:pPr algn="ctr" fontAlgn="auto"/>
                      <a:r>
                        <a:rPr lang="en-US" sz="1600">
                          <a:effectLst/>
                        </a:rPr>
                        <a:t>​</a:t>
                      </a:r>
                      <a:endParaRPr lang="en-US" sz="1600">
                        <a:effectLst/>
                        <a:latin typeface="Arial" panose="020B0604020202020204" pitchFamily="34" charset="0"/>
                      </a:endParaRPr>
                    </a:p>
                  </a:txBody>
                  <a:tcPr/>
                </a:tc>
                <a:extLst>
                  <a:ext uri="{0D108BD9-81ED-4DB2-BD59-A6C34878D82A}">
                    <a16:rowId xmlns:a16="http://schemas.microsoft.com/office/drawing/2014/main" val="1271705609"/>
                  </a:ext>
                </a:extLst>
              </a:tr>
              <a:tr h="360232">
                <a:tc>
                  <a:txBody>
                    <a:bodyPr/>
                    <a:lstStyle/>
                    <a:p>
                      <a:pPr algn="ctr" fontAlgn="base"/>
                      <a:r>
                        <a:rPr lang="en-US" sz="1600">
                          <a:effectLst/>
                        </a:rPr>
                        <a:t>PIRL 2912​</a:t>
                      </a:r>
                      <a:endParaRPr lang="en-US">
                        <a:effectLst/>
                      </a:endParaRPr>
                    </a:p>
                  </a:txBody>
                  <a:tcPr/>
                </a:tc>
                <a:tc>
                  <a:txBody>
                    <a:bodyPr/>
                    <a:lstStyle/>
                    <a:p>
                      <a:pPr algn="ctr" fontAlgn="auto"/>
                      <a:r>
                        <a:rPr lang="en-US" sz="1600">
                          <a:effectLst/>
                        </a:rPr>
                        <a:t>​</a:t>
                      </a:r>
                      <a:endParaRPr lang="en-US" sz="1600">
                        <a:effectLst/>
                        <a:latin typeface="Arial" panose="020B0604020202020204" pitchFamily="34" charset="0"/>
                      </a:endParaRPr>
                    </a:p>
                  </a:txBody>
                  <a:tcPr/>
                </a:tc>
                <a:extLst>
                  <a:ext uri="{0D108BD9-81ED-4DB2-BD59-A6C34878D82A}">
                    <a16:rowId xmlns:a16="http://schemas.microsoft.com/office/drawing/2014/main" val="329173591"/>
                  </a:ext>
                </a:extLst>
              </a:tr>
              <a:tr h="360232">
                <a:tc>
                  <a:txBody>
                    <a:bodyPr/>
                    <a:lstStyle/>
                    <a:p>
                      <a:pPr algn="ctr" fontAlgn="base"/>
                      <a:r>
                        <a:rPr lang="en-US" sz="1600">
                          <a:effectLst/>
                        </a:rPr>
                        <a:t>PIRL 2913​</a:t>
                      </a:r>
                      <a:endParaRPr lang="en-US">
                        <a:effectLst/>
                      </a:endParaRPr>
                    </a:p>
                  </a:txBody>
                  <a:tcPr/>
                </a:tc>
                <a:tc>
                  <a:txBody>
                    <a:bodyPr/>
                    <a:lstStyle/>
                    <a:p>
                      <a:pPr algn="ctr" fontAlgn="auto"/>
                      <a:r>
                        <a:rPr lang="en-US" sz="1600">
                          <a:effectLst/>
                        </a:rPr>
                        <a:t>​</a:t>
                      </a:r>
                      <a:endParaRPr lang="en-US" sz="1600">
                        <a:effectLst/>
                        <a:latin typeface="Arial" panose="020B0604020202020204" pitchFamily="34" charset="0"/>
                      </a:endParaRPr>
                    </a:p>
                  </a:txBody>
                  <a:tcPr/>
                </a:tc>
                <a:extLst>
                  <a:ext uri="{0D108BD9-81ED-4DB2-BD59-A6C34878D82A}">
                    <a16:rowId xmlns:a16="http://schemas.microsoft.com/office/drawing/2014/main" val="1771831682"/>
                  </a:ext>
                </a:extLst>
              </a:tr>
              <a:tr h="360232">
                <a:tc>
                  <a:txBody>
                    <a:bodyPr/>
                    <a:lstStyle/>
                    <a:p>
                      <a:pPr algn="ctr" fontAlgn="base"/>
                      <a:r>
                        <a:rPr lang="en-US" sz="1600">
                          <a:effectLst/>
                        </a:rPr>
                        <a:t>PIRL 2914​</a:t>
                      </a:r>
                      <a:endParaRPr lang="en-US">
                        <a:effectLst/>
                      </a:endParaRPr>
                    </a:p>
                  </a:txBody>
                  <a:tcPr/>
                </a:tc>
                <a:tc>
                  <a:txBody>
                    <a:bodyPr/>
                    <a:lstStyle/>
                    <a:p>
                      <a:pPr algn="ctr" fontAlgn="base"/>
                      <a:r>
                        <a:rPr lang="en-US" sz="1600">
                          <a:effectLst/>
                        </a:rPr>
                        <a:t>X​</a:t>
                      </a:r>
                      <a:endParaRPr lang="en-US">
                        <a:effectLst/>
                      </a:endParaRPr>
                    </a:p>
                  </a:txBody>
                  <a:tcPr/>
                </a:tc>
                <a:extLst>
                  <a:ext uri="{0D108BD9-81ED-4DB2-BD59-A6C34878D82A}">
                    <a16:rowId xmlns:a16="http://schemas.microsoft.com/office/drawing/2014/main" val="3999458710"/>
                  </a:ext>
                </a:extLst>
              </a:tr>
              <a:tr h="360232">
                <a:tc>
                  <a:txBody>
                    <a:bodyPr/>
                    <a:lstStyle/>
                    <a:p>
                      <a:pPr algn="ctr" fontAlgn="base"/>
                      <a:r>
                        <a:rPr lang="en-US" sz="1600">
                          <a:effectLst/>
                        </a:rPr>
                        <a:t>PIRL 2918​</a:t>
                      </a:r>
                      <a:endParaRPr lang="en-US">
                        <a:effectLst/>
                      </a:endParaRPr>
                    </a:p>
                  </a:txBody>
                  <a:tcPr/>
                </a:tc>
                <a:tc>
                  <a:txBody>
                    <a:bodyPr/>
                    <a:lstStyle/>
                    <a:p>
                      <a:pPr algn="ctr" fontAlgn="auto"/>
                      <a:r>
                        <a:rPr lang="en-US" sz="1600">
                          <a:effectLst/>
                        </a:rPr>
                        <a:t>​</a:t>
                      </a:r>
                      <a:endParaRPr lang="en-US" sz="1600">
                        <a:effectLst/>
                        <a:latin typeface="Arial" panose="020B0604020202020204" pitchFamily="34" charset="0"/>
                      </a:endParaRPr>
                    </a:p>
                  </a:txBody>
                  <a:tcPr/>
                </a:tc>
                <a:extLst>
                  <a:ext uri="{0D108BD9-81ED-4DB2-BD59-A6C34878D82A}">
                    <a16:rowId xmlns:a16="http://schemas.microsoft.com/office/drawing/2014/main" val="3840372617"/>
                  </a:ext>
                </a:extLst>
              </a:tr>
              <a:tr h="360232">
                <a:tc>
                  <a:txBody>
                    <a:bodyPr/>
                    <a:lstStyle/>
                    <a:p>
                      <a:pPr algn="ctr" fontAlgn="base"/>
                      <a:r>
                        <a:rPr lang="en-US" sz="1600">
                          <a:effectLst/>
                        </a:rPr>
                        <a:t>PIRL 2920​</a:t>
                      </a:r>
                      <a:endParaRPr lang="en-US">
                        <a:effectLst/>
                      </a:endParaRPr>
                    </a:p>
                  </a:txBody>
                  <a:tcPr/>
                </a:tc>
                <a:tc>
                  <a:txBody>
                    <a:bodyPr/>
                    <a:lstStyle/>
                    <a:p>
                      <a:pPr algn="ctr" fontAlgn="base"/>
                      <a:r>
                        <a:rPr lang="en-US" sz="1600">
                          <a:effectLst/>
                        </a:rPr>
                        <a:t>X​</a:t>
                      </a:r>
                      <a:endParaRPr lang="en-US">
                        <a:effectLst/>
                      </a:endParaRPr>
                    </a:p>
                  </a:txBody>
                  <a:tcPr/>
                </a:tc>
                <a:extLst>
                  <a:ext uri="{0D108BD9-81ED-4DB2-BD59-A6C34878D82A}">
                    <a16:rowId xmlns:a16="http://schemas.microsoft.com/office/drawing/2014/main" val="2604755887"/>
                  </a:ext>
                </a:extLst>
              </a:tr>
            </a:tbl>
          </a:graphicData>
        </a:graphic>
      </p:graphicFrame>
      <p:sp>
        <p:nvSpPr>
          <p:cNvPr id="9" name="Arrow: Right 8">
            <a:extLst>
              <a:ext uri="{FF2B5EF4-FFF2-40B4-BE49-F238E27FC236}">
                <a16:creationId xmlns:a16="http://schemas.microsoft.com/office/drawing/2014/main" id="{3CD355E0-FC01-6B2E-C6A0-37DC902A2562}"/>
              </a:ext>
            </a:extLst>
          </p:cNvPr>
          <p:cNvSpPr/>
          <p:nvPr/>
        </p:nvSpPr>
        <p:spPr>
          <a:xfrm flipV="1">
            <a:off x="5724091" y="1985802"/>
            <a:ext cx="1439333" cy="437582"/>
          </a:xfrm>
          <a:prstGeom prst="rightArrow">
            <a:avLst/>
          </a:prstGeom>
          <a:solidFill>
            <a:srgbClr val="FFC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913607" rtl="0" eaLnBrk="0" fontAlgn="base" hangingPunct="0">
              <a:spcBef>
                <a:spcPct val="0"/>
              </a:spcBef>
              <a:spcAft>
                <a:spcPct val="0"/>
              </a:spcAft>
              <a:defRPr sz="1800" kern="1200">
                <a:solidFill>
                  <a:schemeClr val="lt1"/>
                </a:solidFill>
                <a:latin typeface="+mn-lt"/>
                <a:ea typeface="+mn-ea"/>
                <a:cs typeface="+mn-cs"/>
              </a:defRPr>
            </a:lvl1pPr>
            <a:lvl2pPr marL="456407" indent="-227807" algn="l" defTabSz="913607" rtl="0" eaLnBrk="0" fontAlgn="base" hangingPunct="0">
              <a:spcBef>
                <a:spcPct val="0"/>
              </a:spcBef>
              <a:spcAft>
                <a:spcPct val="0"/>
              </a:spcAft>
              <a:defRPr sz="1800" kern="1200">
                <a:solidFill>
                  <a:schemeClr val="lt1"/>
                </a:solidFill>
                <a:latin typeface="+mn-lt"/>
                <a:ea typeface="+mn-ea"/>
                <a:cs typeface="+mn-cs"/>
              </a:defRPr>
            </a:lvl2pPr>
            <a:lvl3pPr marL="913607" indent="-456407" algn="l" defTabSz="913607" rtl="0" eaLnBrk="0" fontAlgn="base" hangingPunct="0">
              <a:spcBef>
                <a:spcPct val="0"/>
              </a:spcBef>
              <a:spcAft>
                <a:spcPct val="0"/>
              </a:spcAft>
              <a:defRPr sz="1800" kern="1200">
                <a:solidFill>
                  <a:schemeClr val="lt1"/>
                </a:solidFill>
                <a:latin typeface="+mn-lt"/>
                <a:ea typeface="+mn-ea"/>
                <a:cs typeface="+mn-cs"/>
              </a:defRPr>
            </a:lvl3pPr>
            <a:lvl4pPr marL="1370807" indent="-685007" algn="l" defTabSz="913607" rtl="0" eaLnBrk="0" fontAlgn="base" hangingPunct="0">
              <a:spcBef>
                <a:spcPct val="0"/>
              </a:spcBef>
              <a:spcAft>
                <a:spcPct val="0"/>
              </a:spcAft>
              <a:defRPr sz="1800" kern="1200">
                <a:solidFill>
                  <a:schemeClr val="lt1"/>
                </a:solidFill>
                <a:latin typeface="+mn-lt"/>
                <a:ea typeface="+mn-ea"/>
                <a:cs typeface="+mn-cs"/>
              </a:defRPr>
            </a:lvl4pPr>
            <a:lvl5pPr marL="1828007" indent="-913607" algn="l" defTabSz="913607" rtl="0" eaLnBrk="0" fontAlgn="base" hangingPunct="0">
              <a:spcBef>
                <a:spcPct val="0"/>
              </a:spcBef>
              <a:spcAft>
                <a:spcPct val="0"/>
              </a:spcAft>
              <a:defRPr sz="1800" kern="1200">
                <a:solidFill>
                  <a:schemeClr val="lt1"/>
                </a:solidFill>
                <a:latin typeface="+mn-lt"/>
                <a:ea typeface="+mn-ea"/>
                <a:cs typeface="+mn-cs"/>
              </a:defRPr>
            </a:lvl5pPr>
            <a:lvl6pPr marL="1143000" algn="l" defTabSz="457200" rtl="0" eaLnBrk="1" latinLnBrk="0" hangingPunct="1">
              <a:defRPr sz="1800" kern="1200">
                <a:solidFill>
                  <a:schemeClr val="lt1"/>
                </a:solidFill>
                <a:latin typeface="+mn-lt"/>
                <a:ea typeface="+mn-ea"/>
                <a:cs typeface="+mn-cs"/>
              </a:defRPr>
            </a:lvl6pPr>
            <a:lvl7pPr marL="1371600" algn="l" defTabSz="457200" rtl="0" eaLnBrk="1" latinLnBrk="0" hangingPunct="1">
              <a:defRPr sz="1800" kern="1200">
                <a:solidFill>
                  <a:schemeClr val="lt1"/>
                </a:solidFill>
                <a:latin typeface="+mn-lt"/>
                <a:ea typeface="+mn-ea"/>
                <a:cs typeface="+mn-cs"/>
              </a:defRPr>
            </a:lvl7pPr>
            <a:lvl8pPr marL="1600200" algn="l" defTabSz="457200" rtl="0" eaLnBrk="1" latinLnBrk="0" hangingPunct="1">
              <a:defRPr sz="1800" kern="1200">
                <a:solidFill>
                  <a:schemeClr val="lt1"/>
                </a:solidFill>
                <a:latin typeface="+mn-lt"/>
                <a:ea typeface="+mn-ea"/>
                <a:cs typeface="+mn-cs"/>
              </a:defRPr>
            </a:lvl8pPr>
            <a:lvl9pPr marL="18288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TextBox 9">
            <a:extLst>
              <a:ext uri="{FF2B5EF4-FFF2-40B4-BE49-F238E27FC236}">
                <a16:creationId xmlns:a16="http://schemas.microsoft.com/office/drawing/2014/main" id="{E6282C3A-0373-D4F6-3AC1-285CB153A3ED}"/>
              </a:ext>
            </a:extLst>
          </p:cNvPr>
          <p:cNvSpPr txBox="1"/>
          <p:nvPr/>
        </p:nvSpPr>
        <p:spPr bwMode="auto">
          <a:xfrm>
            <a:off x="1668229" y="3031658"/>
            <a:ext cx="4339160" cy="153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20000"/>
              </a:lnSpc>
            </a:pPr>
            <a:r>
              <a:rPr lang="en-US" sz="2000" b="1">
                <a:solidFill>
                  <a:schemeClr val="accent2">
                    <a:lumMod val="50000"/>
                  </a:schemeClr>
                </a:solidFill>
                <a:latin typeface="Arial" panose="020B0604020202020204" pitchFamily="34" charset="0"/>
              </a:rPr>
              <a:t>NOTE:</a:t>
            </a:r>
            <a:r>
              <a:rPr lang="en-US" sz="2000">
                <a:solidFill>
                  <a:schemeClr val="tx1">
                    <a:lumMod val="65000"/>
                    <a:lumOff val="35000"/>
                  </a:schemeClr>
                </a:solidFill>
                <a:latin typeface="Arial" panose="020B0604020202020204" pitchFamily="34" charset="0"/>
              </a:rPr>
              <a:t> </a:t>
            </a:r>
            <a:r>
              <a:rPr lang="en-US" sz="2000">
                <a:latin typeface="Arial" panose="020B0604020202020204" pitchFamily="34" charset="0"/>
              </a:rPr>
              <a:t>These data elements are no longer used when a pre-apprentice transitions to a registered apprentice.</a:t>
            </a:r>
          </a:p>
        </p:txBody>
      </p:sp>
      <p:sp>
        <p:nvSpPr>
          <p:cNvPr id="4" name="TextBox 3">
            <a:extLst>
              <a:ext uri="{FF2B5EF4-FFF2-40B4-BE49-F238E27FC236}">
                <a16:creationId xmlns:a16="http://schemas.microsoft.com/office/drawing/2014/main" id="{B43C3343-4DFF-C9DE-FEF3-54AEC9C7F2FE}"/>
              </a:ext>
            </a:extLst>
          </p:cNvPr>
          <p:cNvSpPr txBox="1"/>
          <p:nvPr/>
        </p:nvSpPr>
        <p:spPr bwMode="auto">
          <a:xfrm>
            <a:off x="2601655" y="4655026"/>
            <a:ext cx="2342312" cy="175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rtlCol="0" anchor="t">
            <a:spAutoFit/>
          </a:bodyPr>
          <a:lstStyle>
            <a:defPPr>
              <a:defRPr lang="en-US"/>
            </a:defPPr>
            <a:lvl1pPr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1pPr>
            <a:lvl2pPr marL="456407" indent="-2278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2pPr>
            <a:lvl3pPr marL="913607" indent="-4564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3pPr>
            <a:lvl4pPr marL="1370807" indent="-6850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4pPr>
            <a:lvl5pPr marL="1828007" indent="-9136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5pPr>
            <a:lvl6pPr marL="1143000" algn="l" defTabSz="457200" rtl="0" eaLnBrk="1" latinLnBrk="0" hangingPunct="1">
              <a:defRPr sz="1800" kern="1200">
                <a:solidFill>
                  <a:schemeClr val="tx1"/>
                </a:solidFill>
                <a:latin typeface="Lato Light" panose="020F0302020204030203" pitchFamily="34" charset="77"/>
                <a:ea typeface="+mn-ea"/>
                <a:cs typeface="+mn-cs"/>
              </a:defRPr>
            </a:lvl6pPr>
            <a:lvl7pPr marL="1371600" algn="l" defTabSz="457200" rtl="0" eaLnBrk="1" latinLnBrk="0" hangingPunct="1">
              <a:defRPr sz="1800" kern="1200">
                <a:solidFill>
                  <a:schemeClr val="tx1"/>
                </a:solidFill>
                <a:latin typeface="Lato Light" panose="020F0302020204030203" pitchFamily="34" charset="77"/>
                <a:ea typeface="+mn-ea"/>
                <a:cs typeface="+mn-cs"/>
              </a:defRPr>
            </a:lvl7pPr>
            <a:lvl8pPr marL="1600200" algn="l" defTabSz="457200" rtl="0" eaLnBrk="1" latinLnBrk="0" hangingPunct="1">
              <a:defRPr sz="1800" kern="1200">
                <a:solidFill>
                  <a:schemeClr val="tx1"/>
                </a:solidFill>
                <a:latin typeface="Lato Light" panose="020F0302020204030203" pitchFamily="34" charset="77"/>
                <a:ea typeface="+mn-ea"/>
                <a:cs typeface="+mn-cs"/>
              </a:defRPr>
            </a:lvl8pPr>
            <a:lvl9pPr marL="1828800" algn="l" defTabSz="457200" rtl="0" eaLnBrk="1" latinLnBrk="0" hangingPunct="1">
              <a:defRPr sz="1800" kern="1200">
                <a:solidFill>
                  <a:schemeClr val="tx1"/>
                </a:solidFill>
                <a:latin typeface="Lato Light" panose="020F0302020204030203" pitchFamily="34" charset="77"/>
                <a:ea typeface="+mn-ea"/>
                <a:cs typeface="+mn-cs"/>
              </a:defRPr>
            </a:lvl9pPr>
          </a:lstStyle>
          <a:p>
            <a:pPr marL="285750" indent="-285750" algn="ctr">
              <a:lnSpc>
                <a:spcPct val="120000"/>
              </a:lnSpc>
              <a:buClr>
                <a:srgbClr val="009D9C"/>
              </a:buClr>
              <a:buFont typeface="Wingdings" panose="05000000000000000000" pitchFamily="2" charset="2"/>
              <a:buChar char="§"/>
            </a:pPr>
            <a:r>
              <a:rPr lang="en-US">
                <a:latin typeface="+mn-lt"/>
              </a:rPr>
              <a:t>PIRL 2901</a:t>
            </a:r>
          </a:p>
          <a:p>
            <a:pPr marL="285750" indent="-285750" algn="ctr">
              <a:lnSpc>
                <a:spcPct val="120000"/>
              </a:lnSpc>
              <a:buClr>
                <a:srgbClr val="009D9C"/>
              </a:buClr>
              <a:buFont typeface="Wingdings" panose="05000000000000000000" pitchFamily="2" charset="2"/>
              <a:buChar char="§"/>
            </a:pPr>
            <a:r>
              <a:rPr lang="en-US">
                <a:latin typeface="+mn-lt"/>
              </a:rPr>
              <a:t>PIRL 2902 </a:t>
            </a:r>
          </a:p>
          <a:p>
            <a:pPr marL="285750" indent="-285750" algn="ctr">
              <a:lnSpc>
                <a:spcPct val="120000"/>
              </a:lnSpc>
              <a:buClr>
                <a:srgbClr val="009D9C"/>
              </a:buClr>
              <a:buFont typeface="Wingdings" panose="05000000000000000000" pitchFamily="2" charset="2"/>
              <a:buChar char="§"/>
            </a:pPr>
            <a:r>
              <a:rPr lang="en-US">
                <a:latin typeface="+mn-lt"/>
              </a:rPr>
              <a:t>PIRL 2903 </a:t>
            </a:r>
          </a:p>
          <a:p>
            <a:pPr marL="285750" indent="-285750" algn="ctr">
              <a:lnSpc>
                <a:spcPct val="120000"/>
              </a:lnSpc>
              <a:buClr>
                <a:srgbClr val="009D9C"/>
              </a:buClr>
              <a:buFont typeface="Wingdings" panose="05000000000000000000" pitchFamily="2" charset="2"/>
              <a:buChar char="§"/>
            </a:pPr>
            <a:r>
              <a:rPr lang="en-US">
                <a:latin typeface="+mn-lt"/>
              </a:rPr>
              <a:t>PIRL 2904 </a:t>
            </a:r>
          </a:p>
          <a:p>
            <a:pPr algn="ctr">
              <a:lnSpc>
                <a:spcPct val="120000"/>
              </a:lnSpc>
            </a:pPr>
            <a:r>
              <a:rPr lang="en-US" sz="2000">
                <a:solidFill>
                  <a:schemeClr val="accent2">
                    <a:lumMod val="50000"/>
                  </a:schemeClr>
                </a:solidFill>
                <a:latin typeface="Arial"/>
                <a:cs typeface="Arial"/>
              </a:rPr>
              <a:t> </a:t>
            </a:r>
            <a:endParaRPr lang="en-US" sz="200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112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4586955" y="729469"/>
            <a:ext cx="6926755" cy="5315096"/>
          </a:xfrm>
        </p:spPr>
        <p:txBody>
          <a:bodyPr vert="horz" lIns="91440" tIns="45720" rIns="91440" bIns="45720" rtlCol="0" anchor="t">
            <a:noAutofit/>
          </a:bodyPr>
          <a:lstStyle/>
          <a:p>
            <a:pPr marL="342900" indent="-342900" fontAlgn="base">
              <a:lnSpc>
                <a:spcPct val="100000"/>
              </a:lnSpc>
              <a:buFont typeface="Wingdings" panose="05000000000000000000" pitchFamily="2" charset="2"/>
              <a:buChar char="§"/>
            </a:pPr>
            <a:endParaRPr lang="en-US" sz="2400" b="0" i="0" u="none" strike="noStrike" dirty="0">
              <a:solidFill>
                <a:srgbClr val="000000"/>
              </a:solidFill>
              <a:effectLst/>
              <a:latin typeface="Calibri"/>
              <a:cs typeface="Arial"/>
            </a:endParaRPr>
          </a:p>
          <a:p>
            <a:pPr marL="342900" indent="-342900" fontAlgn="base">
              <a:lnSpc>
                <a:spcPct val="100000"/>
              </a:lnSpc>
              <a:buFont typeface="Wingdings" panose="05000000000000000000" pitchFamily="2" charset="2"/>
              <a:buChar char="§"/>
            </a:pPr>
            <a:endParaRPr lang="en-US" sz="2800" b="1" dirty="0">
              <a:solidFill>
                <a:srgbClr val="000000"/>
              </a:solidFill>
              <a:latin typeface="Calibri"/>
              <a:cs typeface="Arial"/>
            </a:endParaRPr>
          </a:p>
          <a:p>
            <a:pPr fontAlgn="base">
              <a:lnSpc>
                <a:spcPct val="100000"/>
              </a:lnSpc>
            </a:pPr>
            <a:r>
              <a:rPr lang="en-US" sz="2800" b="1" dirty="0">
                <a:solidFill>
                  <a:srgbClr val="000000"/>
                </a:solidFill>
                <a:latin typeface="Calibri"/>
                <a:cs typeface="Arial"/>
              </a:rPr>
              <a:t>WIPS’ Office Hours for OA-Managed Grants</a:t>
            </a:r>
          </a:p>
          <a:p>
            <a:pPr marL="787289" lvl="1" indent="-342900" fontAlgn="base">
              <a:lnSpc>
                <a:spcPct val="100000"/>
              </a:lnSpc>
              <a:buClr>
                <a:schemeClr val="accent2"/>
              </a:buClr>
              <a:buFont typeface="Wingdings" panose="05000000000000000000" pitchFamily="2" charset="2"/>
              <a:buChar char="ð"/>
            </a:pPr>
            <a:r>
              <a:rPr lang="en-US" sz="2400" dirty="0">
                <a:solidFill>
                  <a:srgbClr val="000000"/>
                </a:solidFill>
                <a:latin typeface="Calibri"/>
                <a:cs typeface="Arial"/>
              </a:rPr>
              <a:t>Thursday, February 1, 2024; 3pm – 4:30 pm EST</a:t>
            </a:r>
          </a:p>
          <a:p>
            <a:pPr marL="787289" lvl="1" indent="-342900" fontAlgn="base">
              <a:lnSpc>
                <a:spcPct val="100000"/>
              </a:lnSpc>
              <a:buClr>
                <a:schemeClr val="accent2"/>
              </a:buClr>
              <a:buFont typeface="Wingdings" panose="05000000000000000000" pitchFamily="2" charset="2"/>
              <a:buChar char="ð"/>
            </a:pPr>
            <a:r>
              <a:rPr lang="en-US" sz="2400" dirty="0">
                <a:solidFill>
                  <a:srgbClr val="000000"/>
                </a:solidFill>
                <a:latin typeface="Calibri"/>
                <a:cs typeface="Arial"/>
              </a:rPr>
              <a:t>Thursday, February 8, 2024; 3pm – 4:30 pm EST</a:t>
            </a:r>
          </a:p>
          <a:p>
            <a:pPr marL="787289" lvl="1" indent="-342900" fontAlgn="base">
              <a:lnSpc>
                <a:spcPct val="100000"/>
              </a:lnSpc>
              <a:buFont typeface="Wingdings" panose="05000000000000000000" pitchFamily="2" charset="2"/>
              <a:buChar char="ð"/>
            </a:pPr>
            <a:endParaRPr lang="en-US" sz="2400" dirty="0">
              <a:solidFill>
                <a:srgbClr val="000000"/>
              </a:solidFill>
              <a:latin typeface="Calibri"/>
              <a:cs typeface="Arial"/>
            </a:endParaRPr>
          </a:p>
          <a:p>
            <a:pPr marL="342900" indent="-342900" fontAlgn="base">
              <a:lnSpc>
                <a:spcPct val="100000"/>
              </a:lnSpc>
              <a:buFont typeface="Wingdings" panose="05000000000000000000" pitchFamily="2" charset="2"/>
              <a:buChar char="§"/>
            </a:pPr>
            <a:endParaRPr lang="en-US" sz="2400" b="0" i="0" u="none" strike="noStrike" dirty="0">
              <a:solidFill>
                <a:srgbClr val="000000"/>
              </a:solidFill>
              <a:effectLst/>
              <a:latin typeface="Calibri"/>
              <a:cs typeface="Arial"/>
            </a:endParaRPr>
          </a:p>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marL="285750" indent="-285750" algn="ctr">
              <a:lnSpc>
                <a:spcPct val="110000"/>
              </a:lnSpc>
              <a:spcBef>
                <a:spcPts val="600"/>
              </a:spcBef>
              <a:buClr>
                <a:schemeClr val="accent1"/>
              </a:buClr>
              <a:buFont typeface="Wingdings" panose="05000000000000000000" pitchFamily="2" charset="2"/>
              <a:buChar char="§"/>
            </a:pPr>
            <a:endParaRPr lang="en-US" sz="1800" dirty="0"/>
          </a:p>
        </p:txBody>
      </p: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556050"/>
            <a:ext cx="10838598" cy="507831"/>
          </a:xfrm>
          <a:solidFill>
            <a:schemeClr val="accent3"/>
          </a:solidFill>
        </p:spPr>
        <p:txBody>
          <a:bodyPr/>
          <a:lstStyle/>
          <a:p>
            <a:r>
              <a:rPr lang="en-US" sz="3000" b="1">
                <a:solidFill>
                  <a:schemeClr val="bg1"/>
                </a:solidFill>
              </a:rPr>
              <a:t>Upcoming Events</a:t>
            </a:r>
          </a:p>
        </p:txBody>
      </p:sp>
      <p:grpSp>
        <p:nvGrpSpPr>
          <p:cNvPr id="22" name="Group 21">
            <a:extLst>
              <a:ext uri="{FF2B5EF4-FFF2-40B4-BE49-F238E27FC236}">
                <a16:creationId xmlns:a16="http://schemas.microsoft.com/office/drawing/2014/main" id="{40DCFBC1-5550-B0DC-E8F7-881B9C17C9F3}"/>
              </a:ext>
            </a:extLst>
          </p:cNvPr>
          <p:cNvGrpSpPr/>
          <p:nvPr/>
        </p:nvGrpSpPr>
        <p:grpSpPr>
          <a:xfrm>
            <a:off x="675112" y="369906"/>
            <a:ext cx="10675730" cy="5674658"/>
            <a:chOff x="837981" y="369905"/>
            <a:chExt cx="10675730" cy="5674658"/>
          </a:xfrm>
        </p:grpSpPr>
        <p:cxnSp>
          <p:nvCxnSpPr>
            <p:cNvPr id="14" name="Straight Connector 13">
              <a:extLst>
                <a:ext uri="{FF2B5EF4-FFF2-40B4-BE49-F238E27FC236}">
                  <a16:creationId xmlns:a16="http://schemas.microsoft.com/office/drawing/2014/main" id="{39BC28D6-BEC8-E30E-BE43-30A35959F6A3}"/>
                </a:ext>
              </a:extLst>
            </p:cNvPr>
            <p:cNvCxnSpPr>
              <a:cxnSpLocks/>
            </p:cNvCxnSpPr>
            <p:nvPr/>
          </p:nvCxnSpPr>
          <p:spPr>
            <a:xfrm flipH="1">
              <a:off x="837981" y="6044563"/>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202DA0A-CD74-856C-A4E4-705D2E739393}"/>
                </a:ext>
              </a:extLst>
            </p:cNvPr>
            <p:cNvCxnSpPr>
              <a:cxnSpLocks/>
            </p:cNvCxnSpPr>
            <p:nvPr/>
          </p:nvCxnSpPr>
          <p:spPr>
            <a:xfrm flipH="1">
              <a:off x="837981" y="369905"/>
              <a:ext cx="1067573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21</a:t>
            </a:fld>
            <a:endParaRPr lang="en-US"/>
          </a:p>
        </p:txBody>
      </p:sp>
      <p:pic>
        <p:nvPicPr>
          <p:cNvPr id="2050" name="Picture 2" descr="Upcoming Events :: Analy College and Career Center">
            <a:extLst>
              <a:ext uri="{FF2B5EF4-FFF2-40B4-BE49-F238E27FC236}">
                <a16:creationId xmlns:a16="http://schemas.microsoft.com/office/drawing/2014/main" id="{4B6EF316-764D-3617-977E-3F325822F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96" y="2289737"/>
            <a:ext cx="3918859"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716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E78D0E-7F78-1373-53EE-48FEAC02D576}"/>
              </a:ext>
            </a:extLst>
          </p:cNvPr>
          <p:cNvSpPr/>
          <p:nvPr/>
        </p:nvSpPr>
        <p:spPr>
          <a:xfrm>
            <a:off x="-3175" y="-699065"/>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BC57458-353C-7AF0-4040-CCDB1E6EF418}"/>
              </a:ext>
            </a:extLst>
          </p:cNvPr>
          <p:cNvSpPr>
            <a:spLocks noGrp="1"/>
          </p:cNvSpPr>
          <p:nvPr>
            <p:ph type="sldNum" sz="quarter" idx="4"/>
          </p:nvPr>
        </p:nvSpPr>
        <p:spPr/>
        <p:txBody>
          <a:bodyPr/>
          <a:lstStyle/>
          <a:p>
            <a:pPr defTabSz="914400" eaLnBrk="1" hangingPunct="1"/>
            <a:fld id="{D61AABEC-672F-4B68-B914-690DA978312C}" type="slidenum">
              <a:rPr lang="en-US" smtClean="0">
                <a:solidFill>
                  <a:schemeClr val="bg1"/>
                </a:solidFill>
              </a:rPr>
              <a:pPr defTabSz="914400" eaLnBrk="1" hangingPunct="1"/>
              <a:t>22</a:t>
            </a:fld>
            <a:r>
              <a:rPr lang="en-US">
                <a:solidFill>
                  <a:schemeClr val="bg1"/>
                </a:solidFill>
              </a:rPr>
              <a:t>  </a:t>
            </a:r>
          </a:p>
        </p:txBody>
      </p:sp>
      <p:sp>
        <p:nvSpPr>
          <p:cNvPr id="6" name="Title 2">
            <a:extLst>
              <a:ext uri="{FF2B5EF4-FFF2-40B4-BE49-F238E27FC236}">
                <a16:creationId xmlns:a16="http://schemas.microsoft.com/office/drawing/2014/main" id="{39D4BDEF-1607-FDBA-A8AA-73B897618026}"/>
              </a:ext>
            </a:extLst>
          </p:cNvPr>
          <p:cNvSpPr txBox="1">
            <a:spLocks/>
          </p:cNvSpPr>
          <p:nvPr/>
        </p:nvSpPr>
        <p:spPr>
          <a:xfrm>
            <a:off x="5104470" y="1105379"/>
            <a:ext cx="6499202" cy="873316"/>
          </a:xfrm>
          <a:prstGeom prst="rect">
            <a:avLst/>
          </a:prstGeom>
        </p:spPr>
        <p:txBody>
          <a:bodyPr vert="horz" wrap="square" lIns="91440" tIns="45720" rIns="91440" bIns="45720" rtlCol="0" anchor="t" anchorCtr="0">
            <a:spAutoFit/>
          </a:bodyPr>
          <a:lst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a:lstStyle>
          <a:p>
            <a:pPr fontAlgn="auto">
              <a:lnSpc>
                <a:spcPct val="110000"/>
              </a:lnSpc>
              <a:spcAft>
                <a:spcPts val="0"/>
              </a:spcAft>
            </a:pPr>
            <a:r>
              <a:rPr lang="en-ZA" sz="2400" kern="0">
                <a:solidFill>
                  <a:schemeClr val="bg1"/>
                </a:solidFill>
                <a:latin typeface="Arial"/>
                <a:cs typeface="Arial"/>
              </a:rPr>
              <a:t>Let’s continue to </a:t>
            </a:r>
            <a:r>
              <a:rPr lang="en-ZA" sz="2400" b="1" kern="0">
                <a:solidFill>
                  <a:schemeClr val="accent4"/>
                </a:solidFill>
                <a:latin typeface="Arial"/>
                <a:cs typeface="Arial"/>
              </a:rPr>
              <a:t>explore ideas </a:t>
            </a:r>
            <a:br>
              <a:rPr lang="en-ZA" sz="2400" kern="0">
                <a:solidFill>
                  <a:schemeClr val="bg1"/>
                </a:solidFill>
                <a:latin typeface="Arial"/>
                <a:cs typeface="Arial"/>
              </a:rPr>
            </a:br>
            <a:r>
              <a:rPr lang="en-ZA" sz="2400" kern="0">
                <a:solidFill>
                  <a:schemeClr val="bg1"/>
                </a:solidFill>
                <a:latin typeface="Arial"/>
                <a:cs typeface="Arial"/>
              </a:rPr>
              <a:t>to </a:t>
            </a:r>
            <a:r>
              <a:rPr lang="en-ZA" sz="2400" b="1" kern="0">
                <a:solidFill>
                  <a:schemeClr val="accent4"/>
                </a:solidFill>
                <a:latin typeface="Arial"/>
                <a:cs typeface="Arial"/>
              </a:rPr>
              <a:t>grow Registered Apprenticeships</a:t>
            </a:r>
            <a:endParaRPr lang="en-US" sz="3600" b="1">
              <a:solidFill>
                <a:schemeClr val="accent4"/>
              </a:solidFill>
            </a:endParaRPr>
          </a:p>
        </p:txBody>
      </p:sp>
      <p:sp>
        <p:nvSpPr>
          <p:cNvPr id="7" name="Text Placeholder 2">
            <a:extLst>
              <a:ext uri="{FF2B5EF4-FFF2-40B4-BE49-F238E27FC236}">
                <a16:creationId xmlns:a16="http://schemas.microsoft.com/office/drawing/2014/main" id="{CF0DB5ED-D616-AD44-F2AE-7F957DC8C16B}"/>
              </a:ext>
            </a:extLst>
          </p:cNvPr>
          <p:cNvSpPr txBox="1">
            <a:spLocks/>
          </p:cNvSpPr>
          <p:nvPr/>
        </p:nvSpPr>
        <p:spPr>
          <a:xfrm>
            <a:off x="6640896" y="1941338"/>
            <a:ext cx="5194069" cy="1350897"/>
          </a:xfrm>
          <a:prstGeom prst="rect">
            <a:avLst/>
          </a:prstGeom>
          <a:noFill/>
        </p:spPr>
        <p:txBody>
          <a:bodyPr wrap="square" lIns="108000" tIns="180000" rIns="108000" bIns="216000">
            <a:spAutoFit/>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a:lnSpc>
                <a:spcPct val="110000"/>
              </a:lnSpc>
              <a:buNone/>
            </a:pPr>
            <a:r>
              <a:rPr lang="en-US" sz="3200" b="1">
                <a:solidFill>
                  <a:schemeClr val="bg1"/>
                </a:solidFill>
                <a:latin typeface="Arial"/>
                <a:cs typeface="Arial"/>
              </a:rPr>
              <a:t>Any Questions? </a:t>
            </a:r>
          </a:p>
          <a:p>
            <a:pPr marL="0" indent="0">
              <a:lnSpc>
                <a:spcPct val="110000"/>
              </a:lnSpc>
              <a:buNone/>
            </a:pPr>
            <a:r>
              <a:rPr lang="en-US" sz="1800">
                <a:solidFill>
                  <a:schemeClr val="bg1"/>
                </a:solidFill>
                <a:latin typeface="Arial"/>
                <a:cs typeface="Arial"/>
              </a:rPr>
              <a:t>The Office of Apprenticeship is here to help! </a:t>
            </a:r>
            <a:endParaRPr lang="en-US" sz="1800" i="1">
              <a:solidFill>
                <a:schemeClr val="bg1"/>
              </a:solidFill>
            </a:endParaRPr>
          </a:p>
        </p:txBody>
      </p:sp>
      <p:sp>
        <p:nvSpPr>
          <p:cNvPr id="11" name="Text Placeholder 2">
            <a:extLst>
              <a:ext uri="{FF2B5EF4-FFF2-40B4-BE49-F238E27FC236}">
                <a16:creationId xmlns:a16="http://schemas.microsoft.com/office/drawing/2014/main" id="{214E6A9D-227C-F1EE-C927-A9746B490C75}"/>
              </a:ext>
            </a:extLst>
          </p:cNvPr>
          <p:cNvSpPr txBox="1">
            <a:spLocks/>
          </p:cNvSpPr>
          <p:nvPr/>
        </p:nvSpPr>
        <p:spPr>
          <a:xfrm>
            <a:off x="6640896" y="3026403"/>
            <a:ext cx="5100651" cy="3230386"/>
          </a:xfrm>
          <a:prstGeom prst="rect">
            <a:avLst/>
          </a:prstGeom>
          <a:noFill/>
        </p:spPr>
        <p:txBody>
          <a:bodyPr wrap="square" lIns="108000" tIns="180000" rIns="108000" bIns="216000">
            <a:spAutoFit/>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498475" indent="-485775">
              <a:lnSpc>
                <a:spcPct val="110000"/>
              </a:lnSpc>
              <a:spcBef>
                <a:spcPts val="1600"/>
              </a:spcBef>
              <a:buNone/>
            </a:pPr>
            <a:r>
              <a:rPr lang="en-US" sz="1800">
                <a:solidFill>
                  <a:schemeClr val="bg1"/>
                </a:solidFill>
                <a:latin typeface="Arial"/>
                <a:cs typeface="Arial"/>
              </a:rPr>
              <a:t>Contact us at:</a:t>
            </a:r>
            <a:r>
              <a:rPr lang="en-US" sz="1800" b="1">
                <a:solidFill>
                  <a:schemeClr val="bg1"/>
                </a:solidFill>
                <a:latin typeface="Arial"/>
                <a:cs typeface="Arial"/>
              </a:rPr>
              <a:t> </a:t>
            </a:r>
          </a:p>
          <a:p>
            <a:pPr marL="498475" indent="-485775">
              <a:lnSpc>
                <a:spcPct val="110000"/>
              </a:lnSpc>
              <a:spcBef>
                <a:spcPts val="1600"/>
              </a:spcBef>
              <a:buClr>
                <a:schemeClr val="bg1"/>
              </a:buClr>
              <a:buFont typeface="Wingdings" panose="05000000000000000000" pitchFamily="2" charset="2"/>
              <a:buChar char="*"/>
            </a:pPr>
            <a:r>
              <a:rPr lang="en-US" sz="1800">
                <a:solidFill>
                  <a:schemeClr val="bg1"/>
                </a:solidFill>
                <a:latin typeface="Arial"/>
                <a:cs typeface="Arial"/>
              </a:rPr>
              <a:t>Apprenticeship.Grants@dol.gov </a:t>
            </a:r>
          </a:p>
          <a:p>
            <a:pPr marL="498475" indent="-485775">
              <a:lnSpc>
                <a:spcPct val="110000"/>
              </a:lnSpc>
              <a:spcBef>
                <a:spcPts val="1600"/>
              </a:spcBef>
              <a:buClr>
                <a:schemeClr val="bg1"/>
              </a:buClr>
              <a:buFont typeface="Wingdings" panose="05000000000000000000" pitchFamily="2" charset="2"/>
              <a:buChar char="*"/>
            </a:pPr>
            <a:r>
              <a:rPr lang="en-US" sz="1800">
                <a:solidFill>
                  <a:schemeClr val="bg1"/>
                </a:solidFill>
                <a:latin typeface="Arial"/>
                <a:cs typeface="Arial"/>
              </a:rPr>
              <a:t>SAEEI.Grant@dol.gov </a:t>
            </a:r>
          </a:p>
          <a:p>
            <a:pPr marL="498475" indent="-485775">
              <a:lnSpc>
                <a:spcPct val="110000"/>
              </a:lnSpc>
              <a:spcBef>
                <a:spcPts val="1600"/>
              </a:spcBef>
              <a:buClr>
                <a:schemeClr val="bg1"/>
              </a:buClr>
              <a:buFont typeface="Wingdings" panose="05000000000000000000" pitchFamily="2" charset="2"/>
              <a:buChar char="*"/>
            </a:pPr>
            <a:r>
              <a:rPr lang="en-US" sz="1800">
                <a:solidFill>
                  <a:schemeClr val="bg1"/>
                </a:solidFill>
                <a:latin typeface="Arial"/>
                <a:cs typeface="Arial"/>
              </a:rPr>
              <a:t>YouthAsReady.Grants@dol.gov​</a:t>
            </a:r>
          </a:p>
          <a:p>
            <a:pPr marL="498475" indent="-485775">
              <a:lnSpc>
                <a:spcPct val="110000"/>
              </a:lnSpc>
              <a:spcBef>
                <a:spcPts val="1600"/>
              </a:spcBef>
              <a:buClr>
                <a:schemeClr val="bg1"/>
              </a:buClr>
              <a:buFont typeface="Wingdings" panose="05000000000000000000" pitchFamily="2" charset="2"/>
              <a:buChar char="*"/>
            </a:pPr>
            <a:r>
              <a:rPr lang="en-US" sz="1800">
                <a:solidFill>
                  <a:schemeClr val="bg1"/>
                </a:solidFill>
                <a:latin typeface="Arial"/>
                <a:cs typeface="Arial"/>
              </a:rPr>
              <a:t>ABA.Grant@dol.gov </a:t>
            </a:r>
          </a:p>
          <a:p>
            <a:pPr marL="498475" indent="-485775">
              <a:lnSpc>
                <a:spcPct val="110000"/>
              </a:lnSpc>
              <a:spcBef>
                <a:spcPts val="1600"/>
              </a:spcBef>
              <a:buClr>
                <a:schemeClr val="bg1"/>
              </a:buClr>
              <a:buFont typeface="Wingdings" panose="05000000000000000000" pitchFamily="2" charset="2"/>
              <a:buChar char="*"/>
            </a:pPr>
            <a:r>
              <a:rPr lang="en-US" sz="1800">
                <a:solidFill>
                  <a:schemeClr val="bg1"/>
                </a:solidFill>
                <a:latin typeface="Arial"/>
                <a:cs typeface="Arial"/>
              </a:rPr>
              <a:t>​SAEF.Grant@dol.gov </a:t>
            </a:r>
          </a:p>
        </p:txBody>
      </p:sp>
      <p:sp>
        <p:nvSpPr>
          <p:cNvPr id="15" name="Title 2">
            <a:extLst>
              <a:ext uri="{FF2B5EF4-FFF2-40B4-BE49-F238E27FC236}">
                <a16:creationId xmlns:a16="http://schemas.microsoft.com/office/drawing/2014/main" id="{6DD132A1-BBB3-F8A6-EFF5-37A2A97A6B3E}"/>
              </a:ext>
            </a:extLst>
          </p:cNvPr>
          <p:cNvSpPr txBox="1">
            <a:spLocks/>
          </p:cNvSpPr>
          <p:nvPr/>
        </p:nvSpPr>
        <p:spPr>
          <a:xfrm>
            <a:off x="3251953" y="298303"/>
            <a:ext cx="8759952" cy="646331"/>
          </a:xfrm>
          <a:prstGeom prst="rect">
            <a:avLst/>
          </a:prstGeom>
          <a:solidFill>
            <a:schemeClr val="accent3"/>
          </a:solidFill>
        </p:spPr>
        <p:txBody>
          <a:bodyPr vert="horz" wrap="square" lIns="108000" tIns="45720" rIns="72000" bIns="45720" rtlCol="0" anchor="t" anchorCtr="0">
            <a:spAutoFit/>
          </a:bodyPr>
          <a:lstStyle>
            <a:lvl1pPr algn="l" defTabSz="914126" rtl="0" eaLnBrk="1" latinLnBrk="0" hangingPunct="1">
              <a:lnSpc>
                <a:spcPct val="90000"/>
              </a:lnSpc>
              <a:spcBef>
                <a:spcPct val="0"/>
              </a:spcBef>
              <a:buNone/>
              <a:defRPr lang="en-US" sz="4800" b="1" kern="1200" dirty="0">
                <a:solidFill>
                  <a:schemeClr val="bg1"/>
                </a:solidFill>
                <a:latin typeface="Arial" panose="020B0604020202020204" pitchFamily="34" charset="0"/>
                <a:ea typeface="+mj-ea"/>
                <a:cs typeface="Arial" panose="020B0604020202020204" pitchFamily="34" charset="0"/>
              </a:defRPr>
            </a:lvl1pPr>
          </a:lstStyle>
          <a:p>
            <a:pPr algn="ctr"/>
            <a:r>
              <a:rPr lang="en-ZA" sz="4000">
                <a:latin typeface="Arial"/>
                <a:cs typeface="Arial"/>
              </a:rPr>
              <a:t>Thank You For Joining Us Today!</a:t>
            </a:r>
            <a:endParaRPr lang="en-ZA" sz="3200"/>
          </a:p>
        </p:txBody>
      </p:sp>
      <p:grpSp>
        <p:nvGrpSpPr>
          <p:cNvPr id="8" name="Group 7">
            <a:extLst>
              <a:ext uri="{FF2B5EF4-FFF2-40B4-BE49-F238E27FC236}">
                <a16:creationId xmlns:a16="http://schemas.microsoft.com/office/drawing/2014/main" id="{BAD4F267-2989-532A-07C8-8DB5E7317B54}"/>
              </a:ext>
            </a:extLst>
          </p:cNvPr>
          <p:cNvGrpSpPr/>
          <p:nvPr/>
        </p:nvGrpSpPr>
        <p:grpSpPr>
          <a:xfrm rot="20154223">
            <a:off x="4354779" y="2478467"/>
            <a:ext cx="1730312" cy="1730312"/>
            <a:chOff x="5362142" y="3458976"/>
            <a:chExt cx="833055" cy="833055"/>
          </a:xfrm>
        </p:grpSpPr>
        <p:sp>
          <p:nvSpPr>
            <p:cNvPr id="9" name="Oval 8">
              <a:extLst>
                <a:ext uri="{FF2B5EF4-FFF2-40B4-BE49-F238E27FC236}">
                  <a16:creationId xmlns:a16="http://schemas.microsoft.com/office/drawing/2014/main" id="{4628C4CA-A1E0-72C1-9ADE-C4989189AE0A}"/>
                </a:ext>
              </a:extLst>
            </p:cNvPr>
            <p:cNvSpPr/>
            <p:nvPr/>
          </p:nvSpPr>
          <p:spPr>
            <a:xfrm>
              <a:off x="5362142" y="3458976"/>
              <a:ext cx="833055" cy="8330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hape 2399">
              <a:extLst>
                <a:ext uri="{FF2B5EF4-FFF2-40B4-BE49-F238E27FC236}">
                  <a16:creationId xmlns:a16="http://schemas.microsoft.com/office/drawing/2014/main" id="{D6A6182D-ECCB-3380-D9DB-549FA559726E}"/>
                </a:ext>
              </a:extLst>
            </p:cNvPr>
            <p:cNvSpPr/>
            <p:nvPr/>
          </p:nvSpPr>
          <p:spPr>
            <a:xfrm>
              <a:off x="5501828" y="3598682"/>
              <a:ext cx="553683" cy="55364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874" y="5396"/>
                  </a:moveTo>
                  <a:cubicBezTo>
                    <a:pt x="11493" y="5396"/>
                    <a:pt x="11166" y="5519"/>
                    <a:pt x="10894" y="5766"/>
                  </a:cubicBezTo>
                  <a:cubicBezTo>
                    <a:pt x="10621" y="6013"/>
                    <a:pt x="10484" y="6310"/>
                    <a:pt x="10484" y="6658"/>
                  </a:cubicBezTo>
                  <a:cubicBezTo>
                    <a:pt x="10484" y="7005"/>
                    <a:pt x="10621" y="7301"/>
                    <a:pt x="10894" y="7545"/>
                  </a:cubicBezTo>
                  <a:cubicBezTo>
                    <a:pt x="11166" y="7790"/>
                    <a:pt x="11493" y="7912"/>
                    <a:pt x="11874" y="7912"/>
                  </a:cubicBezTo>
                  <a:cubicBezTo>
                    <a:pt x="12255" y="7912"/>
                    <a:pt x="12581" y="7790"/>
                    <a:pt x="12852" y="7545"/>
                  </a:cubicBezTo>
                  <a:cubicBezTo>
                    <a:pt x="13122" y="7301"/>
                    <a:pt x="13257" y="7005"/>
                    <a:pt x="13257" y="6658"/>
                  </a:cubicBezTo>
                  <a:cubicBezTo>
                    <a:pt x="13257" y="6310"/>
                    <a:pt x="13122" y="6013"/>
                    <a:pt x="12852" y="5766"/>
                  </a:cubicBezTo>
                  <a:cubicBezTo>
                    <a:pt x="12581" y="5519"/>
                    <a:pt x="12255" y="5396"/>
                    <a:pt x="11874" y="5396"/>
                  </a:cubicBezTo>
                  <a:moveTo>
                    <a:pt x="12242" y="15228"/>
                  </a:moveTo>
                  <a:cubicBezTo>
                    <a:pt x="11942" y="15228"/>
                    <a:pt x="11730" y="15180"/>
                    <a:pt x="11608" y="15083"/>
                  </a:cubicBezTo>
                  <a:cubicBezTo>
                    <a:pt x="11486" y="14987"/>
                    <a:pt x="11425" y="14807"/>
                    <a:pt x="11425" y="14542"/>
                  </a:cubicBezTo>
                  <a:cubicBezTo>
                    <a:pt x="11425" y="14436"/>
                    <a:pt x="11444" y="14281"/>
                    <a:pt x="11482" y="14076"/>
                  </a:cubicBezTo>
                  <a:cubicBezTo>
                    <a:pt x="11519" y="13870"/>
                    <a:pt x="11562" y="13687"/>
                    <a:pt x="11609" y="13527"/>
                  </a:cubicBezTo>
                  <a:lnTo>
                    <a:pt x="12189" y="11532"/>
                  </a:lnTo>
                  <a:cubicBezTo>
                    <a:pt x="12246" y="11349"/>
                    <a:pt x="12284" y="11148"/>
                    <a:pt x="12306" y="10929"/>
                  </a:cubicBezTo>
                  <a:cubicBezTo>
                    <a:pt x="12327" y="10709"/>
                    <a:pt x="12337" y="10557"/>
                    <a:pt x="12337" y="10469"/>
                  </a:cubicBezTo>
                  <a:cubicBezTo>
                    <a:pt x="12337" y="10049"/>
                    <a:pt x="12185" y="9707"/>
                    <a:pt x="11882" y="9444"/>
                  </a:cubicBezTo>
                  <a:cubicBezTo>
                    <a:pt x="11578" y="9182"/>
                    <a:pt x="11146" y="9050"/>
                    <a:pt x="10586" y="9050"/>
                  </a:cubicBezTo>
                  <a:cubicBezTo>
                    <a:pt x="10275" y="9050"/>
                    <a:pt x="9945" y="9104"/>
                    <a:pt x="9597" y="9211"/>
                  </a:cubicBezTo>
                  <a:cubicBezTo>
                    <a:pt x="9248" y="9319"/>
                    <a:pt x="8884" y="9448"/>
                    <a:pt x="8502" y="9599"/>
                  </a:cubicBezTo>
                  <a:lnTo>
                    <a:pt x="8347" y="10216"/>
                  </a:lnTo>
                  <a:cubicBezTo>
                    <a:pt x="8460" y="10175"/>
                    <a:pt x="8595" y="10131"/>
                    <a:pt x="8753" y="10085"/>
                  </a:cubicBezTo>
                  <a:cubicBezTo>
                    <a:pt x="8911" y="10040"/>
                    <a:pt x="9066" y="10017"/>
                    <a:pt x="9217" y="10017"/>
                  </a:cubicBezTo>
                  <a:cubicBezTo>
                    <a:pt x="9524" y="10017"/>
                    <a:pt x="9731" y="10068"/>
                    <a:pt x="9839" y="10168"/>
                  </a:cubicBezTo>
                  <a:cubicBezTo>
                    <a:pt x="9948" y="10269"/>
                    <a:pt x="10002" y="10447"/>
                    <a:pt x="10002" y="10703"/>
                  </a:cubicBezTo>
                  <a:cubicBezTo>
                    <a:pt x="10002" y="10844"/>
                    <a:pt x="9985" y="11001"/>
                    <a:pt x="9949" y="11172"/>
                  </a:cubicBezTo>
                  <a:cubicBezTo>
                    <a:pt x="9914" y="11343"/>
                    <a:pt x="9870" y="11526"/>
                    <a:pt x="9818" y="11717"/>
                  </a:cubicBezTo>
                  <a:lnTo>
                    <a:pt x="9235" y="13719"/>
                  </a:lnTo>
                  <a:cubicBezTo>
                    <a:pt x="9184" y="13929"/>
                    <a:pt x="9146" y="14118"/>
                    <a:pt x="9123" y="14285"/>
                  </a:cubicBezTo>
                  <a:cubicBezTo>
                    <a:pt x="9100" y="14451"/>
                    <a:pt x="9088" y="14615"/>
                    <a:pt x="9088" y="14775"/>
                  </a:cubicBezTo>
                  <a:cubicBezTo>
                    <a:pt x="9088" y="15186"/>
                    <a:pt x="9244" y="15526"/>
                    <a:pt x="9556" y="15793"/>
                  </a:cubicBezTo>
                  <a:cubicBezTo>
                    <a:pt x="9869" y="16060"/>
                    <a:pt x="10308" y="16194"/>
                    <a:pt x="10872" y="16194"/>
                  </a:cubicBezTo>
                  <a:cubicBezTo>
                    <a:pt x="11239" y="16194"/>
                    <a:pt x="11561" y="16147"/>
                    <a:pt x="11839" y="16053"/>
                  </a:cubicBezTo>
                  <a:cubicBezTo>
                    <a:pt x="12117" y="15960"/>
                    <a:pt x="12488" y="15824"/>
                    <a:pt x="12954" y="15645"/>
                  </a:cubicBezTo>
                  <a:lnTo>
                    <a:pt x="13109" y="15028"/>
                  </a:lnTo>
                  <a:cubicBezTo>
                    <a:pt x="13029" y="15065"/>
                    <a:pt x="12900" y="15107"/>
                    <a:pt x="12721" y="15155"/>
                  </a:cubicBezTo>
                  <a:cubicBezTo>
                    <a:pt x="12543" y="15204"/>
                    <a:pt x="12383" y="15228"/>
                    <a:pt x="12242" y="15228"/>
                  </a:cubicBezTo>
                </a:path>
              </a:pathLst>
            </a:custGeom>
            <a:solidFill>
              <a:schemeClr val="bg1"/>
            </a:solidFill>
            <a:ln w="12700">
              <a:miter lim="400000"/>
            </a:ln>
          </p:spPr>
          <p:txBody>
            <a:bodyPr lIns="19049" tIns="19049" rIns="19049" bIns="19049" anchor="ctr"/>
            <a:lstStyle/>
            <a:p>
              <a:pPr algn="ctr" defTabSz="2285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63">
                <a:latin typeface="Arial"/>
                <a:ea typeface="Arial"/>
                <a:cs typeface="Arial"/>
              </a:endParaRPr>
            </a:p>
          </p:txBody>
        </p:sp>
      </p:grpSp>
      <p:pic>
        <p:nvPicPr>
          <p:cNvPr id="4" name="Picture Placeholder 19">
            <a:extLst>
              <a:ext uri="{FF2B5EF4-FFF2-40B4-BE49-F238E27FC236}">
                <a16:creationId xmlns:a16="http://schemas.microsoft.com/office/drawing/2014/main" id="{F51B16E7-F98A-6A9E-FFAC-C8CBD32A4736}"/>
              </a:ext>
            </a:extLst>
          </p:cNvPr>
          <p:cNvPicPr>
            <a:picLocks noChangeAspect="1"/>
          </p:cNvPicPr>
          <p:nvPr/>
        </p:nvPicPr>
        <p:blipFill rotWithShape="1">
          <a:blip r:embed="rId3">
            <a:extLst>
              <a:ext uri="{28A0092B-C50C-407E-A947-70E740481C1C}">
                <a14:useLocalDpi xmlns:a14="http://schemas.microsoft.com/office/drawing/2010/main" val="0"/>
              </a:ext>
            </a:extLst>
          </a:blip>
          <a:srcRect l="4342" t="2920" r="7014" b="2086"/>
          <a:stretch/>
        </p:blipFill>
        <p:spPr>
          <a:xfrm>
            <a:off x="-22180" y="-578161"/>
            <a:ext cx="3097213" cy="2213045"/>
          </a:xfrm>
          <a:prstGeom prst="rect">
            <a:avLst/>
          </a:prstGeom>
        </p:spPr>
      </p:pic>
      <p:pic>
        <p:nvPicPr>
          <p:cNvPr id="16" name="Picture 2" descr="woman in blue tank top standing beside white wall">
            <a:extLst>
              <a:ext uri="{FF2B5EF4-FFF2-40B4-BE49-F238E27FC236}">
                <a16:creationId xmlns:a16="http://schemas.microsoft.com/office/drawing/2014/main" id="{D223CB66-C490-2C79-03F7-8F33E415B5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646" t="4260" r="280" b="6157"/>
          <a:stretch/>
        </p:blipFill>
        <p:spPr bwMode="auto">
          <a:xfrm flipH="1">
            <a:off x="-1217" y="1634884"/>
            <a:ext cx="3076250" cy="226723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854BAE19-48A8-2D37-5D09-E8B99B54C1E3}"/>
              </a:ext>
            </a:extLst>
          </p:cNvPr>
          <p:cNvPicPr>
            <a:picLocks/>
          </p:cNvPicPr>
          <p:nvPr/>
        </p:nvPicPr>
        <p:blipFill rotWithShape="1">
          <a:blip r:embed="rId5">
            <a:extLst>
              <a:ext uri="{28A0092B-C50C-407E-A947-70E740481C1C}">
                <a14:useLocalDpi xmlns:a14="http://schemas.microsoft.com/office/drawing/2010/main" val="0"/>
              </a:ext>
            </a:extLst>
          </a:blip>
          <a:srcRect l="8847" r="-186"/>
          <a:stretch/>
        </p:blipFill>
        <p:spPr>
          <a:xfrm>
            <a:off x="-22180" y="3925574"/>
            <a:ext cx="3076250" cy="2246626"/>
          </a:xfrm>
          <a:prstGeom prst="rect">
            <a:avLst/>
          </a:prstGeom>
        </p:spPr>
      </p:pic>
    </p:spTree>
    <p:extLst>
      <p:ext uri="{BB962C8B-B14F-4D97-AF65-F5344CB8AC3E}">
        <p14:creationId xmlns:p14="http://schemas.microsoft.com/office/powerpoint/2010/main" val="3869109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3" name="Rectangle 107">
            <a:extLst>
              <a:ext uri="{FF2B5EF4-FFF2-40B4-BE49-F238E27FC236}">
                <a16:creationId xmlns:a16="http://schemas.microsoft.com/office/drawing/2014/main" id="{D054AFA2-47AA-CB50-1EBA-7564CB8A76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2" y="10797"/>
            <a:ext cx="4620627"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A56484A-215E-FDDC-D500-785A8FA1B2B0}"/>
              </a:ext>
            </a:extLst>
          </p:cNvPr>
          <p:cNvSpPr>
            <a:spLocks noGrp="1"/>
          </p:cNvSpPr>
          <p:nvPr>
            <p:ph type="title"/>
          </p:nvPr>
        </p:nvSpPr>
        <p:spPr>
          <a:xfrm>
            <a:off x="761801" y="1143485"/>
            <a:ext cx="4005407" cy="3358176"/>
          </a:xfrm>
        </p:spPr>
        <p:txBody>
          <a:bodyPr vert="horz" lIns="91440" tIns="45720" rIns="91440" bIns="45720" rtlCol="0" anchor="t">
            <a:normAutofit/>
          </a:bodyPr>
          <a:lstStyle/>
          <a:p>
            <a:pPr defTabSz="914400"/>
            <a:r>
              <a:rPr lang="en-US" sz="4400">
                <a:solidFill>
                  <a:schemeClr val="accent2">
                    <a:lumMod val="50000"/>
                  </a:schemeClr>
                </a:solidFill>
                <a:latin typeface="+mj-lt"/>
                <a:cs typeface="+mj-cs"/>
              </a:rPr>
              <a:t>APPENDICES</a:t>
            </a:r>
          </a:p>
        </p:txBody>
      </p:sp>
      <p:cxnSp>
        <p:nvCxnSpPr>
          <p:cNvPr id="324" name="Straight Connector 109">
            <a:extLst>
              <a:ext uri="{FF2B5EF4-FFF2-40B4-BE49-F238E27FC236}">
                <a16:creationId xmlns:a16="http://schemas.microsoft.com/office/drawing/2014/main" id="{37C77032-C865-6057-7D7A-E2743CFA20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4914" y="871146"/>
            <a:ext cx="736747"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Content Placeholder 9" descr="Lights On with solid fill">
            <a:extLst>
              <a:ext uri="{FF2B5EF4-FFF2-40B4-BE49-F238E27FC236}">
                <a16:creationId xmlns:a16="http://schemas.microsoft.com/office/drawing/2014/main" id="{BD0EAB9F-64D7-7A2E-73D9-8ABE336B23A4}"/>
              </a:ext>
            </a:extLst>
          </p:cNvPr>
          <p:cNvPicPr>
            <a:picLocks noGrp="1" noChangeAspect="1"/>
          </p:cNvPicPr>
          <p:nvPr>
            <p:ph idx="14"/>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9785" y="840647"/>
            <a:ext cx="1616720" cy="1616720"/>
          </a:xfrm>
          <a:prstGeom prst="rect">
            <a:avLst/>
          </a:prstGeom>
        </p:spPr>
      </p:pic>
      <p:pic>
        <p:nvPicPr>
          <p:cNvPr id="14" name="Content Placeholder 13" descr="Cycle with people outline">
            <a:extLst>
              <a:ext uri="{FF2B5EF4-FFF2-40B4-BE49-F238E27FC236}">
                <a16:creationId xmlns:a16="http://schemas.microsoft.com/office/drawing/2014/main" id="{1BCAC4B1-BA3B-B165-978D-7CE1BBBB36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6061" y="4703635"/>
            <a:ext cx="1616720" cy="1616720"/>
          </a:xfrm>
          <a:prstGeom prst="rect">
            <a:avLst/>
          </a:prstGeom>
        </p:spPr>
      </p:pic>
      <p:pic>
        <p:nvPicPr>
          <p:cNvPr id="12" name="Content Placeholder 11" descr="Questions with solid fill">
            <a:extLst>
              <a:ext uri="{FF2B5EF4-FFF2-40B4-BE49-F238E27FC236}">
                <a16:creationId xmlns:a16="http://schemas.microsoft.com/office/drawing/2014/main" id="{797504DC-2698-D962-822A-DCCFCB62DBA1}"/>
              </a:ext>
            </a:extLst>
          </p:cNvPr>
          <p:cNvPicPr>
            <a:picLocks noGrp="1" noChangeAspect="1"/>
          </p:cNvPicPr>
          <p:nvPr>
            <p:ph idx="15"/>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99785" y="2884941"/>
            <a:ext cx="1616720" cy="1616720"/>
          </a:xfrm>
          <a:prstGeom prst="rect">
            <a:avLst/>
          </a:prstGeom>
        </p:spPr>
      </p:pic>
      <p:sp>
        <p:nvSpPr>
          <p:cNvPr id="325" name="Content Placeholder 104">
            <a:extLst>
              <a:ext uri="{FF2B5EF4-FFF2-40B4-BE49-F238E27FC236}">
                <a16:creationId xmlns:a16="http://schemas.microsoft.com/office/drawing/2014/main" id="{5BEE7C00-9A65-9E5E-E50B-D43261C5EA64}"/>
              </a:ext>
            </a:extLst>
          </p:cNvPr>
          <p:cNvSpPr>
            <a:spLocks noGrp="1"/>
          </p:cNvSpPr>
          <p:nvPr>
            <p:ph idx="16"/>
          </p:nvPr>
        </p:nvSpPr>
        <p:spPr>
          <a:xfrm>
            <a:off x="7976798" y="871147"/>
            <a:ext cx="3347111" cy="5236804"/>
          </a:xfrm>
        </p:spPr>
        <p:txBody>
          <a:bodyPr vert="horz" lIns="91440" tIns="45720" rIns="91440" bIns="45720" rtlCol="0">
            <a:normAutofit/>
          </a:bodyPr>
          <a:lstStyle/>
          <a:p>
            <a:pPr defTabSz="914400">
              <a:lnSpc>
                <a:spcPct val="90000"/>
              </a:lnSpc>
            </a:pPr>
            <a:endParaRPr lang="en-US" sz="3600" b="1">
              <a:solidFill>
                <a:schemeClr val="accent2">
                  <a:lumMod val="50000"/>
                </a:schemeClr>
              </a:solidFill>
              <a:latin typeface="+mn-lt"/>
              <a:cs typeface="+mn-cs"/>
            </a:endParaRPr>
          </a:p>
          <a:p>
            <a:pPr defTabSz="914400">
              <a:lnSpc>
                <a:spcPct val="90000"/>
              </a:lnSpc>
            </a:pPr>
            <a:r>
              <a:rPr lang="en-US" sz="3600">
                <a:solidFill>
                  <a:schemeClr val="accent2">
                    <a:lumMod val="50000"/>
                  </a:schemeClr>
                </a:solidFill>
                <a:latin typeface="+mn-lt"/>
                <a:cs typeface="+mn-cs"/>
              </a:rPr>
              <a:t>1 - WIPS Tips</a:t>
            </a: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r>
              <a:rPr lang="en-US" sz="3600">
                <a:solidFill>
                  <a:schemeClr val="accent2">
                    <a:lumMod val="50000"/>
                  </a:schemeClr>
                </a:solidFill>
                <a:latin typeface="+mn-lt"/>
                <a:cs typeface="+mn-cs"/>
              </a:rPr>
              <a:t>2 - Qs and As</a:t>
            </a: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r>
              <a:rPr lang="en-US" sz="3600">
                <a:solidFill>
                  <a:schemeClr val="accent2">
                    <a:lumMod val="50000"/>
                  </a:schemeClr>
                </a:solidFill>
                <a:latin typeface="+mn-lt"/>
                <a:cs typeface="+mn-cs"/>
              </a:rPr>
              <a:t>3 - Resources</a:t>
            </a:r>
          </a:p>
        </p:txBody>
      </p:sp>
      <p:sp>
        <p:nvSpPr>
          <p:cNvPr id="4" name="Slide Number Placeholder 3">
            <a:extLst>
              <a:ext uri="{FF2B5EF4-FFF2-40B4-BE49-F238E27FC236}">
                <a16:creationId xmlns:a16="http://schemas.microsoft.com/office/drawing/2014/main" id="{A013FD59-734D-9D1A-DB4C-88369738C002}"/>
              </a:ext>
            </a:extLst>
          </p:cNvPr>
          <p:cNvSpPr>
            <a:spLocks noGrp="1"/>
          </p:cNvSpPr>
          <p:nvPr>
            <p:ph type="sldNum" sz="quarter" idx="4"/>
          </p:nvPr>
        </p:nvSpPr>
        <p:spPr>
          <a:xfrm>
            <a:off x="8608357" y="6356350"/>
            <a:ext cx="2742486" cy="365125"/>
          </a:xfrm>
        </p:spPr>
        <p:txBody>
          <a:bodyPr vert="horz" lIns="91440" tIns="45720" rIns="91440" bIns="45720" rtlCol="0" anchor="ctr">
            <a:normAutofit/>
          </a:bodyPr>
          <a:lstStyle/>
          <a:p>
            <a:pPr defTabSz="914400" eaLnBrk="1" hangingPunct="1">
              <a:spcAft>
                <a:spcPts val="600"/>
              </a:spcAft>
              <a:defRPr/>
            </a:pPr>
            <a:fld id="{9107742F-C774-4555-8C57-A949329487DD}" type="slidenum">
              <a:rPr lang="en-US" sz="1200" smtClean="0">
                <a:solidFill>
                  <a:schemeClr val="tx1">
                    <a:tint val="75000"/>
                  </a:schemeClr>
                </a:solidFill>
                <a:latin typeface="+mn-lt"/>
                <a:cs typeface="+mn-cs"/>
              </a:rPr>
              <a:pPr defTabSz="914400" eaLnBrk="1" hangingPunct="1">
                <a:spcAft>
                  <a:spcPts val="600"/>
                </a:spcAft>
                <a:defRPr/>
              </a:pPr>
              <a:t>23</a:t>
            </a:fld>
            <a:endParaRPr lang="en-US" sz="1200">
              <a:solidFill>
                <a:schemeClr val="tx1">
                  <a:tint val="75000"/>
                </a:schemeClr>
              </a:solidFill>
              <a:latin typeface="+mn-lt"/>
              <a:cs typeface="+mn-cs"/>
            </a:endParaRPr>
          </a:p>
        </p:txBody>
      </p:sp>
    </p:spTree>
    <p:extLst>
      <p:ext uri="{BB962C8B-B14F-4D97-AF65-F5344CB8AC3E}">
        <p14:creationId xmlns:p14="http://schemas.microsoft.com/office/powerpoint/2010/main" val="4163254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3" name="Rectangle 107">
            <a:extLst>
              <a:ext uri="{FF2B5EF4-FFF2-40B4-BE49-F238E27FC236}">
                <a16:creationId xmlns:a16="http://schemas.microsoft.com/office/drawing/2014/main" id="{D054AFA2-47AA-CB50-1EBA-7564CB8A76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2" y="10797"/>
            <a:ext cx="4620627"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A56484A-215E-FDDC-D500-785A8FA1B2B0}"/>
              </a:ext>
            </a:extLst>
          </p:cNvPr>
          <p:cNvSpPr>
            <a:spLocks noGrp="1"/>
          </p:cNvSpPr>
          <p:nvPr>
            <p:ph type="title"/>
          </p:nvPr>
        </p:nvSpPr>
        <p:spPr>
          <a:xfrm>
            <a:off x="761801" y="1143485"/>
            <a:ext cx="4005407" cy="3358176"/>
          </a:xfrm>
        </p:spPr>
        <p:txBody>
          <a:bodyPr vert="horz" lIns="91440" tIns="45720" rIns="91440" bIns="45720" rtlCol="0" anchor="t">
            <a:normAutofit/>
          </a:bodyPr>
          <a:lstStyle/>
          <a:p>
            <a:pPr defTabSz="914400"/>
            <a:r>
              <a:rPr lang="en-US" sz="4400">
                <a:solidFill>
                  <a:schemeClr val="accent2">
                    <a:lumMod val="50000"/>
                  </a:schemeClr>
                </a:solidFill>
                <a:latin typeface="+mj-lt"/>
                <a:cs typeface="+mj-cs"/>
              </a:rPr>
              <a:t>APPENDIX - 1</a:t>
            </a:r>
          </a:p>
        </p:txBody>
      </p:sp>
      <p:cxnSp>
        <p:nvCxnSpPr>
          <p:cNvPr id="324" name="Straight Connector 109">
            <a:extLst>
              <a:ext uri="{FF2B5EF4-FFF2-40B4-BE49-F238E27FC236}">
                <a16:creationId xmlns:a16="http://schemas.microsoft.com/office/drawing/2014/main" id="{37C77032-C865-6057-7D7A-E2743CFA20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4914" y="871146"/>
            <a:ext cx="736747"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Content Placeholder 9" descr="Lights On with solid fill">
            <a:extLst>
              <a:ext uri="{FF2B5EF4-FFF2-40B4-BE49-F238E27FC236}">
                <a16:creationId xmlns:a16="http://schemas.microsoft.com/office/drawing/2014/main" id="{BD0EAB9F-64D7-7A2E-73D9-8ABE336B23A4}"/>
              </a:ext>
            </a:extLst>
          </p:cNvPr>
          <p:cNvPicPr>
            <a:picLocks noGrp="1" noChangeAspect="1"/>
          </p:cNvPicPr>
          <p:nvPr>
            <p:ph idx="14"/>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9785" y="840647"/>
            <a:ext cx="2743200" cy="2743200"/>
          </a:xfrm>
          <a:prstGeom prst="rect">
            <a:avLst/>
          </a:prstGeom>
        </p:spPr>
      </p:pic>
      <p:sp>
        <p:nvSpPr>
          <p:cNvPr id="325" name="Content Placeholder 104">
            <a:extLst>
              <a:ext uri="{FF2B5EF4-FFF2-40B4-BE49-F238E27FC236}">
                <a16:creationId xmlns:a16="http://schemas.microsoft.com/office/drawing/2014/main" id="{5BEE7C00-9A65-9E5E-E50B-D43261C5EA64}"/>
              </a:ext>
            </a:extLst>
          </p:cNvPr>
          <p:cNvSpPr>
            <a:spLocks noGrp="1"/>
          </p:cNvSpPr>
          <p:nvPr>
            <p:ph idx="16"/>
          </p:nvPr>
        </p:nvSpPr>
        <p:spPr>
          <a:xfrm>
            <a:off x="5563591" y="3429000"/>
            <a:ext cx="3347111" cy="2743200"/>
          </a:xfrm>
        </p:spPr>
        <p:txBody>
          <a:bodyPr vert="horz" lIns="91440" tIns="45720" rIns="91440" bIns="45720" rtlCol="0">
            <a:normAutofit/>
          </a:bodyPr>
          <a:lstStyle/>
          <a:p>
            <a:pPr defTabSz="914400">
              <a:lnSpc>
                <a:spcPct val="90000"/>
              </a:lnSpc>
            </a:pPr>
            <a:endParaRPr lang="en-US" sz="3600" b="1">
              <a:solidFill>
                <a:schemeClr val="accent2">
                  <a:lumMod val="50000"/>
                </a:schemeClr>
              </a:solidFill>
              <a:latin typeface="+mn-lt"/>
              <a:cs typeface="+mn-cs"/>
            </a:endParaRPr>
          </a:p>
          <a:p>
            <a:pPr algn="ctr" defTabSz="914400">
              <a:lnSpc>
                <a:spcPct val="90000"/>
              </a:lnSpc>
            </a:pPr>
            <a:r>
              <a:rPr lang="en-US" sz="3600">
                <a:solidFill>
                  <a:schemeClr val="accent2">
                    <a:lumMod val="50000"/>
                  </a:schemeClr>
                </a:solidFill>
                <a:latin typeface="+mn-lt"/>
                <a:cs typeface="+mn-cs"/>
              </a:rPr>
              <a:t>WIPS Tips</a:t>
            </a: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3600">
              <a:solidFill>
                <a:schemeClr val="accent2">
                  <a:lumMod val="50000"/>
                </a:schemeClr>
              </a:solidFill>
              <a:latin typeface="+mn-lt"/>
              <a:cs typeface="+mn-cs"/>
            </a:endParaRPr>
          </a:p>
          <a:p>
            <a:pPr defTabSz="914400">
              <a:lnSpc>
                <a:spcPct val="90000"/>
              </a:lnSpc>
            </a:pPr>
            <a:endParaRPr lang="en-US" sz="3600">
              <a:solidFill>
                <a:schemeClr val="accent2">
                  <a:lumMod val="50000"/>
                </a:schemeClr>
              </a:solidFill>
              <a:latin typeface="+mn-lt"/>
              <a:cs typeface="+mn-cs"/>
            </a:endParaRPr>
          </a:p>
        </p:txBody>
      </p:sp>
      <p:sp>
        <p:nvSpPr>
          <p:cNvPr id="4" name="Slide Number Placeholder 3">
            <a:extLst>
              <a:ext uri="{FF2B5EF4-FFF2-40B4-BE49-F238E27FC236}">
                <a16:creationId xmlns:a16="http://schemas.microsoft.com/office/drawing/2014/main" id="{A013FD59-734D-9D1A-DB4C-88369738C002}"/>
              </a:ext>
            </a:extLst>
          </p:cNvPr>
          <p:cNvSpPr>
            <a:spLocks noGrp="1"/>
          </p:cNvSpPr>
          <p:nvPr>
            <p:ph type="sldNum" sz="quarter" idx="4"/>
          </p:nvPr>
        </p:nvSpPr>
        <p:spPr>
          <a:xfrm>
            <a:off x="8608357" y="6356350"/>
            <a:ext cx="2742486" cy="365125"/>
          </a:xfrm>
        </p:spPr>
        <p:txBody>
          <a:bodyPr vert="horz" lIns="91440" tIns="45720" rIns="91440" bIns="45720" rtlCol="0" anchor="ctr">
            <a:normAutofit/>
          </a:bodyPr>
          <a:lstStyle/>
          <a:p>
            <a:pPr defTabSz="914400" eaLnBrk="1" hangingPunct="1">
              <a:spcAft>
                <a:spcPts val="600"/>
              </a:spcAft>
              <a:defRPr/>
            </a:pPr>
            <a:fld id="{9107742F-C774-4555-8C57-A949329487DD}" type="slidenum">
              <a:rPr lang="en-US" sz="1200" smtClean="0">
                <a:solidFill>
                  <a:schemeClr val="tx1">
                    <a:tint val="75000"/>
                  </a:schemeClr>
                </a:solidFill>
                <a:latin typeface="+mn-lt"/>
                <a:cs typeface="+mn-cs"/>
              </a:rPr>
              <a:pPr defTabSz="914400" eaLnBrk="1" hangingPunct="1">
                <a:spcAft>
                  <a:spcPts val="600"/>
                </a:spcAft>
                <a:defRPr/>
              </a:pPr>
              <a:t>24</a:t>
            </a:fld>
            <a:endParaRPr lang="en-US" sz="1200">
              <a:solidFill>
                <a:schemeClr val="tx1">
                  <a:tint val="75000"/>
                </a:schemeClr>
              </a:solidFill>
              <a:latin typeface="+mn-lt"/>
              <a:cs typeface="+mn-cs"/>
            </a:endParaRPr>
          </a:p>
        </p:txBody>
      </p:sp>
    </p:spTree>
    <p:extLst>
      <p:ext uri="{BB962C8B-B14F-4D97-AF65-F5344CB8AC3E}">
        <p14:creationId xmlns:p14="http://schemas.microsoft.com/office/powerpoint/2010/main" val="654887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6C76A-5915-46D1-BCDE-61C669F119C4}"/>
              </a:ext>
            </a:extLst>
          </p:cNvPr>
          <p:cNvSpPr>
            <a:spLocks noGrp="1"/>
          </p:cNvSpPr>
          <p:nvPr>
            <p:ph type="title"/>
          </p:nvPr>
        </p:nvSpPr>
        <p:spPr>
          <a:xfrm>
            <a:off x="842536" y="277432"/>
            <a:ext cx="10512862" cy="1227139"/>
          </a:xfrm>
        </p:spPr>
        <p:txBody>
          <a:bodyPr/>
          <a:lstStyle/>
          <a:p>
            <a:r>
              <a:rPr lang="en-US">
                <a:solidFill>
                  <a:schemeClr val="accent2">
                    <a:lumMod val="50000"/>
                  </a:schemeClr>
                </a:solidFill>
              </a:rPr>
              <a:t>APPENDIX 1:  WIPS TIPS (1)</a:t>
            </a:r>
          </a:p>
        </p:txBody>
      </p:sp>
      <p:sp>
        <p:nvSpPr>
          <p:cNvPr id="3" name="Content Placeholder 2">
            <a:extLst>
              <a:ext uri="{FF2B5EF4-FFF2-40B4-BE49-F238E27FC236}">
                <a16:creationId xmlns:a16="http://schemas.microsoft.com/office/drawing/2014/main" id="{F7ADB30B-640E-4B79-8073-843CEF669E01}"/>
              </a:ext>
            </a:extLst>
          </p:cNvPr>
          <p:cNvSpPr>
            <a:spLocks noGrp="1"/>
          </p:cNvSpPr>
          <p:nvPr>
            <p:ph idx="1"/>
          </p:nvPr>
        </p:nvSpPr>
        <p:spPr>
          <a:xfrm>
            <a:off x="1362392" y="1253447"/>
            <a:ext cx="9464040" cy="5137080"/>
          </a:xfrm>
        </p:spPr>
        <p:txBody>
          <a:bodyPr>
            <a:normAutofit/>
          </a:bodyPr>
          <a:lstStyle/>
          <a:p>
            <a:pPr marL="342900" indent="-342900">
              <a:buFont typeface="+mj-lt"/>
              <a:buAutoNum type="arabicPeriod"/>
            </a:pPr>
            <a:r>
              <a:rPr lang="en-US" sz="2000" b="0" dirty="0">
                <a:solidFill>
                  <a:schemeClr val="tx1"/>
                </a:solidFill>
              </a:rPr>
              <a:t>Columns that have leading zeros should be formatted as text. If you save your file as a .csv file, every time you open the file Excel will remove the leading zeros, so you must reformat it before closing out the file again. </a:t>
            </a:r>
          </a:p>
          <a:p>
            <a:pPr marL="342900" indent="-342900">
              <a:buFont typeface="+mj-lt"/>
              <a:buAutoNum type="arabicPeriod"/>
            </a:pPr>
            <a:r>
              <a:rPr lang="en-US" sz="2000" b="0" dirty="0">
                <a:solidFill>
                  <a:schemeClr val="tx1"/>
                </a:solidFill>
              </a:rPr>
              <a:t>The data file uploaded for your Apprenticeship grant must have all columns indicated in the most recent Apprenticeship schema. (Schema is short for ‘schematic’, or the combination of PIRL data elements for Apprenticeship.)</a:t>
            </a:r>
          </a:p>
          <a:p>
            <a:pPr marL="342900" indent="-342900">
              <a:buFont typeface="+mj-lt"/>
              <a:buAutoNum type="arabicPeriod"/>
            </a:pPr>
            <a:r>
              <a:rPr lang="en-US" sz="2000" b="0" dirty="0">
                <a:solidFill>
                  <a:schemeClr val="tx1"/>
                </a:solidFill>
              </a:rPr>
              <a:t>CSV files must have exactly 102 columns </a:t>
            </a:r>
            <a:r>
              <a:rPr lang="en-US" sz="2000" b="0" u="sng" dirty="0">
                <a:solidFill>
                  <a:schemeClr val="tx1"/>
                </a:solidFill>
              </a:rPr>
              <a:t>for the Apprenticeship Schema</a:t>
            </a:r>
            <a:r>
              <a:rPr lang="en-US" sz="2000" b="0" dirty="0">
                <a:solidFill>
                  <a:schemeClr val="tx1"/>
                </a:solidFill>
              </a:rPr>
              <a:t>. </a:t>
            </a:r>
          </a:p>
          <a:p>
            <a:pPr marL="342900" indent="-342900">
              <a:buFont typeface="+mj-lt"/>
              <a:buAutoNum type="arabicPeriod"/>
            </a:pPr>
            <a:r>
              <a:rPr lang="en-US" sz="2000" b="0" dirty="0">
                <a:solidFill>
                  <a:schemeClr val="tx1"/>
                </a:solidFill>
              </a:rPr>
              <a:t>Column headers and extra rows or footers must be removed prior to uploading data file in WIPS.</a:t>
            </a:r>
          </a:p>
          <a:p>
            <a:pPr marL="342900" indent="-342900">
              <a:buFont typeface="+mj-lt"/>
              <a:buAutoNum type="arabicPeriod"/>
            </a:pPr>
            <a:r>
              <a:rPr lang="en-US" sz="2000" b="0" dirty="0">
                <a:solidFill>
                  <a:schemeClr val="tx1"/>
                </a:solidFill>
              </a:rPr>
              <a:t>WIPS will accept .txt, .csv or .</a:t>
            </a:r>
            <a:r>
              <a:rPr lang="en-US" sz="2000" b="0" dirty="0" err="1">
                <a:solidFill>
                  <a:schemeClr val="tx1"/>
                </a:solidFill>
              </a:rPr>
              <a:t>gzip</a:t>
            </a:r>
            <a:r>
              <a:rPr lang="en-US" sz="2000" b="0" dirty="0">
                <a:solidFill>
                  <a:schemeClr val="tx1"/>
                </a:solidFill>
              </a:rPr>
              <a:t> files. We recommend utilizing the .csv format whenever possible.</a:t>
            </a:r>
          </a:p>
          <a:p>
            <a:pPr marL="342900" indent="-342900">
              <a:buFont typeface="+mj-lt"/>
              <a:buAutoNum type="arabicPeriod"/>
            </a:pPr>
            <a:r>
              <a:rPr lang="en-US" sz="2000" b="0" dirty="0">
                <a:solidFill>
                  <a:schemeClr val="tx1"/>
                </a:solidFill>
              </a:rPr>
              <a:t>When testing your PIRL file, instead of uploading all participant records, try a smaller number like 5 – 10 records.</a:t>
            </a:r>
          </a:p>
          <a:p>
            <a:pPr marL="342900" indent="-342900">
              <a:buFont typeface="+mj-lt"/>
              <a:buAutoNum type="arabicPeriod"/>
            </a:pPr>
            <a:endParaRPr lang="en-US" dirty="0"/>
          </a:p>
        </p:txBody>
      </p:sp>
      <p:sp>
        <p:nvSpPr>
          <p:cNvPr id="4" name="Slide Number Placeholder 3">
            <a:extLst>
              <a:ext uri="{FF2B5EF4-FFF2-40B4-BE49-F238E27FC236}">
                <a16:creationId xmlns:a16="http://schemas.microsoft.com/office/drawing/2014/main" id="{DE67D7ED-9ACD-4C37-93BE-CECC6F0492A9}"/>
              </a:ext>
            </a:extLst>
          </p:cNvPr>
          <p:cNvSpPr>
            <a:spLocks noGrp="1"/>
          </p:cNvSpPr>
          <p:nvPr>
            <p:ph type="sldNum" sz="quarter" idx="10"/>
          </p:nvPr>
        </p:nvSpPr>
        <p:spPr/>
        <p:txBody>
          <a:bodyPr/>
          <a:lstStyle/>
          <a:p>
            <a:pPr>
              <a:defRPr/>
            </a:pPr>
            <a:fld id="{9107742F-C774-4555-8C57-A949329487DD}" type="slidenum">
              <a:rPr lang="en-US" smtClean="0"/>
              <a:pPr>
                <a:defRPr/>
              </a:pPr>
              <a:t>25</a:t>
            </a:fld>
            <a:endParaRPr lang="en-US"/>
          </a:p>
        </p:txBody>
      </p:sp>
    </p:spTree>
    <p:extLst>
      <p:ext uri="{BB962C8B-B14F-4D97-AF65-F5344CB8AC3E}">
        <p14:creationId xmlns:p14="http://schemas.microsoft.com/office/powerpoint/2010/main" val="2422293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FADB9-7FE9-48CD-9D62-9F29E8FBAD63}"/>
              </a:ext>
            </a:extLst>
          </p:cNvPr>
          <p:cNvSpPr>
            <a:spLocks noGrp="1"/>
          </p:cNvSpPr>
          <p:nvPr>
            <p:ph type="title"/>
          </p:nvPr>
        </p:nvSpPr>
        <p:spPr>
          <a:xfrm>
            <a:off x="1022416" y="614932"/>
            <a:ext cx="10512862" cy="1325563"/>
          </a:xfrm>
        </p:spPr>
        <p:txBody>
          <a:bodyPr/>
          <a:lstStyle/>
          <a:p>
            <a:br>
              <a:rPr lang="en-US" sz="3200">
                <a:solidFill>
                  <a:schemeClr val="tx1"/>
                </a:solidFill>
              </a:rPr>
            </a:br>
            <a:r>
              <a:rPr lang="en-US" sz="3200">
                <a:solidFill>
                  <a:schemeClr val="tx1"/>
                </a:solidFill>
              </a:rPr>
              <a:t>Converting Participant Records into a .csv File</a:t>
            </a:r>
            <a:r>
              <a:rPr lang="en-US" b="1">
                <a:solidFill>
                  <a:schemeClr val="tx1"/>
                </a:solidFill>
              </a:rPr>
              <a:t>	</a:t>
            </a:r>
          </a:p>
        </p:txBody>
      </p:sp>
      <p:sp>
        <p:nvSpPr>
          <p:cNvPr id="4" name="TextBox 3">
            <a:extLst>
              <a:ext uri="{FF2B5EF4-FFF2-40B4-BE49-F238E27FC236}">
                <a16:creationId xmlns:a16="http://schemas.microsoft.com/office/drawing/2014/main" id="{695D3D5A-D781-4D47-9702-94EFBEC97338}"/>
              </a:ext>
            </a:extLst>
          </p:cNvPr>
          <p:cNvSpPr txBox="1"/>
          <p:nvPr/>
        </p:nvSpPr>
        <p:spPr>
          <a:xfrm>
            <a:off x="1022416" y="1940495"/>
            <a:ext cx="10143992" cy="2554545"/>
          </a:xfrm>
          <a:prstGeom prst="rect">
            <a:avLst/>
          </a:prstGeom>
          <a:noFill/>
        </p:spPr>
        <p:txBody>
          <a:bodyPr wrap="square" rtlCol="0">
            <a:spAutoFit/>
          </a:bodyPr>
          <a:lstStyle/>
          <a:p>
            <a:pPr marL="285750" indent="-285750">
              <a:buFont typeface="Wingdings" panose="05000000000000000000" pitchFamily="2" charset="2"/>
              <a:buChar char="§"/>
            </a:pPr>
            <a:r>
              <a:rPr lang="en-US">
                <a:latin typeface="+mj-lt"/>
              </a:rPr>
              <a:t>.</a:t>
            </a:r>
            <a:r>
              <a:rPr lang="en-US" sz="2000">
                <a:latin typeface="+mj-lt"/>
              </a:rPr>
              <a:t>csv means – comma separated value file</a:t>
            </a:r>
          </a:p>
          <a:p>
            <a:pPr marL="342900" indent="-342900">
              <a:buFont typeface="Wingdings" panose="05000000000000000000" pitchFamily="2" charset="2"/>
              <a:buChar char="§"/>
            </a:pPr>
            <a:r>
              <a:rPr lang="en-US" sz="2000">
                <a:latin typeface="+mj-lt"/>
              </a:rPr>
              <a:t>Converting participant-level data entered into an Excel spreadsheet or case management system to be saved into a table structured format that WIPS will be able to read</a:t>
            </a:r>
          </a:p>
          <a:p>
            <a:pPr marL="342900" indent="-342900">
              <a:buFont typeface="Wingdings" panose="05000000000000000000" pitchFamily="2" charset="2"/>
              <a:buChar char="§"/>
            </a:pPr>
            <a:r>
              <a:rPr lang="en-US" sz="2000">
                <a:latin typeface="+mj-lt"/>
              </a:rPr>
              <a:t>Those who use an Excel file to input their participant level data will save their Excel files as a .csv file prior to uploading the file into WIPS</a:t>
            </a:r>
          </a:p>
          <a:p>
            <a:pPr marL="342900" indent="-342900">
              <a:buFont typeface="Wingdings" panose="05000000000000000000" pitchFamily="2" charset="2"/>
              <a:buChar char="§"/>
            </a:pPr>
            <a:r>
              <a:rPr lang="en-US" sz="2000">
                <a:latin typeface="+mj-lt"/>
              </a:rPr>
              <a:t>The file should not contain any “header rows”</a:t>
            </a:r>
          </a:p>
          <a:p>
            <a:pPr marL="342900" indent="-342900">
              <a:buFont typeface="Wingdings" panose="05000000000000000000" pitchFamily="2" charset="2"/>
              <a:buChar char="§"/>
            </a:pPr>
            <a:r>
              <a:rPr lang="en-US" sz="2000">
                <a:latin typeface="+mj-lt"/>
              </a:rPr>
              <a:t>The file should contain 102 columns</a:t>
            </a:r>
            <a:endParaRPr lang="en-US">
              <a:latin typeface="+mj-lt"/>
            </a:endParaRPr>
          </a:p>
        </p:txBody>
      </p:sp>
      <p:pic>
        <p:nvPicPr>
          <p:cNvPr id="7" name="Picture 6">
            <a:extLst>
              <a:ext uri="{FF2B5EF4-FFF2-40B4-BE49-F238E27FC236}">
                <a16:creationId xmlns:a16="http://schemas.microsoft.com/office/drawing/2014/main" id="{6AA5E3BA-942E-4A22-9679-8324EF78EE38}"/>
              </a:ext>
            </a:extLst>
          </p:cNvPr>
          <p:cNvPicPr>
            <a:picLocks noChangeAspect="1"/>
          </p:cNvPicPr>
          <p:nvPr/>
        </p:nvPicPr>
        <p:blipFill>
          <a:blip r:embed="rId2"/>
          <a:stretch>
            <a:fillRect/>
          </a:stretch>
        </p:blipFill>
        <p:spPr>
          <a:xfrm>
            <a:off x="1022416" y="4495040"/>
            <a:ext cx="10143992" cy="1520957"/>
          </a:xfrm>
          <a:prstGeom prst="rect">
            <a:avLst/>
          </a:prstGeom>
          <a:ln w="19050">
            <a:solidFill>
              <a:srgbClr val="5D7D95"/>
            </a:solidFill>
          </a:ln>
        </p:spPr>
      </p:pic>
      <p:sp>
        <p:nvSpPr>
          <p:cNvPr id="3" name="Title 1">
            <a:extLst>
              <a:ext uri="{FF2B5EF4-FFF2-40B4-BE49-F238E27FC236}">
                <a16:creationId xmlns:a16="http://schemas.microsoft.com/office/drawing/2014/main" id="{B1D5F748-AFDC-6F7E-AAD2-6AD8144FE31F}"/>
              </a:ext>
            </a:extLst>
          </p:cNvPr>
          <p:cNvSpPr txBox="1">
            <a:spLocks/>
          </p:cNvSpPr>
          <p:nvPr/>
        </p:nvSpPr>
        <p:spPr>
          <a:xfrm>
            <a:off x="842536" y="205514"/>
            <a:ext cx="10512862" cy="1227139"/>
          </a:xfrm>
          <a:prstGeom prst="rect">
            <a:avLst/>
          </a:prstGeom>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a:lstStyle>
          <a:p>
            <a:pPr fontAlgn="auto">
              <a:spcAft>
                <a:spcPts val="0"/>
              </a:spcAft>
            </a:pPr>
            <a:r>
              <a:rPr lang="en-US">
                <a:solidFill>
                  <a:schemeClr val="accent2">
                    <a:lumMod val="50000"/>
                  </a:schemeClr>
                </a:solidFill>
              </a:rPr>
              <a:t>APPENDIX 1:  WIPS TIPS (2)</a:t>
            </a:r>
          </a:p>
        </p:txBody>
      </p:sp>
    </p:spTree>
    <p:extLst>
      <p:ext uri="{BB962C8B-B14F-4D97-AF65-F5344CB8AC3E}">
        <p14:creationId xmlns:p14="http://schemas.microsoft.com/office/powerpoint/2010/main" val="2795987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3" name="Rectangle 107">
            <a:extLst>
              <a:ext uri="{FF2B5EF4-FFF2-40B4-BE49-F238E27FC236}">
                <a16:creationId xmlns:a16="http://schemas.microsoft.com/office/drawing/2014/main" id="{D054AFA2-47AA-CB50-1EBA-7564CB8A76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2" y="10797"/>
            <a:ext cx="4620627"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A56484A-215E-FDDC-D500-785A8FA1B2B0}"/>
              </a:ext>
            </a:extLst>
          </p:cNvPr>
          <p:cNvSpPr>
            <a:spLocks noGrp="1"/>
          </p:cNvSpPr>
          <p:nvPr>
            <p:ph type="title"/>
          </p:nvPr>
        </p:nvSpPr>
        <p:spPr>
          <a:xfrm>
            <a:off x="761801" y="1143485"/>
            <a:ext cx="4005407" cy="3358176"/>
          </a:xfrm>
        </p:spPr>
        <p:txBody>
          <a:bodyPr vert="horz" lIns="91440" tIns="45720" rIns="91440" bIns="45720" rtlCol="0" anchor="t">
            <a:normAutofit/>
          </a:bodyPr>
          <a:lstStyle/>
          <a:p>
            <a:pPr defTabSz="914400"/>
            <a:r>
              <a:rPr lang="en-US" sz="4400">
                <a:solidFill>
                  <a:schemeClr val="accent2">
                    <a:lumMod val="50000"/>
                  </a:schemeClr>
                </a:solidFill>
                <a:latin typeface="+mj-lt"/>
                <a:cs typeface="+mj-cs"/>
              </a:rPr>
              <a:t>APPENDIX - 2</a:t>
            </a:r>
          </a:p>
        </p:txBody>
      </p:sp>
      <p:cxnSp>
        <p:nvCxnSpPr>
          <p:cNvPr id="324" name="Straight Connector 109">
            <a:extLst>
              <a:ext uri="{FF2B5EF4-FFF2-40B4-BE49-F238E27FC236}">
                <a16:creationId xmlns:a16="http://schemas.microsoft.com/office/drawing/2014/main" id="{37C77032-C865-6057-7D7A-E2743CFA20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4914" y="871146"/>
            <a:ext cx="736747"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25" name="Content Placeholder 104">
            <a:extLst>
              <a:ext uri="{FF2B5EF4-FFF2-40B4-BE49-F238E27FC236}">
                <a16:creationId xmlns:a16="http://schemas.microsoft.com/office/drawing/2014/main" id="{5BEE7C00-9A65-9E5E-E50B-D43261C5EA64}"/>
              </a:ext>
            </a:extLst>
          </p:cNvPr>
          <p:cNvSpPr>
            <a:spLocks noGrp="1"/>
          </p:cNvSpPr>
          <p:nvPr>
            <p:ph idx="16"/>
          </p:nvPr>
        </p:nvSpPr>
        <p:spPr>
          <a:xfrm>
            <a:off x="5563591" y="3429000"/>
            <a:ext cx="3347111" cy="2743200"/>
          </a:xfrm>
        </p:spPr>
        <p:txBody>
          <a:bodyPr vert="horz" lIns="91440" tIns="45720" rIns="91440" bIns="45720" rtlCol="0">
            <a:normAutofit/>
          </a:bodyPr>
          <a:lstStyle/>
          <a:p>
            <a:pPr defTabSz="914400">
              <a:lnSpc>
                <a:spcPct val="90000"/>
              </a:lnSpc>
            </a:pPr>
            <a:endParaRPr lang="en-US" sz="3600" b="1">
              <a:solidFill>
                <a:schemeClr val="accent2">
                  <a:lumMod val="50000"/>
                </a:schemeClr>
              </a:solidFill>
              <a:latin typeface="+mn-lt"/>
              <a:cs typeface="+mn-cs"/>
            </a:endParaRPr>
          </a:p>
          <a:p>
            <a:pPr algn="ctr" defTabSz="914400">
              <a:lnSpc>
                <a:spcPct val="90000"/>
              </a:lnSpc>
            </a:pPr>
            <a:r>
              <a:rPr lang="en-US" sz="3600">
                <a:solidFill>
                  <a:schemeClr val="accent2">
                    <a:lumMod val="50000"/>
                  </a:schemeClr>
                </a:solidFill>
                <a:latin typeface="+mn-lt"/>
                <a:cs typeface="+mn-cs"/>
              </a:rPr>
              <a:t>Qs &amp; As</a:t>
            </a: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3600">
              <a:solidFill>
                <a:schemeClr val="accent2">
                  <a:lumMod val="50000"/>
                </a:schemeClr>
              </a:solidFill>
              <a:latin typeface="+mn-lt"/>
              <a:cs typeface="+mn-cs"/>
            </a:endParaRPr>
          </a:p>
          <a:p>
            <a:pPr defTabSz="914400">
              <a:lnSpc>
                <a:spcPct val="90000"/>
              </a:lnSpc>
            </a:pPr>
            <a:endParaRPr lang="en-US" sz="3600">
              <a:solidFill>
                <a:schemeClr val="accent2">
                  <a:lumMod val="50000"/>
                </a:schemeClr>
              </a:solidFill>
              <a:latin typeface="+mn-lt"/>
              <a:cs typeface="+mn-cs"/>
            </a:endParaRPr>
          </a:p>
        </p:txBody>
      </p:sp>
      <p:sp>
        <p:nvSpPr>
          <p:cNvPr id="4" name="Slide Number Placeholder 3">
            <a:extLst>
              <a:ext uri="{FF2B5EF4-FFF2-40B4-BE49-F238E27FC236}">
                <a16:creationId xmlns:a16="http://schemas.microsoft.com/office/drawing/2014/main" id="{A013FD59-734D-9D1A-DB4C-88369738C002}"/>
              </a:ext>
            </a:extLst>
          </p:cNvPr>
          <p:cNvSpPr>
            <a:spLocks noGrp="1"/>
          </p:cNvSpPr>
          <p:nvPr>
            <p:ph type="sldNum" sz="quarter" idx="4"/>
          </p:nvPr>
        </p:nvSpPr>
        <p:spPr>
          <a:xfrm>
            <a:off x="9078874" y="6263196"/>
            <a:ext cx="2742486" cy="365125"/>
          </a:xfrm>
        </p:spPr>
        <p:txBody>
          <a:bodyPr vert="horz" lIns="91440" tIns="45720" rIns="91440" bIns="45720" rtlCol="0" anchor="ctr">
            <a:normAutofit/>
          </a:bodyPr>
          <a:lstStyle/>
          <a:p>
            <a:pPr defTabSz="914400" eaLnBrk="1" hangingPunct="1">
              <a:spcAft>
                <a:spcPts val="600"/>
              </a:spcAft>
              <a:defRPr/>
            </a:pPr>
            <a:fld id="{9107742F-C774-4555-8C57-A949329487DD}" type="slidenum">
              <a:rPr lang="en-US" sz="1200" smtClean="0">
                <a:solidFill>
                  <a:schemeClr val="tx1">
                    <a:tint val="75000"/>
                  </a:schemeClr>
                </a:solidFill>
                <a:latin typeface="+mn-lt"/>
                <a:cs typeface="+mn-cs"/>
              </a:rPr>
              <a:pPr defTabSz="914400" eaLnBrk="1" hangingPunct="1">
                <a:spcAft>
                  <a:spcPts val="600"/>
                </a:spcAft>
                <a:defRPr/>
              </a:pPr>
              <a:t>27</a:t>
            </a:fld>
            <a:endParaRPr lang="en-US" sz="1200">
              <a:solidFill>
                <a:schemeClr val="tx1">
                  <a:tint val="75000"/>
                </a:schemeClr>
              </a:solidFill>
              <a:latin typeface="+mn-lt"/>
              <a:cs typeface="+mn-cs"/>
            </a:endParaRPr>
          </a:p>
        </p:txBody>
      </p:sp>
      <p:pic>
        <p:nvPicPr>
          <p:cNvPr id="6" name="Content Placeholder 11" descr="Questions with solid fill">
            <a:extLst>
              <a:ext uri="{FF2B5EF4-FFF2-40B4-BE49-F238E27FC236}">
                <a16:creationId xmlns:a16="http://schemas.microsoft.com/office/drawing/2014/main" id="{2DD85290-7BD5-919A-59D0-D4427193E509}"/>
              </a:ext>
            </a:extLst>
          </p:cNvPr>
          <p:cNvPicPr>
            <a:picLocks noGrp="1" noChangeAspect="1"/>
          </p:cNvPicPr>
          <p:nvPr>
            <p:ph idx="15"/>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65546" y="1450973"/>
            <a:ext cx="2743200" cy="2743200"/>
          </a:xfrm>
          <a:prstGeom prst="rect">
            <a:avLst/>
          </a:prstGeom>
        </p:spPr>
      </p:pic>
    </p:spTree>
    <p:extLst>
      <p:ext uri="{BB962C8B-B14F-4D97-AF65-F5344CB8AC3E}">
        <p14:creationId xmlns:p14="http://schemas.microsoft.com/office/powerpoint/2010/main" val="2403163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3" y="1647859"/>
            <a:ext cx="9464039" cy="830581"/>
          </a:xfrm>
          <a:solidFill>
            <a:schemeClr val="accent1">
              <a:lumMod val="60000"/>
              <a:lumOff val="40000"/>
            </a:schemeClr>
          </a:solidFill>
        </p:spPr>
        <p:txBody>
          <a:bodyPr/>
          <a:lstStyle/>
          <a:p>
            <a:pPr marL="0" indent="0">
              <a:buNone/>
            </a:pPr>
            <a:r>
              <a:rPr lang="en-US" sz="2000" b="1"/>
              <a:t>Question:</a:t>
            </a:r>
          </a:p>
          <a:p>
            <a:pPr marL="0" indent="0">
              <a:buNone/>
            </a:pPr>
            <a:r>
              <a:rPr lang="en-US" sz="2000"/>
              <a:t>Are WIPS Office Hours sessions applicable to all apprenticeship grants?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478438"/>
            <a:ext cx="9464040" cy="3634685"/>
          </a:xfrm>
          <a:solidFill>
            <a:schemeClr val="accent5">
              <a:lumMod val="20000"/>
              <a:lumOff val="80000"/>
            </a:schemeClr>
          </a:solidFill>
        </p:spPr>
        <p:txBody>
          <a:bodyPr/>
          <a:lstStyle/>
          <a:p>
            <a:pPr marL="0" indent="0">
              <a:buNone/>
            </a:pPr>
            <a:r>
              <a:rPr lang="en-US" sz="2000" b="1"/>
              <a:t>Answer:</a:t>
            </a:r>
          </a:p>
          <a:p>
            <a:pPr marL="0" indent="0">
              <a:buNone/>
            </a:pPr>
            <a:r>
              <a:rPr lang="en-US" sz="2000"/>
              <a:t>WIPS Office Hours sessions are specifically for apprenticeship grants managed by the Office of Apprenticeship.   A listing of applicable grants are:</a:t>
            </a:r>
          </a:p>
          <a:p>
            <a:pPr lvl="1">
              <a:buFont typeface="Wingdings" panose="05000000000000000000" pitchFamily="2" charset="2"/>
              <a:buChar char="§"/>
            </a:pPr>
            <a:r>
              <a:rPr lang="en-US" sz="2000"/>
              <a:t>ASE</a:t>
            </a:r>
          </a:p>
          <a:p>
            <a:pPr lvl="1">
              <a:buFont typeface="Wingdings" panose="05000000000000000000" pitchFamily="2" charset="2"/>
              <a:buChar char="§"/>
            </a:pPr>
            <a:r>
              <a:rPr lang="en-US" sz="2000"/>
              <a:t>SAE20</a:t>
            </a:r>
          </a:p>
          <a:p>
            <a:pPr lvl="1">
              <a:buFont typeface="Wingdings" panose="05000000000000000000" pitchFamily="2" charset="2"/>
              <a:buChar char="§"/>
            </a:pPr>
            <a:r>
              <a:rPr lang="en-US" sz="2000"/>
              <a:t>SAEEI</a:t>
            </a:r>
          </a:p>
          <a:p>
            <a:pPr lvl="1">
              <a:buFont typeface="Wingdings" panose="05000000000000000000" pitchFamily="2" charset="2"/>
              <a:buChar char="§"/>
            </a:pPr>
            <a:r>
              <a:rPr lang="en-US" sz="2000"/>
              <a:t>ABA</a:t>
            </a:r>
          </a:p>
          <a:p>
            <a:pPr lvl="1">
              <a:buFont typeface="Wingdings" panose="05000000000000000000" pitchFamily="2" charset="2"/>
              <a:buChar char="§"/>
            </a:pPr>
            <a:r>
              <a:rPr lang="en-US" sz="2000"/>
              <a:t>SAEF</a:t>
            </a:r>
          </a:p>
          <a:p>
            <a:pPr lvl="1">
              <a:buFont typeface="Wingdings" panose="05000000000000000000" pitchFamily="2" charset="2"/>
              <a:buChar char="§"/>
            </a:pPr>
            <a:r>
              <a:rPr lang="en-US" sz="2000"/>
              <a:t>YARG</a:t>
            </a:r>
          </a:p>
          <a:p>
            <a:pPr>
              <a:buFont typeface="Wingdings" panose="05000000000000000000" pitchFamily="2" charset="2"/>
              <a:buChar char="§"/>
            </a:pPr>
            <a:endParaRPr lang="en-US" sz="1800"/>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28</a:t>
            </a:fld>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0" y="149350"/>
            <a:ext cx="10512862" cy="1325563"/>
          </a:xfrm>
        </p:spPr>
        <p:txBody>
          <a:bodyPr/>
          <a:lstStyle/>
          <a:p>
            <a:r>
              <a:rPr lang="en-US"/>
              <a:t>Q / A </a:t>
            </a:r>
          </a:p>
        </p:txBody>
      </p:sp>
    </p:spTree>
    <p:extLst>
      <p:ext uri="{BB962C8B-B14F-4D97-AF65-F5344CB8AC3E}">
        <p14:creationId xmlns:p14="http://schemas.microsoft.com/office/powerpoint/2010/main" val="3121239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1" y="1647859"/>
            <a:ext cx="9610409" cy="1216916"/>
          </a:xfrm>
          <a:solidFill>
            <a:schemeClr val="accent1">
              <a:lumMod val="60000"/>
              <a:lumOff val="40000"/>
            </a:schemeClr>
          </a:solidFill>
        </p:spPr>
        <p:txBody>
          <a:bodyPr/>
          <a:lstStyle/>
          <a:p>
            <a:pPr marL="0" indent="0">
              <a:buNone/>
            </a:pPr>
            <a:r>
              <a:rPr lang="en-US" sz="2000" b="1"/>
              <a:t>Question:</a:t>
            </a:r>
          </a:p>
          <a:p>
            <a:pPr marL="0" indent="0">
              <a:lnSpc>
                <a:spcPct val="100000"/>
              </a:lnSpc>
              <a:buNone/>
            </a:pPr>
            <a:r>
              <a:rPr lang="en-US" sz="2000"/>
              <a:t>Is the QPR/QNR quarterly submission process changing from WIPS to another system?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864775"/>
            <a:ext cx="9610408" cy="3248348"/>
          </a:xfrm>
          <a:solidFill>
            <a:schemeClr val="accent5">
              <a:lumMod val="20000"/>
              <a:lumOff val="80000"/>
            </a:schemeClr>
          </a:solidFill>
        </p:spPr>
        <p:txBody>
          <a:bodyPr/>
          <a:lstStyle/>
          <a:p>
            <a:pPr marL="0" indent="0">
              <a:spcBef>
                <a:spcPts val="1200"/>
              </a:spcBef>
              <a:buNone/>
            </a:pPr>
            <a:r>
              <a:rPr lang="en-US" sz="2000" b="1"/>
              <a:t>Answer:</a:t>
            </a:r>
          </a:p>
          <a:p>
            <a:pPr marL="0" indent="0">
              <a:lnSpc>
                <a:spcPct val="100000"/>
              </a:lnSpc>
              <a:buNone/>
            </a:pPr>
            <a:r>
              <a:rPr lang="en-US" sz="2000"/>
              <a:t>No.  WIPS is the official performance reporting system for OA quarterly performance reports.  All apprenticeship grantees should upload and certify their reports utilizing WIPS.   </a:t>
            </a:r>
          </a:p>
          <a:p>
            <a:pPr marL="0" indent="0">
              <a:buNone/>
            </a:pPr>
            <a:endParaRPr lang="en-US" sz="1800"/>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29</a:t>
            </a:fld>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0" y="149350"/>
            <a:ext cx="10512862" cy="1325563"/>
          </a:xfrm>
        </p:spPr>
        <p:txBody>
          <a:bodyPr/>
          <a:lstStyle/>
          <a:p>
            <a:r>
              <a:rPr lang="en-US"/>
              <a:t>Q / A </a:t>
            </a:r>
          </a:p>
        </p:txBody>
      </p:sp>
    </p:spTree>
    <p:extLst>
      <p:ext uri="{BB962C8B-B14F-4D97-AF65-F5344CB8AC3E}">
        <p14:creationId xmlns:p14="http://schemas.microsoft.com/office/powerpoint/2010/main" val="5995619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3" y="1647859"/>
            <a:ext cx="9464039" cy="830581"/>
          </a:xfrm>
          <a:solidFill>
            <a:schemeClr val="accent1">
              <a:lumMod val="60000"/>
              <a:lumOff val="40000"/>
            </a:schemeClr>
          </a:solidFill>
        </p:spPr>
        <p:txBody>
          <a:bodyPr/>
          <a:lstStyle/>
          <a:p>
            <a:pPr marL="0" indent="0">
              <a:buNone/>
            </a:pPr>
            <a:r>
              <a:rPr lang="en-US" sz="2000" b="1"/>
              <a:t>Question:</a:t>
            </a:r>
          </a:p>
          <a:p>
            <a:pPr marL="0" indent="0">
              <a:buNone/>
            </a:pPr>
            <a:r>
              <a:rPr lang="en-US" sz="2000"/>
              <a:t> How can grantees gain access to WIPS and/or the AI Demographic Portal?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478439"/>
            <a:ext cx="9464040" cy="3801724"/>
          </a:xfrm>
          <a:solidFill>
            <a:schemeClr val="accent5">
              <a:lumMod val="20000"/>
              <a:lumOff val="80000"/>
            </a:schemeClr>
          </a:solidFill>
        </p:spPr>
        <p:txBody>
          <a:bodyPr/>
          <a:lstStyle/>
          <a:p>
            <a:pPr marL="0" indent="0">
              <a:buNone/>
            </a:pPr>
            <a:r>
              <a:rPr lang="en-US" sz="2000" b="1"/>
              <a:t>Answer:</a:t>
            </a:r>
          </a:p>
          <a:p>
            <a:pPr marL="0" indent="0">
              <a:buNone/>
            </a:pPr>
            <a:r>
              <a:rPr lang="en-US" sz="2000"/>
              <a:t>A grantee authorized representative should complete the Apprenticeship Grants WIPS/AI Demographics Portal Designation Form located at  </a:t>
            </a:r>
            <a:r>
              <a:rPr lang="en-US" sz="2000" err="1">
                <a:hlinkClick r:id="rId3"/>
              </a:rPr>
              <a:t>WorkforceGPS</a:t>
            </a:r>
            <a:r>
              <a:rPr lang="en-US" sz="2000">
                <a:hlinkClick r:id="rId3"/>
              </a:rPr>
              <a:t> - Performance Reporting</a:t>
            </a:r>
            <a:endParaRPr lang="en-US" sz="2000"/>
          </a:p>
          <a:p>
            <a:pPr marL="0" indent="0">
              <a:buNone/>
            </a:pPr>
            <a:r>
              <a:rPr lang="en-US" sz="2000"/>
              <a:t>Grantees should submit the form to the following email addresses and copy the FPO.</a:t>
            </a:r>
            <a:endParaRPr lang="en-US" sz="2000" b="1" u="sng">
              <a:solidFill>
                <a:srgbClr val="0D3547"/>
              </a:solidFill>
              <a:latin typeface="Calibri" panose="020F0502020204030204" pitchFamily="34" charset="0"/>
            </a:endParaRPr>
          </a:p>
          <a:p>
            <a:pPr marL="742950" lvl="1" indent="-285750" algn="l">
              <a:buFont typeface="Wingdings" panose="05000000000000000000" pitchFamily="2" charset="2"/>
              <a:buChar char="§"/>
            </a:pPr>
            <a:r>
              <a:rPr lang="en-US" sz="1800" b="0" i="0">
                <a:solidFill>
                  <a:srgbClr val="212529"/>
                </a:solidFill>
                <a:effectLst/>
                <a:latin typeface="+mn-lt"/>
              </a:rPr>
              <a:t>ASE and SAE 2020: </a:t>
            </a:r>
            <a:r>
              <a:rPr lang="en-US" sz="1800" b="1" i="0" u="none" strike="noStrike">
                <a:solidFill>
                  <a:srgbClr val="7A232F"/>
                </a:solidFill>
                <a:effectLst/>
                <a:latin typeface="+mn-lt"/>
                <a:hlinkClick r:id="rId4"/>
              </a:rPr>
              <a:t>Apprenticeship.grants@dol.gov</a:t>
            </a:r>
            <a:endParaRPr lang="en-US" sz="1800" b="0" i="0">
              <a:solidFill>
                <a:srgbClr val="212529"/>
              </a:solidFill>
              <a:effectLst/>
              <a:latin typeface="+mn-lt"/>
            </a:endParaRPr>
          </a:p>
          <a:p>
            <a:pPr marL="742950" lvl="1" indent="-285750" algn="l">
              <a:buFont typeface="Wingdings" panose="05000000000000000000" pitchFamily="2" charset="2"/>
              <a:buChar char="§"/>
            </a:pPr>
            <a:r>
              <a:rPr lang="en-US" sz="1800" b="0" i="0">
                <a:solidFill>
                  <a:srgbClr val="212529"/>
                </a:solidFill>
                <a:effectLst/>
                <a:latin typeface="+mn-lt"/>
              </a:rPr>
              <a:t>YARG: </a:t>
            </a:r>
            <a:r>
              <a:rPr lang="en-US" sz="1800" b="1" i="0" u="none" strike="noStrike">
                <a:solidFill>
                  <a:srgbClr val="7A232F"/>
                </a:solidFill>
                <a:effectLst/>
                <a:latin typeface="+mn-lt"/>
                <a:hlinkClick r:id="rId5"/>
              </a:rPr>
              <a:t>YouthAsReady.grants@dol.gov</a:t>
            </a:r>
            <a:endParaRPr lang="en-US" sz="1800" b="0" i="0">
              <a:solidFill>
                <a:srgbClr val="212529"/>
              </a:solidFill>
              <a:effectLst/>
              <a:latin typeface="+mn-lt"/>
            </a:endParaRPr>
          </a:p>
          <a:p>
            <a:pPr marL="742950" lvl="1" indent="-285750" algn="l">
              <a:buFont typeface="Wingdings" panose="05000000000000000000" pitchFamily="2" charset="2"/>
              <a:buChar char="§"/>
            </a:pPr>
            <a:r>
              <a:rPr lang="en-US" sz="1800" b="0" i="0">
                <a:solidFill>
                  <a:srgbClr val="212529"/>
                </a:solidFill>
                <a:effectLst/>
                <a:latin typeface="+mn-lt"/>
              </a:rPr>
              <a:t>SAEEI: </a:t>
            </a:r>
            <a:r>
              <a:rPr lang="en-US" sz="1800" b="1" i="0" u="sng">
                <a:solidFill>
                  <a:srgbClr val="7A232F"/>
                </a:solidFill>
                <a:effectLst/>
                <a:latin typeface="+mn-lt"/>
                <a:hlinkClick r:id="rId6"/>
              </a:rPr>
              <a:t>SAEEI.grant@dol.gov</a:t>
            </a:r>
            <a:endParaRPr lang="en-US" sz="1800" b="0" i="0">
              <a:solidFill>
                <a:srgbClr val="212529"/>
              </a:solidFill>
              <a:effectLst/>
              <a:latin typeface="+mn-lt"/>
            </a:endParaRPr>
          </a:p>
          <a:p>
            <a:pPr marL="742950" lvl="1" indent="-285750" algn="l">
              <a:buFont typeface="Wingdings" panose="05000000000000000000" pitchFamily="2" charset="2"/>
              <a:buChar char="§"/>
            </a:pPr>
            <a:r>
              <a:rPr lang="en-US" sz="1800" b="0" i="0">
                <a:solidFill>
                  <a:srgbClr val="212529"/>
                </a:solidFill>
                <a:effectLst/>
                <a:latin typeface="+mn-lt"/>
              </a:rPr>
              <a:t>ABA: </a:t>
            </a:r>
            <a:r>
              <a:rPr lang="en-US" sz="1800" b="1" i="0" u="none" strike="noStrike">
                <a:solidFill>
                  <a:srgbClr val="7A232F"/>
                </a:solidFill>
                <a:effectLst/>
                <a:latin typeface="+mn-lt"/>
                <a:hlinkClick r:id="rId7"/>
              </a:rPr>
              <a:t>ABA.Grant@dol.gov</a:t>
            </a:r>
            <a:endParaRPr lang="en-US" sz="1800" b="0" i="0">
              <a:solidFill>
                <a:srgbClr val="212529"/>
              </a:solidFill>
              <a:effectLst/>
              <a:latin typeface="+mn-lt"/>
            </a:endParaRPr>
          </a:p>
          <a:p>
            <a:pPr marL="742950" lvl="1" indent="-285750" algn="l">
              <a:buFont typeface="Wingdings" panose="05000000000000000000" pitchFamily="2" charset="2"/>
              <a:buChar char="§"/>
            </a:pPr>
            <a:r>
              <a:rPr lang="en-US" sz="1800" b="0" i="0">
                <a:solidFill>
                  <a:srgbClr val="212529"/>
                </a:solidFill>
                <a:effectLst/>
                <a:latin typeface="+mn-lt"/>
              </a:rPr>
              <a:t>SAEF: </a:t>
            </a:r>
            <a:r>
              <a:rPr lang="en-US" sz="1800" b="1" i="0" u="none" strike="noStrike">
                <a:solidFill>
                  <a:srgbClr val="7A232F"/>
                </a:solidFill>
                <a:effectLst/>
                <a:latin typeface="+mn-lt"/>
                <a:hlinkClick r:id="rId8"/>
              </a:rPr>
              <a:t>SAEF.grant@dol.gov</a:t>
            </a:r>
            <a:endParaRPr lang="en-US" sz="1800" b="0" i="0">
              <a:solidFill>
                <a:srgbClr val="212529"/>
              </a:solidFill>
              <a:effectLst/>
              <a:latin typeface="+mn-lt"/>
            </a:endParaRPr>
          </a:p>
          <a:p>
            <a:pPr marL="0" indent="0">
              <a:buNone/>
            </a:pPr>
            <a:endParaRPr lang="en-US" sz="1800" b="1" u="sng">
              <a:solidFill>
                <a:srgbClr val="0D3547"/>
              </a:solidFill>
              <a:latin typeface="+mn-lt"/>
            </a:endParaRPr>
          </a:p>
          <a:p>
            <a:pPr marL="0" indent="0">
              <a:buNone/>
            </a:pPr>
            <a:endParaRPr lang="en-US" sz="1800"/>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30</a:t>
            </a:fld>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0" y="149350"/>
            <a:ext cx="10512862" cy="1325563"/>
          </a:xfrm>
        </p:spPr>
        <p:txBody>
          <a:bodyPr/>
          <a:lstStyle/>
          <a:p>
            <a:r>
              <a:rPr lang="en-US"/>
              <a:t>Q / A </a:t>
            </a:r>
          </a:p>
        </p:txBody>
      </p:sp>
    </p:spTree>
    <p:extLst>
      <p:ext uri="{BB962C8B-B14F-4D97-AF65-F5344CB8AC3E}">
        <p14:creationId xmlns:p14="http://schemas.microsoft.com/office/powerpoint/2010/main" val="3149976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3" y="1647859"/>
            <a:ext cx="9464039" cy="830581"/>
          </a:xfrm>
          <a:solidFill>
            <a:schemeClr val="accent1">
              <a:lumMod val="60000"/>
              <a:lumOff val="40000"/>
            </a:schemeClr>
          </a:solidFill>
        </p:spPr>
        <p:txBody>
          <a:bodyPr/>
          <a:lstStyle/>
          <a:p>
            <a:pPr marL="0" indent="0">
              <a:buNone/>
            </a:pPr>
            <a:r>
              <a:rPr lang="en-US" sz="2000" b="1"/>
              <a:t>Question:</a:t>
            </a:r>
          </a:p>
          <a:p>
            <a:pPr marL="0" indent="0">
              <a:buNone/>
            </a:pPr>
            <a:r>
              <a:rPr lang="en-US" sz="2000"/>
              <a:t>Have there been any changes to the Apprenticeship Schema or Edit Checks?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478438"/>
            <a:ext cx="9464040" cy="3634685"/>
          </a:xfrm>
          <a:solidFill>
            <a:schemeClr val="accent5">
              <a:lumMod val="20000"/>
              <a:lumOff val="80000"/>
            </a:schemeClr>
          </a:solidFill>
        </p:spPr>
        <p:txBody>
          <a:bodyPr/>
          <a:lstStyle/>
          <a:p>
            <a:pPr marL="0" indent="0">
              <a:buNone/>
            </a:pPr>
            <a:r>
              <a:rPr lang="en-US" sz="2000" b="1"/>
              <a:t>Answer:</a:t>
            </a:r>
          </a:p>
          <a:p>
            <a:pPr marL="0" indent="0">
              <a:buNone/>
            </a:pPr>
            <a:r>
              <a:rPr lang="en-US" sz="2000"/>
              <a:t>Yes, the logic rule for data element 2917 Wage at Exit has been removed. </a:t>
            </a:r>
          </a:p>
          <a:p>
            <a:pPr marL="0" indent="0">
              <a:buNone/>
            </a:pPr>
            <a:endParaRPr lang="en-US" sz="2000"/>
          </a:p>
          <a:p>
            <a:pPr marL="0" indent="0">
              <a:buNone/>
            </a:pPr>
            <a:r>
              <a:rPr lang="en-US" sz="2000"/>
              <a:t>The logic rule: B) If Apprenticeship Program Status (PIRL 2907) =2 or 3, THEN Exit Wage (PIRL 2917) must be &gt;= Wage at Entry into Apprenticeship (PIRL 2918). </a:t>
            </a:r>
          </a:p>
          <a:p>
            <a:pPr marL="0" indent="0">
              <a:buNone/>
            </a:pPr>
            <a:endParaRPr lang="en-US" sz="1800"/>
          </a:p>
          <a:p>
            <a:pPr marL="0" indent="0">
              <a:buNone/>
            </a:pPr>
            <a:endParaRPr lang="en-US" sz="1800"/>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31</a:t>
            </a:fld>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0" y="149350"/>
            <a:ext cx="10512862" cy="1325563"/>
          </a:xfrm>
        </p:spPr>
        <p:txBody>
          <a:bodyPr/>
          <a:lstStyle/>
          <a:p>
            <a:r>
              <a:rPr lang="en-US"/>
              <a:t>Q / A </a:t>
            </a:r>
          </a:p>
        </p:txBody>
      </p:sp>
    </p:spTree>
    <p:extLst>
      <p:ext uri="{BB962C8B-B14F-4D97-AF65-F5344CB8AC3E}">
        <p14:creationId xmlns:p14="http://schemas.microsoft.com/office/powerpoint/2010/main" val="4260395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2" y="1420501"/>
            <a:ext cx="9464039" cy="1051473"/>
          </a:xfrm>
          <a:solidFill>
            <a:schemeClr val="accent1">
              <a:lumMod val="60000"/>
              <a:lumOff val="40000"/>
            </a:schemeClr>
          </a:solidFill>
        </p:spPr>
        <p:txBody>
          <a:bodyPr/>
          <a:lstStyle/>
          <a:p>
            <a:pPr marL="0" indent="0">
              <a:buNone/>
            </a:pPr>
            <a:r>
              <a:rPr lang="en-US" sz="2000" b="1"/>
              <a:t>Question:</a:t>
            </a:r>
          </a:p>
          <a:p>
            <a:pPr marL="0" indent="0">
              <a:buNone/>
            </a:pPr>
            <a:r>
              <a:rPr lang="en-US" sz="2000"/>
              <a:t>Why is the quarterly QPR view the same as the program to date QPR view in WIPS?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471974"/>
            <a:ext cx="9464040" cy="3634685"/>
          </a:xfrm>
          <a:solidFill>
            <a:schemeClr val="accent5">
              <a:lumMod val="20000"/>
              <a:lumOff val="80000"/>
            </a:schemeClr>
          </a:solidFill>
        </p:spPr>
        <p:txBody>
          <a:bodyPr/>
          <a:lstStyle/>
          <a:p>
            <a:pPr marL="0" indent="0">
              <a:buNone/>
            </a:pPr>
            <a:r>
              <a:rPr lang="en-US" sz="2000" b="1"/>
              <a:t>Answer:</a:t>
            </a:r>
          </a:p>
          <a:p>
            <a:pPr marL="0" indent="0">
              <a:buNone/>
            </a:pPr>
            <a:r>
              <a:rPr lang="en-US" sz="2000"/>
              <a:t>When you toggle between different views of the QPR in WIPS (e.g., Quarterly and Program to Date), it's not going to change because it isn't looking at a database where all the previous quarters' data is stored. </a:t>
            </a:r>
          </a:p>
          <a:p>
            <a:pPr marL="0" indent="0">
              <a:buNone/>
            </a:pPr>
            <a:r>
              <a:rPr lang="en-US" sz="2000"/>
              <a:t>Instead, it's simply looking at the data from the single file that you have uploaded. This decision was made by the WIPS team awhile back. </a:t>
            </a: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32</a:t>
            </a:fld>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0" y="149350"/>
            <a:ext cx="10512862" cy="1325563"/>
          </a:xfrm>
        </p:spPr>
        <p:txBody>
          <a:bodyPr/>
          <a:lstStyle/>
          <a:p>
            <a:r>
              <a:rPr lang="en-US"/>
              <a:t>Q / A </a:t>
            </a:r>
          </a:p>
        </p:txBody>
      </p:sp>
    </p:spTree>
    <p:extLst>
      <p:ext uri="{BB962C8B-B14F-4D97-AF65-F5344CB8AC3E}">
        <p14:creationId xmlns:p14="http://schemas.microsoft.com/office/powerpoint/2010/main" val="720256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2" y="1283895"/>
            <a:ext cx="9464039" cy="830581"/>
          </a:xfrm>
          <a:solidFill>
            <a:schemeClr val="accent1">
              <a:lumMod val="60000"/>
              <a:lumOff val="40000"/>
            </a:schemeClr>
          </a:solidFill>
        </p:spPr>
        <p:txBody>
          <a:bodyPr/>
          <a:lstStyle/>
          <a:p>
            <a:pPr marL="0" indent="0">
              <a:buNone/>
            </a:pPr>
            <a:r>
              <a:rPr lang="en-US" sz="2000" b="1"/>
              <a:t>Question:</a:t>
            </a:r>
          </a:p>
          <a:p>
            <a:pPr marL="0" indent="0">
              <a:buNone/>
            </a:pPr>
            <a:r>
              <a:rPr lang="en-US" sz="2000"/>
              <a:t>How do I complete post-exit data elements (PIRL 1600-1608)?</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114476"/>
            <a:ext cx="9464040" cy="3812407"/>
          </a:xfrm>
          <a:solidFill>
            <a:schemeClr val="accent5">
              <a:lumMod val="20000"/>
              <a:lumOff val="80000"/>
            </a:schemeClr>
          </a:solidFill>
        </p:spPr>
        <p:txBody>
          <a:bodyPr/>
          <a:lstStyle/>
          <a:p>
            <a:pPr marL="0" indent="0">
              <a:buNone/>
            </a:pPr>
            <a:r>
              <a:rPr lang="en-US" sz="2000" b="1"/>
              <a:t>Answer:</a:t>
            </a:r>
          </a:p>
          <a:p>
            <a:pPr marL="0" indent="0">
              <a:buNone/>
            </a:pPr>
            <a:r>
              <a:rPr lang="en-US" sz="1800"/>
              <a:t>For these data elements, please double check the accepted values for these elements. </a:t>
            </a:r>
          </a:p>
          <a:p>
            <a:pPr marL="0" indent="0">
              <a:buNone/>
            </a:pPr>
            <a:r>
              <a:rPr lang="en-US" sz="1800"/>
              <a:t>For example, if the value you input for 1600: Employed in 1st Quarter After Exit Quarter (WIOA) is “0”, then you must input “0” for 1601:Type of Employment Match 1st Quarter After Exit Quarter (WIOA). </a:t>
            </a:r>
          </a:p>
          <a:p>
            <a:pPr marL="0" indent="0">
              <a:buNone/>
            </a:pPr>
            <a:r>
              <a:rPr lang="en-US" sz="1800"/>
              <a:t>If the value you input for 1600: Employed in 1st Quarter After Exit Quarter (WIOA) is “9”, then you must input “5” for 1601:Type of Employment Match 1st Quarter After Exit Quarter (WIOA). </a:t>
            </a:r>
            <a:endParaRPr lang="en-US" sz="1800" b="1"/>
          </a:p>
          <a:p>
            <a:pPr marL="0" indent="0">
              <a:buNone/>
            </a:pPr>
            <a:r>
              <a:rPr lang="en-US" sz="1800" b="1"/>
              <a:t>“0” represents “No” for data elements 1600, 1602, 1604, and 1606 and “Not employed” for data elements 1601, 1603, 1605, and 1607. </a:t>
            </a:r>
          </a:p>
          <a:p>
            <a:pPr marL="0" indent="0">
              <a:buNone/>
            </a:pPr>
            <a:r>
              <a:rPr lang="en-US" sz="1800" b="1"/>
              <a:t>While “9” represents “Information not available yet” for data elements 1600, 1602, 1604, and “5” represents this for data elements 1601, 1603, 1605, and 1607.</a:t>
            </a:r>
          </a:p>
          <a:p>
            <a:pPr marL="0" indent="0">
              <a:buNone/>
            </a:pPr>
            <a:endParaRPr lang="en-US" sz="1800"/>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33</a:t>
            </a:fld>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0" y="0"/>
            <a:ext cx="10512862" cy="1325563"/>
          </a:xfrm>
        </p:spPr>
        <p:txBody>
          <a:bodyPr/>
          <a:lstStyle/>
          <a:p>
            <a:r>
              <a:rPr lang="en-US"/>
              <a:t>Q / A </a:t>
            </a:r>
          </a:p>
        </p:txBody>
      </p:sp>
    </p:spTree>
    <p:extLst>
      <p:ext uri="{BB962C8B-B14F-4D97-AF65-F5344CB8AC3E}">
        <p14:creationId xmlns:p14="http://schemas.microsoft.com/office/powerpoint/2010/main" val="200655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3" y="1421830"/>
            <a:ext cx="9464039" cy="830581"/>
          </a:xfrm>
          <a:solidFill>
            <a:schemeClr val="accent1">
              <a:lumMod val="60000"/>
              <a:lumOff val="40000"/>
            </a:schemeClr>
          </a:solidFill>
        </p:spPr>
        <p:txBody>
          <a:bodyPr/>
          <a:lstStyle/>
          <a:p>
            <a:pPr marL="0" indent="0">
              <a:buNone/>
            </a:pPr>
            <a:r>
              <a:rPr lang="en-US" sz="2000" b="1"/>
              <a:t>Question:</a:t>
            </a:r>
          </a:p>
          <a:p>
            <a:pPr marL="0" indent="0">
              <a:buNone/>
            </a:pPr>
            <a:r>
              <a:rPr lang="en-US" sz="2000"/>
              <a:t>Do I have to certify my QPR in WIPS?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252409"/>
            <a:ext cx="9464040" cy="3634685"/>
          </a:xfrm>
          <a:solidFill>
            <a:schemeClr val="accent5">
              <a:lumMod val="20000"/>
              <a:lumOff val="80000"/>
            </a:schemeClr>
          </a:solidFill>
        </p:spPr>
        <p:txBody>
          <a:bodyPr/>
          <a:lstStyle/>
          <a:p>
            <a:pPr marL="0" indent="0">
              <a:buNone/>
            </a:pPr>
            <a:r>
              <a:rPr lang="en-US" sz="2000" b="1" dirty="0"/>
              <a:t>Answer:</a:t>
            </a:r>
          </a:p>
          <a:p>
            <a:pPr marL="0" indent="0">
              <a:buNone/>
            </a:pPr>
            <a:r>
              <a:rPr lang="en-US" sz="2000" dirty="0"/>
              <a:t>Grantees are certifying that their </a:t>
            </a:r>
            <a:r>
              <a:rPr lang="en-US" sz="2000" b="1" u="sng" dirty="0"/>
              <a:t>data</a:t>
            </a:r>
            <a:r>
              <a:rPr lang="en-US" sz="2000" dirty="0"/>
              <a:t> is complete, true and accurate.  Apprenticeship grantees should click on the certify button regardless of whether the QPR results are what is expected.  </a:t>
            </a:r>
          </a:p>
          <a:p>
            <a:pPr marL="0" indent="0">
              <a:buNone/>
            </a:pPr>
            <a:r>
              <a:rPr lang="en-US" sz="2000" dirty="0"/>
              <a:t>This step is important so that grantee data is transferred into the WIPS data warehouse. When data is transferred into the data warehouse, it becomes available for:</a:t>
            </a:r>
          </a:p>
          <a:p>
            <a:pPr marL="0" indent="0">
              <a:buNone/>
            </a:pPr>
            <a:r>
              <a:rPr lang="en-US" sz="2000" dirty="0"/>
              <a:t>1) Evaluation studies;</a:t>
            </a:r>
          </a:p>
          <a:p>
            <a:pPr marL="0" indent="0">
              <a:buNone/>
            </a:pPr>
            <a:r>
              <a:rPr lang="en-US" sz="2000" dirty="0"/>
              <a:t>2) WIPS’ QPR testing; and</a:t>
            </a:r>
          </a:p>
          <a:p>
            <a:pPr marL="0" indent="0">
              <a:buNone/>
            </a:pPr>
            <a:r>
              <a:rPr lang="en-US" sz="2000" dirty="0"/>
              <a:t>3) Apprenticeship online data dashboard (future)</a:t>
            </a: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34</a:t>
            </a:fld>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0" y="149350"/>
            <a:ext cx="10512862" cy="1325563"/>
          </a:xfrm>
        </p:spPr>
        <p:txBody>
          <a:bodyPr/>
          <a:lstStyle/>
          <a:p>
            <a:r>
              <a:rPr lang="en-US"/>
              <a:t>Q / A </a:t>
            </a:r>
          </a:p>
        </p:txBody>
      </p:sp>
    </p:spTree>
    <p:extLst>
      <p:ext uri="{BB962C8B-B14F-4D97-AF65-F5344CB8AC3E}">
        <p14:creationId xmlns:p14="http://schemas.microsoft.com/office/powerpoint/2010/main" val="3735954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10AC91-82DD-494B-89B1-9B94ABF97F6C}"/>
              </a:ext>
            </a:extLst>
          </p:cNvPr>
          <p:cNvSpPr>
            <a:spLocks noGrp="1"/>
          </p:cNvSpPr>
          <p:nvPr>
            <p:ph type="title"/>
          </p:nvPr>
        </p:nvSpPr>
        <p:spPr>
          <a:xfrm>
            <a:off x="837980" y="149350"/>
            <a:ext cx="10512862" cy="1325563"/>
          </a:xfrm>
        </p:spPr>
        <p:txBody>
          <a:bodyPr/>
          <a:lstStyle/>
          <a:p>
            <a:r>
              <a:rPr lang="en-US"/>
              <a:t>Q / A </a:t>
            </a:r>
          </a:p>
        </p:txBody>
      </p: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3" y="1647859"/>
            <a:ext cx="9464039" cy="830581"/>
          </a:xfrm>
          <a:solidFill>
            <a:schemeClr val="accent1">
              <a:lumMod val="60000"/>
              <a:lumOff val="40000"/>
            </a:schemeClr>
          </a:solidFill>
        </p:spPr>
        <p:txBody>
          <a:bodyPr/>
          <a:lstStyle/>
          <a:p>
            <a:pPr marL="0" indent="0">
              <a:buNone/>
            </a:pPr>
            <a:r>
              <a:rPr lang="en-US" sz="2000" b="1"/>
              <a:t>Question:</a:t>
            </a:r>
          </a:p>
          <a:p>
            <a:pPr marL="0" indent="0">
              <a:buNone/>
            </a:pPr>
            <a:r>
              <a:rPr lang="en-US" sz="2000"/>
              <a:t>Can I upload reports for past quarters into WIPS?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478439"/>
            <a:ext cx="9464040" cy="2365512"/>
          </a:xfrm>
          <a:solidFill>
            <a:schemeClr val="accent5">
              <a:lumMod val="20000"/>
              <a:lumOff val="80000"/>
            </a:schemeClr>
          </a:solidFill>
        </p:spPr>
        <p:txBody>
          <a:bodyPr/>
          <a:lstStyle/>
          <a:p>
            <a:pPr marL="0" indent="0">
              <a:buNone/>
            </a:pPr>
            <a:r>
              <a:rPr lang="en-US" sz="2000" b="1"/>
              <a:t>Answer:</a:t>
            </a:r>
          </a:p>
          <a:p>
            <a:pPr marL="0" indent="0">
              <a:buNone/>
            </a:pPr>
            <a:r>
              <a:rPr lang="en-US" sz="2000"/>
              <a:t>In most cases, yes.  However, you cannot upload reports before the quarter ending in 9/30/21. Since the PIRL (and the Apprenticeship Schema) was updated effective July 1, 2021. Any reports before 9/30/21 will not be accepted by WIPS. </a:t>
            </a:r>
          </a:p>
          <a:p>
            <a:pPr marL="0" indent="0">
              <a:buNone/>
            </a:pPr>
            <a:r>
              <a:rPr lang="en-US" sz="2000"/>
              <a:t>Also, the earliest reports that are available in WIPS are from the 12/31/2020 quarter.</a:t>
            </a:r>
          </a:p>
          <a:p>
            <a:pPr marL="0" indent="0">
              <a:buNone/>
            </a:pPr>
            <a:endParaRPr lang="en-US" sz="1400"/>
          </a:p>
          <a:p>
            <a:pPr>
              <a:buFont typeface="Wingdings" panose="05000000000000000000" pitchFamily="2" charset="2"/>
              <a:buChar char="§"/>
            </a:pPr>
            <a:endParaRPr lang="en-US"/>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35</a:t>
            </a:fld>
            <a:endParaRPr lang="en-US"/>
          </a:p>
        </p:txBody>
      </p:sp>
    </p:spTree>
    <p:extLst>
      <p:ext uri="{BB962C8B-B14F-4D97-AF65-F5344CB8AC3E}">
        <p14:creationId xmlns:p14="http://schemas.microsoft.com/office/powerpoint/2010/main" val="3255352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3" y="1295723"/>
            <a:ext cx="9464039" cy="1057063"/>
          </a:xfrm>
          <a:solidFill>
            <a:schemeClr val="accent1">
              <a:lumMod val="60000"/>
              <a:lumOff val="40000"/>
            </a:schemeClr>
          </a:solidFill>
        </p:spPr>
        <p:txBody>
          <a:bodyPr/>
          <a:lstStyle/>
          <a:p>
            <a:pPr marL="0" indent="0">
              <a:buNone/>
            </a:pPr>
            <a:r>
              <a:rPr lang="en-US" sz="2000" b="1"/>
              <a:t>Question:</a:t>
            </a:r>
          </a:p>
          <a:p>
            <a:pPr marL="0" indent="0">
              <a:buNone/>
            </a:pPr>
            <a:r>
              <a:rPr lang="en-US" sz="2000"/>
              <a:t>Should grantees report on all required data elements in the Apprenticeship Schema?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2" y="2352786"/>
            <a:ext cx="9464040" cy="3567785"/>
          </a:xfrm>
          <a:solidFill>
            <a:schemeClr val="accent5">
              <a:lumMod val="20000"/>
              <a:lumOff val="80000"/>
            </a:schemeClr>
          </a:solidFill>
        </p:spPr>
        <p:txBody>
          <a:bodyPr/>
          <a:lstStyle/>
          <a:p>
            <a:pPr marL="0" indent="0">
              <a:buNone/>
            </a:pPr>
            <a:r>
              <a:rPr lang="en-US" sz="2000" b="1"/>
              <a:t>Answer:</a:t>
            </a:r>
          </a:p>
          <a:p>
            <a:pPr marL="0" indent="0">
              <a:buNone/>
            </a:pPr>
            <a:r>
              <a:rPr lang="en-US" sz="2000"/>
              <a:t>Apprenticeship grantees should report on the required (“R”) Data Elements under the Apprenticeship column (column W) as shown in Tab 1 ETA-9172 (Full PIRL). Tab 2 AP Schema shows the PIRL Data Elements collected by Apprenticeship Grants using WIPS for reporting. Tab 2 is a subset of Tab 1 and represents the apprenticeship schema. Grantees should collect each data element in the apprenticeship schema, </a:t>
            </a:r>
            <a:r>
              <a:rPr lang="en-US" sz="2000" u="sng"/>
              <a:t>as applicable to each participant/individua</a:t>
            </a:r>
            <a:r>
              <a:rPr lang="en-US" sz="2000"/>
              <a:t>l*.  In other words, every data element may not apply to each participant. Therefore, grantees should follow the instructions for each data element. </a:t>
            </a:r>
          </a:p>
          <a:p>
            <a:pPr marL="0" indent="0">
              <a:buNone/>
            </a:pPr>
            <a:r>
              <a:rPr lang="en-US" sz="2000"/>
              <a:t>*Both reportable individuals and pre-apprentices have specific data elements that must be completed for each.</a:t>
            </a:r>
          </a:p>
          <a:p>
            <a:pPr marL="0" indent="0">
              <a:buNone/>
            </a:pPr>
            <a:r>
              <a:rPr lang="en-US" sz="1400"/>
              <a:t> </a:t>
            </a:r>
          </a:p>
          <a:p>
            <a:pPr>
              <a:buFont typeface="Wingdings" panose="05000000000000000000" pitchFamily="2" charset="2"/>
              <a:buChar char="§"/>
            </a:pPr>
            <a:endParaRPr lang="en-US"/>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36</a:t>
            </a:fld>
            <a:endParaRPr lang="en-US"/>
          </a:p>
        </p:txBody>
      </p:sp>
      <p:sp>
        <p:nvSpPr>
          <p:cNvPr id="9" name="Title 5">
            <a:extLst>
              <a:ext uri="{FF2B5EF4-FFF2-40B4-BE49-F238E27FC236}">
                <a16:creationId xmlns:a16="http://schemas.microsoft.com/office/drawing/2014/main" id="{CCF73334-F95D-FB63-E017-7717459D4C5F}"/>
              </a:ext>
            </a:extLst>
          </p:cNvPr>
          <p:cNvSpPr txBox="1">
            <a:spLocks/>
          </p:cNvSpPr>
          <p:nvPr/>
        </p:nvSpPr>
        <p:spPr>
          <a:xfrm>
            <a:off x="837980" y="149350"/>
            <a:ext cx="10512862" cy="1325563"/>
          </a:xfrm>
          <a:prstGeom prst="rect">
            <a:avLst/>
          </a:prstGeom>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a:lstStyle>
          <a:p>
            <a:pPr fontAlgn="auto">
              <a:spcAft>
                <a:spcPts val="0"/>
              </a:spcAft>
            </a:pPr>
            <a:r>
              <a:rPr lang="en-US"/>
              <a:t>Q / A </a:t>
            </a:r>
          </a:p>
        </p:txBody>
      </p:sp>
    </p:spTree>
    <p:extLst>
      <p:ext uri="{BB962C8B-B14F-4D97-AF65-F5344CB8AC3E}">
        <p14:creationId xmlns:p14="http://schemas.microsoft.com/office/powerpoint/2010/main" val="4104399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10AC91-82DD-494B-89B1-9B94ABF97F6C}"/>
              </a:ext>
            </a:extLst>
          </p:cNvPr>
          <p:cNvSpPr>
            <a:spLocks noGrp="1"/>
          </p:cNvSpPr>
          <p:nvPr>
            <p:ph type="title"/>
          </p:nvPr>
        </p:nvSpPr>
        <p:spPr>
          <a:xfrm>
            <a:off x="837979" y="158716"/>
            <a:ext cx="10512862" cy="1325563"/>
          </a:xfrm>
        </p:spPr>
        <p:txBody>
          <a:bodyPr/>
          <a:lstStyle/>
          <a:p>
            <a:r>
              <a:rPr lang="en-US"/>
              <a:t>Q / A </a:t>
            </a:r>
          </a:p>
        </p:txBody>
      </p: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2" y="1666591"/>
            <a:ext cx="9464039" cy="1028064"/>
          </a:xfrm>
          <a:solidFill>
            <a:schemeClr val="accent1">
              <a:lumMod val="60000"/>
              <a:lumOff val="40000"/>
            </a:schemeClr>
          </a:solidFill>
        </p:spPr>
        <p:txBody>
          <a:bodyPr/>
          <a:lstStyle/>
          <a:p>
            <a:pPr marL="0" indent="0">
              <a:buNone/>
            </a:pPr>
            <a:r>
              <a:rPr lang="en-US" sz="2000" b="1"/>
              <a:t>Question:</a:t>
            </a:r>
          </a:p>
          <a:p>
            <a:pPr marL="0" indent="0">
              <a:buNone/>
            </a:pPr>
            <a:r>
              <a:rPr lang="en-US" sz="2000"/>
              <a:t>Do we only need to fill out the "Apprenticeship Section" on Section E.10 of the Full PIRL Schema?</a:t>
            </a:r>
            <a:endParaRPr lang="en-US" sz="2000" b="1"/>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0" y="2694655"/>
            <a:ext cx="9464040" cy="2733260"/>
          </a:xfrm>
          <a:solidFill>
            <a:schemeClr val="accent5">
              <a:lumMod val="20000"/>
              <a:lumOff val="80000"/>
            </a:schemeClr>
          </a:solidFill>
        </p:spPr>
        <p:txBody>
          <a:bodyPr/>
          <a:lstStyle/>
          <a:p>
            <a:pPr marL="0" indent="0">
              <a:buNone/>
            </a:pPr>
            <a:r>
              <a:rPr lang="en-US" sz="2000" b="1"/>
              <a:t>Answer:</a:t>
            </a:r>
          </a:p>
          <a:p>
            <a:pPr marL="0" indent="0">
              <a:buNone/>
            </a:pPr>
            <a:r>
              <a:rPr lang="en-US" sz="2000"/>
              <a:t>Data elements required to be collected by Apprenticeship grantees are indicated by an ‘R’ in the Apprenticeship column (column W) of the Full PIRL Schema.  The PIRL data elements listed in Section E.10 are all selected with an ‘R’ in column W; therefore, are required to be collected by Apprenticeship grantees, as applicable to each individual enrolled.</a:t>
            </a:r>
            <a:endParaRPr lang="en-US" sz="1400"/>
          </a:p>
          <a:p>
            <a:pPr>
              <a:buFont typeface="Wingdings" panose="05000000000000000000" pitchFamily="2" charset="2"/>
              <a:buChar char="§"/>
            </a:pPr>
            <a:endParaRPr lang="en-US"/>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37</a:t>
            </a:fld>
            <a:endParaRPr lang="en-US"/>
          </a:p>
        </p:txBody>
      </p:sp>
    </p:spTree>
    <p:extLst>
      <p:ext uri="{BB962C8B-B14F-4D97-AF65-F5344CB8AC3E}">
        <p14:creationId xmlns:p14="http://schemas.microsoft.com/office/powerpoint/2010/main" val="389176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3" y="1647859"/>
            <a:ext cx="9464039" cy="830581"/>
          </a:xfrm>
          <a:solidFill>
            <a:schemeClr val="accent1">
              <a:lumMod val="60000"/>
              <a:lumOff val="40000"/>
            </a:schemeClr>
          </a:solidFill>
        </p:spPr>
        <p:txBody>
          <a:bodyPr/>
          <a:lstStyle/>
          <a:p>
            <a:pPr marL="0" indent="0">
              <a:buNone/>
            </a:pPr>
            <a:r>
              <a:rPr lang="en-US" sz="2000" b="1"/>
              <a:t>Question:</a:t>
            </a:r>
          </a:p>
          <a:p>
            <a:pPr marL="0" indent="0">
              <a:buNone/>
            </a:pPr>
            <a:r>
              <a:rPr lang="en-US" sz="2000"/>
              <a:t>Why am I getting a file format error when my file only has 102 columns?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478439"/>
            <a:ext cx="9464040" cy="2365512"/>
          </a:xfrm>
          <a:solidFill>
            <a:schemeClr val="accent5">
              <a:lumMod val="20000"/>
              <a:lumOff val="80000"/>
            </a:schemeClr>
          </a:solidFill>
        </p:spPr>
        <p:txBody>
          <a:bodyPr/>
          <a:lstStyle/>
          <a:p>
            <a:pPr marL="0" indent="0">
              <a:buNone/>
            </a:pPr>
            <a:r>
              <a:rPr lang="en-US" sz="2000" b="1"/>
              <a:t>Answer:</a:t>
            </a:r>
          </a:p>
          <a:p>
            <a:pPr marL="0" indent="0">
              <a:buNone/>
            </a:pPr>
            <a:r>
              <a:rPr lang="en-US" sz="2000"/>
              <a:t>Sometimes certain cells are formatted to have wrap-around text. Please make sure you do the following to avoid getting a column error in WIPS:</a:t>
            </a:r>
          </a:p>
          <a:p>
            <a:pPr>
              <a:buFont typeface="Wingdings" panose="05000000000000000000" pitchFamily="2" charset="2"/>
              <a:buChar char="§"/>
            </a:pPr>
            <a:r>
              <a:rPr lang="en-US" sz="2000"/>
              <a:t>Remove headers from your file</a:t>
            </a:r>
          </a:p>
          <a:p>
            <a:pPr>
              <a:buFont typeface="Wingdings" panose="05000000000000000000" pitchFamily="2" charset="2"/>
              <a:buChar char="§"/>
            </a:pPr>
            <a:r>
              <a:rPr lang="en-US" sz="2000"/>
              <a:t>Delete/clear anything after the 102</a:t>
            </a:r>
            <a:r>
              <a:rPr lang="en-US" sz="2000" baseline="30000"/>
              <a:t>nd</a:t>
            </a:r>
            <a:r>
              <a:rPr lang="en-US" sz="2000"/>
              <a:t> column in your file </a:t>
            </a:r>
          </a:p>
          <a:p>
            <a:pPr>
              <a:buFont typeface="Wingdings" panose="05000000000000000000" pitchFamily="2" charset="2"/>
              <a:buChar char="§"/>
            </a:pPr>
            <a:r>
              <a:rPr lang="en-US" sz="2000"/>
              <a:t>Highlight your rows and columns and de-select the Text Wrap formatting in Excel </a:t>
            </a:r>
            <a:endParaRPr lang="en-US" sz="1400"/>
          </a:p>
          <a:p>
            <a:pPr>
              <a:buFont typeface="Wingdings" panose="05000000000000000000" pitchFamily="2" charset="2"/>
              <a:buChar char="§"/>
            </a:pPr>
            <a:endParaRPr lang="en-US"/>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38</a:t>
            </a:fld>
            <a:endParaRPr lang="en-US"/>
          </a:p>
        </p:txBody>
      </p:sp>
      <p:sp>
        <p:nvSpPr>
          <p:cNvPr id="2" name="Title 5">
            <a:extLst>
              <a:ext uri="{FF2B5EF4-FFF2-40B4-BE49-F238E27FC236}">
                <a16:creationId xmlns:a16="http://schemas.microsoft.com/office/drawing/2014/main" id="{B5C43D48-FD85-D2B3-49E0-334947502825}"/>
              </a:ext>
            </a:extLst>
          </p:cNvPr>
          <p:cNvSpPr>
            <a:spLocks noGrp="1"/>
          </p:cNvSpPr>
          <p:nvPr>
            <p:ph type="title"/>
          </p:nvPr>
        </p:nvSpPr>
        <p:spPr>
          <a:xfrm>
            <a:off x="837979" y="158716"/>
            <a:ext cx="10512862" cy="1325563"/>
          </a:xfrm>
        </p:spPr>
        <p:txBody>
          <a:bodyPr/>
          <a:lstStyle/>
          <a:p>
            <a:r>
              <a:rPr lang="en-US"/>
              <a:t>Q / A </a:t>
            </a:r>
          </a:p>
        </p:txBody>
      </p:sp>
    </p:spTree>
    <p:extLst>
      <p:ext uri="{BB962C8B-B14F-4D97-AF65-F5344CB8AC3E}">
        <p14:creationId xmlns:p14="http://schemas.microsoft.com/office/powerpoint/2010/main" val="2141775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10AC91-82DD-494B-89B1-9B94ABF97F6C}"/>
              </a:ext>
            </a:extLst>
          </p:cNvPr>
          <p:cNvSpPr>
            <a:spLocks noGrp="1"/>
          </p:cNvSpPr>
          <p:nvPr>
            <p:ph type="title"/>
          </p:nvPr>
        </p:nvSpPr>
        <p:spPr>
          <a:xfrm>
            <a:off x="837980" y="201774"/>
            <a:ext cx="10512862" cy="1325563"/>
          </a:xfrm>
        </p:spPr>
        <p:txBody>
          <a:bodyPr/>
          <a:lstStyle/>
          <a:p>
            <a:r>
              <a:rPr lang="en-US"/>
              <a:t>Q / A </a:t>
            </a:r>
          </a:p>
        </p:txBody>
      </p: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2" y="1470991"/>
            <a:ext cx="9464039" cy="1066726"/>
          </a:xfrm>
          <a:solidFill>
            <a:schemeClr val="accent1">
              <a:lumMod val="60000"/>
              <a:lumOff val="40000"/>
            </a:schemeClr>
          </a:solidFill>
        </p:spPr>
        <p:txBody>
          <a:bodyPr/>
          <a:lstStyle/>
          <a:p>
            <a:pPr marL="0" indent="0">
              <a:buNone/>
            </a:pPr>
            <a:r>
              <a:rPr lang="en-US" sz="2000" b="1"/>
              <a:t>Question:</a:t>
            </a:r>
          </a:p>
          <a:p>
            <a:pPr marL="0" indent="0">
              <a:buNone/>
            </a:pPr>
            <a:r>
              <a:rPr lang="en-US" sz="2000"/>
              <a:t>Will Reportable Individuals need to be reported through WIPS or via the narrative report?</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539699"/>
            <a:ext cx="9464040" cy="2612761"/>
          </a:xfrm>
          <a:solidFill>
            <a:schemeClr val="accent5">
              <a:lumMod val="20000"/>
              <a:lumOff val="80000"/>
            </a:schemeClr>
          </a:solidFill>
        </p:spPr>
        <p:txBody>
          <a:bodyPr/>
          <a:lstStyle/>
          <a:p>
            <a:pPr marL="0" indent="0">
              <a:buNone/>
            </a:pPr>
            <a:r>
              <a:rPr lang="en-US" sz="2000" b="1"/>
              <a:t>Answer:</a:t>
            </a:r>
          </a:p>
          <a:p>
            <a:pPr marL="0" indent="0">
              <a:buNone/>
            </a:pPr>
            <a:r>
              <a:rPr lang="en-US" sz="2000"/>
              <a:t>In order to include Reportable Individuals in overall service counts for registered apprentices, grantees will report on four (4) data elements in their PIRL file:</a:t>
            </a:r>
          </a:p>
          <a:p>
            <a:pPr>
              <a:buFont typeface="Wingdings" panose="05000000000000000000" pitchFamily="2" charset="2"/>
              <a:buChar char="§"/>
            </a:pPr>
            <a:r>
              <a:rPr lang="en-US" sz="1600"/>
              <a:t>PIRL 100 (Unique Individual Identifier)</a:t>
            </a:r>
          </a:p>
          <a:p>
            <a:pPr>
              <a:buFont typeface="Wingdings" panose="05000000000000000000" pitchFamily="2" charset="2"/>
              <a:buChar char="§"/>
            </a:pPr>
            <a:r>
              <a:rPr lang="en-US" sz="1600"/>
              <a:t>PIRL 1007 (Date of Most Recent Reportable Individual Contact)</a:t>
            </a:r>
          </a:p>
          <a:p>
            <a:pPr>
              <a:buFont typeface="Wingdings" panose="05000000000000000000" pitchFamily="2" charset="2"/>
              <a:buChar char="§"/>
            </a:pPr>
            <a:r>
              <a:rPr lang="en-US" sz="1600"/>
              <a:t>PIRL 2914 (Apprenticeship Grant Program Status)</a:t>
            </a:r>
          </a:p>
          <a:p>
            <a:pPr>
              <a:buFont typeface="Wingdings" panose="05000000000000000000" pitchFamily="2" charset="2"/>
              <a:buChar char="§"/>
            </a:pPr>
            <a:r>
              <a:rPr lang="en-US" sz="1600"/>
              <a:t>PIRL 2920 (Apprenticeship Grant Number)</a:t>
            </a:r>
          </a:p>
          <a:p>
            <a:pPr>
              <a:buFont typeface="Wingdings" panose="05000000000000000000" pitchFamily="2" charset="2"/>
              <a:buChar char="§"/>
            </a:pPr>
            <a:endParaRPr lang="en-US" sz="1400"/>
          </a:p>
          <a:p>
            <a:pPr>
              <a:buFont typeface="Wingdings" panose="05000000000000000000" pitchFamily="2" charset="2"/>
              <a:buChar char="§"/>
            </a:pPr>
            <a:endParaRPr lang="en-US"/>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39</a:t>
            </a:fld>
            <a:endParaRPr lang="en-US"/>
          </a:p>
        </p:txBody>
      </p:sp>
      <p:sp>
        <p:nvSpPr>
          <p:cNvPr id="21" name="Content Placeholder 6">
            <a:extLst>
              <a:ext uri="{FF2B5EF4-FFF2-40B4-BE49-F238E27FC236}">
                <a16:creationId xmlns:a16="http://schemas.microsoft.com/office/drawing/2014/main" id="{2FEE07D2-1ED3-47D7-A9E5-0AA9CDA2B431}"/>
              </a:ext>
            </a:extLst>
          </p:cNvPr>
          <p:cNvSpPr txBox="1">
            <a:spLocks/>
          </p:cNvSpPr>
          <p:nvPr/>
        </p:nvSpPr>
        <p:spPr bwMode="auto">
          <a:xfrm>
            <a:off x="1362392" y="5123894"/>
            <a:ext cx="9464039" cy="1023730"/>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noAutofit/>
          </a:bodyPr>
          <a:lstStyle>
            <a:lvl1pPr marL="205733" indent="-205733" algn="l" rtl="0" eaLnBrk="0" fontAlgn="base" hangingPunct="0">
              <a:lnSpc>
                <a:spcPct val="90000"/>
              </a:lnSpc>
              <a:spcBef>
                <a:spcPts val="900"/>
              </a:spcBef>
              <a:spcAft>
                <a:spcPct val="0"/>
              </a:spcAft>
              <a:buClr>
                <a:srgbClr val="1576A9"/>
              </a:buClr>
              <a:buFont typeface="Arial" panose="020B0604020202020204" pitchFamily="34" charset="0"/>
              <a:buChar char="•"/>
              <a:defRPr sz="2340" kern="1200">
                <a:solidFill>
                  <a:schemeClr val="tx1"/>
                </a:solidFill>
                <a:latin typeface="+mn-lt"/>
                <a:ea typeface="+mn-ea"/>
                <a:cs typeface="+mn-cs"/>
              </a:defRPr>
            </a:lvl1pPr>
            <a:lvl2pPr marL="617198" indent="-205733" algn="l" rtl="0" eaLnBrk="0" fontAlgn="base" hangingPunct="0">
              <a:lnSpc>
                <a:spcPct val="90000"/>
              </a:lnSpc>
              <a:spcBef>
                <a:spcPts val="450"/>
              </a:spcBef>
              <a:spcAft>
                <a:spcPct val="0"/>
              </a:spcAft>
              <a:buClr>
                <a:schemeClr val="bg2"/>
              </a:buClr>
              <a:buFont typeface="Arial" panose="020B0604020202020204" pitchFamily="34" charset="0"/>
              <a:buChar char="•"/>
              <a:defRPr sz="2160" kern="1200">
                <a:solidFill>
                  <a:schemeClr val="accent1"/>
                </a:solidFill>
                <a:latin typeface="+mn-lt"/>
                <a:ea typeface="+mn-ea"/>
                <a:cs typeface="+mn-cs"/>
              </a:defRPr>
            </a:lvl2pPr>
            <a:lvl3pPr marL="1028664" indent="-205733" algn="l" rtl="0" eaLnBrk="0" fontAlgn="base" hangingPunct="0">
              <a:lnSpc>
                <a:spcPct val="90000"/>
              </a:lnSpc>
              <a:spcBef>
                <a:spcPts val="450"/>
              </a:spcBef>
              <a:spcAft>
                <a:spcPct val="0"/>
              </a:spcAft>
              <a:buClr>
                <a:srgbClr val="7F7F7F"/>
              </a:buClr>
              <a:buFont typeface="Arial" panose="020B0604020202020204" pitchFamily="34" charset="0"/>
              <a:buChar char="•"/>
              <a:defRPr sz="1800" kern="1200">
                <a:solidFill>
                  <a:srgbClr val="262626"/>
                </a:solidFill>
                <a:latin typeface="Calibri Light" panose="020F0302020204030204" pitchFamily="34" charset="0"/>
                <a:ea typeface="+mn-ea"/>
                <a:cs typeface="Calibri Light" panose="020F0302020204030204" pitchFamily="34" charset="0"/>
              </a:defRPr>
            </a:lvl3pPr>
            <a:lvl4pPr marL="1440130" indent="-205733" algn="l" rtl="0" eaLnBrk="0" fontAlgn="base" hangingPunct="0">
              <a:lnSpc>
                <a:spcPct val="90000"/>
              </a:lnSpc>
              <a:spcBef>
                <a:spcPts val="450"/>
              </a:spcBef>
              <a:spcAft>
                <a:spcPct val="0"/>
              </a:spcAft>
              <a:buClr>
                <a:srgbClr val="3DADE8"/>
              </a:buClr>
              <a:buFont typeface="Arial" panose="020B0604020202020204" pitchFamily="34" charset="0"/>
              <a:buChar char="•"/>
              <a:defRPr kern="1200">
                <a:solidFill>
                  <a:srgbClr val="262626"/>
                </a:solidFill>
                <a:latin typeface="Calibri Light" panose="020F0302020204030204" pitchFamily="34" charset="0"/>
                <a:ea typeface="+mn-ea"/>
                <a:cs typeface="Calibri Light" panose="020F0302020204030204" pitchFamily="34" charset="0"/>
              </a:defRPr>
            </a:lvl4pPr>
            <a:lvl5pPr marL="1851595" indent="-205733" algn="l" rtl="0" eaLnBrk="0" fontAlgn="base" hangingPunct="0">
              <a:lnSpc>
                <a:spcPct val="90000"/>
              </a:lnSpc>
              <a:spcBef>
                <a:spcPts val="450"/>
              </a:spcBef>
              <a:spcAft>
                <a:spcPct val="0"/>
              </a:spcAft>
              <a:buClr>
                <a:srgbClr val="9ED6F4"/>
              </a:buClr>
              <a:buFont typeface="Arial" panose="020B0604020202020204" pitchFamily="34" charset="0"/>
              <a:buChar char="•"/>
              <a:defRPr kern="1200">
                <a:solidFill>
                  <a:srgbClr val="262626"/>
                </a:solidFill>
                <a:latin typeface="Calibri Light" panose="020F0302020204030204" pitchFamily="34" charset="0"/>
                <a:ea typeface="+mn-ea"/>
                <a:cs typeface="Calibri Light" panose="020F0302020204030204" pitchFamily="34" charset="0"/>
              </a:defRPr>
            </a:lvl5pPr>
            <a:lvl6pPr marL="2263061"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526"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5992"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458" indent="-205733" algn="l" defTabSz="822931"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a:lstStyle>
          <a:p>
            <a:pPr marL="0" indent="0">
              <a:buNone/>
            </a:pPr>
            <a:r>
              <a:rPr lang="en-US" sz="1400" b="1"/>
              <a:t>Resources:  </a:t>
            </a:r>
          </a:p>
          <a:p>
            <a:pPr>
              <a:buFont typeface="Wingdings" panose="05000000000000000000" pitchFamily="2" charset="2"/>
              <a:buChar char="§"/>
            </a:pPr>
            <a:r>
              <a:rPr lang="en-US" sz="1400">
                <a:hlinkClick r:id="rId2"/>
              </a:rPr>
              <a:t>Performance Reporting TA – Interpretation/Application of Reportable Individuals Across Apprenticeship Grants</a:t>
            </a:r>
            <a:endParaRPr lang="en-US" sz="1400"/>
          </a:p>
          <a:p>
            <a:pPr>
              <a:buFont typeface="Wingdings" panose="05000000000000000000" pitchFamily="2" charset="2"/>
              <a:buChar char="§"/>
            </a:pPr>
            <a:r>
              <a:rPr lang="en-US" sz="1400">
                <a:hlinkClick r:id="rId3"/>
              </a:rPr>
              <a:t>Performance Reporting TA – Types of Individuals</a:t>
            </a:r>
            <a:endParaRPr lang="en-US" sz="1400"/>
          </a:p>
        </p:txBody>
      </p:sp>
    </p:spTree>
    <p:extLst>
      <p:ext uri="{BB962C8B-B14F-4D97-AF65-F5344CB8AC3E}">
        <p14:creationId xmlns:p14="http://schemas.microsoft.com/office/powerpoint/2010/main" val="1770151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3" y="1337849"/>
            <a:ext cx="9464039" cy="1126654"/>
          </a:xfrm>
          <a:solidFill>
            <a:schemeClr val="accent1">
              <a:lumMod val="60000"/>
              <a:lumOff val="40000"/>
            </a:schemeClr>
          </a:solidFill>
        </p:spPr>
        <p:txBody>
          <a:bodyPr/>
          <a:lstStyle/>
          <a:p>
            <a:pPr marL="0" indent="0">
              <a:buNone/>
            </a:pPr>
            <a:r>
              <a:rPr lang="en-US" sz="2000" b="1"/>
              <a:t>Question: </a:t>
            </a:r>
          </a:p>
          <a:p>
            <a:pPr marL="0" indent="0">
              <a:buNone/>
            </a:pPr>
            <a:r>
              <a:rPr lang="en-US" sz="2000"/>
              <a:t>If DOL asks grantees to submit the data file by email, how should PII be protected?</a:t>
            </a:r>
          </a:p>
          <a:p>
            <a:pPr marL="0" indent="0">
              <a:buNone/>
            </a:pPr>
            <a:r>
              <a:rPr lang="en-US" sz="2000" b="1"/>
              <a:t>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2" y="2464503"/>
            <a:ext cx="9464040" cy="3671823"/>
          </a:xfrm>
          <a:solidFill>
            <a:schemeClr val="accent5">
              <a:lumMod val="20000"/>
              <a:lumOff val="80000"/>
            </a:schemeClr>
          </a:solidFill>
        </p:spPr>
        <p:txBody>
          <a:bodyPr/>
          <a:lstStyle/>
          <a:p>
            <a:pPr marL="0" indent="0">
              <a:buNone/>
            </a:pPr>
            <a:r>
              <a:rPr lang="en-US" sz="2000" b="1"/>
              <a:t>Answer:</a:t>
            </a:r>
          </a:p>
          <a:p>
            <a:pPr marL="0" indent="0">
              <a:buNone/>
            </a:pPr>
            <a:r>
              <a:rPr lang="en-US" sz="2000"/>
              <a:t>DOL will not ask grantees to submit a raw data files (i.e., .csv) via email.  Electronic mail systems do not support the secure transmission of PII.  </a:t>
            </a:r>
            <a:r>
              <a:rPr lang="en-US" sz="2000" b="1" u="sng"/>
              <a:t>Grantees should never transmit raw data files containing protective individual information via email or any other electronic transmission not designed to transmit such information.</a:t>
            </a:r>
            <a:r>
              <a:rPr lang="en-US" sz="2000"/>
              <a:t>  Grantees should submit their data files only through WIPS.  The WIPS Help Desk exists on an email platform, so data files should not be transmitted when seeking assistance from the Help Desk.  </a:t>
            </a:r>
            <a:r>
              <a:rPr lang="en-US" sz="2000" u="sng"/>
              <a:t>If Grantees are not able to certify their QPR in WIPS, they should seek technical assistance from ETA, a TA coach, or TA provider.  </a:t>
            </a:r>
            <a:r>
              <a:rPr lang="en-US" sz="2000" b="1" u="sng"/>
              <a:t>Data files should never be transmitted via email and should never be attached to the Quarterly Narrative Report (QNR)!</a:t>
            </a:r>
            <a:r>
              <a:rPr lang="en-US" sz="2000"/>
              <a:t>  </a:t>
            </a:r>
            <a:endParaRPr lang="en-US" sz="2000" b="1" u="sng"/>
          </a:p>
          <a:p>
            <a:pPr>
              <a:buFont typeface="Wingdings" panose="05000000000000000000" pitchFamily="2" charset="2"/>
              <a:buChar char="§"/>
            </a:pPr>
            <a:endParaRPr lang="en-US"/>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40</a:t>
            </a:fld>
            <a:endParaRPr lang="en-US"/>
          </a:p>
        </p:txBody>
      </p:sp>
      <p:sp>
        <p:nvSpPr>
          <p:cNvPr id="5" name="Title 5">
            <a:extLst>
              <a:ext uri="{FF2B5EF4-FFF2-40B4-BE49-F238E27FC236}">
                <a16:creationId xmlns:a16="http://schemas.microsoft.com/office/drawing/2014/main" id="{27C2781D-3A1E-8E92-9F29-75E696D5B588}"/>
              </a:ext>
            </a:extLst>
          </p:cNvPr>
          <p:cNvSpPr>
            <a:spLocks noGrp="1"/>
          </p:cNvSpPr>
          <p:nvPr>
            <p:ph type="title"/>
          </p:nvPr>
        </p:nvSpPr>
        <p:spPr>
          <a:xfrm>
            <a:off x="837980" y="201774"/>
            <a:ext cx="10512862" cy="1325563"/>
          </a:xfrm>
        </p:spPr>
        <p:txBody>
          <a:bodyPr/>
          <a:lstStyle/>
          <a:p>
            <a:r>
              <a:rPr lang="en-US"/>
              <a:t>Q / A </a:t>
            </a:r>
          </a:p>
        </p:txBody>
      </p:sp>
    </p:spTree>
    <p:extLst>
      <p:ext uri="{BB962C8B-B14F-4D97-AF65-F5344CB8AC3E}">
        <p14:creationId xmlns:p14="http://schemas.microsoft.com/office/powerpoint/2010/main" val="9365117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2" y="1470991"/>
            <a:ext cx="9464039" cy="1053549"/>
          </a:xfrm>
          <a:solidFill>
            <a:schemeClr val="accent1">
              <a:lumMod val="60000"/>
              <a:lumOff val="40000"/>
            </a:schemeClr>
          </a:solidFill>
        </p:spPr>
        <p:txBody>
          <a:bodyPr/>
          <a:lstStyle/>
          <a:p>
            <a:pPr marL="0" indent="0">
              <a:buNone/>
            </a:pPr>
            <a:r>
              <a:rPr lang="en-US" sz="2000" b="1"/>
              <a:t>Question:</a:t>
            </a:r>
          </a:p>
          <a:p>
            <a:pPr marL="0" indent="0">
              <a:buNone/>
            </a:pPr>
            <a:r>
              <a:rPr lang="en-US" sz="2000"/>
              <a:t>Each quarter, are grantees supposed to update all participant information and add new participants?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524539"/>
            <a:ext cx="9464040" cy="3609133"/>
          </a:xfrm>
          <a:solidFill>
            <a:schemeClr val="accent5">
              <a:lumMod val="20000"/>
              <a:lumOff val="80000"/>
            </a:schemeClr>
          </a:solidFill>
        </p:spPr>
        <p:txBody>
          <a:bodyPr/>
          <a:lstStyle/>
          <a:p>
            <a:pPr marL="0" indent="0">
              <a:buNone/>
            </a:pPr>
            <a:r>
              <a:rPr lang="en-US" sz="2000" b="1"/>
              <a:t>Answer:</a:t>
            </a:r>
          </a:p>
          <a:p>
            <a:pPr marL="0" indent="0">
              <a:buNone/>
            </a:pPr>
            <a:r>
              <a:rPr lang="en-US" sz="2000"/>
              <a:t>Yes.  Grantees should report on ALL participants—new and existing—every quarter until individuals are no longer enrolled in the program.  Each quarter, individual records for each participant is updated with new information, as appropriate.  PII is not likely to change, but information on services received is likely to change from one quarter to the next, as the participant progresses through the program.  </a:t>
            </a:r>
          </a:p>
          <a:p>
            <a:pPr marL="0" indent="0">
              <a:buNone/>
            </a:pPr>
            <a:r>
              <a:rPr lang="en-US" sz="2000"/>
              <a:t>In summary, each data files should contain both new enrollees AND existing participants from previous quarters.  Participants who were enrolled in a previous reporting quarter AND who are also still enrolled in the current reporting quarter are also known as “carryover”.</a:t>
            </a:r>
            <a:endParaRPr lang="en-US" sz="1400"/>
          </a:p>
          <a:p>
            <a:pPr>
              <a:buFont typeface="Wingdings" panose="05000000000000000000" pitchFamily="2" charset="2"/>
              <a:buChar char="§"/>
            </a:pPr>
            <a:endParaRPr lang="en-US"/>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41</a:t>
            </a:fld>
            <a:endParaRPr lang="en-US"/>
          </a:p>
        </p:txBody>
      </p:sp>
      <p:sp>
        <p:nvSpPr>
          <p:cNvPr id="5" name="Title 5">
            <a:extLst>
              <a:ext uri="{FF2B5EF4-FFF2-40B4-BE49-F238E27FC236}">
                <a16:creationId xmlns:a16="http://schemas.microsoft.com/office/drawing/2014/main" id="{B06AFD4D-2757-D739-718F-BE50D8305165}"/>
              </a:ext>
            </a:extLst>
          </p:cNvPr>
          <p:cNvSpPr>
            <a:spLocks noGrp="1"/>
          </p:cNvSpPr>
          <p:nvPr>
            <p:ph type="title"/>
          </p:nvPr>
        </p:nvSpPr>
        <p:spPr>
          <a:xfrm>
            <a:off x="837980" y="201774"/>
            <a:ext cx="10512862" cy="1325563"/>
          </a:xfrm>
        </p:spPr>
        <p:txBody>
          <a:bodyPr/>
          <a:lstStyle/>
          <a:p>
            <a:r>
              <a:rPr lang="en-US"/>
              <a:t>Q / A </a:t>
            </a:r>
          </a:p>
        </p:txBody>
      </p:sp>
    </p:spTree>
    <p:extLst>
      <p:ext uri="{BB962C8B-B14F-4D97-AF65-F5344CB8AC3E}">
        <p14:creationId xmlns:p14="http://schemas.microsoft.com/office/powerpoint/2010/main" val="2593314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1362392" y="1470991"/>
            <a:ext cx="9464039" cy="1053549"/>
          </a:xfrm>
          <a:solidFill>
            <a:schemeClr val="accent1">
              <a:lumMod val="60000"/>
              <a:lumOff val="40000"/>
            </a:schemeClr>
          </a:solidFill>
        </p:spPr>
        <p:txBody>
          <a:bodyPr/>
          <a:lstStyle/>
          <a:p>
            <a:pPr marL="0" indent="0">
              <a:buNone/>
            </a:pPr>
            <a:r>
              <a:rPr lang="en-US" sz="2000" b="1" dirty="0"/>
              <a:t>Question:</a:t>
            </a:r>
          </a:p>
          <a:p>
            <a:pPr marL="0" indent="0">
              <a:buNone/>
            </a:pPr>
            <a:r>
              <a:rPr lang="en-US" sz="2000" dirty="0"/>
              <a:t>Responsibilities of the reporting staff</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1362391" y="2524539"/>
            <a:ext cx="9464040" cy="3609133"/>
          </a:xfrm>
          <a:solidFill>
            <a:schemeClr val="accent5">
              <a:lumMod val="20000"/>
              <a:lumOff val="80000"/>
            </a:schemeClr>
          </a:solidFill>
        </p:spPr>
        <p:txBody>
          <a:bodyPr/>
          <a:lstStyle/>
          <a:p>
            <a:pPr marL="0" indent="0">
              <a:buNone/>
            </a:pPr>
            <a:r>
              <a:rPr lang="en-US" sz="2000" b="1" dirty="0"/>
              <a:t>Answer:</a:t>
            </a:r>
          </a:p>
          <a:p>
            <a:pPr marL="0" indent="0">
              <a:buNone/>
            </a:pPr>
            <a:r>
              <a:rPr lang="en-US" sz="2000" dirty="0"/>
              <a:t>All organizations/grantees are different and often manage more than one grant.  I am not in a position to provide a job description for their reporting staff.  I work with several reporting/performance professionals; they all have completely different duties which literally run the gamut!  This question would be best answered by other grantees that have a similar organizational structure.</a:t>
            </a:r>
          </a:p>
          <a:p>
            <a:pPr marL="0" indent="0">
              <a:buNone/>
            </a:pPr>
            <a:endParaRPr lang="en-US" sz="2000" dirty="0"/>
          </a:p>
          <a:p>
            <a:pPr>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p:txBody>
          <a:bodyPr/>
          <a:lstStyle/>
          <a:p>
            <a:pPr>
              <a:defRPr/>
            </a:pPr>
            <a:fld id="{E86BA8B1-2D59-4F30-AEEC-9E25A53D8097}" type="slidenum">
              <a:rPr lang="en-US" smtClean="0"/>
              <a:pPr>
                <a:defRPr/>
              </a:pPr>
              <a:t>42</a:t>
            </a:fld>
            <a:endParaRPr lang="en-US"/>
          </a:p>
        </p:txBody>
      </p:sp>
      <p:sp>
        <p:nvSpPr>
          <p:cNvPr id="5" name="Title 5">
            <a:extLst>
              <a:ext uri="{FF2B5EF4-FFF2-40B4-BE49-F238E27FC236}">
                <a16:creationId xmlns:a16="http://schemas.microsoft.com/office/drawing/2014/main" id="{B06AFD4D-2757-D739-718F-BE50D8305165}"/>
              </a:ext>
            </a:extLst>
          </p:cNvPr>
          <p:cNvSpPr>
            <a:spLocks noGrp="1"/>
          </p:cNvSpPr>
          <p:nvPr>
            <p:ph type="title"/>
          </p:nvPr>
        </p:nvSpPr>
        <p:spPr>
          <a:xfrm>
            <a:off x="837980" y="201774"/>
            <a:ext cx="10512862" cy="1325563"/>
          </a:xfrm>
        </p:spPr>
        <p:txBody>
          <a:bodyPr/>
          <a:lstStyle/>
          <a:p>
            <a:r>
              <a:rPr lang="en-US"/>
              <a:t>Q / A </a:t>
            </a:r>
          </a:p>
        </p:txBody>
      </p:sp>
    </p:spTree>
    <p:extLst>
      <p:ext uri="{BB962C8B-B14F-4D97-AF65-F5344CB8AC3E}">
        <p14:creationId xmlns:p14="http://schemas.microsoft.com/office/powerpoint/2010/main" val="37012580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3" name="Rectangle 107">
            <a:extLst>
              <a:ext uri="{FF2B5EF4-FFF2-40B4-BE49-F238E27FC236}">
                <a16:creationId xmlns:a16="http://schemas.microsoft.com/office/drawing/2014/main" id="{D054AFA2-47AA-CB50-1EBA-7564CB8A76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2" y="10797"/>
            <a:ext cx="4620627"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A56484A-215E-FDDC-D500-785A8FA1B2B0}"/>
              </a:ext>
            </a:extLst>
          </p:cNvPr>
          <p:cNvSpPr>
            <a:spLocks noGrp="1"/>
          </p:cNvSpPr>
          <p:nvPr>
            <p:ph type="title"/>
          </p:nvPr>
        </p:nvSpPr>
        <p:spPr>
          <a:xfrm>
            <a:off x="761801" y="1143485"/>
            <a:ext cx="4005407" cy="3358176"/>
          </a:xfrm>
        </p:spPr>
        <p:txBody>
          <a:bodyPr vert="horz" lIns="91440" tIns="45720" rIns="91440" bIns="45720" rtlCol="0" anchor="t">
            <a:normAutofit/>
          </a:bodyPr>
          <a:lstStyle/>
          <a:p>
            <a:pPr defTabSz="914400"/>
            <a:r>
              <a:rPr lang="en-US" sz="4400">
                <a:solidFill>
                  <a:schemeClr val="accent2">
                    <a:lumMod val="50000"/>
                  </a:schemeClr>
                </a:solidFill>
                <a:latin typeface="+mj-lt"/>
                <a:cs typeface="+mj-cs"/>
              </a:rPr>
              <a:t>APPENDIX - 3</a:t>
            </a:r>
          </a:p>
        </p:txBody>
      </p:sp>
      <p:cxnSp>
        <p:nvCxnSpPr>
          <p:cNvPr id="324" name="Straight Connector 109">
            <a:extLst>
              <a:ext uri="{FF2B5EF4-FFF2-40B4-BE49-F238E27FC236}">
                <a16:creationId xmlns:a16="http://schemas.microsoft.com/office/drawing/2014/main" id="{37C77032-C865-6057-7D7A-E2743CFA20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4914" y="871146"/>
            <a:ext cx="736747"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25" name="Content Placeholder 104">
            <a:extLst>
              <a:ext uri="{FF2B5EF4-FFF2-40B4-BE49-F238E27FC236}">
                <a16:creationId xmlns:a16="http://schemas.microsoft.com/office/drawing/2014/main" id="{5BEE7C00-9A65-9E5E-E50B-D43261C5EA64}"/>
              </a:ext>
            </a:extLst>
          </p:cNvPr>
          <p:cNvSpPr>
            <a:spLocks noGrp="1"/>
          </p:cNvSpPr>
          <p:nvPr>
            <p:ph idx="16"/>
          </p:nvPr>
        </p:nvSpPr>
        <p:spPr>
          <a:xfrm>
            <a:off x="5261246" y="3531741"/>
            <a:ext cx="3347111" cy="2743200"/>
          </a:xfrm>
        </p:spPr>
        <p:txBody>
          <a:bodyPr vert="horz" lIns="91440" tIns="45720" rIns="91440" bIns="45720" rtlCol="0">
            <a:normAutofit/>
          </a:bodyPr>
          <a:lstStyle/>
          <a:p>
            <a:pPr defTabSz="914400">
              <a:lnSpc>
                <a:spcPct val="90000"/>
              </a:lnSpc>
            </a:pPr>
            <a:endParaRPr lang="en-US" sz="3600" b="1">
              <a:solidFill>
                <a:schemeClr val="accent2">
                  <a:lumMod val="50000"/>
                </a:schemeClr>
              </a:solidFill>
              <a:latin typeface="+mn-lt"/>
              <a:cs typeface="+mn-cs"/>
            </a:endParaRPr>
          </a:p>
          <a:p>
            <a:pPr algn="ctr" defTabSz="914400">
              <a:lnSpc>
                <a:spcPct val="90000"/>
              </a:lnSpc>
            </a:pPr>
            <a:r>
              <a:rPr lang="en-US" sz="3600">
                <a:solidFill>
                  <a:schemeClr val="accent2">
                    <a:lumMod val="50000"/>
                  </a:schemeClr>
                </a:solidFill>
                <a:latin typeface="+mn-lt"/>
                <a:cs typeface="+mn-cs"/>
              </a:rPr>
              <a:t>Resources</a:t>
            </a: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1000">
              <a:solidFill>
                <a:schemeClr val="accent2">
                  <a:lumMod val="50000"/>
                </a:schemeClr>
              </a:solidFill>
              <a:latin typeface="+mn-lt"/>
              <a:cs typeface="+mn-cs"/>
            </a:endParaRPr>
          </a:p>
          <a:p>
            <a:pPr defTabSz="914400">
              <a:lnSpc>
                <a:spcPct val="90000"/>
              </a:lnSpc>
            </a:pPr>
            <a:endParaRPr lang="en-US" sz="3600">
              <a:solidFill>
                <a:schemeClr val="accent2">
                  <a:lumMod val="50000"/>
                </a:schemeClr>
              </a:solidFill>
              <a:latin typeface="+mn-lt"/>
              <a:cs typeface="+mn-cs"/>
            </a:endParaRPr>
          </a:p>
          <a:p>
            <a:pPr defTabSz="914400">
              <a:lnSpc>
                <a:spcPct val="90000"/>
              </a:lnSpc>
            </a:pPr>
            <a:endParaRPr lang="en-US" sz="3600">
              <a:solidFill>
                <a:schemeClr val="accent2">
                  <a:lumMod val="50000"/>
                </a:schemeClr>
              </a:solidFill>
              <a:latin typeface="+mn-lt"/>
              <a:cs typeface="+mn-cs"/>
            </a:endParaRPr>
          </a:p>
        </p:txBody>
      </p:sp>
      <p:sp>
        <p:nvSpPr>
          <p:cNvPr id="4" name="Slide Number Placeholder 3">
            <a:extLst>
              <a:ext uri="{FF2B5EF4-FFF2-40B4-BE49-F238E27FC236}">
                <a16:creationId xmlns:a16="http://schemas.microsoft.com/office/drawing/2014/main" id="{A013FD59-734D-9D1A-DB4C-88369738C002}"/>
              </a:ext>
            </a:extLst>
          </p:cNvPr>
          <p:cNvSpPr>
            <a:spLocks noGrp="1"/>
          </p:cNvSpPr>
          <p:nvPr>
            <p:ph type="sldNum" sz="quarter" idx="4"/>
          </p:nvPr>
        </p:nvSpPr>
        <p:spPr>
          <a:xfrm>
            <a:off x="8608357" y="6356350"/>
            <a:ext cx="2742486" cy="365125"/>
          </a:xfrm>
        </p:spPr>
        <p:txBody>
          <a:bodyPr vert="horz" lIns="91440" tIns="45720" rIns="91440" bIns="45720" rtlCol="0" anchor="ctr">
            <a:normAutofit/>
          </a:bodyPr>
          <a:lstStyle/>
          <a:p>
            <a:pPr defTabSz="914400" eaLnBrk="1" hangingPunct="1">
              <a:spcAft>
                <a:spcPts val="600"/>
              </a:spcAft>
              <a:defRPr/>
            </a:pPr>
            <a:fld id="{9107742F-C774-4555-8C57-A949329487DD}" type="slidenum">
              <a:rPr lang="en-US" sz="1200" smtClean="0">
                <a:solidFill>
                  <a:schemeClr val="tx1">
                    <a:tint val="75000"/>
                  </a:schemeClr>
                </a:solidFill>
                <a:latin typeface="+mn-lt"/>
                <a:cs typeface="+mn-cs"/>
              </a:rPr>
              <a:pPr defTabSz="914400" eaLnBrk="1" hangingPunct="1">
                <a:spcAft>
                  <a:spcPts val="600"/>
                </a:spcAft>
                <a:defRPr/>
              </a:pPr>
              <a:t>43</a:t>
            </a:fld>
            <a:endParaRPr lang="en-US" sz="1200">
              <a:solidFill>
                <a:schemeClr val="tx1">
                  <a:tint val="75000"/>
                </a:schemeClr>
              </a:solidFill>
              <a:latin typeface="+mn-lt"/>
              <a:cs typeface="+mn-cs"/>
            </a:endParaRPr>
          </a:p>
        </p:txBody>
      </p:sp>
      <p:pic>
        <p:nvPicPr>
          <p:cNvPr id="7" name="Content Placeholder 13" descr="Cycle with people outline">
            <a:extLst>
              <a:ext uri="{FF2B5EF4-FFF2-40B4-BE49-F238E27FC236}">
                <a16:creationId xmlns:a16="http://schemas.microsoft.com/office/drawing/2014/main" id="{9B1B9491-D9DD-257F-8385-53D1DBFCD4C2}"/>
              </a:ext>
            </a:extLst>
          </p:cNvPr>
          <p:cNvPicPr>
            <a:picLocks noGrp="1" noChangeAspect="1"/>
          </p:cNvPicPr>
          <p:nvPr>
            <p:ph idx="15"/>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63591" y="1143485"/>
            <a:ext cx="2743200" cy="2743200"/>
          </a:xfrm>
          <a:prstGeom prst="rect">
            <a:avLst/>
          </a:prstGeom>
        </p:spPr>
      </p:pic>
    </p:spTree>
    <p:extLst>
      <p:ext uri="{BB962C8B-B14F-4D97-AF65-F5344CB8AC3E}">
        <p14:creationId xmlns:p14="http://schemas.microsoft.com/office/powerpoint/2010/main" val="12457057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7986278-CB56-F0AE-A5BF-E96D9689AF85}"/>
              </a:ext>
            </a:extLst>
          </p:cNvPr>
          <p:cNvSpPr>
            <a:spLocks noGrp="1"/>
          </p:cNvSpPr>
          <p:nvPr>
            <p:ph idx="12"/>
          </p:nvPr>
        </p:nvSpPr>
        <p:spPr>
          <a:xfrm>
            <a:off x="464010" y="1098773"/>
            <a:ext cx="10834576" cy="4588365"/>
          </a:xfrm>
        </p:spPr>
        <p:txBody>
          <a:bodyPr numCol="2"/>
          <a:lstStyle/>
          <a:p>
            <a:pPr marL="114300">
              <a:lnSpc>
                <a:spcPct val="110000"/>
              </a:lnSpc>
              <a:buClr>
                <a:schemeClr val="accent2"/>
              </a:buClr>
            </a:pPr>
            <a:r>
              <a:rPr lang="en-US" sz="1800" b="1" kern="1200" dirty="0">
                <a:solidFill>
                  <a:schemeClr val="tx1"/>
                </a:solidFill>
                <a:effectLst/>
                <a:latin typeface="+mn-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DOL ETA Resources</a:t>
            </a:r>
            <a:r>
              <a:rPr lang="en-US" sz="1800" b="1" kern="1200" dirty="0">
                <a:solidFill>
                  <a:schemeClr val="tx1"/>
                </a:solidFill>
                <a:effectLst/>
                <a:latin typeface="+mn-lt"/>
                <a:ea typeface="Calibri" panose="020F0502020204030204" pitchFamily="34" charset="0"/>
                <a:cs typeface="Times New Roman" panose="02020603050405020304" pitchFamily="18" charset="0"/>
              </a:rPr>
              <a:t> </a:t>
            </a:r>
          </a:p>
          <a:p>
            <a:pPr marL="800100" marR="0" lvl="1" indent="-342900" algn="l" defTabSz="914400" rtl="0" eaLnBrk="1" fontAlgn="auto" latinLnBrk="0" hangingPunct="1">
              <a:lnSpc>
                <a:spcPct val="95000"/>
              </a:lnSpc>
              <a:spcAft>
                <a:spcPts val="0"/>
              </a:spcAft>
              <a:buClr>
                <a:schemeClr val="accent2"/>
              </a:buClr>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rPr>
              <a:t>ETA Performance Page </a:t>
            </a:r>
          </a:p>
          <a:p>
            <a:pPr marL="800100" marR="0" lvl="1" indent="-342900" algn="l" defTabSz="914400" rtl="0" eaLnBrk="1" fontAlgn="auto" latinLnBrk="0" hangingPunct="1">
              <a:lnSpc>
                <a:spcPct val="95000"/>
              </a:lnSpc>
              <a:spcAft>
                <a:spcPts val="0"/>
              </a:spcAft>
              <a:buClr>
                <a:schemeClr val="accent2"/>
              </a:buClr>
              <a:buSzTx/>
              <a:buFont typeface="Wingdings" panose="05000000000000000000" pitchFamily="2" charset="2"/>
              <a:buChar char="§"/>
              <a:tabLst/>
              <a:defRPr/>
            </a:pPr>
            <a:r>
              <a:rPr lang="en-US" sz="1800" dirty="0">
                <a:solidFill>
                  <a:schemeClr val="tx1"/>
                </a:solidFill>
                <a:latin typeface="+mn-lt"/>
                <a:ea typeface="Calibri" panose="020F0502020204030204" pitchFamily="34" charset="0"/>
                <a:cs typeface="Times New Roman" panose="02020603050405020304" pitchFamily="18" charset="0"/>
              </a:rPr>
              <a:t>WIPS Resource Page </a:t>
            </a:r>
          </a:p>
          <a:p>
            <a:pPr marL="800100" lvl="1" indent="-342900" defTabSz="914400">
              <a:lnSpc>
                <a:spcPct val="95000"/>
              </a:lnSpc>
              <a:buClr>
                <a:schemeClr val="accent2"/>
              </a:buClr>
              <a:buFont typeface="Wingdings" panose="05000000000000000000" pitchFamily="2" charset="2"/>
              <a:buChar char="§"/>
              <a:defRPr/>
            </a:pPr>
            <a:r>
              <a:rPr kumimoji="0" lang="en-US" sz="1800" b="0" i="0" u="none" strike="noStrike" kern="120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rPr>
              <a:t>WIPS Monthly Newsletter </a:t>
            </a:r>
          </a:p>
          <a:p>
            <a:pPr>
              <a:lnSpc>
                <a:spcPct val="95000"/>
              </a:lnSpc>
              <a:buClr>
                <a:schemeClr val="accent2"/>
              </a:buClr>
            </a:pPr>
            <a:endParaRPr lang="en-US" sz="1800" b="1" dirty="0">
              <a:solidFill>
                <a:schemeClr val="tx1"/>
              </a:solidFill>
              <a:latin typeface="+mn-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endParaRPr>
          </a:p>
          <a:p>
            <a:pPr>
              <a:lnSpc>
                <a:spcPct val="95000"/>
              </a:lnSpc>
              <a:buClr>
                <a:schemeClr val="accent2"/>
              </a:buClr>
            </a:pPr>
            <a:r>
              <a:rPr lang="en-US" sz="1800" b="1" dirty="0">
                <a:solidFill>
                  <a:schemeClr val="tx1"/>
                </a:solidFill>
                <a:latin typeface="+mn-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Apprenticeship.gov</a:t>
            </a:r>
            <a:endParaRPr lang="en-US" sz="1800" b="1" dirty="0">
              <a:solidFill>
                <a:schemeClr val="tx1"/>
              </a:solidFill>
              <a:latin typeface="+mn-lt"/>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endParaRPr>
          </a:p>
          <a:p>
            <a:pPr marL="800100" marR="0" lvl="1" indent="-342900" algn="l" defTabSz="914400" rtl="0" eaLnBrk="1" fontAlgn="auto" latinLnBrk="0" hangingPunct="1">
              <a:lnSpc>
                <a:spcPct val="95000"/>
              </a:lnSpc>
              <a:spcAft>
                <a:spcPts val="0"/>
              </a:spcAft>
              <a:buClr>
                <a:schemeClr val="accent2"/>
              </a:buClr>
              <a:buSzTx/>
              <a:buFont typeface="Wingdings" panose="05000000000000000000" pitchFamily="2" charset="2"/>
              <a:buChar char="§"/>
              <a:tabLst/>
              <a:defRPr/>
            </a:pPr>
            <a:r>
              <a:rPr lang="en-US" sz="1800" dirty="0">
                <a:solidFill>
                  <a:schemeClr val="tx1"/>
                </a:solidFill>
                <a:latin typeface="+mn-lt"/>
                <a:ea typeface="Calibri" panose="020F0502020204030204" pitchFamily="34" charset="0"/>
                <a:cs typeface="Times New Roman" panose="02020603050405020304" pitchFamily="18" charset="0"/>
              </a:rPr>
              <a:t>Funding Opportunity Announcement (FOA)</a:t>
            </a:r>
          </a:p>
          <a:p>
            <a:pPr marL="800100" marR="0" lvl="1" indent="-342900" algn="l" defTabSz="914400" rtl="0" eaLnBrk="1" fontAlgn="auto" latinLnBrk="0" hangingPunct="1">
              <a:lnSpc>
                <a:spcPct val="95000"/>
              </a:lnSpc>
              <a:spcAft>
                <a:spcPts val="0"/>
              </a:spcAft>
              <a:buClr>
                <a:schemeClr val="accent2"/>
              </a:buClr>
              <a:buSzTx/>
              <a:buFont typeface="Wingdings" panose="05000000000000000000" pitchFamily="2" charset="2"/>
              <a:buChar char="§"/>
              <a:tabLst/>
              <a:defRPr/>
            </a:pPr>
            <a:endParaRPr kumimoji="0" lang="en-US" sz="1800" b="0" i="0" u="none" strike="noStrike" kern="120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endParaRPr>
          </a:p>
          <a:p>
            <a:pPr marL="12811" defTabSz="914400">
              <a:lnSpc>
                <a:spcPct val="95000"/>
              </a:lnSpc>
              <a:buClr>
                <a:schemeClr val="accent2"/>
              </a:buClr>
              <a:defRPr/>
            </a:pPr>
            <a:r>
              <a:rPr lang="en-US" sz="1800" b="1" dirty="0">
                <a:solidFill>
                  <a:schemeClr val="tx1"/>
                </a:solidFill>
                <a:latin typeface="+mn-lt"/>
                <a:ea typeface="Calibri" panose="020F0502020204030204" pitchFamily="34" charset="0"/>
                <a:cs typeface="Times New Roman" panose="02020603050405020304" pitchFamily="18" charset="0"/>
              </a:rPr>
              <a:t>Grant-specific landing pages on WorkforceGPS</a:t>
            </a:r>
          </a:p>
          <a:p>
            <a:pPr marL="355711" indent="-342900" defTabSz="914400">
              <a:lnSpc>
                <a:spcPct val="95000"/>
              </a:lnSpc>
              <a:buClr>
                <a:schemeClr val="accent2"/>
              </a:buClr>
              <a:buFont typeface="Wingdings" panose="05000000000000000000" pitchFamily="2" charset="2"/>
              <a:buChar char="§"/>
              <a:defRPr/>
            </a:pPr>
            <a:endParaRPr kumimoji="0" lang="en-US" sz="1800" b="0" i="0" u="none" strike="noStrike" kern="120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endParaRPr>
          </a:p>
          <a:p>
            <a:pPr>
              <a:lnSpc>
                <a:spcPct val="95000"/>
              </a:lnSpc>
              <a:buClr>
                <a:schemeClr val="accent2"/>
              </a:buClr>
            </a:pPr>
            <a:endParaRPr lang="en-US" sz="1800" b="1" dirty="0">
              <a:solidFill>
                <a:schemeClr val="tx1"/>
              </a:solidFill>
              <a:latin typeface="+mn-lt"/>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endParaRPr>
          </a:p>
          <a:p>
            <a:pPr>
              <a:lnSpc>
                <a:spcPct val="95000"/>
              </a:lnSpc>
              <a:buClr>
                <a:schemeClr val="accent2"/>
              </a:buClr>
            </a:pPr>
            <a:r>
              <a:rPr lang="en-US" sz="1800" b="1" dirty="0">
                <a:solidFill>
                  <a:schemeClr val="tx1"/>
                </a:solidFill>
                <a:latin typeface="+mn-lt"/>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Performance Reporting Landing Page </a:t>
            </a:r>
            <a:r>
              <a:rPr lang="en-US" sz="1800" b="1" dirty="0">
                <a:solidFill>
                  <a:schemeClr val="tx1"/>
                </a:solidFill>
                <a:latin typeface="+mn-lt"/>
                <a:ea typeface="Calibri" panose="020F0502020204030204" pitchFamily="34" charset="0"/>
                <a:cs typeface="Times New Roman" panose="02020603050405020304" pitchFamily="18" charset="0"/>
              </a:rPr>
              <a:t>    </a:t>
            </a:r>
          </a:p>
          <a:p>
            <a:pPr marL="800100" marR="0" lvl="1" indent="-342900">
              <a:lnSpc>
                <a:spcPct val="95000"/>
              </a:lnSpc>
              <a:spcAft>
                <a:spcPts val="0"/>
              </a:spcAft>
              <a:buClr>
                <a:schemeClr val="accent2"/>
              </a:buClr>
              <a:buFont typeface="Wingdings" panose="05000000000000000000" pitchFamily="2" charset="2"/>
              <a:buChar char="§"/>
            </a:pPr>
            <a:r>
              <a:rPr lang="en-US" sz="1800" kern="1200" dirty="0">
                <a:solidFill>
                  <a:schemeClr val="tx1"/>
                </a:solidFill>
                <a:effectLst/>
                <a:latin typeface="+mn-lt"/>
                <a:ea typeface="Calibri" panose="020F0502020204030204" pitchFamily="34" charset="0"/>
                <a:cs typeface="Times New Roman" panose="02020603050405020304" pitchFamily="18" charset="0"/>
              </a:rPr>
              <a:t>Performance Reporting for Apprenticeship Grants</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marL="1257300" lvl="2" indent="-342900">
              <a:lnSpc>
                <a:spcPct val="95000"/>
              </a:lnSpc>
              <a:buClr>
                <a:schemeClr val="accent2"/>
              </a:buClr>
              <a:buFont typeface="Wingdings" panose="05000000000000000000" pitchFamily="2" charset="2"/>
              <a:buChar char="Ø"/>
            </a:pPr>
            <a:r>
              <a:rPr lang="en-US" sz="1800" dirty="0">
                <a:solidFill>
                  <a:schemeClr val="tx1"/>
                </a:solidFill>
                <a:latin typeface="+mn-lt"/>
                <a:ea typeface="Calibri" panose="020F0502020204030204" pitchFamily="34" charset="0"/>
                <a:cs typeface="Times New Roman" panose="02020603050405020304" pitchFamily="18" charset="0"/>
              </a:rPr>
              <a:t>Past Webinars</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marL="1257300" lvl="2" indent="-342900">
              <a:lnSpc>
                <a:spcPct val="95000"/>
              </a:lnSpc>
              <a:buClr>
                <a:schemeClr val="accent2"/>
              </a:buClr>
              <a:buFont typeface="Wingdings" panose="05000000000000000000" pitchFamily="2" charset="2"/>
              <a:buChar char="Ø"/>
            </a:pPr>
            <a:r>
              <a:rPr lang="en-US" sz="1800" kern="1200" dirty="0">
                <a:solidFill>
                  <a:schemeClr val="tx1"/>
                </a:solidFill>
                <a:effectLst/>
                <a:latin typeface="+mn-lt"/>
                <a:ea typeface="Calibri" panose="020F0502020204030204" pitchFamily="34" charset="0"/>
                <a:cs typeface="Times New Roman" panose="02020603050405020304" pitchFamily="18" charset="0"/>
              </a:rPr>
              <a:t>Apprenticeship Reporting Resources</a:t>
            </a:r>
            <a:endParaRPr lang="en-US" sz="1800" dirty="0">
              <a:solidFill>
                <a:schemeClr val="tx1"/>
              </a:solidFill>
              <a:effectLst/>
              <a:latin typeface="+mn-lt"/>
              <a:ea typeface="Calibri" panose="020F0502020204030204" pitchFamily="34" charset="0"/>
              <a:cs typeface="Times New Roman" panose="02020603050405020304" pitchFamily="18" charset="0"/>
            </a:endParaRPr>
          </a:p>
          <a:p>
            <a:pPr marL="1257300" lvl="2" indent="-342900">
              <a:lnSpc>
                <a:spcPct val="95000"/>
              </a:lnSpc>
              <a:buClr>
                <a:schemeClr val="accent2"/>
              </a:buClr>
              <a:buFont typeface="Wingdings" panose="05000000000000000000" pitchFamily="2" charset="2"/>
              <a:buChar char="Ø"/>
            </a:pPr>
            <a:r>
              <a:rPr lang="en-US" sz="1800" kern="1200" dirty="0">
                <a:solidFill>
                  <a:schemeClr val="tx1"/>
                </a:solidFill>
                <a:effectLst/>
                <a:latin typeface="+mn-lt"/>
                <a:ea typeface="Calibri" panose="020F0502020204030204" pitchFamily="34" charset="0"/>
                <a:cs typeface="Times New Roman" panose="02020603050405020304" pitchFamily="18" charset="0"/>
              </a:rPr>
              <a:t>TA Aids</a:t>
            </a:r>
          </a:p>
          <a:p>
            <a:pPr marL="1257300" lvl="2" indent="-342900">
              <a:lnSpc>
                <a:spcPct val="95000"/>
              </a:lnSpc>
              <a:buClr>
                <a:schemeClr val="accent2"/>
              </a:buClr>
              <a:buFont typeface="Wingdings" panose="05000000000000000000" pitchFamily="2" charset="2"/>
              <a:buChar char="§"/>
            </a:pPr>
            <a:endParaRPr lang="en-US" sz="1800" kern="1200" dirty="0">
              <a:effectLst/>
              <a:latin typeface="+mn-lt"/>
              <a:ea typeface="Calibri" panose="020F0502020204030204" pitchFamily="34" charset="0"/>
              <a:cs typeface="Times New Roman" panose="02020603050405020304" pitchFamily="18" charset="0"/>
            </a:endParaRPr>
          </a:p>
          <a:p>
            <a:pPr marL="114300">
              <a:lnSpc>
                <a:spcPct val="110000"/>
              </a:lnSpc>
            </a:pPr>
            <a:endParaRPr lang="en-US" sz="1800" dirty="0">
              <a:solidFill>
                <a:schemeClr val="accent2"/>
              </a:solidFill>
              <a:ea typeface="+mn-lt"/>
              <a:hlinkClick r:id="rId6">
                <a:extLst>
                  <a:ext uri="{A12FA001-AC4F-418D-AE19-62706E023703}">
                    <ahyp:hlinkClr xmlns:ahyp="http://schemas.microsoft.com/office/drawing/2018/hyperlinkcolor" val="tx"/>
                  </a:ext>
                </a:extLst>
              </a:hlinkClick>
            </a:endParaRPr>
          </a:p>
        </p:txBody>
      </p:sp>
      <p:sp>
        <p:nvSpPr>
          <p:cNvPr id="14" name="Slide Number Placeholder 5">
            <a:extLst>
              <a:ext uri="{FF2B5EF4-FFF2-40B4-BE49-F238E27FC236}">
                <a16:creationId xmlns:a16="http://schemas.microsoft.com/office/drawing/2014/main" id="{98EBC1D6-2878-29C1-ECC8-4879B11928E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44</a:t>
            </a:fld>
            <a:r>
              <a:rPr lang="en-US"/>
              <a:t> </a:t>
            </a:r>
          </a:p>
        </p:txBody>
      </p:sp>
      <p:sp>
        <p:nvSpPr>
          <p:cNvPr id="13" name="Title 2">
            <a:extLst>
              <a:ext uri="{FF2B5EF4-FFF2-40B4-BE49-F238E27FC236}">
                <a16:creationId xmlns:a16="http://schemas.microsoft.com/office/drawing/2014/main" id="{7B1234DC-4175-A1AE-8B62-67A4EB11749F}"/>
              </a:ext>
            </a:extLst>
          </p:cNvPr>
          <p:cNvSpPr>
            <a:spLocks noGrp="1"/>
          </p:cNvSpPr>
          <p:nvPr>
            <p:ph type="title"/>
          </p:nvPr>
        </p:nvSpPr>
        <p:spPr>
          <a:xfrm>
            <a:off x="500970" y="154140"/>
            <a:ext cx="11186884" cy="548640"/>
          </a:xfrm>
          <a:solidFill>
            <a:schemeClr val="accent2"/>
          </a:solidFill>
        </p:spPr>
        <p:txBody>
          <a:bodyPr wrap="none"/>
          <a:lstStyle/>
          <a:p>
            <a:r>
              <a:rPr lang="en-US" sz="3000" b="1" dirty="0">
                <a:solidFill>
                  <a:schemeClr val="bg1"/>
                </a:solidFill>
              </a:rPr>
              <a:t>Performance Reporting Resources </a:t>
            </a:r>
          </a:p>
        </p:txBody>
      </p:sp>
    </p:spTree>
    <p:extLst>
      <p:ext uri="{BB962C8B-B14F-4D97-AF65-F5344CB8AC3E}">
        <p14:creationId xmlns:p14="http://schemas.microsoft.com/office/powerpoint/2010/main" val="3903388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EFC4FAF-E332-C4F7-37F5-2EE884E510E8}"/>
              </a:ext>
            </a:extLst>
          </p:cNvPr>
          <p:cNvSpPr>
            <a:spLocks noGrp="1"/>
          </p:cNvSpPr>
          <p:nvPr>
            <p:ph idx="15"/>
          </p:nvPr>
        </p:nvSpPr>
        <p:spPr>
          <a:xfrm>
            <a:off x="4934038" y="1116888"/>
            <a:ext cx="6698582" cy="5199472"/>
          </a:xfrm>
          <a:solidFill>
            <a:schemeClr val="bg1"/>
          </a:solidFill>
        </p:spPr>
        <p:txBody>
          <a:bodyPr vert="horz" lIns="91440" tIns="45720" rIns="91440" bIns="45720" rtlCol="0" anchor="t">
            <a:noAutofit/>
          </a:bodyPr>
          <a:lstStyle/>
          <a:p>
            <a:pPr marL="354965" indent="-342900">
              <a:lnSpc>
                <a:spcPct val="100000"/>
              </a:lnSpc>
              <a:spcBef>
                <a:spcPts val="935"/>
              </a:spcBef>
              <a:buClr>
                <a:srgbClr val="1576A9"/>
              </a:buClr>
              <a:buFont typeface="+mj-lt"/>
              <a:buAutoNum type="arabicPeriod"/>
              <a:tabLst>
                <a:tab pos="216535" algn="l"/>
              </a:tabLst>
            </a:pPr>
            <a:r>
              <a:rPr lang="en-US" sz="1800" b="1" dirty="0">
                <a:solidFill>
                  <a:schemeClr val="accent3">
                    <a:lumMod val="50000"/>
                  </a:schemeClr>
                </a:solidFill>
                <a:latin typeface="Calibri"/>
                <a:cs typeface="Calibri"/>
              </a:rPr>
              <a:t>Process</a:t>
            </a:r>
            <a:r>
              <a:rPr lang="en-US" sz="1800" b="1" spc="-55" dirty="0">
                <a:solidFill>
                  <a:schemeClr val="accent3">
                    <a:lumMod val="50000"/>
                  </a:schemeClr>
                </a:solidFill>
                <a:latin typeface="Calibri"/>
                <a:cs typeface="Calibri"/>
              </a:rPr>
              <a:t> </a:t>
            </a:r>
            <a:r>
              <a:rPr lang="en-US" sz="1800" b="1" spc="-10" dirty="0">
                <a:solidFill>
                  <a:schemeClr val="accent3">
                    <a:lumMod val="50000"/>
                  </a:schemeClr>
                </a:solidFill>
                <a:latin typeface="Calibri"/>
                <a:cs typeface="Calibri"/>
              </a:rPr>
              <a:t>Modeling</a:t>
            </a:r>
            <a:endParaRPr lang="en-US" sz="1200" dirty="0">
              <a:solidFill>
                <a:schemeClr val="accent3">
                  <a:lumMod val="50000"/>
                </a:schemeClr>
              </a:solidFill>
            </a:endParaRPr>
          </a:p>
          <a:p>
            <a:pPr marL="798830" lvl="1" indent="-342900">
              <a:lnSpc>
                <a:spcPct val="100000"/>
              </a:lnSpc>
              <a:spcBef>
                <a:spcPts val="935"/>
              </a:spcBef>
              <a:buClr>
                <a:schemeClr val="accent2"/>
              </a:buClr>
              <a:buFont typeface="Wingdings" panose="05000000000000000000" pitchFamily="2" charset="2"/>
              <a:buChar char="§"/>
              <a:tabLst>
                <a:tab pos="216535" algn="l"/>
              </a:tabLst>
            </a:pPr>
            <a:r>
              <a:rPr lang="en-US" sz="1800" dirty="0">
                <a:solidFill>
                  <a:schemeClr val="tx1"/>
                </a:solidFill>
                <a:latin typeface="Calibri"/>
                <a:cs typeface="Calibri"/>
              </a:rPr>
              <a:t>Creates</a:t>
            </a:r>
            <a:r>
              <a:rPr lang="en-US" sz="1800" spc="-90" dirty="0">
                <a:solidFill>
                  <a:schemeClr val="tx1"/>
                </a:solidFill>
                <a:latin typeface="Calibri"/>
                <a:cs typeface="Calibri"/>
              </a:rPr>
              <a:t> </a:t>
            </a:r>
            <a:r>
              <a:rPr lang="en-US" sz="1800" dirty="0">
                <a:solidFill>
                  <a:schemeClr val="tx1"/>
                </a:solidFill>
                <a:latin typeface="Calibri"/>
                <a:cs typeface="Calibri"/>
              </a:rPr>
              <a:t>a</a:t>
            </a:r>
            <a:r>
              <a:rPr lang="en-US" sz="1800" spc="95" dirty="0">
                <a:solidFill>
                  <a:schemeClr val="tx1"/>
                </a:solidFill>
                <a:latin typeface="Calibri"/>
                <a:cs typeface="Calibri"/>
              </a:rPr>
              <a:t> </a:t>
            </a:r>
            <a:r>
              <a:rPr lang="en-US" sz="1800" dirty="0">
                <a:solidFill>
                  <a:schemeClr val="tx1"/>
                </a:solidFill>
                <a:latin typeface="Calibri"/>
                <a:cs typeface="Calibri"/>
              </a:rPr>
              <a:t>visual</a:t>
            </a:r>
            <a:r>
              <a:rPr lang="en-US" sz="1800" spc="-100" dirty="0">
                <a:solidFill>
                  <a:schemeClr val="tx1"/>
                </a:solidFill>
                <a:latin typeface="Calibri"/>
                <a:cs typeface="Calibri"/>
              </a:rPr>
              <a:t> </a:t>
            </a:r>
            <a:r>
              <a:rPr lang="en-US" sz="1800" dirty="0">
                <a:solidFill>
                  <a:schemeClr val="tx1"/>
                </a:solidFill>
                <a:latin typeface="Calibri"/>
                <a:cs typeface="Calibri"/>
              </a:rPr>
              <a:t>representation</a:t>
            </a:r>
            <a:r>
              <a:rPr lang="en-US" sz="1800" spc="-114" dirty="0">
                <a:solidFill>
                  <a:schemeClr val="tx1"/>
                </a:solidFill>
                <a:latin typeface="Calibri"/>
                <a:cs typeface="Calibri"/>
              </a:rPr>
              <a:t> </a:t>
            </a:r>
            <a:r>
              <a:rPr lang="en-US" sz="1800" dirty="0">
                <a:solidFill>
                  <a:schemeClr val="tx1"/>
                </a:solidFill>
                <a:latin typeface="Calibri"/>
                <a:cs typeface="Calibri"/>
              </a:rPr>
              <a:t>of</a:t>
            </a:r>
            <a:r>
              <a:rPr lang="en-US" sz="1800" spc="-80" dirty="0">
                <a:solidFill>
                  <a:schemeClr val="tx1"/>
                </a:solidFill>
                <a:latin typeface="Calibri"/>
                <a:cs typeface="Calibri"/>
              </a:rPr>
              <a:t> </a:t>
            </a:r>
            <a:r>
              <a:rPr lang="en-US" sz="1800" spc="-10" dirty="0">
                <a:solidFill>
                  <a:schemeClr val="tx1"/>
                </a:solidFill>
                <a:latin typeface="Calibri"/>
                <a:cs typeface="Calibri"/>
              </a:rPr>
              <a:t>process </a:t>
            </a:r>
            <a:r>
              <a:rPr lang="en-US" sz="1800" dirty="0">
                <a:solidFill>
                  <a:schemeClr val="tx1"/>
                </a:solidFill>
                <a:latin typeface="Calibri"/>
                <a:cs typeface="Calibri"/>
              </a:rPr>
              <a:t>of</a:t>
            </a:r>
            <a:r>
              <a:rPr lang="en-US" sz="1800" spc="40" dirty="0">
                <a:solidFill>
                  <a:schemeClr val="tx1"/>
                </a:solidFill>
                <a:latin typeface="Calibri"/>
                <a:cs typeface="Calibri"/>
              </a:rPr>
              <a:t> </a:t>
            </a:r>
            <a:r>
              <a:rPr lang="en-US" sz="1800" dirty="0">
                <a:solidFill>
                  <a:schemeClr val="tx1"/>
                </a:solidFill>
                <a:latin typeface="Calibri"/>
                <a:cs typeface="Calibri"/>
              </a:rPr>
              <a:t>data</a:t>
            </a:r>
            <a:r>
              <a:rPr lang="en-US" sz="1800" spc="-80" dirty="0">
                <a:solidFill>
                  <a:schemeClr val="tx1"/>
                </a:solidFill>
                <a:latin typeface="Calibri"/>
                <a:cs typeface="Calibri"/>
              </a:rPr>
              <a:t> </a:t>
            </a:r>
            <a:r>
              <a:rPr lang="en-US" sz="1800" dirty="0">
                <a:solidFill>
                  <a:schemeClr val="tx1"/>
                </a:solidFill>
                <a:latin typeface="Calibri"/>
                <a:cs typeface="Calibri"/>
              </a:rPr>
              <a:t>collection</a:t>
            </a:r>
            <a:r>
              <a:rPr lang="en-US" sz="1800" spc="-95" dirty="0">
                <a:solidFill>
                  <a:schemeClr val="tx1"/>
                </a:solidFill>
                <a:latin typeface="Calibri"/>
                <a:cs typeface="Calibri"/>
              </a:rPr>
              <a:t> </a:t>
            </a:r>
            <a:r>
              <a:rPr lang="en-US" sz="1800" dirty="0">
                <a:solidFill>
                  <a:schemeClr val="tx1"/>
                </a:solidFill>
                <a:latin typeface="Calibri"/>
                <a:cs typeface="Calibri"/>
              </a:rPr>
              <a:t>mapped</a:t>
            </a:r>
            <a:r>
              <a:rPr lang="en-US" sz="1800" spc="-80" dirty="0">
                <a:solidFill>
                  <a:schemeClr val="tx1"/>
                </a:solidFill>
                <a:latin typeface="Calibri"/>
                <a:cs typeface="Calibri"/>
              </a:rPr>
              <a:t> </a:t>
            </a:r>
            <a:r>
              <a:rPr lang="en-US" sz="1800" dirty="0">
                <a:solidFill>
                  <a:schemeClr val="tx1"/>
                </a:solidFill>
                <a:latin typeface="Calibri"/>
                <a:cs typeface="Calibri"/>
              </a:rPr>
              <a:t>to</a:t>
            </a:r>
            <a:r>
              <a:rPr lang="en-US" sz="1800" spc="-100" dirty="0">
                <a:solidFill>
                  <a:schemeClr val="tx1"/>
                </a:solidFill>
                <a:latin typeface="Calibri"/>
                <a:cs typeface="Calibri"/>
              </a:rPr>
              <a:t> </a:t>
            </a:r>
            <a:r>
              <a:rPr lang="en-US" sz="1800" dirty="0">
                <a:solidFill>
                  <a:schemeClr val="tx1"/>
                </a:solidFill>
                <a:latin typeface="Calibri"/>
                <a:cs typeface="Calibri"/>
              </a:rPr>
              <a:t>the</a:t>
            </a:r>
            <a:r>
              <a:rPr lang="en-US" sz="1800" spc="85" dirty="0">
                <a:solidFill>
                  <a:schemeClr val="tx1"/>
                </a:solidFill>
                <a:latin typeface="Calibri"/>
                <a:cs typeface="Calibri"/>
              </a:rPr>
              <a:t> </a:t>
            </a:r>
            <a:r>
              <a:rPr lang="en-US" sz="1800" spc="-20" dirty="0">
                <a:solidFill>
                  <a:schemeClr val="tx1"/>
                </a:solidFill>
                <a:latin typeface="Calibri"/>
                <a:cs typeface="Calibri"/>
              </a:rPr>
              <a:t>data </a:t>
            </a:r>
            <a:r>
              <a:rPr lang="en-US" sz="1800" dirty="0">
                <a:solidFill>
                  <a:schemeClr val="tx1"/>
                </a:solidFill>
                <a:latin typeface="Calibri"/>
                <a:cs typeface="Calibri"/>
              </a:rPr>
              <a:t>reporting</a:t>
            </a:r>
            <a:r>
              <a:rPr lang="en-US" sz="1800" spc="-30" dirty="0">
                <a:solidFill>
                  <a:schemeClr val="tx1"/>
                </a:solidFill>
                <a:latin typeface="Calibri"/>
                <a:cs typeface="Calibri"/>
              </a:rPr>
              <a:t> </a:t>
            </a:r>
            <a:r>
              <a:rPr lang="en-US" sz="1800" spc="-10" dirty="0">
                <a:solidFill>
                  <a:schemeClr val="tx1"/>
                </a:solidFill>
                <a:latin typeface="Calibri"/>
                <a:cs typeface="Calibri"/>
              </a:rPr>
              <a:t>fields</a:t>
            </a:r>
            <a:endParaRPr lang="en-US" sz="1800" dirty="0">
              <a:solidFill>
                <a:schemeClr val="tx1"/>
              </a:solidFill>
              <a:latin typeface="Calibri"/>
              <a:cs typeface="Calibri"/>
            </a:endParaRPr>
          </a:p>
          <a:p>
            <a:pPr marL="354965" indent="-342900">
              <a:lnSpc>
                <a:spcPct val="100000"/>
              </a:lnSpc>
              <a:spcBef>
                <a:spcPts val="1390"/>
              </a:spcBef>
              <a:buClr>
                <a:srgbClr val="1576A9"/>
              </a:buClr>
              <a:buFont typeface="+mj-lt"/>
              <a:buAutoNum type="arabicPeriod"/>
              <a:tabLst>
                <a:tab pos="216535" algn="l"/>
              </a:tabLst>
            </a:pPr>
            <a:r>
              <a:rPr lang="en-US" sz="1800" b="1" spc="-10" dirty="0">
                <a:solidFill>
                  <a:schemeClr val="accent3">
                    <a:lumMod val="50000"/>
                  </a:schemeClr>
                </a:solidFill>
                <a:latin typeface="Calibri"/>
                <a:cs typeface="Calibri"/>
              </a:rPr>
              <a:t>Trainings:</a:t>
            </a:r>
            <a:endParaRPr lang="en-US" sz="1800" dirty="0">
              <a:solidFill>
                <a:schemeClr val="accent3">
                  <a:lumMod val="50000"/>
                </a:schemeClr>
              </a:solidFill>
              <a:latin typeface="Calibri"/>
              <a:cs typeface="Calibri"/>
            </a:endParaRPr>
          </a:p>
          <a:p>
            <a:pPr marL="813435" lvl="1" indent="-342900">
              <a:lnSpc>
                <a:spcPct val="100000"/>
              </a:lnSpc>
              <a:spcBef>
                <a:spcPts val="1070"/>
              </a:spcBef>
              <a:buClr>
                <a:schemeClr val="accent2"/>
              </a:buClr>
              <a:buFont typeface="Wingdings" panose="05000000000000000000" pitchFamily="2" charset="2"/>
              <a:buChar char="§"/>
              <a:tabLst>
                <a:tab pos="703580" algn="l"/>
                <a:tab pos="704215" algn="l"/>
              </a:tabLst>
            </a:pPr>
            <a:r>
              <a:rPr lang="en-US" sz="1800" dirty="0">
                <a:solidFill>
                  <a:schemeClr val="tx1"/>
                </a:solidFill>
                <a:latin typeface="Calibri"/>
                <a:cs typeface="Calibri"/>
              </a:rPr>
              <a:t>Broad</a:t>
            </a:r>
            <a:r>
              <a:rPr lang="en-US" sz="1800" spc="5" dirty="0">
                <a:solidFill>
                  <a:schemeClr val="tx1"/>
                </a:solidFill>
                <a:latin typeface="Calibri"/>
                <a:cs typeface="Calibri"/>
              </a:rPr>
              <a:t> </a:t>
            </a:r>
            <a:r>
              <a:rPr lang="en-US" sz="1800" dirty="0">
                <a:solidFill>
                  <a:schemeClr val="tx1"/>
                </a:solidFill>
                <a:latin typeface="Calibri"/>
                <a:cs typeface="Calibri"/>
              </a:rPr>
              <a:t>trainings</a:t>
            </a:r>
            <a:r>
              <a:rPr lang="en-US" sz="1800" spc="-170" dirty="0">
                <a:solidFill>
                  <a:schemeClr val="tx1"/>
                </a:solidFill>
                <a:latin typeface="Calibri"/>
                <a:cs typeface="Calibri"/>
              </a:rPr>
              <a:t> </a:t>
            </a:r>
            <a:r>
              <a:rPr lang="en-US" sz="1800" dirty="0">
                <a:solidFill>
                  <a:schemeClr val="tx1"/>
                </a:solidFill>
                <a:latin typeface="Calibri"/>
                <a:cs typeface="Calibri"/>
              </a:rPr>
              <a:t>on</a:t>
            </a:r>
            <a:r>
              <a:rPr lang="en-US" sz="1800" spc="10" dirty="0">
                <a:solidFill>
                  <a:schemeClr val="tx1"/>
                </a:solidFill>
                <a:latin typeface="Calibri"/>
                <a:cs typeface="Calibri"/>
              </a:rPr>
              <a:t> </a:t>
            </a:r>
            <a:r>
              <a:rPr lang="en-US" sz="1800" dirty="0">
                <a:solidFill>
                  <a:schemeClr val="tx1"/>
                </a:solidFill>
                <a:latin typeface="Calibri"/>
                <a:cs typeface="Calibri"/>
              </a:rPr>
              <a:t>high</a:t>
            </a:r>
            <a:r>
              <a:rPr lang="en-US" sz="1800" spc="5" dirty="0">
                <a:solidFill>
                  <a:schemeClr val="tx1"/>
                </a:solidFill>
                <a:latin typeface="Calibri"/>
                <a:cs typeface="Calibri"/>
              </a:rPr>
              <a:t> </a:t>
            </a:r>
            <a:r>
              <a:rPr lang="en-US" sz="1800" dirty="0">
                <a:solidFill>
                  <a:schemeClr val="tx1"/>
                </a:solidFill>
                <a:latin typeface="Calibri"/>
                <a:cs typeface="Calibri"/>
              </a:rPr>
              <a:t>level</a:t>
            </a:r>
            <a:r>
              <a:rPr lang="en-US" sz="1800" spc="-75" dirty="0">
                <a:solidFill>
                  <a:schemeClr val="tx1"/>
                </a:solidFill>
                <a:latin typeface="Calibri"/>
                <a:cs typeface="Calibri"/>
              </a:rPr>
              <a:t> </a:t>
            </a:r>
            <a:r>
              <a:rPr lang="en-US" sz="1800" spc="-10" dirty="0">
                <a:solidFill>
                  <a:schemeClr val="tx1"/>
                </a:solidFill>
                <a:latin typeface="Calibri"/>
                <a:cs typeface="Calibri"/>
              </a:rPr>
              <a:t>topics</a:t>
            </a:r>
            <a:endParaRPr lang="en-US" sz="1800" dirty="0">
              <a:solidFill>
                <a:schemeClr val="tx1"/>
              </a:solidFill>
              <a:latin typeface="Calibri"/>
              <a:cs typeface="Calibri"/>
            </a:endParaRPr>
          </a:p>
          <a:p>
            <a:pPr marL="813435" marR="54610" lvl="1" indent="-342900">
              <a:lnSpc>
                <a:spcPct val="100000"/>
              </a:lnSpc>
              <a:spcBef>
                <a:spcPts val="720"/>
              </a:spcBef>
              <a:buClr>
                <a:schemeClr val="accent2"/>
              </a:buClr>
              <a:buFont typeface="Wingdings" panose="05000000000000000000" pitchFamily="2" charset="2"/>
              <a:buChar char="§"/>
              <a:tabLst>
                <a:tab pos="703580" algn="l"/>
                <a:tab pos="704215" algn="l"/>
              </a:tabLst>
            </a:pPr>
            <a:r>
              <a:rPr lang="en-US" sz="1800" spc="-10" dirty="0">
                <a:solidFill>
                  <a:schemeClr val="tx1"/>
                </a:solidFill>
                <a:latin typeface="Calibri"/>
                <a:cs typeface="Calibri"/>
              </a:rPr>
              <a:t>Peer-</a:t>
            </a:r>
            <a:r>
              <a:rPr lang="en-US" sz="1800" dirty="0">
                <a:solidFill>
                  <a:schemeClr val="tx1"/>
                </a:solidFill>
                <a:latin typeface="Calibri"/>
                <a:cs typeface="Calibri"/>
              </a:rPr>
              <a:t>to-Peer</a:t>
            </a:r>
            <a:r>
              <a:rPr lang="en-US" sz="1800" spc="40" dirty="0">
                <a:solidFill>
                  <a:schemeClr val="tx1"/>
                </a:solidFill>
                <a:latin typeface="Calibri"/>
                <a:cs typeface="Calibri"/>
              </a:rPr>
              <a:t> </a:t>
            </a:r>
            <a:r>
              <a:rPr lang="en-US" sz="1800" dirty="0">
                <a:solidFill>
                  <a:schemeClr val="tx1"/>
                </a:solidFill>
                <a:latin typeface="Calibri"/>
                <a:cs typeface="Calibri"/>
              </a:rPr>
              <a:t>trainings</a:t>
            </a:r>
            <a:r>
              <a:rPr lang="en-US" sz="1800" spc="-165" dirty="0">
                <a:solidFill>
                  <a:schemeClr val="tx1"/>
                </a:solidFill>
                <a:latin typeface="Calibri"/>
                <a:cs typeface="Calibri"/>
              </a:rPr>
              <a:t> </a:t>
            </a:r>
            <a:r>
              <a:rPr lang="en-US" sz="1800" dirty="0">
                <a:solidFill>
                  <a:schemeClr val="tx1"/>
                </a:solidFill>
                <a:latin typeface="Calibri"/>
                <a:cs typeface="Calibri"/>
              </a:rPr>
              <a:t>with</a:t>
            </a:r>
            <a:r>
              <a:rPr lang="en-US" sz="1800" spc="20" dirty="0">
                <a:solidFill>
                  <a:schemeClr val="tx1"/>
                </a:solidFill>
                <a:latin typeface="Calibri"/>
                <a:cs typeface="Calibri"/>
              </a:rPr>
              <a:t> </a:t>
            </a:r>
            <a:r>
              <a:rPr lang="en-US" sz="1800" spc="-10" dirty="0">
                <a:solidFill>
                  <a:schemeClr val="tx1"/>
                </a:solidFill>
                <a:latin typeface="Calibri"/>
                <a:cs typeface="Calibri"/>
              </a:rPr>
              <a:t>organizations </a:t>
            </a:r>
            <a:r>
              <a:rPr lang="en-US" sz="1800" dirty="0">
                <a:solidFill>
                  <a:schemeClr val="tx1"/>
                </a:solidFill>
                <a:latin typeface="Calibri"/>
                <a:cs typeface="Calibri"/>
              </a:rPr>
              <a:t>that</a:t>
            </a:r>
            <a:r>
              <a:rPr lang="en-US" sz="1800" spc="-35" dirty="0">
                <a:solidFill>
                  <a:schemeClr val="tx1"/>
                </a:solidFill>
                <a:latin typeface="Calibri"/>
                <a:cs typeface="Calibri"/>
              </a:rPr>
              <a:t> </a:t>
            </a:r>
            <a:r>
              <a:rPr lang="en-US" sz="1800" dirty="0">
                <a:solidFill>
                  <a:schemeClr val="tx1"/>
                </a:solidFill>
                <a:latin typeface="Calibri"/>
                <a:cs typeface="Calibri"/>
              </a:rPr>
              <a:t>have</a:t>
            </a:r>
            <a:r>
              <a:rPr lang="en-US" sz="1800" spc="-125" dirty="0">
                <a:solidFill>
                  <a:schemeClr val="tx1"/>
                </a:solidFill>
                <a:latin typeface="Calibri"/>
                <a:cs typeface="Calibri"/>
              </a:rPr>
              <a:t> </a:t>
            </a:r>
            <a:r>
              <a:rPr lang="en-US" sz="1800" dirty="0">
                <a:solidFill>
                  <a:schemeClr val="tx1"/>
                </a:solidFill>
                <a:latin typeface="Calibri"/>
                <a:cs typeface="Calibri"/>
              </a:rPr>
              <a:t>superb</a:t>
            </a:r>
            <a:r>
              <a:rPr lang="en-US" sz="1800" spc="5" dirty="0">
                <a:solidFill>
                  <a:schemeClr val="tx1"/>
                </a:solidFill>
                <a:latin typeface="Calibri"/>
                <a:cs typeface="Calibri"/>
              </a:rPr>
              <a:t> </a:t>
            </a:r>
            <a:r>
              <a:rPr lang="en-US" sz="1800" spc="-10" dirty="0">
                <a:solidFill>
                  <a:schemeClr val="tx1"/>
                </a:solidFill>
                <a:latin typeface="Calibri"/>
                <a:cs typeface="Calibri"/>
              </a:rPr>
              <a:t>reporting</a:t>
            </a:r>
            <a:endParaRPr lang="en-US" sz="1800" dirty="0">
              <a:solidFill>
                <a:schemeClr val="tx1"/>
              </a:solidFill>
              <a:latin typeface="Calibri"/>
              <a:cs typeface="Calibri"/>
            </a:endParaRPr>
          </a:p>
          <a:p>
            <a:pPr marL="813435" lvl="1" indent="-342900">
              <a:lnSpc>
                <a:spcPct val="100000"/>
              </a:lnSpc>
              <a:spcBef>
                <a:spcPts val="1165"/>
              </a:spcBef>
              <a:buClr>
                <a:schemeClr val="accent2"/>
              </a:buClr>
              <a:buFont typeface="Wingdings" panose="05000000000000000000" pitchFamily="2" charset="2"/>
              <a:buChar char="§"/>
              <a:tabLst>
                <a:tab pos="703580" algn="l"/>
                <a:tab pos="704215" algn="l"/>
              </a:tabLst>
            </a:pPr>
            <a:r>
              <a:rPr lang="en-US" sz="1800" dirty="0">
                <a:solidFill>
                  <a:schemeClr val="tx1"/>
                </a:solidFill>
                <a:latin typeface="Calibri"/>
                <a:cs typeface="Calibri"/>
              </a:rPr>
              <a:t>One-on-One</a:t>
            </a:r>
            <a:r>
              <a:rPr lang="en-US" sz="1800" spc="-35" dirty="0">
                <a:solidFill>
                  <a:schemeClr val="tx1"/>
                </a:solidFill>
                <a:latin typeface="Calibri"/>
                <a:cs typeface="Calibri"/>
              </a:rPr>
              <a:t> </a:t>
            </a:r>
            <a:r>
              <a:rPr lang="en-US" sz="1800" spc="-10" dirty="0">
                <a:solidFill>
                  <a:schemeClr val="tx1"/>
                </a:solidFill>
                <a:latin typeface="Calibri"/>
                <a:cs typeface="Calibri"/>
              </a:rPr>
              <a:t>trainings</a:t>
            </a:r>
          </a:p>
          <a:p>
            <a:pPr marL="355600" indent="-342900">
              <a:lnSpc>
                <a:spcPct val="100000"/>
              </a:lnSpc>
              <a:spcBef>
                <a:spcPts val="885"/>
              </a:spcBef>
              <a:buClr>
                <a:srgbClr val="1576A9"/>
              </a:buClr>
              <a:buFont typeface="+mj-lt"/>
              <a:buAutoNum type="arabicPeriod"/>
              <a:tabLst>
                <a:tab pos="215900" algn="l"/>
              </a:tabLst>
            </a:pPr>
            <a:r>
              <a:rPr lang="en-US" sz="1800" b="1" dirty="0">
                <a:solidFill>
                  <a:schemeClr val="accent3">
                    <a:lumMod val="50000"/>
                  </a:schemeClr>
                </a:solidFill>
                <a:latin typeface="Calibri"/>
                <a:cs typeface="Calibri"/>
              </a:rPr>
              <a:t>Desk</a:t>
            </a:r>
            <a:r>
              <a:rPr lang="en-US" sz="1800" b="1" spc="-100" dirty="0">
                <a:solidFill>
                  <a:schemeClr val="accent3">
                    <a:lumMod val="50000"/>
                  </a:schemeClr>
                </a:solidFill>
                <a:latin typeface="Calibri"/>
                <a:cs typeface="Calibri"/>
              </a:rPr>
              <a:t> </a:t>
            </a:r>
            <a:r>
              <a:rPr lang="en-US" sz="1800" b="1" dirty="0">
                <a:solidFill>
                  <a:schemeClr val="accent3">
                    <a:lumMod val="50000"/>
                  </a:schemeClr>
                </a:solidFill>
                <a:latin typeface="Calibri"/>
                <a:cs typeface="Calibri"/>
              </a:rPr>
              <a:t>Guides</a:t>
            </a:r>
            <a:r>
              <a:rPr lang="en-US" sz="1800" b="1" spc="-20" dirty="0">
                <a:solidFill>
                  <a:schemeClr val="accent3">
                    <a:lumMod val="50000"/>
                  </a:schemeClr>
                </a:solidFill>
                <a:latin typeface="Calibri"/>
                <a:cs typeface="Calibri"/>
              </a:rPr>
              <a:t> </a:t>
            </a:r>
            <a:r>
              <a:rPr lang="en-US" sz="1800" b="1" dirty="0">
                <a:solidFill>
                  <a:schemeClr val="accent3">
                    <a:lumMod val="50000"/>
                  </a:schemeClr>
                </a:solidFill>
                <a:latin typeface="Calibri"/>
                <a:cs typeface="Calibri"/>
              </a:rPr>
              <a:t>and</a:t>
            </a:r>
            <a:r>
              <a:rPr lang="en-US" sz="1800" b="1" spc="15" dirty="0">
                <a:solidFill>
                  <a:schemeClr val="accent3">
                    <a:lumMod val="50000"/>
                  </a:schemeClr>
                </a:solidFill>
                <a:latin typeface="Calibri"/>
                <a:cs typeface="Calibri"/>
              </a:rPr>
              <a:t> </a:t>
            </a:r>
            <a:r>
              <a:rPr lang="en-US" sz="1800" b="1" spc="-20" dirty="0">
                <a:solidFill>
                  <a:schemeClr val="accent3">
                    <a:lumMod val="50000"/>
                  </a:schemeClr>
                </a:solidFill>
                <a:latin typeface="Calibri"/>
                <a:cs typeface="Calibri"/>
              </a:rPr>
              <a:t>Technical</a:t>
            </a:r>
            <a:r>
              <a:rPr lang="en-US" sz="1800" b="1" spc="105" dirty="0">
                <a:solidFill>
                  <a:schemeClr val="accent3">
                    <a:lumMod val="50000"/>
                  </a:schemeClr>
                </a:solidFill>
                <a:latin typeface="Calibri"/>
                <a:cs typeface="Calibri"/>
              </a:rPr>
              <a:t> </a:t>
            </a:r>
            <a:r>
              <a:rPr lang="en-US" sz="1800" b="1" spc="-10" dirty="0">
                <a:solidFill>
                  <a:schemeClr val="accent3">
                    <a:lumMod val="50000"/>
                  </a:schemeClr>
                </a:solidFill>
                <a:latin typeface="Calibri"/>
                <a:cs typeface="Calibri"/>
              </a:rPr>
              <a:t>Support</a:t>
            </a:r>
            <a:endParaRPr lang="en-US" sz="1800" dirty="0">
              <a:solidFill>
                <a:schemeClr val="accent3">
                  <a:lumMod val="50000"/>
                </a:schemeClr>
              </a:solidFill>
              <a:latin typeface="Calibri"/>
              <a:cs typeface="Calibri"/>
            </a:endParaRPr>
          </a:p>
          <a:p>
            <a:pPr marL="813435" marR="5080" lvl="1" indent="-342900">
              <a:lnSpc>
                <a:spcPts val="2000"/>
              </a:lnSpc>
              <a:spcBef>
                <a:spcPts val="965"/>
              </a:spcBef>
              <a:buClr>
                <a:schemeClr val="accent2"/>
              </a:buClr>
              <a:buFont typeface="Wingdings" panose="05000000000000000000" pitchFamily="2" charset="2"/>
              <a:buChar char="§"/>
              <a:tabLst>
                <a:tab pos="703580" algn="l"/>
                <a:tab pos="704215" algn="l"/>
              </a:tabLst>
            </a:pPr>
            <a:r>
              <a:rPr lang="en-US" sz="1800" dirty="0">
                <a:solidFill>
                  <a:schemeClr val="tx1"/>
                </a:solidFill>
                <a:latin typeface="Calibri"/>
                <a:cs typeface="Calibri"/>
              </a:rPr>
              <a:t>CSG</a:t>
            </a:r>
            <a:r>
              <a:rPr lang="en-US" sz="1800" spc="-105" dirty="0">
                <a:solidFill>
                  <a:schemeClr val="tx1"/>
                </a:solidFill>
                <a:latin typeface="Calibri"/>
                <a:cs typeface="Calibri"/>
              </a:rPr>
              <a:t> </a:t>
            </a:r>
            <a:r>
              <a:rPr lang="en-US" sz="1800" spc="-20" dirty="0">
                <a:solidFill>
                  <a:schemeClr val="tx1"/>
                </a:solidFill>
                <a:latin typeface="Calibri"/>
                <a:cs typeface="Calibri"/>
              </a:rPr>
              <a:t>will</a:t>
            </a:r>
            <a:r>
              <a:rPr lang="en-US" sz="1800" spc="-80" dirty="0">
                <a:solidFill>
                  <a:schemeClr val="tx1"/>
                </a:solidFill>
                <a:latin typeface="Calibri"/>
                <a:cs typeface="Calibri"/>
              </a:rPr>
              <a:t> </a:t>
            </a:r>
            <a:r>
              <a:rPr lang="en-US" sz="1800" spc="-20" dirty="0">
                <a:solidFill>
                  <a:schemeClr val="tx1"/>
                </a:solidFill>
                <a:latin typeface="Calibri"/>
                <a:cs typeface="Calibri"/>
              </a:rPr>
              <a:t>work</a:t>
            </a:r>
            <a:r>
              <a:rPr lang="en-US" sz="1800" spc="-85" dirty="0">
                <a:solidFill>
                  <a:schemeClr val="tx1"/>
                </a:solidFill>
                <a:latin typeface="Calibri"/>
                <a:cs typeface="Calibri"/>
              </a:rPr>
              <a:t> </a:t>
            </a:r>
            <a:r>
              <a:rPr lang="en-US" sz="1800" spc="-10" dirty="0">
                <a:solidFill>
                  <a:schemeClr val="tx1"/>
                </a:solidFill>
                <a:latin typeface="Calibri"/>
                <a:cs typeface="Calibri"/>
              </a:rPr>
              <a:t>with</a:t>
            </a:r>
            <a:r>
              <a:rPr lang="en-US" sz="1800" spc="-55" dirty="0">
                <a:solidFill>
                  <a:schemeClr val="tx1"/>
                </a:solidFill>
                <a:latin typeface="Calibri"/>
                <a:cs typeface="Calibri"/>
              </a:rPr>
              <a:t> </a:t>
            </a:r>
            <a:r>
              <a:rPr lang="en-US" sz="1800" spc="-10" dirty="0">
                <a:solidFill>
                  <a:schemeClr val="tx1"/>
                </a:solidFill>
                <a:latin typeface="Calibri"/>
                <a:cs typeface="Calibri"/>
              </a:rPr>
              <a:t>you</a:t>
            </a:r>
            <a:r>
              <a:rPr lang="en-US" sz="1800" spc="-60" dirty="0">
                <a:solidFill>
                  <a:schemeClr val="tx1"/>
                </a:solidFill>
                <a:latin typeface="Calibri"/>
                <a:cs typeface="Calibri"/>
              </a:rPr>
              <a:t> </a:t>
            </a:r>
            <a:r>
              <a:rPr lang="en-US" sz="1800" dirty="0">
                <a:solidFill>
                  <a:schemeClr val="tx1"/>
                </a:solidFill>
                <a:latin typeface="Calibri"/>
                <a:cs typeface="Calibri"/>
              </a:rPr>
              <a:t>to</a:t>
            </a:r>
            <a:r>
              <a:rPr lang="en-US" sz="1800" spc="-110" dirty="0">
                <a:solidFill>
                  <a:schemeClr val="tx1"/>
                </a:solidFill>
                <a:latin typeface="Calibri"/>
                <a:cs typeface="Calibri"/>
              </a:rPr>
              <a:t> </a:t>
            </a:r>
            <a:r>
              <a:rPr lang="en-US" sz="1800" spc="-20" dirty="0">
                <a:solidFill>
                  <a:schemeClr val="tx1"/>
                </a:solidFill>
                <a:latin typeface="Calibri"/>
                <a:cs typeface="Calibri"/>
              </a:rPr>
              <a:t>identify</a:t>
            </a:r>
            <a:r>
              <a:rPr lang="en-US" sz="1800" spc="-85" dirty="0">
                <a:solidFill>
                  <a:schemeClr val="tx1"/>
                </a:solidFill>
                <a:latin typeface="Calibri"/>
                <a:cs typeface="Calibri"/>
              </a:rPr>
              <a:t> </a:t>
            </a:r>
            <a:r>
              <a:rPr lang="en-US" sz="1800" spc="-10" dirty="0">
                <a:solidFill>
                  <a:schemeClr val="tx1"/>
                </a:solidFill>
                <a:latin typeface="Calibri"/>
                <a:cs typeface="Calibri"/>
              </a:rPr>
              <a:t>your</a:t>
            </a:r>
            <a:r>
              <a:rPr lang="en-US" sz="1800" spc="-50" dirty="0">
                <a:solidFill>
                  <a:schemeClr val="tx1"/>
                </a:solidFill>
                <a:latin typeface="Calibri"/>
                <a:cs typeface="Calibri"/>
              </a:rPr>
              <a:t> </a:t>
            </a:r>
            <a:r>
              <a:rPr lang="en-US" sz="1800" spc="-10" dirty="0">
                <a:solidFill>
                  <a:schemeClr val="tx1"/>
                </a:solidFill>
                <a:latin typeface="Calibri"/>
                <a:cs typeface="Calibri"/>
              </a:rPr>
              <a:t>needs </a:t>
            </a:r>
            <a:r>
              <a:rPr lang="en-US" sz="1800" dirty="0">
                <a:solidFill>
                  <a:schemeClr val="tx1"/>
                </a:solidFill>
                <a:latin typeface="Calibri"/>
                <a:cs typeface="Calibri"/>
              </a:rPr>
              <a:t>and</a:t>
            </a:r>
            <a:r>
              <a:rPr lang="en-US" sz="1800" spc="-60" dirty="0">
                <a:solidFill>
                  <a:schemeClr val="tx1"/>
                </a:solidFill>
                <a:latin typeface="Calibri"/>
                <a:cs typeface="Calibri"/>
              </a:rPr>
              <a:t> </a:t>
            </a:r>
            <a:r>
              <a:rPr lang="en-US" sz="1800" spc="-30" dirty="0">
                <a:solidFill>
                  <a:schemeClr val="tx1"/>
                </a:solidFill>
                <a:latin typeface="Calibri"/>
                <a:cs typeface="Calibri"/>
              </a:rPr>
              <a:t>develop</a:t>
            </a:r>
            <a:r>
              <a:rPr lang="en-US" sz="1800" spc="-50" dirty="0">
                <a:solidFill>
                  <a:schemeClr val="tx1"/>
                </a:solidFill>
                <a:latin typeface="Calibri"/>
                <a:cs typeface="Calibri"/>
              </a:rPr>
              <a:t> </a:t>
            </a:r>
            <a:r>
              <a:rPr lang="en-US" sz="1800" dirty="0">
                <a:solidFill>
                  <a:schemeClr val="tx1"/>
                </a:solidFill>
                <a:latin typeface="Calibri"/>
                <a:cs typeface="Calibri"/>
              </a:rPr>
              <a:t>the</a:t>
            </a:r>
            <a:r>
              <a:rPr lang="en-US" sz="1800" spc="-70" dirty="0">
                <a:solidFill>
                  <a:schemeClr val="tx1"/>
                </a:solidFill>
                <a:latin typeface="Calibri"/>
                <a:cs typeface="Calibri"/>
              </a:rPr>
              <a:t> </a:t>
            </a:r>
            <a:r>
              <a:rPr lang="en-US" sz="1800" spc="-30" dirty="0">
                <a:solidFill>
                  <a:schemeClr val="tx1"/>
                </a:solidFill>
                <a:latin typeface="Calibri"/>
                <a:cs typeface="Calibri"/>
              </a:rPr>
              <a:t>relative</a:t>
            </a:r>
            <a:r>
              <a:rPr lang="en-US" sz="1800" spc="-135" dirty="0">
                <a:solidFill>
                  <a:schemeClr val="tx1"/>
                </a:solidFill>
                <a:latin typeface="Calibri"/>
                <a:cs typeface="Calibri"/>
              </a:rPr>
              <a:t> </a:t>
            </a:r>
            <a:r>
              <a:rPr lang="en-US" sz="1800" spc="-10" dirty="0">
                <a:solidFill>
                  <a:schemeClr val="tx1"/>
                </a:solidFill>
                <a:latin typeface="Calibri"/>
                <a:cs typeface="Calibri"/>
              </a:rPr>
              <a:t>guides</a:t>
            </a:r>
            <a:r>
              <a:rPr lang="en-US" sz="1800" spc="-40" dirty="0">
                <a:solidFill>
                  <a:schemeClr val="tx1"/>
                </a:solidFill>
                <a:latin typeface="Calibri"/>
                <a:cs typeface="Calibri"/>
              </a:rPr>
              <a:t> </a:t>
            </a:r>
            <a:r>
              <a:rPr lang="en-US" sz="1800" dirty="0">
                <a:solidFill>
                  <a:schemeClr val="tx1"/>
                </a:solidFill>
                <a:latin typeface="Calibri"/>
                <a:cs typeface="Calibri"/>
              </a:rPr>
              <a:t>and</a:t>
            </a:r>
            <a:r>
              <a:rPr lang="en-US" sz="1800" spc="-45" dirty="0">
                <a:solidFill>
                  <a:schemeClr val="tx1"/>
                </a:solidFill>
                <a:latin typeface="Calibri"/>
                <a:cs typeface="Calibri"/>
              </a:rPr>
              <a:t> </a:t>
            </a:r>
            <a:r>
              <a:rPr lang="en-US" sz="1800" spc="-10" dirty="0">
                <a:solidFill>
                  <a:schemeClr val="tx1"/>
                </a:solidFill>
                <a:latin typeface="Calibri"/>
                <a:cs typeface="Calibri"/>
              </a:rPr>
              <a:t>support</a:t>
            </a:r>
          </a:p>
          <a:p>
            <a:pPr marL="355600" indent="-342900">
              <a:lnSpc>
                <a:spcPct val="100000"/>
              </a:lnSpc>
              <a:spcBef>
                <a:spcPts val="650"/>
              </a:spcBef>
              <a:buClr>
                <a:srgbClr val="1576A9"/>
              </a:buClr>
              <a:buFont typeface="+mj-lt"/>
              <a:buAutoNum type="arabicPeriod"/>
              <a:tabLst>
                <a:tab pos="215900" algn="l"/>
              </a:tabLst>
            </a:pPr>
            <a:r>
              <a:rPr lang="en-US" sz="1800" b="1" dirty="0">
                <a:solidFill>
                  <a:schemeClr val="accent3">
                    <a:lumMod val="50000"/>
                  </a:schemeClr>
                </a:solidFill>
                <a:latin typeface="Calibri"/>
                <a:cs typeface="Calibri"/>
              </a:rPr>
              <a:t>Data</a:t>
            </a:r>
            <a:r>
              <a:rPr lang="en-US" sz="1800" b="1" spc="-114" dirty="0">
                <a:solidFill>
                  <a:schemeClr val="accent3">
                    <a:lumMod val="50000"/>
                  </a:schemeClr>
                </a:solidFill>
                <a:latin typeface="Calibri"/>
                <a:cs typeface="Calibri"/>
              </a:rPr>
              <a:t> </a:t>
            </a:r>
            <a:r>
              <a:rPr lang="en-US" sz="1800" b="1" dirty="0">
                <a:solidFill>
                  <a:schemeClr val="accent3">
                    <a:lumMod val="50000"/>
                  </a:schemeClr>
                </a:solidFill>
                <a:latin typeface="Calibri"/>
                <a:cs typeface="Calibri"/>
              </a:rPr>
              <a:t>mapping</a:t>
            </a:r>
            <a:r>
              <a:rPr lang="en-US" sz="1800" b="1" spc="85" dirty="0">
                <a:solidFill>
                  <a:schemeClr val="accent3">
                    <a:lumMod val="50000"/>
                  </a:schemeClr>
                </a:solidFill>
                <a:latin typeface="Calibri"/>
                <a:cs typeface="Calibri"/>
              </a:rPr>
              <a:t> </a:t>
            </a:r>
            <a:r>
              <a:rPr lang="en-US" sz="1800" b="1" dirty="0">
                <a:solidFill>
                  <a:schemeClr val="accent3">
                    <a:lumMod val="50000"/>
                  </a:schemeClr>
                </a:solidFill>
                <a:latin typeface="Calibri"/>
                <a:cs typeface="Calibri"/>
              </a:rPr>
              <a:t>and </a:t>
            </a:r>
            <a:r>
              <a:rPr lang="en-US" sz="1800" b="1" spc="-10" dirty="0">
                <a:solidFill>
                  <a:schemeClr val="accent3">
                    <a:lumMod val="50000"/>
                  </a:schemeClr>
                </a:solidFill>
                <a:latin typeface="Calibri"/>
                <a:cs typeface="Calibri"/>
              </a:rPr>
              <a:t>migration</a:t>
            </a:r>
            <a:endParaRPr lang="en-US" sz="1800" dirty="0">
              <a:solidFill>
                <a:schemeClr val="accent3">
                  <a:lumMod val="50000"/>
                </a:schemeClr>
              </a:solidFill>
              <a:latin typeface="Calibri"/>
              <a:cs typeface="Calibri"/>
            </a:endParaRPr>
          </a:p>
          <a:p>
            <a:pPr marL="813435" marR="68580" lvl="1" indent="-342900">
              <a:lnSpc>
                <a:spcPts val="2080"/>
              </a:lnSpc>
              <a:spcBef>
                <a:spcPts val="819"/>
              </a:spcBef>
              <a:buClr>
                <a:schemeClr val="accent2"/>
              </a:buClr>
              <a:buFont typeface="Wingdings" panose="05000000000000000000" pitchFamily="2" charset="2"/>
              <a:buChar char="§"/>
              <a:tabLst>
                <a:tab pos="703580" algn="l"/>
                <a:tab pos="704215" algn="l"/>
              </a:tabLst>
            </a:pPr>
            <a:r>
              <a:rPr lang="en-US" sz="1800" dirty="0">
                <a:solidFill>
                  <a:schemeClr val="tx1"/>
                </a:solidFill>
                <a:latin typeface="Calibri"/>
                <a:cs typeface="Calibri"/>
              </a:rPr>
              <a:t>If </a:t>
            </a:r>
            <a:r>
              <a:rPr lang="en-US" sz="1800" spc="-35" dirty="0">
                <a:solidFill>
                  <a:schemeClr val="tx1"/>
                </a:solidFill>
                <a:latin typeface="Calibri"/>
                <a:cs typeface="Calibri"/>
              </a:rPr>
              <a:t>you</a:t>
            </a:r>
            <a:r>
              <a:rPr lang="en-US" sz="1800" spc="-85" dirty="0">
                <a:solidFill>
                  <a:schemeClr val="tx1"/>
                </a:solidFill>
                <a:latin typeface="Calibri"/>
                <a:cs typeface="Calibri"/>
              </a:rPr>
              <a:t> </a:t>
            </a:r>
            <a:r>
              <a:rPr lang="en-US" sz="1800" spc="-20" dirty="0">
                <a:solidFill>
                  <a:schemeClr val="tx1"/>
                </a:solidFill>
                <a:latin typeface="Calibri"/>
                <a:cs typeface="Calibri"/>
              </a:rPr>
              <a:t>have</a:t>
            </a:r>
            <a:r>
              <a:rPr lang="en-US" sz="1800" spc="-30" dirty="0">
                <a:solidFill>
                  <a:schemeClr val="tx1"/>
                </a:solidFill>
                <a:latin typeface="Calibri"/>
                <a:cs typeface="Calibri"/>
              </a:rPr>
              <a:t> </a:t>
            </a:r>
            <a:r>
              <a:rPr lang="en-US" sz="1800" spc="-25" dirty="0">
                <a:solidFill>
                  <a:schemeClr val="tx1"/>
                </a:solidFill>
                <a:latin typeface="Calibri"/>
                <a:cs typeface="Calibri"/>
              </a:rPr>
              <a:t>existing</a:t>
            </a:r>
            <a:r>
              <a:rPr lang="en-US" sz="1800" spc="-65" dirty="0">
                <a:solidFill>
                  <a:schemeClr val="tx1"/>
                </a:solidFill>
                <a:latin typeface="Calibri"/>
                <a:cs typeface="Calibri"/>
              </a:rPr>
              <a:t> </a:t>
            </a:r>
            <a:r>
              <a:rPr lang="en-US" sz="1800" spc="-30" dirty="0">
                <a:solidFill>
                  <a:schemeClr val="tx1"/>
                </a:solidFill>
                <a:latin typeface="Calibri"/>
                <a:cs typeface="Calibri"/>
              </a:rPr>
              <a:t>systems,</a:t>
            </a:r>
            <a:r>
              <a:rPr lang="en-US" sz="1800" spc="-145" dirty="0">
                <a:solidFill>
                  <a:schemeClr val="tx1"/>
                </a:solidFill>
                <a:latin typeface="Calibri"/>
                <a:cs typeface="Calibri"/>
              </a:rPr>
              <a:t> </a:t>
            </a:r>
            <a:r>
              <a:rPr lang="en-US" sz="1800" spc="-10" dirty="0">
                <a:solidFill>
                  <a:schemeClr val="tx1"/>
                </a:solidFill>
                <a:latin typeface="Calibri"/>
                <a:cs typeface="Calibri"/>
              </a:rPr>
              <a:t>CSG</a:t>
            </a:r>
            <a:r>
              <a:rPr lang="en-US" sz="1800" spc="-125" dirty="0">
                <a:solidFill>
                  <a:schemeClr val="tx1"/>
                </a:solidFill>
                <a:latin typeface="Calibri"/>
                <a:cs typeface="Calibri"/>
              </a:rPr>
              <a:t> </a:t>
            </a:r>
            <a:r>
              <a:rPr lang="en-US" sz="1800" spc="-10" dirty="0">
                <a:solidFill>
                  <a:schemeClr val="tx1"/>
                </a:solidFill>
                <a:latin typeface="Calibri"/>
                <a:cs typeface="Calibri"/>
              </a:rPr>
              <a:t>can</a:t>
            </a:r>
            <a:r>
              <a:rPr lang="en-US" sz="1800" spc="-85" dirty="0">
                <a:solidFill>
                  <a:schemeClr val="tx1"/>
                </a:solidFill>
                <a:latin typeface="Calibri"/>
                <a:cs typeface="Calibri"/>
              </a:rPr>
              <a:t> </a:t>
            </a:r>
            <a:r>
              <a:rPr lang="en-US" sz="1800" spc="-20" dirty="0">
                <a:solidFill>
                  <a:schemeClr val="tx1"/>
                </a:solidFill>
                <a:latin typeface="Calibri"/>
                <a:cs typeface="Calibri"/>
              </a:rPr>
              <a:t>work </a:t>
            </a:r>
            <a:r>
              <a:rPr lang="en-US" sz="1800" spc="-10" dirty="0">
                <a:solidFill>
                  <a:schemeClr val="tx1"/>
                </a:solidFill>
                <a:latin typeface="Calibri"/>
                <a:cs typeface="Calibri"/>
              </a:rPr>
              <a:t>with</a:t>
            </a:r>
            <a:r>
              <a:rPr lang="en-US" sz="1800" spc="-95" dirty="0">
                <a:solidFill>
                  <a:schemeClr val="tx1"/>
                </a:solidFill>
                <a:latin typeface="Calibri"/>
                <a:cs typeface="Calibri"/>
              </a:rPr>
              <a:t> </a:t>
            </a:r>
            <a:r>
              <a:rPr lang="en-US" sz="1800" spc="-10" dirty="0">
                <a:solidFill>
                  <a:schemeClr val="tx1"/>
                </a:solidFill>
                <a:latin typeface="Calibri"/>
                <a:cs typeface="Calibri"/>
              </a:rPr>
              <a:t>you</a:t>
            </a:r>
            <a:r>
              <a:rPr lang="en-US" sz="1800" spc="-50" dirty="0">
                <a:solidFill>
                  <a:schemeClr val="tx1"/>
                </a:solidFill>
                <a:latin typeface="Calibri"/>
                <a:cs typeface="Calibri"/>
              </a:rPr>
              <a:t> </a:t>
            </a:r>
            <a:r>
              <a:rPr lang="en-US" sz="1800" dirty="0">
                <a:solidFill>
                  <a:schemeClr val="tx1"/>
                </a:solidFill>
                <a:latin typeface="Calibri"/>
                <a:cs typeface="Calibri"/>
              </a:rPr>
              <a:t>to</a:t>
            </a:r>
            <a:r>
              <a:rPr lang="en-US" sz="1800" spc="-110" dirty="0">
                <a:solidFill>
                  <a:schemeClr val="tx1"/>
                </a:solidFill>
                <a:latin typeface="Calibri"/>
                <a:cs typeface="Calibri"/>
              </a:rPr>
              <a:t> </a:t>
            </a:r>
            <a:r>
              <a:rPr lang="en-US" sz="1800" dirty="0">
                <a:solidFill>
                  <a:schemeClr val="tx1"/>
                </a:solidFill>
                <a:latin typeface="Calibri"/>
                <a:cs typeface="Calibri"/>
              </a:rPr>
              <a:t>map</a:t>
            </a:r>
            <a:r>
              <a:rPr lang="en-US" sz="1800" spc="-45" dirty="0">
                <a:solidFill>
                  <a:schemeClr val="tx1"/>
                </a:solidFill>
                <a:latin typeface="Calibri"/>
                <a:cs typeface="Calibri"/>
              </a:rPr>
              <a:t> </a:t>
            </a:r>
            <a:r>
              <a:rPr lang="en-US" sz="1800" spc="-10" dirty="0">
                <a:solidFill>
                  <a:schemeClr val="tx1"/>
                </a:solidFill>
                <a:latin typeface="Calibri"/>
                <a:cs typeface="Calibri"/>
              </a:rPr>
              <a:t>the</a:t>
            </a:r>
            <a:r>
              <a:rPr lang="en-US" sz="1800" spc="-135" dirty="0">
                <a:solidFill>
                  <a:schemeClr val="tx1"/>
                </a:solidFill>
                <a:latin typeface="Calibri"/>
                <a:cs typeface="Calibri"/>
              </a:rPr>
              <a:t> </a:t>
            </a:r>
            <a:r>
              <a:rPr lang="en-US" sz="1800" spc="-10" dirty="0">
                <a:solidFill>
                  <a:schemeClr val="tx1"/>
                </a:solidFill>
                <a:latin typeface="Calibri"/>
                <a:cs typeface="Calibri"/>
              </a:rPr>
              <a:t>data</a:t>
            </a:r>
            <a:r>
              <a:rPr lang="en-US" sz="1800" spc="-105" dirty="0">
                <a:solidFill>
                  <a:schemeClr val="tx1"/>
                </a:solidFill>
                <a:latin typeface="Calibri"/>
                <a:cs typeface="Calibri"/>
              </a:rPr>
              <a:t> </a:t>
            </a:r>
            <a:r>
              <a:rPr lang="en-US" sz="1800" spc="-20" dirty="0">
                <a:solidFill>
                  <a:schemeClr val="tx1"/>
                </a:solidFill>
                <a:latin typeface="Calibri"/>
                <a:cs typeface="Calibri"/>
              </a:rPr>
              <a:t>fields</a:t>
            </a:r>
            <a:r>
              <a:rPr lang="en-US" sz="1800" spc="-40" dirty="0">
                <a:solidFill>
                  <a:schemeClr val="tx1"/>
                </a:solidFill>
                <a:latin typeface="Calibri"/>
                <a:cs typeface="Calibri"/>
              </a:rPr>
              <a:t> </a:t>
            </a:r>
            <a:r>
              <a:rPr lang="en-US" sz="1800" spc="-20" dirty="0">
                <a:solidFill>
                  <a:schemeClr val="tx1"/>
                </a:solidFill>
                <a:latin typeface="Calibri"/>
                <a:cs typeface="Calibri"/>
              </a:rPr>
              <a:t>and/or</a:t>
            </a:r>
            <a:r>
              <a:rPr lang="en-US" sz="1800" spc="-100" dirty="0">
                <a:solidFill>
                  <a:schemeClr val="tx1"/>
                </a:solidFill>
                <a:latin typeface="Calibri"/>
                <a:cs typeface="Calibri"/>
              </a:rPr>
              <a:t> </a:t>
            </a:r>
            <a:r>
              <a:rPr lang="en-US" sz="1800" spc="-10" dirty="0">
                <a:solidFill>
                  <a:schemeClr val="tx1"/>
                </a:solidFill>
                <a:latin typeface="Calibri"/>
                <a:cs typeface="Calibri"/>
              </a:rPr>
              <a:t>assist with</a:t>
            </a:r>
            <a:r>
              <a:rPr lang="en-US" sz="1800" spc="-60" dirty="0">
                <a:solidFill>
                  <a:schemeClr val="tx1"/>
                </a:solidFill>
                <a:latin typeface="Calibri"/>
                <a:cs typeface="Calibri"/>
              </a:rPr>
              <a:t> </a:t>
            </a:r>
            <a:r>
              <a:rPr lang="en-US" sz="1800" spc="-25" dirty="0">
                <a:solidFill>
                  <a:schemeClr val="tx1"/>
                </a:solidFill>
                <a:latin typeface="Calibri"/>
                <a:cs typeface="Calibri"/>
              </a:rPr>
              <a:t>migration</a:t>
            </a:r>
            <a:r>
              <a:rPr lang="en-US" sz="1800" spc="-190" dirty="0">
                <a:solidFill>
                  <a:schemeClr val="tx1"/>
                </a:solidFill>
                <a:latin typeface="Calibri"/>
                <a:cs typeface="Calibri"/>
              </a:rPr>
              <a:t> </a:t>
            </a:r>
            <a:r>
              <a:rPr lang="en-US" sz="1800" dirty="0">
                <a:solidFill>
                  <a:schemeClr val="tx1"/>
                </a:solidFill>
                <a:latin typeface="Calibri"/>
                <a:cs typeface="Calibri"/>
              </a:rPr>
              <a:t>to</a:t>
            </a:r>
            <a:r>
              <a:rPr lang="en-US" sz="1800" spc="-110" dirty="0">
                <a:solidFill>
                  <a:schemeClr val="tx1"/>
                </a:solidFill>
                <a:latin typeface="Calibri"/>
                <a:cs typeface="Calibri"/>
              </a:rPr>
              <a:t> </a:t>
            </a:r>
            <a:r>
              <a:rPr lang="en-US" sz="1800" dirty="0">
                <a:solidFill>
                  <a:schemeClr val="tx1"/>
                </a:solidFill>
                <a:latin typeface="Calibri"/>
                <a:cs typeface="Calibri"/>
              </a:rPr>
              <a:t>new</a:t>
            </a:r>
            <a:r>
              <a:rPr lang="en-US" sz="1800" spc="10" dirty="0">
                <a:solidFill>
                  <a:schemeClr val="tx1"/>
                </a:solidFill>
                <a:latin typeface="Calibri"/>
                <a:cs typeface="Calibri"/>
              </a:rPr>
              <a:t> </a:t>
            </a:r>
            <a:r>
              <a:rPr lang="en-US" sz="1800" spc="-10" dirty="0">
                <a:solidFill>
                  <a:schemeClr val="tx1"/>
                </a:solidFill>
                <a:latin typeface="Calibri"/>
                <a:cs typeface="Calibri"/>
              </a:rPr>
              <a:t>systems</a:t>
            </a:r>
            <a:endParaRPr lang="en-US" sz="1800" dirty="0">
              <a:solidFill>
                <a:schemeClr val="tx1"/>
              </a:solidFill>
              <a:latin typeface="Calibri"/>
              <a:cs typeface="Calibri"/>
            </a:endParaRPr>
          </a:p>
          <a:p>
            <a:pPr marL="703580" marR="5080" lvl="1" indent="-233045">
              <a:lnSpc>
                <a:spcPts val="2000"/>
              </a:lnSpc>
              <a:spcBef>
                <a:spcPts val="965"/>
              </a:spcBef>
              <a:buClr>
                <a:srgbClr val="E18486"/>
              </a:buClr>
              <a:buFont typeface="Arial"/>
              <a:buChar char="•"/>
              <a:tabLst>
                <a:tab pos="703580" algn="l"/>
                <a:tab pos="704215" algn="l"/>
              </a:tabLst>
            </a:pPr>
            <a:endParaRPr lang="en-US" sz="1850" dirty="0">
              <a:latin typeface="Calibri"/>
              <a:cs typeface="Calibri"/>
            </a:endParaRPr>
          </a:p>
          <a:p>
            <a:pPr marL="703580" lvl="1" indent="-233045">
              <a:lnSpc>
                <a:spcPct val="100000"/>
              </a:lnSpc>
              <a:spcBef>
                <a:spcPts val="1165"/>
              </a:spcBef>
              <a:buClr>
                <a:srgbClr val="EBACAE"/>
              </a:buClr>
              <a:buFont typeface="Arial"/>
              <a:buChar char="•"/>
              <a:tabLst>
                <a:tab pos="703580" algn="l"/>
                <a:tab pos="704215" algn="l"/>
              </a:tabLst>
            </a:pPr>
            <a:endParaRPr lang="en-US" sz="1900" dirty="0">
              <a:latin typeface="Calibri"/>
              <a:cs typeface="Calibri"/>
            </a:endParaRPr>
          </a:p>
          <a:p>
            <a:pPr marL="443865" lvl="1" indent="-310515"/>
            <a:endParaRPr lang="en-US" sz="1600" dirty="0"/>
          </a:p>
        </p:txBody>
      </p:sp>
      <p:sp>
        <p:nvSpPr>
          <p:cNvPr id="3" name="Content Placeholder 2">
            <a:extLst>
              <a:ext uri="{FF2B5EF4-FFF2-40B4-BE49-F238E27FC236}">
                <a16:creationId xmlns:a16="http://schemas.microsoft.com/office/drawing/2014/main" id="{824DE75C-7059-CFDE-5D75-B33C9C927E28}"/>
              </a:ext>
            </a:extLst>
          </p:cNvPr>
          <p:cNvSpPr>
            <a:spLocks noGrp="1"/>
          </p:cNvSpPr>
          <p:nvPr>
            <p:ph idx="13"/>
          </p:nvPr>
        </p:nvSpPr>
        <p:spPr>
          <a:xfrm>
            <a:off x="4997102" y="122674"/>
            <a:ext cx="6550185" cy="977885"/>
          </a:xfrm>
          <a:solidFill>
            <a:schemeClr val="accent2"/>
          </a:solidFill>
        </p:spPr>
        <p:txBody>
          <a:bodyPr vert="horz" lIns="91440" tIns="45720" rIns="91440" bIns="45720" rtlCol="0" anchor="t">
            <a:noAutofit/>
          </a:bodyPr>
          <a:lstStyle/>
          <a:p>
            <a:pPr algn="ctr"/>
            <a:r>
              <a:rPr lang="en-US" sz="2000" b="1" dirty="0">
                <a:solidFill>
                  <a:schemeClr val="bg1"/>
                </a:solidFill>
                <a:latin typeface="Arial"/>
                <a:cs typeface="Arial"/>
                <a:hlinkClick r:id="rId3">
                  <a:extLst>
                    <a:ext uri="{A12FA001-AC4F-418D-AE19-62706E023703}">
                      <ahyp:hlinkClr xmlns:ahyp="http://schemas.microsoft.com/office/drawing/2018/hyperlinkcolor" val="tx"/>
                    </a:ext>
                  </a:extLst>
                </a:hlinkClick>
              </a:rPr>
              <a:t>Data and Performance and Best Practices Center</a:t>
            </a:r>
            <a:endParaRPr lang="en-US" sz="2000" b="1" dirty="0">
              <a:solidFill>
                <a:schemeClr val="bg1"/>
              </a:solidFill>
              <a:latin typeface="Arial"/>
              <a:cs typeface="Arial"/>
            </a:endParaRPr>
          </a:p>
          <a:p>
            <a:pPr algn="ctr"/>
            <a:r>
              <a:rPr lang="en-US" sz="2000" b="1" dirty="0">
                <a:solidFill>
                  <a:schemeClr val="bg1"/>
                </a:solidFill>
                <a:latin typeface="Arial"/>
                <a:cs typeface="Arial"/>
              </a:rPr>
              <a:t>The Council for State Governments (CSG)</a:t>
            </a:r>
          </a:p>
        </p:txBody>
      </p:sp>
      <p:sp>
        <p:nvSpPr>
          <p:cNvPr id="2" name="Slide Number Placeholder 1">
            <a:extLst>
              <a:ext uri="{FF2B5EF4-FFF2-40B4-BE49-F238E27FC236}">
                <a16:creationId xmlns:a16="http://schemas.microsoft.com/office/drawing/2014/main" id="{E9BFB6AD-59B1-9468-7545-C18B21A98EDB}"/>
              </a:ext>
            </a:extLst>
          </p:cNvPr>
          <p:cNvSpPr>
            <a:spLocks noGrp="1"/>
          </p:cNvSpPr>
          <p:nvPr>
            <p:ph type="sldNum" sz="quarter" idx="4"/>
          </p:nvPr>
        </p:nvSpPr>
        <p:spPr/>
        <p:txBody>
          <a:bodyPr/>
          <a:lstStyle/>
          <a:p>
            <a:pPr marL="0" marR="0" lvl="0" indent="0" algn="r" defTabSz="913607" rtl="0" eaLnBrk="0" fontAlgn="base" latinLnBrk="0" hangingPunct="0">
              <a:lnSpc>
                <a:spcPct val="100000"/>
              </a:lnSpc>
              <a:spcBef>
                <a:spcPct val="0"/>
              </a:spcBef>
              <a:spcAft>
                <a:spcPct val="0"/>
              </a:spcAft>
              <a:buClrTx/>
              <a:buSzTx/>
              <a:buFontTx/>
              <a:buNone/>
              <a:tabLst/>
              <a:defRPr/>
            </a:pPr>
            <a:fld id="{D61AABEC-672F-4B68-B914-690DA978312C}" type="slidenum">
              <a:rPr kumimoji="0" lang="en-US" sz="9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pPr marL="0" marR="0" lvl="0" indent="0" algn="r" defTabSz="913607" rtl="0" eaLnBrk="0" fontAlgn="base" latinLnBrk="0" hangingPunct="0">
                <a:lnSpc>
                  <a:spcPct val="100000"/>
                </a:lnSpc>
                <a:spcBef>
                  <a:spcPct val="0"/>
                </a:spcBef>
                <a:spcAft>
                  <a:spcPct val="0"/>
                </a:spcAft>
                <a:buClrTx/>
                <a:buSzTx/>
                <a:buFontTx/>
                <a:buNone/>
                <a:tabLst/>
                <a:defRPr/>
              </a:pPr>
              <a:t>45</a:t>
            </a:fld>
            <a:r>
              <a:rPr kumimoji="0" lang="en-US" sz="9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p:txBody>
      </p:sp>
      <p:pic>
        <p:nvPicPr>
          <p:cNvPr id="4098" name="Picture 2" descr="Asset Management Strategies for Improving Portfolio Performance | RealPage  Blog | RealPage Blog">
            <a:extLst>
              <a:ext uri="{FF2B5EF4-FFF2-40B4-BE49-F238E27FC236}">
                <a16:creationId xmlns:a16="http://schemas.microsoft.com/office/drawing/2014/main" id="{0858243C-3613-EB02-FB8B-F0A0D55045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396" r="26318"/>
          <a:stretch/>
        </p:blipFill>
        <p:spPr bwMode="auto">
          <a:xfrm>
            <a:off x="-477838" y="0"/>
            <a:ext cx="517615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269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7986278-CB56-F0AE-A5BF-E96D9689AF85}"/>
              </a:ext>
            </a:extLst>
          </p:cNvPr>
          <p:cNvSpPr>
            <a:spLocks noGrp="1"/>
          </p:cNvSpPr>
          <p:nvPr>
            <p:ph idx="12"/>
          </p:nvPr>
        </p:nvSpPr>
        <p:spPr>
          <a:xfrm>
            <a:off x="5050916" y="871343"/>
            <a:ext cx="6527807" cy="5526662"/>
          </a:xfrm>
        </p:spPr>
        <p:txBody>
          <a:bodyPr vert="horz" lIns="91440" tIns="45720" rIns="91440" bIns="45720" rtlCol="0" anchor="t">
            <a:noAutofit/>
          </a:bodyPr>
          <a:lstStyle/>
          <a:p>
            <a:pPr marL="114300" algn="ctr">
              <a:lnSpc>
                <a:spcPct val="110000"/>
              </a:lnSpc>
            </a:pPr>
            <a:r>
              <a:rPr lang="en-US" sz="2800" dirty="0">
                <a:solidFill>
                  <a:schemeClr val="tx1"/>
                </a:solidFill>
                <a:latin typeface="Calibri"/>
                <a:cs typeface="Arial"/>
              </a:rPr>
              <a:t>The Council for State Governments (CSG) provides 1:1 Technical Assistance to apprenticeship grantee with:</a:t>
            </a:r>
            <a:endParaRPr lang="en-US" sz="2800" dirty="0">
              <a:solidFill>
                <a:schemeClr val="tx1"/>
              </a:solidFill>
              <a:latin typeface="Calibri"/>
            </a:endParaRPr>
          </a:p>
          <a:p>
            <a:pPr marL="1371600" lvl="2" indent="-457200">
              <a:lnSpc>
                <a:spcPct val="110000"/>
              </a:lnSpc>
              <a:buClr>
                <a:schemeClr val="accent2"/>
              </a:buClr>
              <a:buFont typeface="Wingdings" panose="05000000000000000000" pitchFamily="2" charset="2"/>
              <a:buChar char="§"/>
            </a:pPr>
            <a:r>
              <a:rPr lang="en-US" sz="2800" dirty="0">
                <a:solidFill>
                  <a:schemeClr val="tx1"/>
                </a:solidFill>
                <a:latin typeface="Calibri"/>
                <a:cs typeface="Arial"/>
              </a:rPr>
              <a:t>Creating data files </a:t>
            </a:r>
          </a:p>
          <a:p>
            <a:pPr marL="1371600" lvl="2" indent="-457200">
              <a:lnSpc>
                <a:spcPct val="110000"/>
              </a:lnSpc>
              <a:buClr>
                <a:schemeClr val="accent2"/>
              </a:buClr>
              <a:buFont typeface="Wingdings" panose="05000000000000000000" pitchFamily="2" charset="2"/>
              <a:buChar char="§"/>
            </a:pPr>
            <a:r>
              <a:rPr lang="en-US" sz="2800" dirty="0">
                <a:solidFill>
                  <a:schemeClr val="tx1"/>
                </a:solidFill>
                <a:latin typeface="Calibri"/>
                <a:cs typeface="Arial"/>
              </a:rPr>
              <a:t>Uploading data files </a:t>
            </a:r>
          </a:p>
          <a:p>
            <a:pPr marL="1371600" lvl="2" indent="-457200">
              <a:lnSpc>
                <a:spcPct val="110000"/>
              </a:lnSpc>
              <a:buClr>
                <a:schemeClr val="accent2"/>
              </a:buClr>
              <a:buFont typeface="Wingdings" panose="05000000000000000000" pitchFamily="2" charset="2"/>
              <a:buChar char="§"/>
            </a:pPr>
            <a:r>
              <a:rPr lang="en-US" sz="2800" dirty="0">
                <a:solidFill>
                  <a:schemeClr val="tx1"/>
                </a:solidFill>
                <a:latin typeface="Calibri"/>
                <a:cs typeface="Arial"/>
              </a:rPr>
              <a:t>Troubleshooting data files </a:t>
            </a:r>
          </a:p>
          <a:p>
            <a:pPr marL="114300" algn="ctr">
              <a:lnSpc>
                <a:spcPct val="110000"/>
              </a:lnSpc>
            </a:pPr>
            <a:r>
              <a:rPr lang="en-US" sz="3200" b="1" dirty="0">
                <a:latin typeface="Calibri"/>
                <a:cs typeface="Arial"/>
                <a:hlinkClick r:id="rId3"/>
              </a:rPr>
              <a:t>Contact CSG – Apprenticeship Data Alignment and Performance Technical Assistance Center (csg.org)</a:t>
            </a:r>
            <a:endParaRPr lang="en-US" sz="3200" b="1" dirty="0">
              <a:solidFill>
                <a:schemeClr val="tx1"/>
              </a:solidFill>
              <a:latin typeface="Calibri"/>
            </a:endParaRPr>
          </a:p>
        </p:txBody>
      </p:sp>
      <p:sp>
        <p:nvSpPr>
          <p:cNvPr id="14" name="Slide Number Placeholder 5">
            <a:extLst>
              <a:ext uri="{FF2B5EF4-FFF2-40B4-BE49-F238E27FC236}">
                <a16:creationId xmlns:a16="http://schemas.microsoft.com/office/drawing/2014/main" id="{98EBC1D6-2878-29C1-ECC8-4879B11928E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46</a:t>
            </a:fld>
            <a:r>
              <a:rPr lang="en-US"/>
              <a:t> </a:t>
            </a:r>
          </a:p>
        </p:txBody>
      </p:sp>
      <p:sp>
        <p:nvSpPr>
          <p:cNvPr id="13" name="Title 2">
            <a:extLst>
              <a:ext uri="{FF2B5EF4-FFF2-40B4-BE49-F238E27FC236}">
                <a16:creationId xmlns:a16="http://schemas.microsoft.com/office/drawing/2014/main" id="{7B1234DC-4175-A1AE-8B62-67A4EB11749F}"/>
              </a:ext>
            </a:extLst>
          </p:cNvPr>
          <p:cNvSpPr>
            <a:spLocks noGrp="1"/>
          </p:cNvSpPr>
          <p:nvPr>
            <p:ph type="title"/>
          </p:nvPr>
        </p:nvSpPr>
        <p:spPr>
          <a:xfrm>
            <a:off x="5767090" y="154140"/>
            <a:ext cx="5099922" cy="507831"/>
          </a:xfrm>
          <a:solidFill>
            <a:schemeClr val="accent2"/>
          </a:solidFill>
        </p:spPr>
        <p:txBody>
          <a:bodyPr wrap="none"/>
          <a:lstStyle/>
          <a:p>
            <a:pPr algn="ctr"/>
            <a:r>
              <a:rPr lang="en-US" sz="3000" b="1" dirty="0">
                <a:solidFill>
                  <a:schemeClr val="bg1"/>
                </a:solidFill>
                <a:latin typeface="Arial"/>
                <a:cs typeface="Arial"/>
              </a:rPr>
              <a:t>CSG Technical Assistance </a:t>
            </a:r>
            <a:endParaRPr lang="en-US" sz="3000" b="1" dirty="0">
              <a:solidFill>
                <a:schemeClr val="bg1"/>
              </a:solidFill>
            </a:endParaRPr>
          </a:p>
        </p:txBody>
      </p:sp>
      <p:pic>
        <p:nvPicPr>
          <p:cNvPr id="3074" name="Picture 2" descr="7 Tips For Making Every One-On-One Meeting Count">
            <a:extLst>
              <a:ext uri="{FF2B5EF4-FFF2-40B4-BE49-F238E27FC236}">
                <a16:creationId xmlns:a16="http://schemas.microsoft.com/office/drawing/2014/main" id="{05CF0DF1-9365-8DA9-13B0-BEA2DDAD76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228" r="37768"/>
          <a:stretch/>
        </p:blipFill>
        <p:spPr bwMode="auto">
          <a:xfrm>
            <a:off x="0" y="0"/>
            <a:ext cx="503958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4493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Apprenticeship">
      <a:dk1>
        <a:srgbClr val="000000"/>
      </a:dk1>
      <a:lt1>
        <a:srgbClr val="FFFFFF"/>
      </a:lt1>
      <a:dk2>
        <a:srgbClr val="5E5E5E"/>
      </a:dk2>
      <a:lt2>
        <a:srgbClr val="D5D5D5"/>
      </a:lt2>
      <a:accent1>
        <a:srgbClr val="016375"/>
      </a:accent1>
      <a:accent2>
        <a:srgbClr val="FA5333"/>
      </a:accent2>
      <a:accent3>
        <a:srgbClr val="89CDDD"/>
      </a:accent3>
      <a:accent4>
        <a:srgbClr val="FEB42A"/>
      </a:accent4>
      <a:accent5>
        <a:srgbClr val="405363"/>
      </a:accent5>
      <a:accent6>
        <a:srgbClr val="E8E8E8"/>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85000"/>
            <a:lumOff val="15000"/>
          </a:schemeClr>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none" rtlCol="0">
        <a:spAutoFit/>
      </a:bodyPr>
      <a:lstStyle>
        <a:defPPr algn="l">
          <a:lnSpc>
            <a:spcPct val="120000"/>
          </a:lnSpc>
          <a:defRPr sz="1400" dirty="0" smtClean="0">
            <a:solidFill>
              <a:schemeClr val="tx1">
                <a:lumMod val="65000"/>
                <a:lumOff val="35000"/>
              </a:schemeClr>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3d9ea61-c044-4080-a8a6-a79ccb1fca21">
      <UserInfo>
        <DisplayName>Douglas, Natasha R - ETA CTR</DisplayName>
        <AccountId>74</AccountId>
        <AccountType/>
      </UserInfo>
      <UserInfo>
        <DisplayName>Lewis, Shelia F - ETA</DisplayName>
        <AccountId>26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091FA234D3D1478086B34254C46C60" ma:contentTypeVersion="10" ma:contentTypeDescription="Create a new document." ma:contentTypeScope="" ma:versionID="276365afb9aa0063c23287cfc46919b6">
  <xsd:schema xmlns:xsd="http://www.w3.org/2001/XMLSchema" xmlns:xs="http://www.w3.org/2001/XMLSchema" xmlns:p="http://schemas.microsoft.com/office/2006/metadata/properties" xmlns:ns2="d3d35b80-b011-46a4-bf4b-8fee648aa311" xmlns:ns3="23d9ea61-c044-4080-a8a6-a79ccb1fca21" targetNamespace="http://schemas.microsoft.com/office/2006/metadata/properties" ma:root="true" ma:fieldsID="093329bafbbc86f39a2e4f48658d87bd" ns2:_="" ns3:_="">
    <xsd:import namespace="d3d35b80-b011-46a4-bf4b-8fee648aa311"/>
    <xsd:import namespace="23d9ea61-c044-4080-a8a6-a79ccb1fca2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d35b80-b011-46a4-bf4b-8fee648aa3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d9ea61-c044-4080-a8a6-a79ccb1fca2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78993E-91DD-4B2C-A706-8D016D7F7B73}">
  <ds:schemaRefs>
    <ds:schemaRef ds:uri="http://purl.org/dc/elements/1.1/"/>
    <ds:schemaRef ds:uri="http://schemas.openxmlformats.org/package/2006/metadata/core-properties"/>
    <ds:schemaRef ds:uri="23d9ea61-c044-4080-a8a6-a79ccb1fca21"/>
    <ds:schemaRef ds:uri="http://schemas.microsoft.com/office/2006/metadata/properties"/>
    <ds:schemaRef ds:uri="d3d35b80-b011-46a4-bf4b-8fee648aa311"/>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8E61B6C1-F9F0-4541-81E0-41E39A6349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d35b80-b011-46a4-bf4b-8fee648aa311"/>
    <ds:schemaRef ds:uri="23d9ea61-c044-4080-a8a6-a79ccb1fca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26505E-7181-4DD0-A48C-DDB03212E9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19540</TotalTime>
  <Words>4506</Words>
  <Application>Microsoft Office PowerPoint</Application>
  <PresentationFormat>Custom</PresentationFormat>
  <Paragraphs>526</Paragraphs>
  <Slides>46</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Calibri Light</vt:lpstr>
      <vt:lpstr>Lato Light</vt:lpstr>
      <vt:lpstr>Wingdings</vt:lpstr>
      <vt:lpstr>Default Theme</vt:lpstr>
      <vt:lpstr>PowerPoint Presentation</vt:lpstr>
      <vt:lpstr>Agenda</vt:lpstr>
      <vt:lpstr>PowerPoint Presentation</vt:lpstr>
      <vt:lpstr>About Office Hours… </vt:lpstr>
      <vt:lpstr>Announcements: New Logical Values (as of 7.31.2023) (2)</vt:lpstr>
      <vt:lpstr>Announcements: Logic Values and Revised Specs (as of 11.30.2023) (3)</vt:lpstr>
      <vt:lpstr>Announcements: Proposed Aggregation Rules (4)</vt:lpstr>
      <vt:lpstr>Announcements: Proposed Aggregation Rules (5)</vt:lpstr>
      <vt:lpstr> Announcements: WIPS Newsletter (6)</vt:lpstr>
      <vt:lpstr> Announcements: WIPS Newsletter (6)</vt:lpstr>
      <vt:lpstr>Announcements: Grant Solutions Apprenticeship Grant Numbers (7)</vt:lpstr>
      <vt:lpstr>Announcements: Grant Solutions Apprenticeship Grant Numbers (8)</vt:lpstr>
      <vt:lpstr>Announcements:  Participant Social Security Numbers (9) </vt:lpstr>
      <vt:lpstr> Announcements: General (10)</vt:lpstr>
      <vt:lpstr>Reminders: WIPS/AI Demographic Portal Designation Form (1)</vt:lpstr>
      <vt:lpstr>Reminders: Notes on the AI Demographic Portal (2) </vt:lpstr>
      <vt:lpstr>Reminders: Obtaining WIPS Access (3)</vt:lpstr>
      <vt:lpstr>Reminders (4)</vt:lpstr>
      <vt:lpstr>Reminders: Data Elements Used for Pre-Apprentices (5) </vt:lpstr>
      <vt:lpstr>Reminders: Data Elements Used for Pre-Apprentices (6) </vt:lpstr>
      <vt:lpstr>Upcoming Events</vt:lpstr>
      <vt:lpstr>PowerPoint Presentation</vt:lpstr>
      <vt:lpstr>APPENDICES</vt:lpstr>
      <vt:lpstr>APPENDIX - 1</vt:lpstr>
      <vt:lpstr>APPENDIX 1:  WIPS TIPS (1)</vt:lpstr>
      <vt:lpstr> Converting Participant Records into a .csv File </vt:lpstr>
      <vt:lpstr>APPENDIX - 2</vt:lpstr>
      <vt:lpstr>Q / A </vt:lpstr>
      <vt:lpstr>Q / A </vt:lpstr>
      <vt:lpstr>Q / A </vt:lpstr>
      <vt:lpstr>Q / A </vt:lpstr>
      <vt:lpstr>Q / A </vt:lpstr>
      <vt:lpstr>Q / A </vt:lpstr>
      <vt:lpstr>Q / A </vt:lpstr>
      <vt:lpstr>Q / A </vt:lpstr>
      <vt:lpstr>PowerPoint Presentation</vt:lpstr>
      <vt:lpstr>Q / A </vt:lpstr>
      <vt:lpstr>Q / A </vt:lpstr>
      <vt:lpstr>Q / A </vt:lpstr>
      <vt:lpstr>Q / A </vt:lpstr>
      <vt:lpstr>Q / A </vt:lpstr>
      <vt:lpstr>Q / A </vt:lpstr>
      <vt:lpstr>APPENDIX - 3</vt:lpstr>
      <vt:lpstr>Performance Reporting Resources </vt:lpstr>
      <vt:lpstr>PowerPoint Presentation</vt:lpstr>
      <vt:lpstr>CSG Technical Assistance </vt:lpstr>
    </vt:vector>
  </TitlesOfParts>
  <Manager/>
  <Company>Louis Twelve Design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Verzus PowerPoint Template</dc:title>
  <dc:subject/>
  <dc:creator>Louis Twelve</dc:creator>
  <cp:keywords/>
  <dc:description/>
  <cp:lastModifiedBy>Lewis, Shelia F - ETA</cp:lastModifiedBy>
  <cp:revision>1</cp:revision>
  <dcterms:created xsi:type="dcterms:W3CDTF">2014-11-12T21:47:38Z</dcterms:created>
  <dcterms:modified xsi:type="dcterms:W3CDTF">2024-03-11T21:31:44Z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0x010100A6091FA234D3D1478086B34254C46C60</vt:lpwstr>
  </property>
</Properties>
</file>