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1.xml" ContentType="application/vnd.openxmlformats-officedocument.presentationml.tags+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2.xml" ContentType="application/vnd.openxmlformats-officedocument.presentationml.tags+xml"/>
  <Override PartName="/ppt/notesSlides/notesSlide21.xml" ContentType="application/vnd.openxmlformats-officedocument.presentationml.notesSlide+xml"/>
  <Override PartName="/ppt/tags/tag13.xml" ContentType="application/vnd.openxmlformats-officedocument.presentationml.tags+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4.xml" ContentType="application/vnd.openxmlformats-officedocument.presentationml.tags+xml"/>
  <Override PartName="/ppt/notesSlides/notesSlide23.xml" ContentType="application/vnd.openxmlformats-officedocument.presentationml.notesSlide+xml"/>
  <Override PartName="/ppt/tags/tag15.xml" ContentType="application/vnd.openxmlformats-officedocument.presentationml.tags+xml"/>
  <Override PartName="/ppt/notesSlides/notesSlide24.xml" ContentType="application/vnd.openxmlformats-officedocument.presentationml.notesSlide+xml"/>
  <Override PartName="/ppt/tags/tag16.xml" ContentType="application/vnd.openxmlformats-officedocument.presentationml.tags+xml"/>
  <Override PartName="/ppt/notesSlides/notesSlide25.xml" ContentType="application/vnd.openxmlformats-officedocument.presentationml.notesSlide+xml"/>
  <Override PartName="/ppt/tags/tag17.xml" ContentType="application/vnd.openxmlformats-officedocument.presentationml.tags+xml"/>
  <Override PartName="/ppt/notesSlides/notesSlide26.xml" ContentType="application/vnd.openxmlformats-officedocument.presentationml.notesSlide+xml"/>
  <Override PartName="/ppt/tags/tag18.xml" ContentType="application/vnd.openxmlformats-officedocument.presentationml.tags+xml"/>
  <Override PartName="/ppt/notesSlides/notesSlide27.xml" ContentType="application/vnd.openxmlformats-officedocument.presentationml.notesSlide+xml"/>
  <Override PartName="/ppt/tags/tag19.xml" ContentType="application/vnd.openxmlformats-officedocument.presentationml.tags+xml"/>
  <Override PartName="/ppt/notesSlides/notesSlide28.xml" ContentType="application/vnd.openxmlformats-officedocument.presentationml.notesSlide+xml"/>
  <Override PartName="/ppt/tags/tag20.xml" ContentType="application/vnd.openxmlformats-officedocument.presentationml.tags+xml"/>
  <Override PartName="/ppt/notesSlides/notesSlide29.xml" ContentType="application/vnd.openxmlformats-officedocument.presentationml.notesSlide+xml"/>
  <Override PartName="/ppt/tags/tag21.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835" r:id="rId5"/>
    <p:sldMasterId id="2147483849" r:id="rId6"/>
  </p:sldMasterIdLst>
  <p:notesMasterIdLst>
    <p:notesMasterId r:id="rId64"/>
  </p:notesMasterIdLst>
  <p:handoutMasterIdLst>
    <p:handoutMasterId r:id="rId65"/>
  </p:handoutMasterIdLst>
  <p:sldIdLst>
    <p:sldId id="1185" r:id="rId7"/>
    <p:sldId id="2508" r:id="rId8"/>
    <p:sldId id="2583" r:id="rId9"/>
    <p:sldId id="2563" r:id="rId10"/>
    <p:sldId id="2579" r:id="rId11"/>
    <p:sldId id="2581" r:id="rId12"/>
    <p:sldId id="329" r:id="rId13"/>
    <p:sldId id="2585" r:id="rId14"/>
    <p:sldId id="2554" r:id="rId15"/>
    <p:sldId id="2580" r:id="rId16"/>
    <p:sldId id="2545" r:id="rId17"/>
    <p:sldId id="2586" r:id="rId18"/>
    <p:sldId id="321" r:id="rId19"/>
    <p:sldId id="336" r:id="rId20"/>
    <p:sldId id="346" r:id="rId21"/>
    <p:sldId id="338" r:id="rId22"/>
    <p:sldId id="2560" r:id="rId23"/>
    <p:sldId id="312" r:id="rId24"/>
    <p:sldId id="2584" r:id="rId25"/>
    <p:sldId id="2570" r:id="rId26"/>
    <p:sldId id="304" r:id="rId27"/>
    <p:sldId id="2564" r:id="rId28"/>
    <p:sldId id="323" r:id="rId29"/>
    <p:sldId id="2569" r:id="rId30"/>
    <p:sldId id="305" r:id="rId31"/>
    <p:sldId id="302" r:id="rId32"/>
    <p:sldId id="2567" r:id="rId33"/>
    <p:sldId id="2568" r:id="rId34"/>
    <p:sldId id="2571" r:id="rId35"/>
    <p:sldId id="2572" r:id="rId36"/>
    <p:sldId id="2573" r:id="rId37"/>
    <p:sldId id="2574" r:id="rId38"/>
    <p:sldId id="2575" r:id="rId39"/>
    <p:sldId id="2576" r:id="rId40"/>
    <p:sldId id="2577" r:id="rId41"/>
    <p:sldId id="2565" r:id="rId42"/>
    <p:sldId id="408" r:id="rId43"/>
    <p:sldId id="2566" r:id="rId44"/>
    <p:sldId id="410" r:id="rId45"/>
    <p:sldId id="411" r:id="rId46"/>
    <p:sldId id="412" r:id="rId47"/>
    <p:sldId id="413" r:id="rId48"/>
    <p:sldId id="364" r:id="rId49"/>
    <p:sldId id="368" r:id="rId50"/>
    <p:sldId id="2562" r:id="rId51"/>
    <p:sldId id="2578" r:id="rId52"/>
    <p:sldId id="2551" r:id="rId53"/>
    <p:sldId id="2587" r:id="rId54"/>
    <p:sldId id="2588" r:id="rId55"/>
    <p:sldId id="2589" r:id="rId56"/>
    <p:sldId id="2590" r:id="rId57"/>
    <p:sldId id="2591" r:id="rId58"/>
    <p:sldId id="2592" r:id="rId59"/>
    <p:sldId id="2593" r:id="rId60"/>
    <p:sldId id="2594" r:id="rId61"/>
    <p:sldId id="2559" r:id="rId62"/>
    <p:sldId id="2552" r:id="rId63"/>
  </p:sldIdLst>
  <p:sldSz cx="10972800" cy="6858000"/>
  <p:notesSz cx="6858000" cy="9144000"/>
  <p:custDataLst>
    <p:tags r:id="rId66"/>
  </p:custDataLst>
  <p:defaultTextStyle>
    <a:defPPr>
      <a:defRPr lang="en-US"/>
    </a:defPPr>
    <a:lvl1pPr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189"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377"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566"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754"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5943" algn="l" defTabSz="914377" rtl="0" eaLnBrk="1" latinLnBrk="0" hangingPunct="1">
      <a:defRPr kern="1200">
        <a:solidFill>
          <a:schemeClr val="tx1"/>
        </a:solidFill>
        <a:latin typeface="Calibri" panose="020F0502020204030204" pitchFamily="34" charset="0"/>
        <a:ea typeface="+mn-ea"/>
        <a:cs typeface="+mn-cs"/>
      </a:defRPr>
    </a:lvl6pPr>
    <a:lvl7pPr marL="2743131" algn="l" defTabSz="914377" rtl="0" eaLnBrk="1" latinLnBrk="0" hangingPunct="1">
      <a:defRPr kern="1200">
        <a:solidFill>
          <a:schemeClr val="tx1"/>
        </a:solidFill>
        <a:latin typeface="Calibri" panose="020F0502020204030204" pitchFamily="34" charset="0"/>
        <a:ea typeface="+mn-ea"/>
        <a:cs typeface="+mn-cs"/>
      </a:defRPr>
    </a:lvl7pPr>
    <a:lvl8pPr marL="3200320" algn="l" defTabSz="914377" rtl="0" eaLnBrk="1" latinLnBrk="0" hangingPunct="1">
      <a:defRPr kern="1200">
        <a:solidFill>
          <a:schemeClr val="tx1"/>
        </a:solidFill>
        <a:latin typeface="Calibri" panose="020F0502020204030204" pitchFamily="34" charset="0"/>
        <a:ea typeface="+mn-ea"/>
        <a:cs typeface="+mn-cs"/>
      </a:defRPr>
    </a:lvl8pPr>
    <a:lvl9pPr marL="3657509" algn="l" defTabSz="914377" rtl="0" eaLnBrk="1" latinLnBrk="0" hangingPunct="1">
      <a:defRPr kern="1200">
        <a:solidFill>
          <a:schemeClr val="tx1"/>
        </a:solidFill>
        <a:latin typeface="Calibri" panose="020F0502020204030204" pitchFamily="34" charset="0"/>
        <a:ea typeface="+mn-ea"/>
        <a:cs typeface="+mn-cs"/>
      </a:defRPr>
    </a:lvl9pPr>
  </p:defaultTextStyle>
  <p:extLst>
    <p:ext uri="{521415D9-36F7-43E2-AB2F-B90AF26B5E84}">
      <p14:sectionLst xmlns:p14="http://schemas.microsoft.com/office/powerpoint/2010/main">
        <p14:section name="Default Section" id="{14F9400F-DC4B-42F1-8AE3-70880B38F74F}">
          <p14:sldIdLst>
            <p14:sldId id="1185"/>
            <p14:sldId id="2508"/>
            <p14:sldId id="2583"/>
            <p14:sldId id="2563"/>
            <p14:sldId id="2579"/>
            <p14:sldId id="2581"/>
            <p14:sldId id="329"/>
            <p14:sldId id="2585"/>
            <p14:sldId id="2554"/>
            <p14:sldId id="2580"/>
          </p14:sldIdLst>
        </p14:section>
        <p14:section name="PIRL and Data Reporting Resources" id="{9DB27981-F706-484B-889D-634205CC627A}">
          <p14:sldIdLst/>
        </p14:section>
        <p14:section name="Quarterly Performance Reporting in WIPS" id="{731FAB70-D9B4-4C2E-AF5B-8C69CE8C5C5A}">
          <p14:sldIdLst/>
        </p14:section>
        <p14:section name="WIPS Access" id="{94B5C40D-DE20-4489-B97A-9405911D8DCD}">
          <p14:sldIdLst>
            <p14:sldId id="2545"/>
            <p14:sldId id="2586"/>
          </p14:sldIdLst>
        </p14:section>
        <p14:section name="Data Collection" id="{744A72E8-9AB5-45AC-8427-313D2FCB032B}">
          <p14:sldIdLst>
            <p14:sldId id="321"/>
            <p14:sldId id="336"/>
            <p14:sldId id="346"/>
            <p14:sldId id="338"/>
            <p14:sldId id="2560"/>
            <p14:sldId id="312"/>
            <p14:sldId id="2584"/>
          </p14:sldIdLst>
        </p14:section>
        <p14:section name="Data Preparation" id="{AB4AC58E-ED2D-41F4-B30F-F2C202A32194}">
          <p14:sldIdLst>
            <p14:sldId id="2570"/>
            <p14:sldId id="304"/>
            <p14:sldId id="2564"/>
            <p14:sldId id="323"/>
          </p14:sldIdLst>
        </p14:section>
        <p14:section name="How to upload your QPR and QNR" id="{6712AA54-FF15-4AC8-A507-98F4BE7E814D}">
          <p14:sldIdLst>
            <p14:sldId id="2569"/>
            <p14:sldId id="305"/>
            <p14:sldId id="302"/>
            <p14:sldId id="2567"/>
            <p14:sldId id="2568"/>
            <p14:sldId id="2571"/>
            <p14:sldId id="2572"/>
            <p14:sldId id="2573"/>
            <p14:sldId id="2574"/>
            <p14:sldId id="2575"/>
            <p14:sldId id="2576"/>
            <p14:sldId id="2577"/>
          </p14:sldIdLst>
        </p14:section>
        <p14:section name="Edit Checks" id="{092802AE-C93F-47D8-8515-D69A7253C22B}">
          <p14:sldIdLst>
            <p14:sldId id="2565"/>
            <p14:sldId id="408"/>
            <p14:sldId id="2566"/>
            <p14:sldId id="410"/>
            <p14:sldId id="411"/>
            <p14:sldId id="412"/>
            <p14:sldId id="413"/>
            <p14:sldId id="364"/>
            <p14:sldId id="368"/>
          </p14:sldIdLst>
        </p14:section>
        <p14:section name="System Errors" id="{F5477161-2E13-4C6B-9236-D92ABF763052}">
          <p14:sldIdLst>
            <p14:sldId id="2562"/>
          </p14:sldIdLst>
        </p14:section>
        <p14:section name="Tips and Tricks - Advice from Grantees" id="{91839764-1099-4EA9-BD49-55AF2D2B6208}">
          <p14:sldIdLst>
            <p14:sldId id="2578"/>
          </p14:sldIdLst>
        </p14:section>
        <p14:section name="Q&amp;A and Thank you!" id="{A328E397-E333-4C07-A38F-B2F3E5A8DB6F}">
          <p14:sldIdLst>
            <p14:sldId id="2551"/>
            <p14:sldId id="2587"/>
            <p14:sldId id="2588"/>
            <p14:sldId id="2589"/>
            <p14:sldId id="2590"/>
            <p14:sldId id="2591"/>
            <p14:sldId id="2592"/>
            <p14:sldId id="2593"/>
            <p14:sldId id="2594"/>
            <p14:sldId id="2559"/>
            <p14:sldId id="2552"/>
          </p14:sldIdLst>
        </p14:section>
      </p14:sectionLst>
    </p:ext>
    <p:ext uri="{EFAFB233-063F-42B5-8137-9DF3F51BA10A}">
      <p15:sldGuideLst xmlns:p15="http://schemas.microsoft.com/office/powerpoint/2012/main">
        <p15:guide id="1" orient="horz" pos="984" userDrawn="1">
          <p15:clr>
            <a:srgbClr val="A4A3A4"/>
          </p15:clr>
        </p15:guide>
        <p15:guide id="2" pos="3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yli Oliver" initials="" lastIdx="1" clrIdx="0"/>
  <p:cmAuthor id="2" name="Brad Roller" initials="" lastIdx="2" clrIdx="1"/>
  <p:cmAuthor id="3" name="Susan Duffin" initials="" lastIdx="1" clrIdx="2"/>
  <p:cmAuthor id="4" name="Gaston, Patricia [USA]" initials="GP[" lastIdx="46" clrIdx="3">
    <p:extLst>
      <p:ext uri="{19B8F6BF-5375-455C-9EA6-DF929625EA0E}">
        <p15:presenceInfo xmlns:p15="http://schemas.microsoft.com/office/powerpoint/2012/main" userId="S-1-5-21-1314303383-2379350573-4036118543-217181" providerId="AD"/>
      </p:ext>
    </p:extLst>
  </p:cmAuthor>
  <p:cmAuthor id="5" name="Miesionczek, Matthew [USA]" initials="MM[" lastIdx="12" clrIdx="4">
    <p:extLst>
      <p:ext uri="{19B8F6BF-5375-455C-9EA6-DF929625EA0E}">
        <p15:presenceInfo xmlns:p15="http://schemas.microsoft.com/office/powerpoint/2012/main" userId="S-1-5-21-1314303383-2379350573-4036118543-318394" providerId="AD"/>
      </p:ext>
    </p:extLst>
  </p:cmAuthor>
  <p:cmAuthor id="6" name="Sutton, Christopher [USA]" initials="SC[" lastIdx="35" clrIdx="5">
    <p:extLst>
      <p:ext uri="{19B8F6BF-5375-455C-9EA6-DF929625EA0E}">
        <p15:presenceInfo xmlns:p15="http://schemas.microsoft.com/office/powerpoint/2012/main" userId="S-1-5-21-1314303383-2379350573-4036118543-270070" providerId="AD"/>
      </p:ext>
    </p:extLst>
  </p:cmAuthor>
  <p:cmAuthor id="7" name="Jordan Tomaszewski, Alyson [USA]" initials="JTA[" lastIdx="9" clrIdx="6">
    <p:extLst>
      <p:ext uri="{19B8F6BF-5375-455C-9EA6-DF929625EA0E}">
        <p15:presenceInfo xmlns:p15="http://schemas.microsoft.com/office/powerpoint/2012/main" userId="S-1-5-21-1314303383-2379350573-4036118543-558999" providerId="AD"/>
      </p:ext>
    </p:extLst>
  </p:cmAuthor>
  <p:cmAuthor id="8" name="Sutton, Christopher [USA]" initials="S[" lastIdx="83" clrIdx="7">
    <p:extLst>
      <p:ext uri="{19B8F6BF-5375-455C-9EA6-DF929625EA0E}">
        <p15:presenceInfo xmlns:p15="http://schemas.microsoft.com/office/powerpoint/2012/main" userId="S::537068@bah.com::3fda6a77-0e4e-4e98-b1c9-9076d714157a" providerId="AD"/>
      </p:ext>
    </p:extLst>
  </p:cmAuthor>
  <p:cmAuthor id="9" name="Jordan Tomaszewski, Alyson [USA]" initials="J[" lastIdx="10" clrIdx="8">
    <p:extLst>
      <p:ext uri="{19B8F6BF-5375-455C-9EA6-DF929625EA0E}">
        <p15:presenceInfo xmlns:p15="http://schemas.microsoft.com/office/powerpoint/2012/main" userId="S::584949@bah.com::692d91db-2823-48e8-b368-7907b308a6b7" providerId="AD"/>
      </p:ext>
    </p:extLst>
  </p:cmAuthor>
  <p:cmAuthor id="10" name="Shelly, Jay [USA]" initials="S[" lastIdx="137" clrIdx="9">
    <p:extLst>
      <p:ext uri="{19B8F6BF-5375-455C-9EA6-DF929625EA0E}">
        <p15:presenceInfo xmlns:p15="http://schemas.microsoft.com/office/powerpoint/2012/main" userId="S::606836@bah.com::b626ca4f-baa9-42d1-b543-2fcf0fcad4f2" providerId="AD"/>
      </p:ext>
    </p:extLst>
  </p:cmAuthor>
  <p:cmAuthor id="11" name="Atolagbe, Simisola M - ETA" initials="ASM-E" lastIdx="85" clrIdx="10">
    <p:extLst>
      <p:ext uri="{19B8F6BF-5375-455C-9EA6-DF929625EA0E}">
        <p15:presenceInfo xmlns:p15="http://schemas.microsoft.com/office/powerpoint/2012/main" userId="S-1-5-21-2522062978-2635407418-847139880-42324" providerId="AD"/>
      </p:ext>
    </p:extLst>
  </p:cmAuthor>
  <p:cmAuthor id="12" name="Stephen, Edwige [USA]" initials="SE[" lastIdx="14" clrIdx="11">
    <p:extLst>
      <p:ext uri="{19B8F6BF-5375-455C-9EA6-DF929625EA0E}">
        <p15:presenceInfo xmlns:p15="http://schemas.microsoft.com/office/powerpoint/2012/main" userId="S::511054@bah.com::8780722a-67b3-41ec-b89f-f5d2a7ebd407" providerId="AD"/>
      </p:ext>
    </p:extLst>
  </p:cmAuthor>
  <p:cmAuthor id="13" name="Stephen, Edwige - OASAM OCIO CTR" initials="SE-OOC" lastIdx="2" clrIdx="12">
    <p:extLst>
      <p:ext uri="{19B8F6BF-5375-455C-9EA6-DF929625EA0E}">
        <p15:presenceInfo xmlns:p15="http://schemas.microsoft.com/office/powerpoint/2012/main" userId="S-1-5-21-430767753-2305446740-1188461881-74749" providerId="AD"/>
      </p:ext>
    </p:extLst>
  </p:cmAuthor>
  <p:cmAuthor id="14" name="Lewis, Shelia F - ETA" initials="LSF-E" lastIdx="12" clrIdx="13">
    <p:extLst>
      <p:ext uri="{19B8F6BF-5375-455C-9EA6-DF929625EA0E}">
        <p15:presenceInfo xmlns:p15="http://schemas.microsoft.com/office/powerpoint/2012/main" userId="S-1-5-21-430767753-2305446740-1188461881-72409" providerId="AD"/>
      </p:ext>
    </p:extLst>
  </p:cmAuthor>
  <p:cmAuthor id="15" name="Rosenberg, Evan - ETA" initials="RE" lastIdx="1" clrIdx="14">
    <p:extLst>
      <p:ext uri="{19B8F6BF-5375-455C-9EA6-DF929625EA0E}">
        <p15:presenceInfo xmlns:p15="http://schemas.microsoft.com/office/powerpoint/2012/main" userId="S::rosenberg.evan@dol.gov::b873a16e-e894-415a-acd6-cdbbc8045f80" providerId="AD"/>
      </p:ext>
    </p:extLst>
  </p:cmAuthor>
  <p:cmAuthor id="16" name="Williams, Jessica M - OASAM OCIO CTR" initials="WJMOOC" lastIdx="1" clrIdx="15">
    <p:extLst>
      <p:ext uri="{19B8F6BF-5375-455C-9EA6-DF929625EA0E}">
        <p15:presenceInfo xmlns:p15="http://schemas.microsoft.com/office/powerpoint/2012/main" userId="S::Williams.Jessica.M@dol.gov::90267f8f-e655-4b94-9b1b-b570d9949c4a" providerId="AD"/>
      </p:ext>
    </p:extLst>
  </p:cmAuthor>
  <p:cmAuthor id="17" name="Stephen, Edwige - OASAM OCIO CTR" initials="SEOOC" lastIdx="3" clrIdx="16">
    <p:extLst>
      <p:ext uri="{19B8F6BF-5375-455C-9EA6-DF929625EA0E}">
        <p15:presenceInfo xmlns:p15="http://schemas.microsoft.com/office/powerpoint/2012/main" userId="S::Stephen.Edwige@dol.gov::5c8e62b8-5e09-4536-ae40-82cadb0bb0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7D95"/>
    <a:srgbClr val="CC9900"/>
    <a:srgbClr val="D9D9D9"/>
    <a:srgbClr val="1576A9"/>
    <a:srgbClr val="FFFFFF"/>
    <a:srgbClr val="54B6EA"/>
    <a:srgbClr val="930E0E"/>
    <a:srgbClr val="909090"/>
    <a:srgbClr val="999999"/>
    <a:srgbClr val="8686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52EC3C-8A1A-4B3C-A071-469640C4AB42}" v="5" vWet="7" dt="2022-01-26T16:03:15.205"/>
    <p1510:client id="{A3F18487-EC4D-43DD-9CE6-FAF5D6FD09E8}" v="1867" dt="2022-01-26T18:40:16.7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659" autoAdjust="0"/>
  </p:normalViewPr>
  <p:slideViewPr>
    <p:cSldViewPr snapToGrid="0">
      <p:cViewPr varScale="1">
        <p:scale>
          <a:sx n="102" d="100"/>
          <a:sy n="102" d="100"/>
        </p:scale>
        <p:origin x="1302" y="108"/>
      </p:cViewPr>
      <p:guideLst>
        <p:guide orient="horz" pos="984"/>
        <p:guide pos="3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gs" Target="tags/tag1.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notesMaster" Target="notesMasters/notesMaster1.xml"/><Relationship Id="rId69"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diagrams/_rels/data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5" Type="http://schemas.openxmlformats.org/officeDocument/2006/relationships/image" Target="../media/image34.pn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5" Type="http://schemas.openxmlformats.org/officeDocument/2006/relationships/image" Target="../media/image34.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A220A5-1BCA-4369-8632-B07E21B9513F}" type="doc">
      <dgm:prSet loTypeId="urn:microsoft.com/office/officeart/2005/8/layout/vList3" loCatId="list" qsTypeId="urn:microsoft.com/office/officeart/2005/8/quickstyle/simple5" qsCatId="simple" csTypeId="urn:microsoft.com/office/officeart/2005/8/colors/accent0_2" csCatId="mainScheme" phldr="1"/>
      <dgm:spPr/>
      <dgm:t>
        <a:bodyPr/>
        <a:lstStyle/>
        <a:p>
          <a:endParaRPr lang="en-US"/>
        </a:p>
      </dgm:t>
    </dgm:pt>
    <dgm:pt modelId="{57779D57-783C-44F8-B27A-08CE33FA88DC}">
      <dgm:prSet/>
      <dgm:spPr/>
      <dgm:t>
        <a:bodyPr/>
        <a:lstStyle/>
        <a:p>
          <a:r>
            <a:rPr lang="en-US" dirty="0"/>
            <a:t>Participant-level data for all participants who receive grant-funded services.</a:t>
          </a:r>
        </a:p>
      </dgm:t>
    </dgm:pt>
    <dgm:pt modelId="{4F2E8BA5-9140-401C-936D-C913BBF563E3}" type="parTrans" cxnId="{AB89B703-9F68-4B4A-B82F-E7D965683D86}">
      <dgm:prSet/>
      <dgm:spPr/>
      <dgm:t>
        <a:bodyPr/>
        <a:lstStyle/>
        <a:p>
          <a:endParaRPr lang="en-US"/>
        </a:p>
      </dgm:t>
    </dgm:pt>
    <dgm:pt modelId="{B7604E26-7CBE-49EF-BD89-49917E117234}" type="sibTrans" cxnId="{AB89B703-9F68-4B4A-B82F-E7D965683D86}">
      <dgm:prSet/>
      <dgm:spPr/>
      <dgm:t>
        <a:bodyPr/>
        <a:lstStyle/>
        <a:p>
          <a:endParaRPr lang="en-US"/>
        </a:p>
      </dgm:t>
    </dgm:pt>
    <dgm:pt modelId="{89502897-B2F9-4B9B-A2E1-A011B3794F9C}">
      <dgm:prSet/>
      <dgm:spPr/>
      <dgm:t>
        <a:bodyPr/>
        <a:lstStyle/>
        <a:p>
          <a:r>
            <a:rPr lang="en-US" dirty="0"/>
            <a:t>Training outcomes for all participants.</a:t>
          </a:r>
        </a:p>
      </dgm:t>
    </dgm:pt>
    <dgm:pt modelId="{78103C5A-11B5-422E-A936-B1AD23136D68}" type="parTrans" cxnId="{88D041DA-B683-432D-BC42-3F60C2CE10B6}">
      <dgm:prSet/>
      <dgm:spPr/>
      <dgm:t>
        <a:bodyPr/>
        <a:lstStyle/>
        <a:p>
          <a:endParaRPr lang="en-US"/>
        </a:p>
      </dgm:t>
    </dgm:pt>
    <dgm:pt modelId="{E2AC6D31-1D84-41B5-9116-199E7AB66EF2}" type="sibTrans" cxnId="{88D041DA-B683-432D-BC42-3F60C2CE10B6}">
      <dgm:prSet/>
      <dgm:spPr/>
      <dgm:t>
        <a:bodyPr/>
        <a:lstStyle/>
        <a:p>
          <a:endParaRPr lang="en-US"/>
        </a:p>
      </dgm:t>
    </dgm:pt>
    <dgm:pt modelId="{9719F504-7704-4C46-BC6F-BE7AC17D394C}">
      <dgm:prSet/>
      <dgm:spPr/>
      <dgm:t>
        <a:bodyPr/>
        <a:lstStyle/>
        <a:p>
          <a:r>
            <a:rPr lang="en-US" dirty="0"/>
            <a:t>Performance follow-up and tracking activities during the period of performance.</a:t>
          </a:r>
        </a:p>
      </dgm:t>
    </dgm:pt>
    <dgm:pt modelId="{302BD149-3BD6-4EC8-B628-BCD2DFF48FAB}" type="parTrans" cxnId="{C9180144-D883-4A1C-9D65-18B5DF29112F}">
      <dgm:prSet/>
      <dgm:spPr/>
      <dgm:t>
        <a:bodyPr/>
        <a:lstStyle/>
        <a:p>
          <a:endParaRPr lang="en-US"/>
        </a:p>
      </dgm:t>
    </dgm:pt>
    <dgm:pt modelId="{3A1F97F4-0221-446B-8055-8454C803F0C3}" type="sibTrans" cxnId="{C9180144-D883-4A1C-9D65-18B5DF29112F}">
      <dgm:prSet/>
      <dgm:spPr/>
      <dgm:t>
        <a:bodyPr/>
        <a:lstStyle/>
        <a:p>
          <a:endParaRPr lang="en-US"/>
        </a:p>
      </dgm:t>
    </dgm:pt>
    <dgm:pt modelId="{5C217158-DC55-4EFD-B2FD-AE88E02231BD}" type="pres">
      <dgm:prSet presAssocID="{8CA220A5-1BCA-4369-8632-B07E21B9513F}" presName="linearFlow" presStyleCnt="0">
        <dgm:presLayoutVars>
          <dgm:dir/>
          <dgm:resizeHandles val="exact"/>
        </dgm:presLayoutVars>
      </dgm:prSet>
      <dgm:spPr/>
    </dgm:pt>
    <dgm:pt modelId="{554FCCB3-9D80-4382-AEAE-9BF3E7900416}" type="pres">
      <dgm:prSet presAssocID="{57779D57-783C-44F8-B27A-08CE33FA88DC}" presName="composite" presStyleCnt="0"/>
      <dgm:spPr/>
    </dgm:pt>
    <dgm:pt modelId="{FBF8F52C-4626-4D09-94EF-22CF3C3913FC}" type="pres">
      <dgm:prSet presAssocID="{57779D57-783C-44F8-B27A-08CE33FA88DC}" presName="imgShp" presStyleLbl="fgImgPlace1" presStyleIdx="0" presStyleCnt="3" custLinFactNeighborX="-3589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usiness Growth"/>
        </a:ext>
      </dgm:extLst>
    </dgm:pt>
    <dgm:pt modelId="{7EBD24C3-33CB-44C3-986F-BCDB1861573D}" type="pres">
      <dgm:prSet presAssocID="{57779D57-783C-44F8-B27A-08CE33FA88DC}" presName="txShp" presStyleLbl="node1" presStyleIdx="0" presStyleCnt="3">
        <dgm:presLayoutVars>
          <dgm:bulletEnabled val="1"/>
        </dgm:presLayoutVars>
      </dgm:prSet>
      <dgm:spPr/>
    </dgm:pt>
    <dgm:pt modelId="{739F30A2-0CC8-4243-A96C-441BA229C3A6}" type="pres">
      <dgm:prSet presAssocID="{B7604E26-7CBE-49EF-BD89-49917E117234}" presName="spacing" presStyleCnt="0"/>
      <dgm:spPr/>
    </dgm:pt>
    <dgm:pt modelId="{4EE4AAE4-0E35-4CBD-8D74-DE95A7B21EBD}" type="pres">
      <dgm:prSet presAssocID="{89502897-B2F9-4B9B-A2E1-A011B3794F9C}" presName="composite" presStyleCnt="0"/>
      <dgm:spPr/>
    </dgm:pt>
    <dgm:pt modelId="{9E7986E4-A2F8-40D9-8CFD-FA00615843A2}" type="pres">
      <dgm:prSet presAssocID="{89502897-B2F9-4B9B-A2E1-A011B3794F9C}" presName="imgShp" presStyleLbl="fgImgPlace1" presStyleIdx="1" presStyleCnt="3" custLinFactNeighborX="-3589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Diploma roll"/>
        </a:ext>
      </dgm:extLst>
    </dgm:pt>
    <dgm:pt modelId="{581D498B-325C-4545-9E1A-4A8C7E18235A}" type="pres">
      <dgm:prSet presAssocID="{89502897-B2F9-4B9B-A2E1-A011B3794F9C}" presName="txShp" presStyleLbl="node1" presStyleIdx="1" presStyleCnt="3">
        <dgm:presLayoutVars>
          <dgm:bulletEnabled val="1"/>
        </dgm:presLayoutVars>
      </dgm:prSet>
      <dgm:spPr/>
    </dgm:pt>
    <dgm:pt modelId="{1BE14B06-DA60-4959-9C8F-3848C66FDA40}" type="pres">
      <dgm:prSet presAssocID="{E2AC6D31-1D84-41B5-9116-199E7AB66EF2}" presName="spacing" presStyleCnt="0"/>
      <dgm:spPr/>
    </dgm:pt>
    <dgm:pt modelId="{3664474B-4BEE-4B18-B33E-73904EC7A893}" type="pres">
      <dgm:prSet presAssocID="{9719F504-7704-4C46-BC6F-BE7AC17D394C}" presName="composite" presStyleCnt="0"/>
      <dgm:spPr/>
    </dgm:pt>
    <dgm:pt modelId="{EEBEE557-C982-45CC-829A-6E02CDC20FC7}" type="pres">
      <dgm:prSet presAssocID="{9719F504-7704-4C46-BC6F-BE7AC17D394C}" presName="imgShp" presStyleLbl="fgImgPlace1" presStyleIdx="2" presStyleCnt="3" custLinFactNeighborX="-36843" custLinFactNeighborY="256"/>
      <dgm:spPr>
        <a:blipFill>
          <a:blip xmlns:r="http://schemas.openxmlformats.org/officeDocument/2006/relationships"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magnifying glass"/>
        </a:ext>
      </dgm:extLst>
    </dgm:pt>
    <dgm:pt modelId="{A65C8539-221C-4947-AF00-55BF38B58285}" type="pres">
      <dgm:prSet presAssocID="{9719F504-7704-4C46-BC6F-BE7AC17D394C}" presName="txShp" presStyleLbl="node1" presStyleIdx="2" presStyleCnt="3">
        <dgm:presLayoutVars>
          <dgm:bulletEnabled val="1"/>
        </dgm:presLayoutVars>
      </dgm:prSet>
      <dgm:spPr/>
    </dgm:pt>
  </dgm:ptLst>
  <dgm:cxnLst>
    <dgm:cxn modelId="{AB89B703-9F68-4B4A-B82F-E7D965683D86}" srcId="{8CA220A5-1BCA-4369-8632-B07E21B9513F}" destId="{57779D57-783C-44F8-B27A-08CE33FA88DC}" srcOrd="0" destOrd="0" parTransId="{4F2E8BA5-9140-401C-936D-C913BBF563E3}" sibTransId="{B7604E26-7CBE-49EF-BD89-49917E117234}"/>
    <dgm:cxn modelId="{0551025B-DFE3-4DB7-9A85-20A6519FBC3E}" type="presOf" srcId="{89502897-B2F9-4B9B-A2E1-A011B3794F9C}" destId="{581D498B-325C-4545-9E1A-4A8C7E18235A}" srcOrd="0" destOrd="0" presId="urn:microsoft.com/office/officeart/2005/8/layout/vList3"/>
    <dgm:cxn modelId="{C9180144-D883-4A1C-9D65-18B5DF29112F}" srcId="{8CA220A5-1BCA-4369-8632-B07E21B9513F}" destId="{9719F504-7704-4C46-BC6F-BE7AC17D394C}" srcOrd="2" destOrd="0" parTransId="{302BD149-3BD6-4EC8-B628-BCD2DFF48FAB}" sibTransId="{3A1F97F4-0221-446B-8055-8454C803F0C3}"/>
    <dgm:cxn modelId="{4F918A64-068C-498D-8CA7-BC0F33A40B93}" type="presOf" srcId="{9719F504-7704-4C46-BC6F-BE7AC17D394C}" destId="{A65C8539-221C-4947-AF00-55BF38B58285}" srcOrd="0" destOrd="0" presId="urn:microsoft.com/office/officeart/2005/8/layout/vList3"/>
    <dgm:cxn modelId="{20585C99-EE83-4838-9ABD-DBDAE4C33EA5}" type="presOf" srcId="{8CA220A5-1BCA-4369-8632-B07E21B9513F}" destId="{5C217158-DC55-4EFD-B2FD-AE88E02231BD}" srcOrd="0" destOrd="0" presId="urn:microsoft.com/office/officeart/2005/8/layout/vList3"/>
    <dgm:cxn modelId="{65BA2BD9-3B0F-4D09-B7AF-152ECAD7098E}" type="presOf" srcId="{57779D57-783C-44F8-B27A-08CE33FA88DC}" destId="{7EBD24C3-33CB-44C3-986F-BCDB1861573D}" srcOrd="0" destOrd="0" presId="urn:microsoft.com/office/officeart/2005/8/layout/vList3"/>
    <dgm:cxn modelId="{88D041DA-B683-432D-BC42-3F60C2CE10B6}" srcId="{8CA220A5-1BCA-4369-8632-B07E21B9513F}" destId="{89502897-B2F9-4B9B-A2E1-A011B3794F9C}" srcOrd="1" destOrd="0" parTransId="{78103C5A-11B5-422E-A936-B1AD23136D68}" sibTransId="{E2AC6D31-1D84-41B5-9116-199E7AB66EF2}"/>
    <dgm:cxn modelId="{1C524C07-FD42-47B1-8452-B0A7BB6EDCAC}" type="presParOf" srcId="{5C217158-DC55-4EFD-B2FD-AE88E02231BD}" destId="{554FCCB3-9D80-4382-AEAE-9BF3E7900416}" srcOrd="0" destOrd="0" presId="urn:microsoft.com/office/officeart/2005/8/layout/vList3"/>
    <dgm:cxn modelId="{55099C70-5CFA-432E-BFB1-80944A9FD247}" type="presParOf" srcId="{554FCCB3-9D80-4382-AEAE-9BF3E7900416}" destId="{FBF8F52C-4626-4D09-94EF-22CF3C3913FC}" srcOrd="0" destOrd="0" presId="urn:microsoft.com/office/officeart/2005/8/layout/vList3"/>
    <dgm:cxn modelId="{48B532D0-D97C-4BC7-8467-D0FA1F002BA5}" type="presParOf" srcId="{554FCCB3-9D80-4382-AEAE-9BF3E7900416}" destId="{7EBD24C3-33CB-44C3-986F-BCDB1861573D}" srcOrd="1" destOrd="0" presId="urn:microsoft.com/office/officeart/2005/8/layout/vList3"/>
    <dgm:cxn modelId="{DFC18407-838D-44E9-911D-7E9955A41647}" type="presParOf" srcId="{5C217158-DC55-4EFD-B2FD-AE88E02231BD}" destId="{739F30A2-0CC8-4243-A96C-441BA229C3A6}" srcOrd="1" destOrd="0" presId="urn:microsoft.com/office/officeart/2005/8/layout/vList3"/>
    <dgm:cxn modelId="{1AB30087-6108-4B04-A888-EF8EA97B9748}" type="presParOf" srcId="{5C217158-DC55-4EFD-B2FD-AE88E02231BD}" destId="{4EE4AAE4-0E35-4CBD-8D74-DE95A7B21EBD}" srcOrd="2" destOrd="0" presId="urn:microsoft.com/office/officeart/2005/8/layout/vList3"/>
    <dgm:cxn modelId="{5E2D01C4-58DF-45C8-9B7C-A8118D375B1B}" type="presParOf" srcId="{4EE4AAE4-0E35-4CBD-8D74-DE95A7B21EBD}" destId="{9E7986E4-A2F8-40D9-8CFD-FA00615843A2}" srcOrd="0" destOrd="0" presId="urn:microsoft.com/office/officeart/2005/8/layout/vList3"/>
    <dgm:cxn modelId="{DAF9B78D-0CBA-4728-943C-EE12CD60B2CF}" type="presParOf" srcId="{4EE4AAE4-0E35-4CBD-8D74-DE95A7B21EBD}" destId="{581D498B-325C-4545-9E1A-4A8C7E18235A}" srcOrd="1" destOrd="0" presId="urn:microsoft.com/office/officeart/2005/8/layout/vList3"/>
    <dgm:cxn modelId="{65FFBCFF-F32D-4D82-917B-27D1E6733484}" type="presParOf" srcId="{5C217158-DC55-4EFD-B2FD-AE88E02231BD}" destId="{1BE14B06-DA60-4959-9C8F-3848C66FDA40}" srcOrd="3" destOrd="0" presId="urn:microsoft.com/office/officeart/2005/8/layout/vList3"/>
    <dgm:cxn modelId="{58307D88-DF1B-4AB2-9A2E-23832CDE08A9}" type="presParOf" srcId="{5C217158-DC55-4EFD-B2FD-AE88E02231BD}" destId="{3664474B-4BEE-4B18-B33E-73904EC7A893}" srcOrd="4" destOrd="0" presId="urn:microsoft.com/office/officeart/2005/8/layout/vList3"/>
    <dgm:cxn modelId="{C0465A0F-57E4-46D7-8D87-027EE084A585}" type="presParOf" srcId="{3664474B-4BEE-4B18-B33E-73904EC7A893}" destId="{EEBEE557-C982-45CC-829A-6E02CDC20FC7}" srcOrd="0" destOrd="0" presId="urn:microsoft.com/office/officeart/2005/8/layout/vList3"/>
    <dgm:cxn modelId="{9611B1BE-A204-4643-A7A6-A159767B33BE}" type="presParOf" srcId="{3664474B-4BEE-4B18-B33E-73904EC7A893}" destId="{A65C8539-221C-4947-AF00-55BF38B58285}"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6C5E81-F5BD-4B05-B11D-53576784B0E7}"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B6A3FA13-7446-4A65-A45C-3AB187F9E92D}">
      <dgm:prSet phldrT="[Text]" custT="1"/>
      <dgm:spPr/>
      <dgm:t>
        <a:bodyPr/>
        <a:lstStyle/>
        <a:p>
          <a:r>
            <a:rPr lang="en-US" sz="2200" dirty="0"/>
            <a:t>If your organization was awarded multiple OA grants, and you use the </a:t>
          </a:r>
          <a:r>
            <a:rPr lang="en-US" sz="2000" dirty="0"/>
            <a:t>Apprenticeship Schema, performance data must be submitted as separate data files.</a:t>
          </a:r>
        </a:p>
      </dgm:t>
    </dgm:pt>
    <dgm:pt modelId="{3FAAC9E7-C292-4086-84EA-58C59280AA8E}" type="parTrans" cxnId="{98B1AC23-B50D-4C48-902B-BEBA13F0004E}">
      <dgm:prSet/>
      <dgm:spPr/>
      <dgm:t>
        <a:bodyPr/>
        <a:lstStyle/>
        <a:p>
          <a:endParaRPr lang="en-US"/>
        </a:p>
      </dgm:t>
    </dgm:pt>
    <dgm:pt modelId="{69B8C8C2-106F-46CC-8DC7-E422C5FC588D}" type="sibTrans" cxnId="{98B1AC23-B50D-4C48-902B-BEBA13F0004E}">
      <dgm:prSet/>
      <dgm:spPr/>
      <dgm:t>
        <a:bodyPr/>
        <a:lstStyle/>
        <a:p>
          <a:endParaRPr lang="en-US"/>
        </a:p>
      </dgm:t>
    </dgm:pt>
    <dgm:pt modelId="{DCB3B1E5-F729-491A-93CE-31C3A7284D08}">
      <dgm:prSet phldrT="[Text]" custT="1"/>
      <dgm:spPr/>
      <dgm:t>
        <a:bodyPr/>
        <a:lstStyle/>
        <a:p>
          <a:r>
            <a:rPr lang="en-US" sz="2200" dirty="0"/>
            <a:t>Inactive users will be automatically logged out of WIPS after 30 minutes of inactivity.</a:t>
          </a:r>
        </a:p>
      </dgm:t>
    </dgm:pt>
    <dgm:pt modelId="{6BF8BA8C-D0AF-4C07-A2F6-AAA1FB716E1D}" type="parTrans" cxnId="{7651CAFA-90CB-4DA9-A2C5-F666B1205153}">
      <dgm:prSet/>
      <dgm:spPr/>
      <dgm:t>
        <a:bodyPr/>
        <a:lstStyle/>
        <a:p>
          <a:endParaRPr lang="en-US"/>
        </a:p>
      </dgm:t>
    </dgm:pt>
    <dgm:pt modelId="{AF45FC5D-7A8C-4A63-9AC3-DEBB6BA0F9ED}" type="sibTrans" cxnId="{7651CAFA-90CB-4DA9-A2C5-F666B1205153}">
      <dgm:prSet/>
      <dgm:spPr/>
      <dgm:t>
        <a:bodyPr/>
        <a:lstStyle/>
        <a:p>
          <a:endParaRPr lang="en-US"/>
        </a:p>
      </dgm:t>
    </dgm:pt>
    <dgm:pt modelId="{A11855E8-F567-460F-986A-C72CA1AF2365}">
      <dgm:prSet phldrT="[Text]" custT="1"/>
      <dgm:spPr/>
      <dgm:t>
        <a:bodyPr/>
        <a:lstStyle/>
        <a:p>
          <a:pPr>
            <a:buClr>
              <a:srgbClr val="1576A9"/>
            </a:buClr>
          </a:pPr>
          <a:r>
            <a:rPr lang="en-US" sz="2000" dirty="0"/>
            <a:t>To stay active, refresh the page or navigate between the </a:t>
          </a:r>
          <a:r>
            <a:rPr lang="en-US" sz="2000" b="1" dirty="0"/>
            <a:t>Home</a:t>
          </a:r>
          <a:r>
            <a:rPr lang="en-US" sz="2000" dirty="0"/>
            <a:t>, </a:t>
          </a:r>
          <a:r>
            <a:rPr lang="en-US" sz="2000" b="1" dirty="0"/>
            <a:t>File Upload</a:t>
          </a:r>
          <a:r>
            <a:rPr lang="en-US" sz="2000" dirty="0"/>
            <a:t>, and </a:t>
          </a:r>
          <a:r>
            <a:rPr lang="en-US" sz="2000" b="1" dirty="0"/>
            <a:t>Edit Check Results </a:t>
          </a:r>
          <a:r>
            <a:rPr lang="en-US" sz="2000" dirty="0"/>
            <a:t>tabs.</a:t>
          </a:r>
        </a:p>
      </dgm:t>
    </dgm:pt>
    <dgm:pt modelId="{04D8FA55-91B3-47DA-AB63-EE6B79978D51}" type="parTrans" cxnId="{ACEF0569-267D-4217-B486-67C5FD85E48F}">
      <dgm:prSet/>
      <dgm:spPr/>
      <dgm:t>
        <a:bodyPr/>
        <a:lstStyle/>
        <a:p>
          <a:endParaRPr lang="en-US"/>
        </a:p>
      </dgm:t>
    </dgm:pt>
    <dgm:pt modelId="{16553F6B-43AD-4A2A-8C4D-A32E5442C0A2}" type="sibTrans" cxnId="{ACEF0569-267D-4217-B486-67C5FD85E48F}">
      <dgm:prSet/>
      <dgm:spPr/>
      <dgm:t>
        <a:bodyPr/>
        <a:lstStyle/>
        <a:p>
          <a:endParaRPr lang="en-US"/>
        </a:p>
      </dgm:t>
    </dgm:pt>
    <dgm:pt modelId="{48293745-ADFD-4A86-8575-0166F7DCCA52}">
      <dgm:prSet phldrT="[Text]" custT="1"/>
      <dgm:spPr/>
      <dgm:t>
        <a:bodyPr/>
        <a:lstStyle/>
        <a:p>
          <a:pPr>
            <a:buClr>
              <a:srgbClr val="1576A9"/>
            </a:buClr>
          </a:pPr>
          <a:r>
            <a:rPr lang="en-US" sz="2000" dirty="0"/>
            <a:t>WIOA Reporting Agency grantees may use the full WIOA PIRL, or SIRS Schemas</a:t>
          </a:r>
        </a:p>
      </dgm:t>
    </dgm:pt>
    <dgm:pt modelId="{3B02652B-2974-4C03-9CDA-F5136B86BFA7}" type="parTrans" cxnId="{E0DE7135-452C-4C21-BF5A-ECD7B19CB2D9}">
      <dgm:prSet/>
      <dgm:spPr/>
      <dgm:t>
        <a:bodyPr/>
        <a:lstStyle/>
        <a:p>
          <a:endParaRPr lang="en-US"/>
        </a:p>
      </dgm:t>
    </dgm:pt>
    <dgm:pt modelId="{CE8E1150-180F-457F-920A-BF3431BAC5C9}" type="sibTrans" cxnId="{E0DE7135-452C-4C21-BF5A-ECD7B19CB2D9}">
      <dgm:prSet/>
      <dgm:spPr/>
      <dgm:t>
        <a:bodyPr/>
        <a:lstStyle/>
        <a:p>
          <a:endParaRPr lang="en-US"/>
        </a:p>
      </dgm:t>
    </dgm:pt>
    <dgm:pt modelId="{045FB9BB-A498-4E37-A7BA-D941A91687AD}">
      <dgm:prSet phldrT="[Text]" custT="1"/>
      <dgm:spPr/>
      <dgm:t>
        <a:bodyPr/>
        <a:lstStyle/>
        <a:p>
          <a:pPr>
            <a:buClr>
              <a:srgbClr val="1576A9"/>
            </a:buClr>
          </a:pPr>
          <a:r>
            <a:rPr lang="en-US" sz="2000"/>
            <a:t>Certifiers/submitters may have multiple grants assigned to their accounts.</a:t>
          </a:r>
        </a:p>
      </dgm:t>
    </dgm:pt>
    <dgm:pt modelId="{2DE3B6A9-A5CA-498A-A12F-C3988D3461EF}" type="parTrans" cxnId="{2983CF3A-C8AE-46D7-9B01-5878A56B1017}">
      <dgm:prSet/>
      <dgm:spPr/>
      <dgm:t>
        <a:bodyPr/>
        <a:lstStyle/>
        <a:p>
          <a:endParaRPr lang="en-US"/>
        </a:p>
      </dgm:t>
    </dgm:pt>
    <dgm:pt modelId="{4C6E0148-D53B-4272-9751-E9A1C3F164EB}" type="sibTrans" cxnId="{2983CF3A-C8AE-46D7-9B01-5878A56B1017}">
      <dgm:prSet/>
      <dgm:spPr/>
      <dgm:t>
        <a:bodyPr/>
        <a:lstStyle/>
        <a:p>
          <a:endParaRPr lang="en-US"/>
        </a:p>
      </dgm:t>
    </dgm:pt>
    <dgm:pt modelId="{85016478-0F42-40C8-A292-B935CBCAD1C1}">
      <dgm:prSet phldrT="[Text]" custT="1"/>
      <dgm:spPr/>
      <dgm:t>
        <a:bodyPr/>
        <a:lstStyle/>
        <a:p>
          <a:pPr rtl="0">
            <a:buClr>
              <a:srgbClr val="1576A9"/>
            </a:buClr>
          </a:pPr>
          <a:r>
            <a:rPr lang="en-US" sz="2000" dirty="0"/>
            <a:t>Be aware that accounts will be deactivated after</a:t>
          </a:r>
          <a:r>
            <a:rPr lang="en-US" sz="2000" dirty="0">
              <a:latin typeface="Calibri Light" panose="020F0302020204030204"/>
            </a:rPr>
            <a:t> </a:t>
          </a:r>
          <a:r>
            <a:rPr lang="en-US" sz="2000" b="1" u="sng" dirty="0">
              <a:latin typeface="Calibri Light" panose="020F0302020204030204"/>
            </a:rPr>
            <a:t>60</a:t>
          </a:r>
          <a:r>
            <a:rPr lang="en-US" sz="2000" u="sng" dirty="0">
              <a:latin typeface="Calibri Light" panose="020F0302020204030204"/>
            </a:rPr>
            <a:t> </a:t>
          </a:r>
          <a:r>
            <a:rPr lang="en-US" sz="2000" u="sng" dirty="0"/>
            <a:t>days </a:t>
          </a:r>
          <a:r>
            <a:rPr lang="en-US" sz="2000" dirty="0"/>
            <a:t>without a login</a:t>
          </a:r>
          <a:r>
            <a:rPr lang="en-US" sz="2000" dirty="0">
              <a:latin typeface="Calibri Light" panose="020F0302020204030204"/>
            </a:rPr>
            <a:t> </a:t>
          </a:r>
          <a:endParaRPr lang="en-US" sz="2000" dirty="0"/>
        </a:p>
      </dgm:t>
    </dgm:pt>
    <dgm:pt modelId="{7991C81E-C472-47CE-A24E-64EF55293D9F}" type="parTrans" cxnId="{22EEDA41-7848-4BB1-A9B8-A5093A19437F}">
      <dgm:prSet/>
      <dgm:spPr/>
      <dgm:t>
        <a:bodyPr/>
        <a:lstStyle/>
        <a:p>
          <a:endParaRPr lang="en-US"/>
        </a:p>
      </dgm:t>
    </dgm:pt>
    <dgm:pt modelId="{3D46C4A3-04CA-4995-8777-3448D2DBE3F6}" type="sibTrans" cxnId="{22EEDA41-7848-4BB1-A9B8-A5093A19437F}">
      <dgm:prSet/>
      <dgm:spPr/>
      <dgm:t>
        <a:bodyPr/>
        <a:lstStyle/>
        <a:p>
          <a:endParaRPr lang="en-US"/>
        </a:p>
      </dgm:t>
    </dgm:pt>
    <dgm:pt modelId="{A544017F-0AC6-405B-A129-BE033B7091E9}">
      <dgm:prSet phldrT="[Text]" custT="1"/>
      <dgm:spPr/>
      <dgm:t>
        <a:bodyPr/>
        <a:lstStyle/>
        <a:p>
          <a:pPr>
            <a:buClr>
              <a:srgbClr val="1576A9"/>
            </a:buClr>
          </a:pPr>
          <a:r>
            <a:rPr lang="en-US" sz="2000" dirty="0"/>
            <a:t>All other grantees must submit using the Apprenticeship Schema.</a:t>
          </a:r>
        </a:p>
      </dgm:t>
    </dgm:pt>
    <dgm:pt modelId="{F6F02F9A-DD3E-4F4B-B29C-9144E06FDF91}" type="parTrans" cxnId="{F5035629-DCEB-4950-9ED0-42AE33BDB16F}">
      <dgm:prSet/>
      <dgm:spPr/>
      <dgm:t>
        <a:bodyPr/>
        <a:lstStyle/>
        <a:p>
          <a:endParaRPr lang="en-US"/>
        </a:p>
      </dgm:t>
    </dgm:pt>
    <dgm:pt modelId="{AFC6D41D-9DAD-4F5D-B805-9BB9EA91CDF9}" type="sibTrans" cxnId="{F5035629-DCEB-4950-9ED0-42AE33BDB16F}">
      <dgm:prSet/>
      <dgm:spPr/>
      <dgm:t>
        <a:bodyPr/>
        <a:lstStyle/>
        <a:p>
          <a:endParaRPr lang="en-US"/>
        </a:p>
      </dgm:t>
    </dgm:pt>
    <dgm:pt modelId="{BAC6EC05-8148-427F-8B93-27B05A33BA34}">
      <dgm:prSet phldrT="[Text]" custT="1"/>
      <dgm:spPr/>
      <dgm:t>
        <a:bodyPr/>
        <a:lstStyle/>
        <a:p>
          <a:r>
            <a:rPr lang="en-US" sz="2200" dirty="0">
              <a:latin typeface="+mn-lt"/>
            </a:rPr>
            <a:t>Grantees must choose a schema, request access accordingly and submit data utilizing that same schema for the period of performance</a:t>
          </a:r>
        </a:p>
      </dgm:t>
    </dgm:pt>
    <dgm:pt modelId="{C5379886-B17C-48B3-92D4-EA70146E34FF}" type="sibTrans" cxnId="{D83D8852-A94E-4146-8306-0792A0908210}">
      <dgm:prSet/>
      <dgm:spPr/>
      <dgm:t>
        <a:bodyPr/>
        <a:lstStyle/>
        <a:p>
          <a:endParaRPr lang="en-US"/>
        </a:p>
      </dgm:t>
    </dgm:pt>
    <dgm:pt modelId="{843907C8-7E37-4C79-91DE-4489C469A2B3}" type="parTrans" cxnId="{D83D8852-A94E-4146-8306-0792A0908210}">
      <dgm:prSet/>
      <dgm:spPr/>
      <dgm:t>
        <a:bodyPr/>
        <a:lstStyle/>
        <a:p>
          <a:endParaRPr lang="en-US"/>
        </a:p>
      </dgm:t>
    </dgm:pt>
    <dgm:pt modelId="{A8DCD229-F87E-4BD8-92B2-5B48D6935CFA}" type="pres">
      <dgm:prSet presAssocID="{B96C5E81-F5BD-4B05-B11D-53576784B0E7}" presName="linear" presStyleCnt="0">
        <dgm:presLayoutVars>
          <dgm:dir/>
          <dgm:animLvl val="lvl"/>
          <dgm:resizeHandles val="exact"/>
        </dgm:presLayoutVars>
      </dgm:prSet>
      <dgm:spPr/>
    </dgm:pt>
    <dgm:pt modelId="{B24F57F6-0718-459F-9D07-84F851DFB312}" type="pres">
      <dgm:prSet presAssocID="{BAC6EC05-8148-427F-8B93-27B05A33BA34}" presName="parentLin" presStyleCnt="0"/>
      <dgm:spPr/>
    </dgm:pt>
    <dgm:pt modelId="{F942A619-A140-4FA0-B7F7-B1289E414471}" type="pres">
      <dgm:prSet presAssocID="{BAC6EC05-8148-427F-8B93-27B05A33BA34}" presName="parentLeftMargin" presStyleLbl="node1" presStyleIdx="0" presStyleCnt="3"/>
      <dgm:spPr/>
    </dgm:pt>
    <dgm:pt modelId="{EF7239E7-3102-40D0-832B-27EEC9749075}" type="pres">
      <dgm:prSet presAssocID="{BAC6EC05-8148-427F-8B93-27B05A33BA34}" presName="parentText" presStyleLbl="node1" presStyleIdx="0" presStyleCnt="3" custScaleX="132541" custScaleY="345676">
        <dgm:presLayoutVars>
          <dgm:chMax val="0"/>
          <dgm:bulletEnabled val="1"/>
        </dgm:presLayoutVars>
      </dgm:prSet>
      <dgm:spPr/>
    </dgm:pt>
    <dgm:pt modelId="{759EB3A3-2D6A-4EB6-8E72-318173632C2D}" type="pres">
      <dgm:prSet presAssocID="{BAC6EC05-8148-427F-8B93-27B05A33BA34}" presName="negativeSpace" presStyleCnt="0"/>
      <dgm:spPr/>
    </dgm:pt>
    <dgm:pt modelId="{DFF7BA23-4B7B-460E-B163-5FF41DEAB918}" type="pres">
      <dgm:prSet presAssocID="{BAC6EC05-8148-427F-8B93-27B05A33BA34}" presName="childText" presStyleLbl="conFgAcc1" presStyleIdx="0" presStyleCnt="3" custScaleY="89392">
        <dgm:presLayoutVars>
          <dgm:bulletEnabled val="1"/>
        </dgm:presLayoutVars>
      </dgm:prSet>
      <dgm:spPr/>
    </dgm:pt>
    <dgm:pt modelId="{649C5FEF-6EBF-4DD2-9D6B-ABFFBCB6144D}" type="pres">
      <dgm:prSet presAssocID="{C5379886-B17C-48B3-92D4-EA70146E34FF}" presName="spaceBetweenRectangles" presStyleCnt="0"/>
      <dgm:spPr/>
    </dgm:pt>
    <dgm:pt modelId="{32397B2C-CD02-46B4-83EC-FA69DC65B750}" type="pres">
      <dgm:prSet presAssocID="{B6A3FA13-7446-4A65-A45C-3AB187F9E92D}" presName="parentLin" presStyleCnt="0"/>
      <dgm:spPr/>
    </dgm:pt>
    <dgm:pt modelId="{98E279D1-9242-44C6-A7F5-2251AA102F3E}" type="pres">
      <dgm:prSet presAssocID="{B6A3FA13-7446-4A65-A45C-3AB187F9E92D}" presName="parentLeftMargin" presStyleLbl="node1" presStyleIdx="0" presStyleCnt="3"/>
      <dgm:spPr/>
    </dgm:pt>
    <dgm:pt modelId="{ADD4EF37-B7F5-4B4B-8387-4E0763E9C6B4}" type="pres">
      <dgm:prSet presAssocID="{B6A3FA13-7446-4A65-A45C-3AB187F9E92D}" presName="parentText" presStyleLbl="node1" presStyleIdx="1" presStyleCnt="3" custScaleX="136543" custScaleY="443966">
        <dgm:presLayoutVars>
          <dgm:chMax val="0"/>
          <dgm:bulletEnabled val="1"/>
        </dgm:presLayoutVars>
      </dgm:prSet>
      <dgm:spPr/>
    </dgm:pt>
    <dgm:pt modelId="{6C7F6814-49AB-466F-8F7A-1D3DE19DD522}" type="pres">
      <dgm:prSet presAssocID="{B6A3FA13-7446-4A65-A45C-3AB187F9E92D}" presName="negativeSpace" presStyleCnt="0"/>
      <dgm:spPr/>
    </dgm:pt>
    <dgm:pt modelId="{1E1E8819-7A34-42EE-B29D-4EFA77977540}" type="pres">
      <dgm:prSet presAssocID="{B6A3FA13-7446-4A65-A45C-3AB187F9E92D}" presName="childText" presStyleLbl="conFgAcc1" presStyleIdx="1" presStyleCnt="3" custScaleY="84356">
        <dgm:presLayoutVars>
          <dgm:bulletEnabled val="1"/>
        </dgm:presLayoutVars>
      </dgm:prSet>
      <dgm:spPr/>
    </dgm:pt>
    <dgm:pt modelId="{75FFC3E2-1CB2-4799-9D05-F3BEC7348240}" type="pres">
      <dgm:prSet presAssocID="{69B8C8C2-106F-46CC-8DC7-E422C5FC588D}" presName="spaceBetweenRectangles" presStyleCnt="0"/>
      <dgm:spPr/>
    </dgm:pt>
    <dgm:pt modelId="{4900E5D7-C6FC-4EFD-81CE-ABFAAD4264D7}" type="pres">
      <dgm:prSet presAssocID="{DCB3B1E5-F729-491A-93CE-31C3A7284D08}" presName="parentLin" presStyleCnt="0"/>
      <dgm:spPr/>
    </dgm:pt>
    <dgm:pt modelId="{125E30D4-5F9C-402C-B05F-67D33A53B888}" type="pres">
      <dgm:prSet presAssocID="{DCB3B1E5-F729-491A-93CE-31C3A7284D08}" presName="parentLeftMargin" presStyleLbl="node1" presStyleIdx="1" presStyleCnt="3"/>
      <dgm:spPr/>
    </dgm:pt>
    <dgm:pt modelId="{EDB3D4C8-1BFB-4BB7-8AB5-2CB2A8AC87E7}" type="pres">
      <dgm:prSet presAssocID="{DCB3B1E5-F729-491A-93CE-31C3A7284D08}" presName="parentText" presStyleLbl="node1" presStyleIdx="2" presStyleCnt="3" custScaleX="123464" custScaleY="320981">
        <dgm:presLayoutVars>
          <dgm:chMax val="0"/>
          <dgm:bulletEnabled val="1"/>
        </dgm:presLayoutVars>
      </dgm:prSet>
      <dgm:spPr/>
    </dgm:pt>
    <dgm:pt modelId="{72C46022-90EE-483C-9CE4-E52BD633BDD4}" type="pres">
      <dgm:prSet presAssocID="{DCB3B1E5-F729-491A-93CE-31C3A7284D08}" presName="negativeSpace" presStyleCnt="0"/>
      <dgm:spPr/>
    </dgm:pt>
    <dgm:pt modelId="{DF297455-5726-425C-BDBB-BD8FE924DFD4}" type="pres">
      <dgm:prSet presAssocID="{DCB3B1E5-F729-491A-93CE-31C3A7284D08}" presName="childText" presStyleLbl="conFgAcc1" presStyleIdx="2" presStyleCnt="3" custScaleY="85159">
        <dgm:presLayoutVars>
          <dgm:bulletEnabled val="1"/>
        </dgm:presLayoutVars>
      </dgm:prSet>
      <dgm:spPr/>
    </dgm:pt>
  </dgm:ptLst>
  <dgm:cxnLst>
    <dgm:cxn modelId="{C22E450A-F763-45C4-B222-2CE1269667FA}" type="presOf" srcId="{85016478-0F42-40C8-A292-B935CBCAD1C1}" destId="{DF297455-5726-425C-BDBB-BD8FE924DFD4}" srcOrd="0" destOrd="1" presId="urn:microsoft.com/office/officeart/2005/8/layout/list1"/>
    <dgm:cxn modelId="{0A497812-735D-4098-8F25-0C4B42188DFE}" type="presOf" srcId="{BAC6EC05-8148-427F-8B93-27B05A33BA34}" destId="{F942A619-A140-4FA0-B7F7-B1289E414471}" srcOrd="0" destOrd="0" presId="urn:microsoft.com/office/officeart/2005/8/layout/list1"/>
    <dgm:cxn modelId="{98B1AC23-B50D-4C48-902B-BEBA13F0004E}" srcId="{B96C5E81-F5BD-4B05-B11D-53576784B0E7}" destId="{B6A3FA13-7446-4A65-A45C-3AB187F9E92D}" srcOrd="1" destOrd="0" parTransId="{3FAAC9E7-C292-4086-84EA-58C59280AA8E}" sibTransId="{69B8C8C2-106F-46CC-8DC7-E422C5FC588D}"/>
    <dgm:cxn modelId="{F5035629-DCEB-4950-9ED0-42AE33BDB16F}" srcId="{BAC6EC05-8148-427F-8B93-27B05A33BA34}" destId="{A544017F-0AC6-405B-A129-BE033B7091E9}" srcOrd="1" destOrd="0" parTransId="{F6F02F9A-DD3E-4F4B-B29C-9144E06FDF91}" sibTransId="{AFC6D41D-9DAD-4F5D-B805-9BB9EA91CDF9}"/>
    <dgm:cxn modelId="{E0DE7135-452C-4C21-BF5A-ECD7B19CB2D9}" srcId="{BAC6EC05-8148-427F-8B93-27B05A33BA34}" destId="{48293745-ADFD-4A86-8575-0166F7DCCA52}" srcOrd="0" destOrd="0" parTransId="{3B02652B-2974-4C03-9CDA-F5136B86BFA7}" sibTransId="{CE8E1150-180F-457F-920A-BF3431BAC5C9}"/>
    <dgm:cxn modelId="{B4AD3539-417B-4E8D-9514-A5EF10AA06B8}" type="presOf" srcId="{DCB3B1E5-F729-491A-93CE-31C3A7284D08}" destId="{125E30D4-5F9C-402C-B05F-67D33A53B888}" srcOrd="0" destOrd="0" presId="urn:microsoft.com/office/officeart/2005/8/layout/list1"/>
    <dgm:cxn modelId="{2983CF3A-C8AE-46D7-9B01-5878A56B1017}" srcId="{B6A3FA13-7446-4A65-A45C-3AB187F9E92D}" destId="{045FB9BB-A498-4E37-A7BA-D941A91687AD}" srcOrd="0" destOrd="0" parTransId="{2DE3B6A9-A5CA-498A-A12F-C3988D3461EF}" sibTransId="{4C6E0148-D53B-4272-9751-E9A1C3F164EB}"/>
    <dgm:cxn modelId="{17ABAC3C-9285-400A-A7D5-959802582B0A}" type="presOf" srcId="{A11855E8-F567-460F-986A-C72CA1AF2365}" destId="{DF297455-5726-425C-BDBB-BD8FE924DFD4}" srcOrd="0" destOrd="0" presId="urn:microsoft.com/office/officeart/2005/8/layout/list1"/>
    <dgm:cxn modelId="{22EEDA41-7848-4BB1-A9B8-A5093A19437F}" srcId="{DCB3B1E5-F729-491A-93CE-31C3A7284D08}" destId="{85016478-0F42-40C8-A292-B935CBCAD1C1}" srcOrd="1" destOrd="0" parTransId="{7991C81E-C472-47CE-A24E-64EF55293D9F}" sibTransId="{3D46C4A3-04CA-4995-8777-3448D2DBE3F6}"/>
    <dgm:cxn modelId="{ACEF0569-267D-4217-B486-67C5FD85E48F}" srcId="{DCB3B1E5-F729-491A-93CE-31C3A7284D08}" destId="{A11855E8-F567-460F-986A-C72CA1AF2365}" srcOrd="0" destOrd="0" parTransId="{04D8FA55-91B3-47DA-AB63-EE6B79978D51}" sibTransId="{16553F6B-43AD-4A2A-8C4D-A32E5442C0A2}"/>
    <dgm:cxn modelId="{4026874E-F0CC-465B-B6B2-630B00F6C2CF}" type="presOf" srcId="{BAC6EC05-8148-427F-8B93-27B05A33BA34}" destId="{EF7239E7-3102-40D0-832B-27EEC9749075}" srcOrd="1" destOrd="0" presId="urn:microsoft.com/office/officeart/2005/8/layout/list1"/>
    <dgm:cxn modelId="{25EF8370-D5EF-4657-B8A5-FC51499BBEF2}" type="presOf" srcId="{48293745-ADFD-4A86-8575-0166F7DCCA52}" destId="{DFF7BA23-4B7B-460E-B163-5FF41DEAB918}" srcOrd="0" destOrd="0" presId="urn:microsoft.com/office/officeart/2005/8/layout/list1"/>
    <dgm:cxn modelId="{BD304C72-03F3-4D99-8331-0CC5BA2B7F6C}" type="presOf" srcId="{DCB3B1E5-F729-491A-93CE-31C3A7284D08}" destId="{EDB3D4C8-1BFB-4BB7-8AB5-2CB2A8AC87E7}" srcOrd="1" destOrd="0" presId="urn:microsoft.com/office/officeart/2005/8/layout/list1"/>
    <dgm:cxn modelId="{D83D8852-A94E-4146-8306-0792A0908210}" srcId="{B96C5E81-F5BD-4B05-B11D-53576784B0E7}" destId="{BAC6EC05-8148-427F-8B93-27B05A33BA34}" srcOrd="0" destOrd="0" parTransId="{843907C8-7E37-4C79-91DE-4489C469A2B3}" sibTransId="{C5379886-B17C-48B3-92D4-EA70146E34FF}"/>
    <dgm:cxn modelId="{F148CC56-A82C-4A17-8AB2-B255BE3EA580}" type="presOf" srcId="{B6A3FA13-7446-4A65-A45C-3AB187F9E92D}" destId="{ADD4EF37-B7F5-4B4B-8387-4E0763E9C6B4}" srcOrd="1" destOrd="0" presId="urn:microsoft.com/office/officeart/2005/8/layout/list1"/>
    <dgm:cxn modelId="{28E03C7A-03FD-4A9F-BC41-579EBB49C01F}" type="presOf" srcId="{045FB9BB-A498-4E37-A7BA-D941A91687AD}" destId="{1E1E8819-7A34-42EE-B29D-4EFA77977540}" srcOrd="0" destOrd="0" presId="urn:microsoft.com/office/officeart/2005/8/layout/list1"/>
    <dgm:cxn modelId="{185C60BF-491E-4A76-9C5C-BD6F6B545172}" type="presOf" srcId="{B96C5E81-F5BD-4B05-B11D-53576784B0E7}" destId="{A8DCD229-F87E-4BD8-92B2-5B48D6935CFA}" srcOrd="0" destOrd="0" presId="urn:microsoft.com/office/officeart/2005/8/layout/list1"/>
    <dgm:cxn modelId="{C9088EC7-661F-4380-9042-3E7F1B504DF6}" type="presOf" srcId="{B6A3FA13-7446-4A65-A45C-3AB187F9E92D}" destId="{98E279D1-9242-44C6-A7F5-2251AA102F3E}" srcOrd="0" destOrd="0" presId="urn:microsoft.com/office/officeart/2005/8/layout/list1"/>
    <dgm:cxn modelId="{A5C986D0-E3BB-4FF9-B462-C59ECC7A630A}" type="presOf" srcId="{A544017F-0AC6-405B-A129-BE033B7091E9}" destId="{DFF7BA23-4B7B-460E-B163-5FF41DEAB918}" srcOrd="0" destOrd="1" presId="urn:microsoft.com/office/officeart/2005/8/layout/list1"/>
    <dgm:cxn modelId="{7651CAFA-90CB-4DA9-A2C5-F666B1205153}" srcId="{B96C5E81-F5BD-4B05-B11D-53576784B0E7}" destId="{DCB3B1E5-F729-491A-93CE-31C3A7284D08}" srcOrd="2" destOrd="0" parTransId="{6BF8BA8C-D0AF-4C07-A2F6-AAA1FB716E1D}" sibTransId="{AF45FC5D-7A8C-4A63-9AC3-DEBB6BA0F9ED}"/>
    <dgm:cxn modelId="{A1B0D4AD-476F-471A-A826-66E95E9B5524}" type="presParOf" srcId="{A8DCD229-F87E-4BD8-92B2-5B48D6935CFA}" destId="{B24F57F6-0718-459F-9D07-84F851DFB312}" srcOrd="0" destOrd="0" presId="urn:microsoft.com/office/officeart/2005/8/layout/list1"/>
    <dgm:cxn modelId="{268AAED5-B0B1-4129-954E-1CCE94997913}" type="presParOf" srcId="{B24F57F6-0718-459F-9D07-84F851DFB312}" destId="{F942A619-A140-4FA0-B7F7-B1289E414471}" srcOrd="0" destOrd="0" presId="urn:microsoft.com/office/officeart/2005/8/layout/list1"/>
    <dgm:cxn modelId="{86407685-E017-444F-8D37-6CD7D566DFDD}" type="presParOf" srcId="{B24F57F6-0718-459F-9D07-84F851DFB312}" destId="{EF7239E7-3102-40D0-832B-27EEC9749075}" srcOrd="1" destOrd="0" presId="urn:microsoft.com/office/officeart/2005/8/layout/list1"/>
    <dgm:cxn modelId="{9DFFE4C3-C498-4A9E-A308-781C8CB529EA}" type="presParOf" srcId="{A8DCD229-F87E-4BD8-92B2-5B48D6935CFA}" destId="{759EB3A3-2D6A-4EB6-8E72-318173632C2D}" srcOrd="1" destOrd="0" presId="urn:microsoft.com/office/officeart/2005/8/layout/list1"/>
    <dgm:cxn modelId="{707A173A-88AE-40AC-82A3-662AEAE70970}" type="presParOf" srcId="{A8DCD229-F87E-4BD8-92B2-5B48D6935CFA}" destId="{DFF7BA23-4B7B-460E-B163-5FF41DEAB918}" srcOrd="2" destOrd="0" presId="urn:microsoft.com/office/officeart/2005/8/layout/list1"/>
    <dgm:cxn modelId="{9A539D47-396F-4EB6-B7A7-FBC8F10F52BD}" type="presParOf" srcId="{A8DCD229-F87E-4BD8-92B2-5B48D6935CFA}" destId="{649C5FEF-6EBF-4DD2-9D6B-ABFFBCB6144D}" srcOrd="3" destOrd="0" presId="urn:microsoft.com/office/officeart/2005/8/layout/list1"/>
    <dgm:cxn modelId="{49E61FB1-CB41-4CE9-829F-F5887C4A98F9}" type="presParOf" srcId="{A8DCD229-F87E-4BD8-92B2-5B48D6935CFA}" destId="{32397B2C-CD02-46B4-83EC-FA69DC65B750}" srcOrd="4" destOrd="0" presId="urn:microsoft.com/office/officeart/2005/8/layout/list1"/>
    <dgm:cxn modelId="{8B6B12FB-4345-40D4-A4EF-27B9AD1D40A5}" type="presParOf" srcId="{32397B2C-CD02-46B4-83EC-FA69DC65B750}" destId="{98E279D1-9242-44C6-A7F5-2251AA102F3E}" srcOrd="0" destOrd="0" presId="urn:microsoft.com/office/officeart/2005/8/layout/list1"/>
    <dgm:cxn modelId="{6A9EA185-855E-48C1-A07C-35B9F5B67EF2}" type="presParOf" srcId="{32397B2C-CD02-46B4-83EC-FA69DC65B750}" destId="{ADD4EF37-B7F5-4B4B-8387-4E0763E9C6B4}" srcOrd="1" destOrd="0" presId="urn:microsoft.com/office/officeart/2005/8/layout/list1"/>
    <dgm:cxn modelId="{5B2BEF87-C2A9-4767-913A-39427A4FDBF1}" type="presParOf" srcId="{A8DCD229-F87E-4BD8-92B2-5B48D6935CFA}" destId="{6C7F6814-49AB-466F-8F7A-1D3DE19DD522}" srcOrd="5" destOrd="0" presId="urn:microsoft.com/office/officeart/2005/8/layout/list1"/>
    <dgm:cxn modelId="{DBE8502D-50C7-4E69-BD1B-BE4DC75A354D}" type="presParOf" srcId="{A8DCD229-F87E-4BD8-92B2-5B48D6935CFA}" destId="{1E1E8819-7A34-42EE-B29D-4EFA77977540}" srcOrd="6" destOrd="0" presId="urn:microsoft.com/office/officeart/2005/8/layout/list1"/>
    <dgm:cxn modelId="{202C6831-EC91-4CBF-AE66-2783CFFCF527}" type="presParOf" srcId="{A8DCD229-F87E-4BD8-92B2-5B48D6935CFA}" destId="{75FFC3E2-1CB2-4799-9D05-F3BEC7348240}" srcOrd="7" destOrd="0" presId="urn:microsoft.com/office/officeart/2005/8/layout/list1"/>
    <dgm:cxn modelId="{A02D7581-D8D9-47FB-861C-04625BBC937E}" type="presParOf" srcId="{A8DCD229-F87E-4BD8-92B2-5B48D6935CFA}" destId="{4900E5D7-C6FC-4EFD-81CE-ABFAAD4264D7}" srcOrd="8" destOrd="0" presId="urn:microsoft.com/office/officeart/2005/8/layout/list1"/>
    <dgm:cxn modelId="{01EE58A2-66F6-407C-93EB-74F84089E822}" type="presParOf" srcId="{4900E5D7-C6FC-4EFD-81CE-ABFAAD4264D7}" destId="{125E30D4-5F9C-402C-B05F-67D33A53B888}" srcOrd="0" destOrd="0" presId="urn:microsoft.com/office/officeart/2005/8/layout/list1"/>
    <dgm:cxn modelId="{782BCC95-8D3C-47BB-821F-C0F35277D780}" type="presParOf" srcId="{4900E5D7-C6FC-4EFD-81CE-ABFAAD4264D7}" destId="{EDB3D4C8-1BFB-4BB7-8AB5-2CB2A8AC87E7}" srcOrd="1" destOrd="0" presId="urn:microsoft.com/office/officeart/2005/8/layout/list1"/>
    <dgm:cxn modelId="{01B61790-CB40-4D49-A5DA-BD67C4BBF8BE}" type="presParOf" srcId="{A8DCD229-F87E-4BD8-92B2-5B48D6935CFA}" destId="{72C46022-90EE-483C-9CE4-E52BD633BDD4}" srcOrd="9" destOrd="0" presId="urn:microsoft.com/office/officeart/2005/8/layout/list1"/>
    <dgm:cxn modelId="{83E0DE4C-F0CF-452B-87B3-03D645F35D11}" type="presParOf" srcId="{A8DCD229-F87E-4BD8-92B2-5B48D6935CFA}" destId="{DF297455-5726-425C-BDBB-BD8FE924DFD4}"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6C5E81-F5BD-4B05-B11D-53576784B0E7}"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BAC6EC05-8148-427F-8B93-27B05A33BA34}">
      <dgm:prSet phldrT="[Text]" custT="1"/>
      <dgm:spPr/>
      <dgm:t>
        <a:bodyPr/>
        <a:lstStyle/>
        <a:p>
          <a:r>
            <a:rPr lang="en-US" sz="2200" dirty="0"/>
            <a:t>Invalid Column Error #</a:t>
          </a:r>
        </a:p>
      </dgm:t>
    </dgm:pt>
    <dgm:pt modelId="{843907C8-7E37-4C79-91DE-4489C469A2B3}" type="parTrans" cxnId="{D83D8852-A94E-4146-8306-0792A0908210}">
      <dgm:prSet/>
      <dgm:spPr/>
      <dgm:t>
        <a:bodyPr/>
        <a:lstStyle/>
        <a:p>
          <a:endParaRPr lang="en-US"/>
        </a:p>
      </dgm:t>
    </dgm:pt>
    <dgm:pt modelId="{C5379886-B17C-48B3-92D4-EA70146E34FF}" type="sibTrans" cxnId="{D83D8852-A94E-4146-8306-0792A0908210}">
      <dgm:prSet/>
      <dgm:spPr/>
      <dgm:t>
        <a:bodyPr/>
        <a:lstStyle/>
        <a:p>
          <a:endParaRPr lang="en-US"/>
        </a:p>
      </dgm:t>
    </dgm:pt>
    <dgm:pt modelId="{B6A3FA13-7446-4A65-A45C-3AB187F9E92D}">
      <dgm:prSet phldrT="[Text]" custT="1"/>
      <dgm:spPr/>
      <dgm:t>
        <a:bodyPr/>
        <a:lstStyle/>
        <a:p>
          <a:r>
            <a:rPr lang="en-US" sz="2000" dirty="0"/>
            <a:t>Format error message that includes lines not associated with a participant ID</a:t>
          </a:r>
        </a:p>
      </dgm:t>
    </dgm:pt>
    <dgm:pt modelId="{3FAAC9E7-C292-4086-84EA-58C59280AA8E}" type="parTrans" cxnId="{98B1AC23-B50D-4C48-902B-BEBA13F0004E}">
      <dgm:prSet/>
      <dgm:spPr/>
      <dgm:t>
        <a:bodyPr/>
        <a:lstStyle/>
        <a:p>
          <a:endParaRPr lang="en-US"/>
        </a:p>
      </dgm:t>
    </dgm:pt>
    <dgm:pt modelId="{69B8C8C2-106F-46CC-8DC7-E422C5FC588D}" type="sibTrans" cxnId="{98B1AC23-B50D-4C48-902B-BEBA13F0004E}">
      <dgm:prSet/>
      <dgm:spPr/>
      <dgm:t>
        <a:bodyPr/>
        <a:lstStyle/>
        <a:p>
          <a:endParaRPr lang="en-US"/>
        </a:p>
      </dgm:t>
    </dgm:pt>
    <dgm:pt modelId="{DCB3B1E5-F729-491A-93CE-31C3A7284D08}">
      <dgm:prSet phldrT="[Text]" custT="1"/>
      <dgm:spPr/>
      <dgm:t>
        <a:bodyPr/>
        <a:lstStyle/>
        <a:p>
          <a:r>
            <a:rPr lang="en-US" sz="2200"/>
            <a:t>Valid Values or Logic Rule error</a:t>
          </a:r>
        </a:p>
      </dgm:t>
    </dgm:pt>
    <dgm:pt modelId="{6BF8BA8C-D0AF-4C07-A2F6-AAA1FB716E1D}" type="parTrans" cxnId="{7651CAFA-90CB-4DA9-A2C5-F666B1205153}">
      <dgm:prSet/>
      <dgm:spPr/>
      <dgm:t>
        <a:bodyPr/>
        <a:lstStyle/>
        <a:p>
          <a:endParaRPr lang="en-US"/>
        </a:p>
      </dgm:t>
    </dgm:pt>
    <dgm:pt modelId="{AF45FC5D-7A8C-4A63-9AC3-DEBB6BA0F9ED}" type="sibTrans" cxnId="{7651CAFA-90CB-4DA9-A2C5-F666B1205153}">
      <dgm:prSet/>
      <dgm:spPr/>
      <dgm:t>
        <a:bodyPr/>
        <a:lstStyle/>
        <a:p>
          <a:endParaRPr lang="en-US"/>
        </a:p>
      </dgm:t>
    </dgm:pt>
    <dgm:pt modelId="{A11855E8-F567-460F-986A-C72CA1AF2365}">
      <dgm:prSet phldrT="[Text]" custT="1"/>
      <dgm:spPr/>
      <dgm:t>
        <a:bodyPr/>
        <a:lstStyle/>
        <a:p>
          <a:pPr>
            <a:buClr>
              <a:srgbClr val="1576A9"/>
            </a:buClr>
          </a:pPr>
          <a:r>
            <a:rPr lang="en-US" sz="1800" dirty="0"/>
            <a:t>This error occurs for values that are known to be impossible, either because they are invalid options or are illogical based on the values in other fields (see logic rules)</a:t>
          </a:r>
        </a:p>
      </dgm:t>
    </dgm:pt>
    <dgm:pt modelId="{04D8FA55-91B3-47DA-AB63-EE6B79978D51}" type="parTrans" cxnId="{ACEF0569-267D-4217-B486-67C5FD85E48F}">
      <dgm:prSet/>
      <dgm:spPr/>
      <dgm:t>
        <a:bodyPr/>
        <a:lstStyle/>
        <a:p>
          <a:endParaRPr lang="en-US"/>
        </a:p>
      </dgm:t>
    </dgm:pt>
    <dgm:pt modelId="{16553F6B-43AD-4A2A-8C4D-A32E5442C0A2}" type="sibTrans" cxnId="{ACEF0569-267D-4217-B486-67C5FD85E48F}">
      <dgm:prSet/>
      <dgm:spPr/>
      <dgm:t>
        <a:bodyPr/>
        <a:lstStyle/>
        <a:p>
          <a:endParaRPr lang="en-US"/>
        </a:p>
      </dgm:t>
    </dgm:pt>
    <dgm:pt modelId="{48293745-ADFD-4A86-8575-0166F7DCCA52}">
      <dgm:prSet phldrT="[Text]" custT="1"/>
      <dgm:spPr/>
      <dgm:t>
        <a:bodyPr/>
        <a:lstStyle/>
        <a:p>
          <a:pPr>
            <a:buClr>
              <a:srgbClr val="1576A9"/>
            </a:buClr>
          </a:pPr>
          <a:r>
            <a:rPr lang="en-US" sz="1800" dirty="0"/>
            <a:t>A format error that occurs when the data file column number doesn’t match the current schema.</a:t>
          </a:r>
        </a:p>
      </dgm:t>
    </dgm:pt>
    <dgm:pt modelId="{3B02652B-2974-4C03-9CDA-F5136B86BFA7}" type="parTrans" cxnId="{E0DE7135-452C-4C21-BF5A-ECD7B19CB2D9}">
      <dgm:prSet/>
      <dgm:spPr/>
      <dgm:t>
        <a:bodyPr/>
        <a:lstStyle/>
        <a:p>
          <a:endParaRPr lang="en-US"/>
        </a:p>
      </dgm:t>
    </dgm:pt>
    <dgm:pt modelId="{CE8E1150-180F-457F-920A-BF3431BAC5C9}" type="sibTrans" cxnId="{E0DE7135-452C-4C21-BF5A-ECD7B19CB2D9}">
      <dgm:prSet/>
      <dgm:spPr/>
      <dgm:t>
        <a:bodyPr/>
        <a:lstStyle/>
        <a:p>
          <a:endParaRPr lang="en-US"/>
        </a:p>
      </dgm:t>
    </dgm:pt>
    <dgm:pt modelId="{045FB9BB-A498-4E37-A7BA-D941A91687AD}">
      <dgm:prSet phldrT="[Text]" custT="1"/>
      <dgm:spPr/>
      <dgm:t>
        <a:bodyPr/>
        <a:lstStyle/>
        <a:p>
          <a:pPr>
            <a:buClr>
              <a:srgbClr val="1576A9"/>
            </a:buClr>
          </a:pPr>
          <a:r>
            <a:rPr lang="en-US" sz="1800" dirty="0"/>
            <a:t>You may have mistakenly input values in rows that are not a part of your data file, i.e., letters instead of numbers, a decimal where none is expected, a ‘special character’</a:t>
          </a:r>
        </a:p>
      </dgm:t>
    </dgm:pt>
    <dgm:pt modelId="{2DE3B6A9-A5CA-498A-A12F-C3988D3461EF}" type="parTrans" cxnId="{2983CF3A-C8AE-46D7-9B01-5878A56B1017}">
      <dgm:prSet/>
      <dgm:spPr/>
      <dgm:t>
        <a:bodyPr/>
        <a:lstStyle/>
        <a:p>
          <a:endParaRPr lang="en-US"/>
        </a:p>
      </dgm:t>
    </dgm:pt>
    <dgm:pt modelId="{4C6E0148-D53B-4272-9751-E9A1C3F164EB}" type="sibTrans" cxnId="{2983CF3A-C8AE-46D7-9B01-5878A56B1017}">
      <dgm:prSet/>
      <dgm:spPr/>
      <dgm:t>
        <a:bodyPr/>
        <a:lstStyle/>
        <a:p>
          <a:endParaRPr lang="en-US"/>
        </a:p>
      </dgm:t>
    </dgm:pt>
    <dgm:pt modelId="{AFCB29CB-83C9-4E8D-AB6E-084320D43258}">
      <dgm:prSet custT="1"/>
      <dgm:spPr/>
      <dgm:t>
        <a:bodyPr/>
        <a:lstStyle/>
        <a:p>
          <a:endParaRPr lang="en-US" sz="2000" dirty="0"/>
        </a:p>
      </dgm:t>
    </dgm:pt>
    <dgm:pt modelId="{017CB20F-85DF-429E-B68D-9BFDBD0E68C5}" type="parTrans" cxnId="{7D770532-777A-4E68-BAFC-89A9A18591A3}">
      <dgm:prSet/>
      <dgm:spPr/>
      <dgm:t>
        <a:bodyPr/>
        <a:lstStyle/>
        <a:p>
          <a:endParaRPr lang="en-US"/>
        </a:p>
      </dgm:t>
    </dgm:pt>
    <dgm:pt modelId="{E4AFC3B7-95FE-4BE1-B4E2-69237028C7C5}" type="sibTrans" cxnId="{7D770532-777A-4E68-BAFC-89A9A18591A3}">
      <dgm:prSet/>
      <dgm:spPr/>
      <dgm:t>
        <a:bodyPr/>
        <a:lstStyle/>
        <a:p>
          <a:endParaRPr lang="en-US"/>
        </a:p>
      </dgm:t>
    </dgm:pt>
    <dgm:pt modelId="{A8DCD229-F87E-4BD8-92B2-5B48D6935CFA}" type="pres">
      <dgm:prSet presAssocID="{B96C5E81-F5BD-4B05-B11D-53576784B0E7}" presName="linear" presStyleCnt="0">
        <dgm:presLayoutVars>
          <dgm:dir/>
          <dgm:animLvl val="lvl"/>
          <dgm:resizeHandles val="exact"/>
        </dgm:presLayoutVars>
      </dgm:prSet>
      <dgm:spPr/>
    </dgm:pt>
    <dgm:pt modelId="{B24F57F6-0718-459F-9D07-84F851DFB312}" type="pres">
      <dgm:prSet presAssocID="{BAC6EC05-8148-427F-8B93-27B05A33BA34}" presName="parentLin" presStyleCnt="0"/>
      <dgm:spPr/>
    </dgm:pt>
    <dgm:pt modelId="{F942A619-A140-4FA0-B7F7-B1289E414471}" type="pres">
      <dgm:prSet presAssocID="{BAC6EC05-8148-427F-8B93-27B05A33BA34}" presName="parentLeftMargin" presStyleLbl="node1" presStyleIdx="0" presStyleCnt="3"/>
      <dgm:spPr/>
    </dgm:pt>
    <dgm:pt modelId="{EF7239E7-3102-40D0-832B-27EEC9749075}" type="pres">
      <dgm:prSet presAssocID="{BAC6EC05-8148-427F-8B93-27B05A33BA34}" presName="parentText" presStyleLbl="node1" presStyleIdx="0" presStyleCnt="3" custScaleX="120514" custScaleY="90641" custLinFactNeighborX="56402" custLinFactNeighborY="-25890">
        <dgm:presLayoutVars>
          <dgm:chMax val="0"/>
          <dgm:bulletEnabled val="1"/>
        </dgm:presLayoutVars>
      </dgm:prSet>
      <dgm:spPr/>
    </dgm:pt>
    <dgm:pt modelId="{759EB3A3-2D6A-4EB6-8E72-318173632C2D}" type="pres">
      <dgm:prSet presAssocID="{BAC6EC05-8148-427F-8B93-27B05A33BA34}" presName="negativeSpace" presStyleCnt="0"/>
      <dgm:spPr/>
    </dgm:pt>
    <dgm:pt modelId="{DFF7BA23-4B7B-460E-B163-5FF41DEAB918}" type="pres">
      <dgm:prSet presAssocID="{BAC6EC05-8148-427F-8B93-27B05A33BA34}" presName="childText" presStyleLbl="conFgAcc1" presStyleIdx="0" presStyleCnt="3" custScaleX="89435" custScaleY="90876" custLinFactY="-1346" custLinFactNeighborX="5283" custLinFactNeighborY="-100000">
        <dgm:presLayoutVars>
          <dgm:bulletEnabled val="1"/>
        </dgm:presLayoutVars>
      </dgm:prSet>
      <dgm:spPr/>
    </dgm:pt>
    <dgm:pt modelId="{649C5FEF-6EBF-4DD2-9D6B-ABFFBCB6144D}" type="pres">
      <dgm:prSet presAssocID="{C5379886-B17C-48B3-92D4-EA70146E34FF}" presName="spaceBetweenRectangles" presStyleCnt="0"/>
      <dgm:spPr/>
    </dgm:pt>
    <dgm:pt modelId="{32397B2C-CD02-46B4-83EC-FA69DC65B750}" type="pres">
      <dgm:prSet presAssocID="{B6A3FA13-7446-4A65-A45C-3AB187F9E92D}" presName="parentLin" presStyleCnt="0"/>
      <dgm:spPr/>
    </dgm:pt>
    <dgm:pt modelId="{98E279D1-9242-44C6-A7F5-2251AA102F3E}" type="pres">
      <dgm:prSet presAssocID="{B6A3FA13-7446-4A65-A45C-3AB187F9E92D}" presName="parentLeftMargin" presStyleLbl="node1" presStyleIdx="0" presStyleCnt="3"/>
      <dgm:spPr/>
    </dgm:pt>
    <dgm:pt modelId="{ADD4EF37-B7F5-4B4B-8387-4E0763E9C6B4}" type="pres">
      <dgm:prSet presAssocID="{B6A3FA13-7446-4A65-A45C-3AB187F9E92D}" presName="parentText" presStyleLbl="node1" presStyleIdx="1" presStyleCnt="3" custScaleX="120240" custScaleY="113528" custLinFactNeighborX="58320" custLinFactNeighborY="-30736">
        <dgm:presLayoutVars>
          <dgm:chMax val="0"/>
          <dgm:bulletEnabled val="1"/>
        </dgm:presLayoutVars>
      </dgm:prSet>
      <dgm:spPr/>
    </dgm:pt>
    <dgm:pt modelId="{6C7F6814-49AB-466F-8F7A-1D3DE19DD522}" type="pres">
      <dgm:prSet presAssocID="{B6A3FA13-7446-4A65-A45C-3AB187F9E92D}" presName="negativeSpace" presStyleCnt="0"/>
      <dgm:spPr/>
    </dgm:pt>
    <dgm:pt modelId="{1E1E8819-7A34-42EE-B29D-4EFA77977540}" type="pres">
      <dgm:prSet presAssocID="{B6A3FA13-7446-4A65-A45C-3AB187F9E92D}" presName="childText" presStyleLbl="conFgAcc1" presStyleIdx="1" presStyleCnt="3" custScaleX="89857" custScaleY="67165" custLinFactY="-17626" custLinFactNeighborX="5072" custLinFactNeighborY="-100000">
        <dgm:presLayoutVars>
          <dgm:bulletEnabled val="1"/>
        </dgm:presLayoutVars>
      </dgm:prSet>
      <dgm:spPr/>
    </dgm:pt>
    <dgm:pt modelId="{75FFC3E2-1CB2-4799-9D05-F3BEC7348240}" type="pres">
      <dgm:prSet presAssocID="{69B8C8C2-106F-46CC-8DC7-E422C5FC588D}" presName="spaceBetweenRectangles" presStyleCnt="0"/>
      <dgm:spPr/>
    </dgm:pt>
    <dgm:pt modelId="{4900E5D7-C6FC-4EFD-81CE-ABFAAD4264D7}" type="pres">
      <dgm:prSet presAssocID="{DCB3B1E5-F729-491A-93CE-31C3A7284D08}" presName="parentLin" presStyleCnt="0"/>
      <dgm:spPr/>
    </dgm:pt>
    <dgm:pt modelId="{125E30D4-5F9C-402C-B05F-67D33A53B888}" type="pres">
      <dgm:prSet presAssocID="{DCB3B1E5-F729-491A-93CE-31C3A7284D08}" presName="parentLeftMargin" presStyleLbl="node1" presStyleIdx="1" presStyleCnt="3"/>
      <dgm:spPr/>
    </dgm:pt>
    <dgm:pt modelId="{EDB3D4C8-1BFB-4BB7-8AB5-2CB2A8AC87E7}" type="pres">
      <dgm:prSet presAssocID="{DCB3B1E5-F729-491A-93CE-31C3A7284D08}" presName="parentText" presStyleLbl="node1" presStyleIdx="2" presStyleCnt="3" custScaleX="123464" custScaleY="70909" custLinFactNeighborX="35752" custLinFactNeighborY="-40162">
        <dgm:presLayoutVars>
          <dgm:chMax val="0"/>
          <dgm:bulletEnabled val="1"/>
        </dgm:presLayoutVars>
      </dgm:prSet>
      <dgm:spPr/>
    </dgm:pt>
    <dgm:pt modelId="{72C46022-90EE-483C-9CE4-E52BD633BDD4}" type="pres">
      <dgm:prSet presAssocID="{DCB3B1E5-F729-491A-93CE-31C3A7284D08}" presName="negativeSpace" presStyleCnt="0"/>
      <dgm:spPr/>
    </dgm:pt>
    <dgm:pt modelId="{DF297455-5726-425C-BDBB-BD8FE924DFD4}" type="pres">
      <dgm:prSet presAssocID="{DCB3B1E5-F729-491A-93CE-31C3A7284D08}" presName="childText" presStyleLbl="conFgAcc1" presStyleIdx="2" presStyleCnt="3" custScaleX="89856" custScaleY="85159" custLinFactY="-7565" custLinFactNeighborX="5072" custLinFactNeighborY="-100000">
        <dgm:presLayoutVars>
          <dgm:bulletEnabled val="1"/>
        </dgm:presLayoutVars>
      </dgm:prSet>
      <dgm:spPr/>
    </dgm:pt>
  </dgm:ptLst>
  <dgm:cxnLst>
    <dgm:cxn modelId="{0A497812-735D-4098-8F25-0C4B42188DFE}" type="presOf" srcId="{BAC6EC05-8148-427F-8B93-27B05A33BA34}" destId="{F942A619-A140-4FA0-B7F7-B1289E414471}" srcOrd="0" destOrd="0" presId="urn:microsoft.com/office/officeart/2005/8/layout/list1"/>
    <dgm:cxn modelId="{98B1AC23-B50D-4C48-902B-BEBA13F0004E}" srcId="{B96C5E81-F5BD-4B05-B11D-53576784B0E7}" destId="{B6A3FA13-7446-4A65-A45C-3AB187F9E92D}" srcOrd="1" destOrd="0" parTransId="{3FAAC9E7-C292-4086-84EA-58C59280AA8E}" sibTransId="{69B8C8C2-106F-46CC-8DC7-E422C5FC588D}"/>
    <dgm:cxn modelId="{7D770532-777A-4E68-BAFC-89A9A18591A3}" srcId="{B6A3FA13-7446-4A65-A45C-3AB187F9E92D}" destId="{AFCB29CB-83C9-4E8D-AB6E-084320D43258}" srcOrd="1" destOrd="0" parTransId="{017CB20F-85DF-429E-B68D-9BFDBD0E68C5}" sibTransId="{E4AFC3B7-95FE-4BE1-B4E2-69237028C7C5}"/>
    <dgm:cxn modelId="{E0DE7135-452C-4C21-BF5A-ECD7B19CB2D9}" srcId="{BAC6EC05-8148-427F-8B93-27B05A33BA34}" destId="{48293745-ADFD-4A86-8575-0166F7DCCA52}" srcOrd="0" destOrd="0" parTransId="{3B02652B-2974-4C03-9CDA-F5136B86BFA7}" sibTransId="{CE8E1150-180F-457F-920A-BF3431BAC5C9}"/>
    <dgm:cxn modelId="{B4AD3539-417B-4E8D-9514-A5EF10AA06B8}" type="presOf" srcId="{DCB3B1E5-F729-491A-93CE-31C3A7284D08}" destId="{125E30D4-5F9C-402C-B05F-67D33A53B888}" srcOrd="0" destOrd="0" presId="urn:microsoft.com/office/officeart/2005/8/layout/list1"/>
    <dgm:cxn modelId="{2983CF3A-C8AE-46D7-9B01-5878A56B1017}" srcId="{B6A3FA13-7446-4A65-A45C-3AB187F9E92D}" destId="{045FB9BB-A498-4E37-A7BA-D941A91687AD}" srcOrd="0" destOrd="0" parTransId="{2DE3B6A9-A5CA-498A-A12F-C3988D3461EF}" sibTransId="{4C6E0148-D53B-4272-9751-E9A1C3F164EB}"/>
    <dgm:cxn modelId="{17ABAC3C-9285-400A-A7D5-959802582B0A}" type="presOf" srcId="{A11855E8-F567-460F-986A-C72CA1AF2365}" destId="{DF297455-5726-425C-BDBB-BD8FE924DFD4}" srcOrd="0" destOrd="0" presId="urn:microsoft.com/office/officeart/2005/8/layout/list1"/>
    <dgm:cxn modelId="{ACEF0569-267D-4217-B486-67C5FD85E48F}" srcId="{DCB3B1E5-F729-491A-93CE-31C3A7284D08}" destId="{A11855E8-F567-460F-986A-C72CA1AF2365}" srcOrd="0" destOrd="0" parTransId="{04D8FA55-91B3-47DA-AB63-EE6B79978D51}" sibTransId="{16553F6B-43AD-4A2A-8C4D-A32E5442C0A2}"/>
    <dgm:cxn modelId="{4026874E-F0CC-465B-B6B2-630B00F6C2CF}" type="presOf" srcId="{BAC6EC05-8148-427F-8B93-27B05A33BA34}" destId="{EF7239E7-3102-40D0-832B-27EEC9749075}" srcOrd="1" destOrd="0" presId="urn:microsoft.com/office/officeart/2005/8/layout/list1"/>
    <dgm:cxn modelId="{25EF8370-D5EF-4657-B8A5-FC51499BBEF2}" type="presOf" srcId="{48293745-ADFD-4A86-8575-0166F7DCCA52}" destId="{DFF7BA23-4B7B-460E-B163-5FF41DEAB918}" srcOrd="0" destOrd="0" presId="urn:microsoft.com/office/officeart/2005/8/layout/list1"/>
    <dgm:cxn modelId="{BD304C72-03F3-4D99-8331-0CC5BA2B7F6C}" type="presOf" srcId="{DCB3B1E5-F729-491A-93CE-31C3A7284D08}" destId="{EDB3D4C8-1BFB-4BB7-8AB5-2CB2A8AC87E7}" srcOrd="1" destOrd="0" presId="urn:microsoft.com/office/officeart/2005/8/layout/list1"/>
    <dgm:cxn modelId="{D83D8852-A94E-4146-8306-0792A0908210}" srcId="{B96C5E81-F5BD-4B05-B11D-53576784B0E7}" destId="{BAC6EC05-8148-427F-8B93-27B05A33BA34}" srcOrd="0" destOrd="0" parTransId="{843907C8-7E37-4C79-91DE-4489C469A2B3}" sibTransId="{C5379886-B17C-48B3-92D4-EA70146E34FF}"/>
    <dgm:cxn modelId="{F148CC56-A82C-4A17-8AB2-B255BE3EA580}" type="presOf" srcId="{B6A3FA13-7446-4A65-A45C-3AB187F9E92D}" destId="{ADD4EF37-B7F5-4B4B-8387-4E0763E9C6B4}" srcOrd="1" destOrd="0" presId="urn:microsoft.com/office/officeart/2005/8/layout/list1"/>
    <dgm:cxn modelId="{28E03C7A-03FD-4A9F-BC41-579EBB49C01F}" type="presOf" srcId="{045FB9BB-A498-4E37-A7BA-D941A91687AD}" destId="{1E1E8819-7A34-42EE-B29D-4EFA77977540}" srcOrd="0" destOrd="0" presId="urn:microsoft.com/office/officeart/2005/8/layout/list1"/>
    <dgm:cxn modelId="{568AC8B2-73A6-4FB8-A0B3-11B86E628CBB}" type="presOf" srcId="{AFCB29CB-83C9-4E8D-AB6E-084320D43258}" destId="{1E1E8819-7A34-42EE-B29D-4EFA77977540}" srcOrd="0" destOrd="1" presId="urn:microsoft.com/office/officeart/2005/8/layout/list1"/>
    <dgm:cxn modelId="{185C60BF-491E-4A76-9C5C-BD6F6B545172}" type="presOf" srcId="{B96C5E81-F5BD-4B05-B11D-53576784B0E7}" destId="{A8DCD229-F87E-4BD8-92B2-5B48D6935CFA}" srcOrd="0" destOrd="0" presId="urn:microsoft.com/office/officeart/2005/8/layout/list1"/>
    <dgm:cxn modelId="{C9088EC7-661F-4380-9042-3E7F1B504DF6}" type="presOf" srcId="{B6A3FA13-7446-4A65-A45C-3AB187F9E92D}" destId="{98E279D1-9242-44C6-A7F5-2251AA102F3E}" srcOrd="0" destOrd="0" presId="urn:microsoft.com/office/officeart/2005/8/layout/list1"/>
    <dgm:cxn modelId="{7651CAFA-90CB-4DA9-A2C5-F666B1205153}" srcId="{B96C5E81-F5BD-4B05-B11D-53576784B0E7}" destId="{DCB3B1E5-F729-491A-93CE-31C3A7284D08}" srcOrd="2" destOrd="0" parTransId="{6BF8BA8C-D0AF-4C07-A2F6-AAA1FB716E1D}" sibTransId="{AF45FC5D-7A8C-4A63-9AC3-DEBB6BA0F9ED}"/>
    <dgm:cxn modelId="{A1B0D4AD-476F-471A-A826-66E95E9B5524}" type="presParOf" srcId="{A8DCD229-F87E-4BD8-92B2-5B48D6935CFA}" destId="{B24F57F6-0718-459F-9D07-84F851DFB312}" srcOrd="0" destOrd="0" presId="urn:microsoft.com/office/officeart/2005/8/layout/list1"/>
    <dgm:cxn modelId="{268AAED5-B0B1-4129-954E-1CCE94997913}" type="presParOf" srcId="{B24F57F6-0718-459F-9D07-84F851DFB312}" destId="{F942A619-A140-4FA0-B7F7-B1289E414471}" srcOrd="0" destOrd="0" presId="urn:microsoft.com/office/officeart/2005/8/layout/list1"/>
    <dgm:cxn modelId="{86407685-E017-444F-8D37-6CD7D566DFDD}" type="presParOf" srcId="{B24F57F6-0718-459F-9D07-84F851DFB312}" destId="{EF7239E7-3102-40D0-832B-27EEC9749075}" srcOrd="1" destOrd="0" presId="urn:microsoft.com/office/officeart/2005/8/layout/list1"/>
    <dgm:cxn modelId="{9DFFE4C3-C498-4A9E-A308-781C8CB529EA}" type="presParOf" srcId="{A8DCD229-F87E-4BD8-92B2-5B48D6935CFA}" destId="{759EB3A3-2D6A-4EB6-8E72-318173632C2D}" srcOrd="1" destOrd="0" presId="urn:microsoft.com/office/officeart/2005/8/layout/list1"/>
    <dgm:cxn modelId="{707A173A-88AE-40AC-82A3-662AEAE70970}" type="presParOf" srcId="{A8DCD229-F87E-4BD8-92B2-5B48D6935CFA}" destId="{DFF7BA23-4B7B-460E-B163-5FF41DEAB918}" srcOrd="2" destOrd="0" presId="urn:microsoft.com/office/officeart/2005/8/layout/list1"/>
    <dgm:cxn modelId="{9A539D47-396F-4EB6-B7A7-FBC8F10F52BD}" type="presParOf" srcId="{A8DCD229-F87E-4BD8-92B2-5B48D6935CFA}" destId="{649C5FEF-6EBF-4DD2-9D6B-ABFFBCB6144D}" srcOrd="3" destOrd="0" presId="urn:microsoft.com/office/officeart/2005/8/layout/list1"/>
    <dgm:cxn modelId="{49E61FB1-CB41-4CE9-829F-F5887C4A98F9}" type="presParOf" srcId="{A8DCD229-F87E-4BD8-92B2-5B48D6935CFA}" destId="{32397B2C-CD02-46B4-83EC-FA69DC65B750}" srcOrd="4" destOrd="0" presId="urn:microsoft.com/office/officeart/2005/8/layout/list1"/>
    <dgm:cxn modelId="{8B6B12FB-4345-40D4-A4EF-27B9AD1D40A5}" type="presParOf" srcId="{32397B2C-CD02-46B4-83EC-FA69DC65B750}" destId="{98E279D1-9242-44C6-A7F5-2251AA102F3E}" srcOrd="0" destOrd="0" presId="urn:microsoft.com/office/officeart/2005/8/layout/list1"/>
    <dgm:cxn modelId="{6A9EA185-855E-48C1-A07C-35B9F5B67EF2}" type="presParOf" srcId="{32397B2C-CD02-46B4-83EC-FA69DC65B750}" destId="{ADD4EF37-B7F5-4B4B-8387-4E0763E9C6B4}" srcOrd="1" destOrd="0" presId="urn:microsoft.com/office/officeart/2005/8/layout/list1"/>
    <dgm:cxn modelId="{5B2BEF87-C2A9-4767-913A-39427A4FDBF1}" type="presParOf" srcId="{A8DCD229-F87E-4BD8-92B2-5B48D6935CFA}" destId="{6C7F6814-49AB-466F-8F7A-1D3DE19DD522}" srcOrd="5" destOrd="0" presId="urn:microsoft.com/office/officeart/2005/8/layout/list1"/>
    <dgm:cxn modelId="{DBE8502D-50C7-4E69-BD1B-BE4DC75A354D}" type="presParOf" srcId="{A8DCD229-F87E-4BD8-92B2-5B48D6935CFA}" destId="{1E1E8819-7A34-42EE-B29D-4EFA77977540}" srcOrd="6" destOrd="0" presId="urn:microsoft.com/office/officeart/2005/8/layout/list1"/>
    <dgm:cxn modelId="{202C6831-EC91-4CBF-AE66-2783CFFCF527}" type="presParOf" srcId="{A8DCD229-F87E-4BD8-92B2-5B48D6935CFA}" destId="{75FFC3E2-1CB2-4799-9D05-F3BEC7348240}" srcOrd="7" destOrd="0" presId="urn:microsoft.com/office/officeart/2005/8/layout/list1"/>
    <dgm:cxn modelId="{A02D7581-D8D9-47FB-861C-04625BBC937E}" type="presParOf" srcId="{A8DCD229-F87E-4BD8-92B2-5B48D6935CFA}" destId="{4900E5D7-C6FC-4EFD-81CE-ABFAAD4264D7}" srcOrd="8" destOrd="0" presId="urn:microsoft.com/office/officeart/2005/8/layout/list1"/>
    <dgm:cxn modelId="{01EE58A2-66F6-407C-93EB-74F84089E822}" type="presParOf" srcId="{4900E5D7-C6FC-4EFD-81CE-ABFAAD4264D7}" destId="{125E30D4-5F9C-402C-B05F-67D33A53B888}" srcOrd="0" destOrd="0" presId="urn:microsoft.com/office/officeart/2005/8/layout/list1"/>
    <dgm:cxn modelId="{782BCC95-8D3C-47BB-821F-C0F35277D780}" type="presParOf" srcId="{4900E5D7-C6FC-4EFD-81CE-ABFAAD4264D7}" destId="{EDB3D4C8-1BFB-4BB7-8AB5-2CB2A8AC87E7}" srcOrd="1" destOrd="0" presId="urn:microsoft.com/office/officeart/2005/8/layout/list1"/>
    <dgm:cxn modelId="{01B61790-CB40-4D49-A5DA-BD67C4BBF8BE}" type="presParOf" srcId="{A8DCD229-F87E-4BD8-92B2-5B48D6935CFA}" destId="{72C46022-90EE-483C-9CE4-E52BD633BDD4}" srcOrd="9" destOrd="0" presId="urn:microsoft.com/office/officeart/2005/8/layout/list1"/>
    <dgm:cxn modelId="{83E0DE4C-F0CF-452B-87B3-03D645F35D11}" type="presParOf" srcId="{A8DCD229-F87E-4BD8-92B2-5B48D6935CFA}" destId="{DF297455-5726-425C-BDBB-BD8FE924DFD4}"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BD24C3-33CB-44C3-986F-BCDB1861573D}">
      <dsp:nvSpPr>
        <dsp:cNvPr id="0" name=""/>
        <dsp:cNvSpPr/>
      </dsp:nvSpPr>
      <dsp:spPr>
        <a:xfrm rot="10800000">
          <a:off x="1847625" y="2682"/>
          <a:ext cx="6293586" cy="1049593"/>
        </a:xfrm>
        <a:prstGeom prst="homePlate">
          <a:avLst/>
        </a:prstGeom>
        <a:gradFill rotWithShape="0">
          <a:gsLst>
            <a:gs pos="0">
              <a:schemeClr val="lt1">
                <a:hueOff val="0"/>
                <a:satOff val="0"/>
                <a:lumOff val="0"/>
                <a:alphaOff val="0"/>
                <a:tint val="97000"/>
                <a:satMod val="115000"/>
                <a:lumMod val="114000"/>
              </a:schemeClr>
            </a:gs>
            <a:gs pos="60000">
              <a:schemeClr val="lt1">
                <a:hueOff val="0"/>
                <a:satOff val="0"/>
                <a:lumOff val="0"/>
                <a:alphaOff val="0"/>
                <a:tint val="100000"/>
                <a:shade val="96000"/>
                <a:satMod val="100000"/>
                <a:lumMod val="108000"/>
              </a:schemeClr>
            </a:gs>
            <a:gs pos="100000">
              <a:schemeClr val="lt1">
                <a:hueOff val="0"/>
                <a:satOff val="0"/>
                <a:lumOff val="0"/>
                <a:alphaOff val="0"/>
                <a:shade val="91000"/>
                <a:satMod val="100000"/>
              </a:schemeClr>
            </a:gs>
          </a:gsLst>
          <a:lin ang="5400000" scaled="0"/>
        </a:gradFill>
        <a:ln>
          <a:noFill/>
        </a:ln>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dsp:spPr>
      <dsp:style>
        <a:lnRef idx="0">
          <a:scrgbClr r="0" g="0" b="0"/>
        </a:lnRef>
        <a:fillRef idx="3">
          <a:scrgbClr r="0" g="0" b="0"/>
        </a:fillRef>
        <a:effectRef idx="3">
          <a:scrgbClr r="0" g="0" b="0"/>
        </a:effectRef>
        <a:fontRef idx="minor">
          <a:schemeClr val="lt1"/>
        </a:fontRef>
      </dsp:style>
      <dsp:txBody>
        <a:bodyPr spcFirstLastPara="0" vert="horz" wrap="square" lIns="462842"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Participant-level data for all participants who receive grant-funded services.</a:t>
          </a:r>
        </a:p>
      </dsp:txBody>
      <dsp:txXfrm rot="10800000">
        <a:off x="2110023" y="2682"/>
        <a:ext cx="6031188" cy="1049593"/>
      </dsp:txXfrm>
    </dsp:sp>
    <dsp:sp modelId="{FBF8F52C-4626-4D09-94EF-22CF3C3913FC}">
      <dsp:nvSpPr>
        <dsp:cNvPr id="0" name=""/>
        <dsp:cNvSpPr/>
      </dsp:nvSpPr>
      <dsp:spPr>
        <a:xfrm>
          <a:off x="946045" y="2682"/>
          <a:ext cx="1049593" cy="1049593"/>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dsp:spPr>
      <dsp:style>
        <a:lnRef idx="0">
          <a:scrgbClr r="0" g="0" b="0"/>
        </a:lnRef>
        <a:fillRef idx="1">
          <a:scrgbClr r="0" g="0" b="0"/>
        </a:fillRef>
        <a:effectRef idx="3">
          <a:scrgbClr r="0" g="0" b="0"/>
        </a:effectRef>
        <a:fontRef idx="minor"/>
      </dsp:style>
    </dsp:sp>
    <dsp:sp modelId="{581D498B-325C-4545-9E1A-4A8C7E18235A}">
      <dsp:nvSpPr>
        <dsp:cNvPr id="0" name=""/>
        <dsp:cNvSpPr/>
      </dsp:nvSpPr>
      <dsp:spPr>
        <a:xfrm rot="10800000">
          <a:off x="1847625" y="1365106"/>
          <a:ext cx="6293586" cy="1049593"/>
        </a:xfrm>
        <a:prstGeom prst="homePlate">
          <a:avLst/>
        </a:prstGeom>
        <a:gradFill rotWithShape="0">
          <a:gsLst>
            <a:gs pos="0">
              <a:schemeClr val="lt1">
                <a:hueOff val="0"/>
                <a:satOff val="0"/>
                <a:lumOff val="0"/>
                <a:alphaOff val="0"/>
                <a:tint val="97000"/>
                <a:satMod val="115000"/>
                <a:lumMod val="114000"/>
              </a:schemeClr>
            </a:gs>
            <a:gs pos="60000">
              <a:schemeClr val="lt1">
                <a:hueOff val="0"/>
                <a:satOff val="0"/>
                <a:lumOff val="0"/>
                <a:alphaOff val="0"/>
                <a:tint val="100000"/>
                <a:shade val="96000"/>
                <a:satMod val="100000"/>
                <a:lumMod val="108000"/>
              </a:schemeClr>
            </a:gs>
            <a:gs pos="100000">
              <a:schemeClr val="lt1">
                <a:hueOff val="0"/>
                <a:satOff val="0"/>
                <a:lumOff val="0"/>
                <a:alphaOff val="0"/>
                <a:shade val="91000"/>
                <a:satMod val="100000"/>
              </a:schemeClr>
            </a:gs>
          </a:gsLst>
          <a:lin ang="5400000" scaled="0"/>
        </a:gradFill>
        <a:ln>
          <a:noFill/>
        </a:ln>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dsp:spPr>
      <dsp:style>
        <a:lnRef idx="0">
          <a:scrgbClr r="0" g="0" b="0"/>
        </a:lnRef>
        <a:fillRef idx="3">
          <a:scrgbClr r="0" g="0" b="0"/>
        </a:fillRef>
        <a:effectRef idx="3">
          <a:scrgbClr r="0" g="0" b="0"/>
        </a:effectRef>
        <a:fontRef idx="minor">
          <a:schemeClr val="lt1"/>
        </a:fontRef>
      </dsp:style>
      <dsp:txBody>
        <a:bodyPr spcFirstLastPara="0" vert="horz" wrap="square" lIns="462842"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Training outcomes for all participants.</a:t>
          </a:r>
        </a:p>
      </dsp:txBody>
      <dsp:txXfrm rot="10800000">
        <a:off x="2110023" y="1365106"/>
        <a:ext cx="6031188" cy="1049593"/>
      </dsp:txXfrm>
    </dsp:sp>
    <dsp:sp modelId="{9E7986E4-A2F8-40D9-8CFD-FA00615843A2}">
      <dsp:nvSpPr>
        <dsp:cNvPr id="0" name=""/>
        <dsp:cNvSpPr/>
      </dsp:nvSpPr>
      <dsp:spPr>
        <a:xfrm>
          <a:off x="946045" y="1365106"/>
          <a:ext cx="1049593" cy="1049593"/>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dsp:spPr>
      <dsp:style>
        <a:lnRef idx="0">
          <a:scrgbClr r="0" g="0" b="0"/>
        </a:lnRef>
        <a:fillRef idx="1">
          <a:scrgbClr r="0" g="0" b="0"/>
        </a:fillRef>
        <a:effectRef idx="3">
          <a:scrgbClr r="0" g="0" b="0"/>
        </a:effectRef>
        <a:fontRef idx="minor"/>
      </dsp:style>
    </dsp:sp>
    <dsp:sp modelId="{A65C8539-221C-4947-AF00-55BF38B58285}">
      <dsp:nvSpPr>
        <dsp:cNvPr id="0" name=""/>
        <dsp:cNvSpPr/>
      </dsp:nvSpPr>
      <dsp:spPr>
        <a:xfrm rot="10800000">
          <a:off x="1847625" y="2727530"/>
          <a:ext cx="6293586" cy="1049593"/>
        </a:xfrm>
        <a:prstGeom prst="homePlate">
          <a:avLst/>
        </a:prstGeom>
        <a:gradFill rotWithShape="0">
          <a:gsLst>
            <a:gs pos="0">
              <a:schemeClr val="lt1">
                <a:hueOff val="0"/>
                <a:satOff val="0"/>
                <a:lumOff val="0"/>
                <a:alphaOff val="0"/>
                <a:tint val="97000"/>
                <a:satMod val="115000"/>
                <a:lumMod val="114000"/>
              </a:schemeClr>
            </a:gs>
            <a:gs pos="60000">
              <a:schemeClr val="lt1">
                <a:hueOff val="0"/>
                <a:satOff val="0"/>
                <a:lumOff val="0"/>
                <a:alphaOff val="0"/>
                <a:tint val="100000"/>
                <a:shade val="96000"/>
                <a:satMod val="100000"/>
                <a:lumMod val="108000"/>
              </a:schemeClr>
            </a:gs>
            <a:gs pos="100000">
              <a:schemeClr val="lt1">
                <a:hueOff val="0"/>
                <a:satOff val="0"/>
                <a:lumOff val="0"/>
                <a:alphaOff val="0"/>
                <a:shade val="91000"/>
                <a:satMod val="100000"/>
              </a:schemeClr>
            </a:gs>
          </a:gsLst>
          <a:lin ang="5400000" scaled="0"/>
        </a:gradFill>
        <a:ln>
          <a:noFill/>
        </a:ln>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dsp:spPr>
      <dsp:style>
        <a:lnRef idx="0">
          <a:scrgbClr r="0" g="0" b="0"/>
        </a:lnRef>
        <a:fillRef idx="3">
          <a:scrgbClr r="0" g="0" b="0"/>
        </a:fillRef>
        <a:effectRef idx="3">
          <a:scrgbClr r="0" g="0" b="0"/>
        </a:effectRef>
        <a:fontRef idx="minor">
          <a:schemeClr val="lt1"/>
        </a:fontRef>
      </dsp:style>
      <dsp:txBody>
        <a:bodyPr spcFirstLastPara="0" vert="horz" wrap="square" lIns="462842"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Performance follow-up and tracking activities during the period of performance.</a:t>
          </a:r>
        </a:p>
      </dsp:txBody>
      <dsp:txXfrm rot="10800000">
        <a:off x="2110023" y="2727530"/>
        <a:ext cx="6031188" cy="1049593"/>
      </dsp:txXfrm>
    </dsp:sp>
    <dsp:sp modelId="{EEBEE557-C982-45CC-829A-6E02CDC20FC7}">
      <dsp:nvSpPr>
        <dsp:cNvPr id="0" name=""/>
        <dsp:cNvSpPr/>
      </dsp:nvSpPr>
      <dsp:spPr>
        <a:xfrm>
          <a:off x="936126" y="2730213"/>
          <a:ext cx="1049593" cy="1049593"/>
        </a:xfrm>
        <a:prstGeom prst="ellipse">
          <a:avLst/>
        </a:prstGeom>
        <a:blipFill>
          <a:blip xmlns:r="http://schemas.openxmlformats.org/officeDocument/2006/relationships"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ln>
          <a:noFill/>
        </a:ln>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7BA23-4B7B-460E-B163-5FF41DEAB918}">
      <dsp:nvSpPr>
        <dsp:cNvPr id="0" name=""/>
        <dsp:cNvSpPr/>
      </dsp:nvSpPr>
      <dsp:spPr>
        <a:xfrm>
          <a:off x="0" y="751719"/>
          <a:ext cx="9718766" cy="1063351"/>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4284" tIns="145796" rIns="754284" bIns="142240" numCol="1" spcCol="1270" anchor="t" anchorCtr="0">
          <a:noAutofit/>
        </a:bodyPr>
        <a:lstStyle/>
        <a:p>
          <a:pPr marL="228600" lvl="1" indent="-228600" algn="l" defTabSz="889000">
            <a:lnSpc>
              <a:spcPct val="90000"/>
            </a:lnSpc>
            <a:spcBef>
              <a:spcPct val="0"/>
            </a:spcBef>
            <a:spcAft>
              <a:spcPct val="15000"/>
            </a:spcAft>
            <a:buClr>
              <a:srgbClr val="1576A9"/>
            </a:buClr>
            <a:buChar char="•"/>
          </a:pPr>
          <a:r>
            <a:rPr lang="en-US" sz="2000" kern="1200" dirty="0"/>
            <a:t>WIOA Reporting Agency grantees may use the full WIOA PIRL, or SIRS Schemas</a:t>
          </a:r>
        </a:p>
        <a:p>
          <a:pPr marL="228600" lvl="1" indent="-228600" algn="l" defTabSz="889000">
            <a:lnSpc>
              <a:spcPct val="90000"/>
            </a:lnSpc>
            <a:spcBef>
              <a:spcPct val="0"/>
            </a:spcBef>
            <a:spcAft>
              <a:spcPct val="15000"/>
            </a:spcAft>
            <a:buClr>
              <a:srgbClr val="1576A9"/>
            </a:buClr>
            <a:buChar char="•"/>
          </a:pPr>
          <a:r>
            <a:rPr lang="en-US" sz="2000" kern="1200" dirty="0"/>
            <a:t>All other grantees must submit using the Apprenticeship Schema.</a:t>
          </a:r>
        </a:p>
      </dsp:txBody>
      <dsp:txXfrm>
        <a:off x="0" y="751719"/>
        <a:ext cx="9718766" cy="1063351"/>
      </dsp:txXfrm>
    </dsp:sp>
    <dsp:sp modelId="{EF7239E7-3102-40D0-832B-27EEC9749075}">
      <dsp:nvSpPr>
        <dsp:cNvPr id="0" name=""/>
        <dsp:cNvSpPr/>
      </dsp:nvSpPr>
      <dsp:spPr>
        <a:xfrm>
          <a:off x="485463" y="141331"/>
          <a:ext cx="9008139" cy="713607"/>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142" tIns="0" rIns="257142" bIns="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mn-lt"/>
            </a:rPr>
            <a:t>Grantees must choose a schema, request access accordingly and submit data utilizing that same schema for the period of performance</a:t>
          </a:r>
        </a:p>
      </dsp:txBody>
      <dsp:txXfrm>
        <a:off x="520298" y="176166"/>
        <a:ext cx="8938469" cy="643937"/>
      </dsp:txXfrm>
    </dsp:sp>
    <dsp:sp modelId="{1E1E8819-7A34-42EE-B29D-4EFA77977540}">
      <dsp:nvSpPr>
        <dsp:cNvPr id="0" name=""/>
        <dsp:cNvSpPr/>
      </dsp:nvSpPr>
      <dsp:spPr>
        <a:xfrm>
          <a:off x="0" y="2666130"/>
          <a:ext cx="9718766" cy="483140"/>
        </a:xfrm>
        <a:prstGeom prst="rect">
          <a:avLst/>
        </a:prstGeom>
        <a:solidFill>
          <a:schemeClr val="lt1">
            <a:alpha val="90000"/>
            <a:hueOff val="0"/>
            <a:satOff val="0"/>
            <a:lumOff val="0"/>
            <a:alphaOff val="0"/>
          </a:schemeClr>
        </a:solidFill>
        <a:ln w="19050" cap="flat" cmpd="sng" algn="ctr">
          <a:solidFill>
            <a:schemeClr val="accent2">
              <a:hueOff val="-1837002"/>
              <a:satOff val="-6040"/>
              <a:lumOff val="20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4284" tIns="145796" rIns="754284" bIns="142240" numCol="1" spcCol="1270" anchor="t" anchorCtr="0">
          <a:noAutofit/>
        </a:bodyPr>
        <a:lstStyle/>
        <a:p>
          <a:pPr marL="228600" lvl="1" indent="-228600" algn="l" defTabSz="889000">
            <a:lnSpc>
              <a:spcPct val="90000"/>
            </a:lnSpc>
            <a:spcBef>
              <a:spcPct val="0"/>
            </a:spcBef>
            <a:spcAft>
              <a:spcPct val="15000"/>
            </a:spcAft>
            <a:buClr>
              <a:srgbClr val="1576A9"/>
            </a:buClr>
            <a:buChar char="•"/>
          </a:pPr>
          <a:r>
            <a:rPr lang="en-US" sz="2000" kern="1200"/>
            <a:t>Certifiers/submitters may have multiple grants assigned to their accounts.</a:t>
          </a:r>
        </a:p>
      </dsp:txBody>
      <dsp:txXfrm>
        <a:off x="0" y="2666130"/>
        <a:ext cx="9718766" cy="483140"/>
      </dsp:txXfrm>
    </dsp:sp>
    <dsp:sp modelId="{ADD4EF37-B7F5-4B4B-8387-4E0763E9C6B4}">
      <dsp:nvSpPr>
        <dsp:cNvPr id="0" name=""/>
        <dsp:cNvSpPr/>
      </dsp:nvSpPr>
      <dsp:spPr>
        <a:xfrm>
          <a:off x="483091" y="1852834"/>
          <a:ext cx="9234777" cy="916515"/>
        </a:xfrm>
        <a:prstGeom prst="roundRect">
          <a:avLst/>
        </a:prstGeom>
        <a:solidFill>
          <a:schemeClr val="accent2">
            <a:hueOff val="-1837002"/>
            <a:satOff val="-6040"/>
            <a:lumOff val="2000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142" tIns="0" rIns="257142" bIns="0" numCol="1" spcCol="1270" anchor="ctr" anchorCtr="0">
          <a:noAutofit/>
        </a:bodyPr>
        <a:lstStyle/>
        <a:p>
          <a:pPr marL="0" lvl="0" indent="0" algn="l" defTabSz="977900">
            <a:lnSpc>
              <a:spcPct val="90000"/>
            </a:lnSpc>
            <a:spcBef>
              <a:spcPct val="0"/>
            </a:spcBef>
            <a:spcAft>
              <a:spcPct val="35000"/>
            </a:spcAft>
            <a:buNone/>
          </a:pPr>
          <a:r>
            <a:rPr lang="en-US" sz="2200" kern="1200" dirty="0"/>
            <a:t>If your organization was awarded multiple OA grants, and you use the </a:t>
          </a:r>
          <a:r>
            <a:rPr lang="en-US" sz="2000" kern="1200" dirty="0"/>
            <a:t>Apprenticeship Schema, performance data must be submitted as separate data files.</a:t>
          </a:r>
        </a:p>
      </dsp:txBody>
      <dsp:txXfrm>
        <a:off x="527832" y="1897575"/>
        <a:ext cx="9145295" cy="827033"/>
      </dsp:txXfrm>
    </dsp:sp>
    <dsp:sp modelId="{DF297455-5726-425C-BDBB-BD8FE924DFD4}">
      <dsp:nvSpPr>
        <dsp:cNvPr id="0" name=""/>
        <dsp:cNvSpPr/>
      </dsp:nvSpPr>
      <dsp:spPr>
        <a:xfrm>
          <a:off x="0" y="3746442"/>
          <a:ext cx="9718766" cy="1012997"/>
        </a:xfrm>
        <a:prstGeom prst="rect">
          <a:avLst/>
        </a:prstGeom>
        <a:solidFill>
          <a:schemeClr val="lt1">
            <a:alpha val="90000"/>
            <a:hueOff val="0"/>
            <a:satOff val="0"/>
            <a:lumOff val="0"/>
            <a:alphaOff val="0"/>
          </a:schemeClr>
        </a:solidFill>
        <a:ln w="19050" cap="flat" cmpd="sng" algn="ctr">
          <a:solidFill>
            <a:schemeClr val="accent2">
              <a:hueOff val="-3674005"/>
              <a:satOff val="-12080"/>
              <a:lumOff val="40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4284" tIns="145796" rIns="754284" bIns="142240" numCol="1" spcCol="1270" anchor="t" anchorCtr="0">
          <a:noAutofit/>
        </a:bodyPr>
        <a:lstStyle/>
        <a:p>
          <a:pPr marL="228600" lvl="1" indent="-228600" algn="l" defTabSz="889000">
            <a:lnSpc>
              <a:spcPct val="90000"/>
            </a:lnSpc>
            <a:spcBef>
              <a:spcPct val="0"/>
            </a:spcBef>
            <a:spcAft>
              <a:spcPct val="15000"/>
            </a:spcAft>
            <a:buClr>
              <a:srgbClr val="1576A9"/>
            </a:buClr>
            <a:buChar char="•"/>
          </a:pPr>
          <a:r>
            <a:rPr lang="en-US" sz="2000" kern="1200" dirty="0"/>
            <a:t>To stay active, refresh the page or navigate between the </a:t>
          </a:r>
          <a:r>
            <a:rPr lang="en-US" sz="2000" b="1" kern="1200" dirty="0"/>
            <a:t>Home</a:t>
          </a:r>
          <a:r>
            <a:rPr lang="en-US" sz="2000" kern="1200" dirty="0"/>
            <a:t>, </a:t>
          </a:r>
          <a:r>
            <a:rPr lang="en-US" sz="2000" b="1" kern="1200" dirty="0"/>
            <a:t>File Upload</a:t>
          </a:r>
          <a:r>
            <a:rPr lang="en-US" sz="2000" kern="1200" dirty="0"/>
            <a:t>, and </a:t>
          </a:r>
          <a:r>
            <a:rPr lang="en-US" sz="2000" b="1" kern="1200" dirty="0"/>
            <a:t>Edit Check Results </a:t>
          </a:r>
          <a:r>
            <a:rPr lang="en-US" sz="2000" kern="1200" dirty="0"/>
            <a:t>tabs.</a:t>
          </a:r>
        </a:p>
        <a:p>
          <a:pPr marL="228600" lvl="1" indent="-228600" algn="l" defTabSz="889000" rtl="0">
            <a:lnSpc>
              <a:spcPct val="90000"/>
            </a:lnSpc>
            <a:spcBef>
              <a:spcPct val="0"/>
            </a:spcBef>
            <a:spcAft>
              <a:spcPct val="15000"/>
            </a:spcAft>
            <a:buClr>
              <a:srgbClr val="1576A9"/>
            </a:buClr>
            <a:buChar char="•"/>
          </a:pPr>
          <a:r>
            <a:rPr lang="en-US" sz="2000" kern="1200" dirty="0"/>
            <a:t>Be aware that accounts will be deactivated after</a:t>
          </a:r>
          <a:r>
            <a:rPr lang="en-US" sz="2000" kern="1200" dirty="0">
              <a:latin typeface="Calibri Light" panose="020F0302020204030204"/>
            </a:rPr>
            <a:t> </a:t>
          </a:r>
          <a:r>
            <a:rPr lang="en-US" sz="2000" b="1" u="sng" kern="1200" dirty="0">
              <a:latin typeface="Calibri Light" panose="020F0302020204030204"/>
            </a:rPr>
            <a:t>60</a:t>
          </a:r>
          <a:r>
            <a:rPr lang="en-US" sz="2000" u="sng" kern="1200" dirty="0">
              <a:latin typeface="Calibri Light" panose="020F0302020204030204"/>
            </a:rPr>
            <a:t> </a:t>
          </a:r>
          <a:r>
            <a:rPr lang="en-US" sz="2000" u="sng" kern="1200" dirty="0"/>
            <a:t>days </a:t>
          </a:r>
          <a:r>
            <a:rPr lang="en-US" sz="2000" kern="1200" dirty="0"/>
            <a:t>without a login</a:t>
          </a:r>
          <a:r>
            <a:rPr lang="en-US" sz="2000" kern="1200" dirty="0">
              <a:latin typeface="Calibri Light" panose="020F0302020204030204"/>
            </a:rPr>
            <a:t> </a:t>
          </a:r>
          <a:endParaRPr lang="en-US" sz="2000" kern="1200" dirty="0"/>
        </a:p>
      </dsp:txBody>
      <dsp:txXfrm>
        <a:off x="0" y="3746442"/>
        <a:ext cx="9718766" cy="1012997"/>
      </dsp:txXfrm>
    </dsp:sp>
    <dsp:sp modelId="{EDB3D4C8-1BFB-4BB7-8AB5-2CB2A8AC87E7}">
      <dsp:nvSpPr>
        <dsp:cNvPr id="0" name=""/>
        <dsp:cNvSpPr/>
      </dsp:nvSpPr>
      <dsp:spPr>
        <a:xfrm>
          <a:off x="485463" y="3187034"/>
          <a:ext cx="8391221" cy="662627"/>
        </a:xfrm>
        <a:prstGeom prst="roundRect">
          <a:avLst/>
        </a:prstGeom>
        <a:solidFill>
          <a:schemeClr val="accent2">
            <a:hueOff val="-3674005"/>
            <a:satOff val="-12080"/>
            <a:lumOff val="4000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142" tIns="0" rIns="257142" bIns="0" numCol="1" spcCol="1270" anchor="ctr" anchorCtr="0">
          <a:noAutofit/>
        </a:bodyPr>
        <a:lstStyle/>
        <a:p>
          <a:pPr marL="0" lvl="0" indent="0" algn="l" defTabSz="977900">
            <a:lnSpc>
              <a:spcPct val="90000"/>
            </a:lnSpc>
            <a:spcBef>
              <a:spcPct val="0"/>
            </a:spcBef>
            <a:spcAft>
              <a:spcPct val="35000"/>
            </a:spcAft>
            <a:buNone/>
          </a:pPr>
          <a:r>
            <a:rPr lang="en-US" sz="2200" kern="1200" dirty="0"/>
            <a:t>Inactive users will be automatically logged out of WIPS after 30 minutes of inactivity.</a:t>
          </a:r>
        </a:p>
      </dsp:txBody>
      <dsp:txXfrm>
        <a:off x="517810" y="3219381"/>
        <a:ext cx="8326527" cy="5979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7BA23-4B7B-460E-B163-5FF41DEAB918}">
      <dsp:nvSpPr>
        <dsp:cNvPr id="0" name=""/>
        <dsp:cNvSpPr/>
      </dsp:nvSpPr>
      <dsp:spPr>
        <a:xfrm>
          <a:off x="513442" y="220042"/>
          <a:ext cx="8691978" cy="1174662"/>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4284" tIns="645668" rIns="754284" bIns="128016" numCol="1" spcCol="1270" anchor="t" anchorCtr="0">
          <a:noAutofit/>
        </a:bodyPr>
        <a:lstStyle/>
        <a:p>
          <a:pPr marL="171450" lvl="1" indent="-171450" algn="l" defTabSz="800100">
            <a:lnSpc>
              <a:spcPct val="90000"/>
            </a:lnSpc>
            <a:spcBef>
              <a:spcPct val="0"/>
            </a:spcBef>
            <a:spcAft>
              <a:spcPct val="15000"/>
            </a:spcAft>
            <a:buClr>
              <a:srgbClr val="1576A9"/>
            </a:buClr>
            <a:buChar char="•"/>
          </a:pPr>
          <a:r>
            <a:rPr lang="en-US" sz="1800" kern="1200" dirty="0"/>
            <a:t>A format error that occurs when the data file column number doesn’t match the current schema.</a:t>
          </a:r>
        </a:p>
      </dsp:txBody>
      <dsp:txXfrm>
        <a:off x="513442" y="220042"/>
        <a:ext cx="8691978" cy="1174662"/>
      </dsp:txXfrm>
    </dsp:sp>
    <dsp:sp modelId="{EF7239E7-3102-40D0-832B-27EEC9749075}">
      <dsp:nvSpPr>
        <dsp:cNvPr id="0" name=""/>
        <dsp:cNvSpPr/>
      </dsp:nvSpPr>
      <dsp:spPr>
        <a:xfrm>
          <a:off x="760017" y="0"/>
          <a:ext cx="8198731" cy="828663"/>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142" tIns="0" rIns="257142" bIns="0" numCol="1" spcCol="1270" anchor="ctr" anchorCtr="0">
          <a:noAutofit/>
        </a:bodyPr>
        <a:lstStyle/>
        <a:p>
          <a:pPr marL="0" lvl="0" indent="0" algn="l" defTabSz="977900">
            <a:lnSpc>
              <a:spcPct val="90000"/>
            </a:lnSpc>
            <a:spcBef>
              <a:spcPct val="0"/>
            </a:spcBef>
            <a:spcAft>
              <a:spcPct val="35000"/>
            </a:spcAft>
            <a:buNone/>
          </a:pPr>
          <a:r>
            <a:rPr lang="en-US" sz="2200" kern="1200" dirty="0"/>
            <a:t>Invalid Column Error #</a:t>
          </a:r>
        </a:p>
      </dsp:txBody>
      <dsp:txXfrm>
        <a:off x="800469" y="40452"/>
        <a:ext cx="8117827" cy="747759"/>
      </dsp:txXfrm>
    </dsp:sp>
    <dsp:sp modelId="{1E1E8819-7A34-42EE-B29D-4EFA77977540}">
      <dsp:nvSpPr>
        <dsp:cNvPr id="0" name=""/>
        <dsp:cNvSpPr/>
      </dsp:nvSpPr>
      <dsp:spPr>
        <a:xfrm>
          <a:off x="492935" y="1876412"/>
          <a:ext cx="8732991" cy="1081122"/>
        </a:xfrm>
        <a:prstGeom prst="rect">
          <a:avLst/>
        </a:prstGeom>
        <a:solidFill>
          <a:schemeClr val="lt1">
            <a:alpha val="90000"/>
            <a:hueOff val="0"/>
            <a:satOff val="0"/>
            <a:lumOff val="0"/>
            <a:alphaOff val="0"/>
          </a:schemeClr>
        </a:solidFill>
        <a:ln w="19050" cap="flat" cmpd="sng" algn="ctr">
          <a:solidFill>
            <a:schemeClr val="accent2">
              <a:hueOff val="-1837002"/>
              <a:satOff val="-6040"/>
              <a:lumOff val="20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4284" tIns="645668" rIns="754284" bIns="128016" numCol="1" spcCol="1270" anchor="t" anchorCtr="0">
          <a:noAutofit/>
        </a:bodyPr>
        <a:lstStyle/>
        <a:p>
          <a:pPr marL="171450" lvl="1" indent="-171450" algn="l" defTabSz="800100">
            <a:lnSpc>
              <a:spcPct val="90000"/>
            </a:lnSpc>
            <a:spcBef>
              <a:spcPct val="0"/>
            </a:spcBef>
            <a:spcAft>
              <a:spcPct val="15000"/>
            </a:spcAft>
            <a:buClr>
              <a:srgbClr val="1576A9"/>
            </a:buClr>
            <a:buChar char="•"/>
          </a:pPr>
          <a:r>
            <a:rPr lang="en-US" sz="1800" kern="1200" dirty="0"/>
            <a:t>You may have mistakenly input values in rows that are not a part of your data file, i.e., letters instead of numbers, a decimal where none is expected, a ‘special character’</a:t>
          </a:r>
        </a:p>
        <a:p>
          <a:pPr marL="228600" lvl="1" indent="-228600" algn="l" defTabSz="889000">
            <a:lnSpc>
              <a:spcPct val="90000"/>
            </a:lnSpc>
            <a:spcBef>
              <a:spcPct val="0"/>
            </a:spcBef>
            <a:spcAft>
              <a:spcPct val="15000"/>
            </a:spcAft>
            <a:buChar char="•"/>
          </a:pPr>
          <a:endParaRPr lang="en-US" sz="2000" kern="1200" dirty="0"/>
        </a:p>
      </dsp:txBody>
      <dsp:txXfrm>
        <a:off x="492935" y="1876412"/>
        <a:ext cx="8732991" cy="1081122"/>
      </dsp:txXfrm>
    </dsp:sp>
    <dsp:sp modelId="{ADD4EF37-B7F5-4B4B-8387-4E0763E9C6B4}">
      <dsp:nvSpPr>
        <dsp:cNvPr id="0" name=""/>
        <dsp:cNvSpPr/>
      </dsp:nvSpPr>
      <dsp:spPr>
        <a:xfrm>
          <a:off x="769337" y="1465579"/>
          <a:ext cx="8180090" cy="1037902"/>
        </a:xfrm>
        <a:prstGeom prst="roundRect">
          <a:avLst/>
        </a:prstGeom>
        <a:solidFill>
          <a:schemeClr val="accent2">
            <a:hueOff val="-1837002"/>
            <a:satOff val="-6040"/>
            <a:lumOff val="2000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142" tIns="0" rIns="257142" bIns="0" numCol="1" spcCol="1270" anchor="ctr" anchorCtr="0">
          <a:noAutofit/>
        </a:bodyPr>
        <a:lstStyle/>
        <a:p>
          <a:pPr marL="0" lvl="0" indent="0" algn="l" defTabSz="889000">
            <a:lnSpc>
              <a:spcPct val="90000"/>
            </a:lnSpc>
            <a:spcBef>
              <a:spcPct val="0"/>
            </a:spcBef>
            <a:spcAft>
              <a:spcPct val="35000"/>
            </a:spcAft>
            <a:buNone/>
          </a:pPr>
          <a:r>
            <a:rPr lang="en-US" sz="2000" kern="1200" dirty="0"/>
            <a:t>Format error message that includes lines not associated with a participant ID</a:t>
          </a:r>
        </a:p>
      </dsp:txBody>
      <dsp:txXfrm>
        <a:off x="820003" y="1516245"/>
        <a:ext cx="8078758" cy="936570"/>
      </dsp:txXfrm>
    </dsp:sp>
    <dsp:sp modelId="{DF297455-5726-425C-BDBB-BD8FE924DFD4}">
      <dsp:nvSpPr>
        <dsp:cNvPr id="0" name=""/>
        <dsp:cNvSpPr/>
      </dsp:nvSpPr>
      <dsp:spPr>
        <a:xfrm>
          <a:off x="492935" y="3211982"/>
          <a:ext cx="8732894" cy="1100764"/>
        </a:xfrm>
        <a:prstGeom prst="rect">
          <a:avLst/>
        </a:prstGeom>
        <a:solidFill>
          <a:schemeClr val="lt1">
            <a:alpha val="90000"/>
            <a:hueOff val="0"/>
            <a:satOff val="0"/>
            <a:lumOff val="0"/>
            <a:alphaOff val="0"/>
          </a:schemeClr>
        </a:solidFill>
        <a:ln w="19050" cap="flat" cmpd="sng" algn="ctr">
          <a:solidFill>
            <a:schemeClr val="accent2">
              <a:hueOff val="-3674005"/>
              <a:satOff val="-12080"/>
              <a:lumOff val="40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4284" tIns="645668" rIns="754284" bIns="128016" numCol="1" spcCol="1270" anchor="t" anchorCtr="0">
          <a:noAutofit/>
        </a:bodyPr>
        <a:lstStyle/>
        <a:p>
          <a:pPr marL="171450" lvl="1" indent="-171450" algn="l" defTabSz="800100">
            <a:lnSpc>
              <a:spcPct val="90000"/>
            </a:lnSpc>
            <a:spcBef>
              <a:spcPct val="0"/>
            </a:spcBef>
            <a:spcAft>
              <a:spcPct val="15000"/>
            </a:spcAft>
            <a:buClr>
              <a:srgbClr val="1576A9"/>
            </a:buClr>
            <a:buChar char="•"/>
          </a:pPr>
          <a:r>
            <a:rPr lang="en-US" sz="1800" kern="1200" dirty="0"/>
            <a:t>This error occurs for values that are known to be impossible, either because they are invalid options or are illogical based on the values in other fields (see logic rules)</a:t>
          </a:r>
        </a:p>
      </dsp:txBody>
      <dsp:txXfrm>
        <a:off x="492935" y="3211982"/>
        <a:ext cx="8732894" cy="1100764"/>
      </dsp:txXfrm>
    </dsp:sp>
    <dsp:sp modelId="{EDB3D4C8-1BFB-4BB7-8AB5-2CB2A8AC87E7}">
      <dsp:nvSpPr>
        <dsp:cNvPr id="0" name=""/>
        <dsp:cNvSpPr/>
      </dsp:nvSpPr>
      <dsp:spPr>
        <a:xfrm>
          <a:off x="659670" y="3208553"/>
          <a:ext cx="8399424" cy="648268"/>
        </a:xfrm>
        <a:prstGeom prst="roundRect">
          <a:avLst/>
        </a:prstGeom>
        <a:solidFill>
          <a:schemeClr val="accent2">
            <a:hueOff val="-3674005"/>
            <a:satOff val="-12080"/>
            <a:lumOff val="4000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142" tIns="0" rIns="257142" bIns="0" numCol="1" spcCol="1270" anchor="ctr" anchorCtr="0">
          <a:noAutofit/>
        </a:bodyPr>
        <a:lstStyle/>
        <a:p>
          <a:pPr marL="0" lvl="0" indent="0" algn="l" defTabSz="977900">
            <a:lnSpc>
              <a:spcPct val="90000"/>
            </a:lnSpc>
            <a:spcBef>
              <a:spcPct val="0"/>
            </a:spcBef>
            <a:spcAft>
              <a:spcPct val="35000"/>
            </a:spcAft>
            <a:buNone/>
          </a:pPr>
          <a:r>
            <a:rPr lang="en-US" sz="2200" kern="1200"/>
            <a:t>Valid Values or Logic Rule error</a:t>
          </a:r>
        </a:p>
      </dsp:txBody>
      <dsp:txXfrm>
        <a:off x="691316" y="3240199"/>
        <a:ext cx="8336132" cy="584976"/>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B3241C92-9599-4051-87D9-6DEC12238F59}" type="datetimeFigureOut">
              <a:rPr lang="en-US" smtClean="0"/>
              <a:t>1/27/2022</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773DE4DB-D695-456C-A106-346F10ABC93D}" type="slidenum">
              <a:rPr lang="en-US" smtClean="0"/>
              <a:t>‹#›</a:t>
            </a:fld>
            <a:endParaRPr lang="en-US"/>
          </a:p>
        </p:txBody>
      </p:sp>
    </p:spTree>
    <p:extLst>
      <p:ext uri="{BB962C8B-B14F-4D97-AF65-F5344CB8AC3E}">
        <p14:creationId xmlns:p14="http://schemas.microsoft.com/office/powerpoint/2010/main" val="4223455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C15620-F4D8-4D9D-82F2-55A9561E8582}"/>
              </a:ext>
            </a:extLst>
          </p:cNvPr>
          <p:cNvSpPr>
            <a:spLocks noGrp="1"/>
          </p:cNvSpPr>
          <p:nvPr>
            <p:ph type="hdr" sz="quarter"/>
          </p:nvPr>
        </p:nvSpPr>
        <p:spPr>
          <a:xfrm>
            <a:off x="0" y="0"/>
            <a:ext cx="3134882" cy="477609"/>
          </a:xfrm>
          <a:prstGeom prst="rect">
            <a:avLst/>
          </a:prstGeom>
        </p:spPr>
        <p:txBody>
          <a:bodyPr vert="horz" lIns="95721" tIns="47861" rIns="95721" bIns="47861"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68820E52-8970-4CEE-B154-8D2BED3498B1}"/>
              </a:ext>
            </a:extLst>
          </p:cNvPr>
          <p:cNvSpPr>
            <a:spLocks noGrp="1"/>
          </p:cNvSpPr>
          <p:nvPr>
            <p:ph type="dt" idx="1"/>
          </p:nvPr>
        </p:nvSpPr>
        <p:spPr>
          <a:xfrm>
            <a:off x="4097787" y="0"/>
            <a:ext cx="3134882" cy="477609"/>
          </a:xfrm>
          <a:prstGeom prst="rect">
            <a:avLst/>
          </a:prstGeom>
        </p:spPr>
        <p:txBody>
          <a:bodyPr vert="horz" lIns="95721" tIns="47861" rIns="95721" bIns="47861" rtlCol="0"/>
          <a:lstStyle>
            <a:lvl1pPr algn="r" eaLnBrk="1" fontAlgn="auto" hangingPunct="1">
              <a:spcBef>
                <a:spcPts val="0"/>
              </a:spcBef>
              <a:spcAft>
                <a:spcPts val="0"/>
              </a:spcAft>
              <a:defRPr sz="1200">
                <a:latin typeface="+mn-lt"/>
              </a:defRPr>
            </a:lvl1pPr>
          </a:lstStyle>
          <a:p>
            <a:pPr>
              <a:defRPr/>
            </a:pPr>
            <a:fld id="{B67AA391-21FB-467B-A0BA-45450B8FAB1B}" type="datetimeFigureOut">
              <a:rPr lang="en-US"/>
              <a:pPr>
                <a:defRPr/>
              </a:pPr>
              <a:t>1/27/2022</a:t>
            </a:fld>
            <a:endParaRPr lang="en-US"/>
          </a:p>
        </p:txBody>
      </p:sp>
      <p:sp>
        <p:nvSpPr>
          <p:cNvPr id="4" name="Slide Image Placeholder 3">
            <a:extLst>
              <a:ext uri="{FF2B5EF4-FFF2-40B4-BE49-F238E27FC236}">
                <a16:creationId xmlns:a16="http://schemas.microsoft.com/office/drawing/2014/main" id="{747E04AE-DA8C-453F-80FE-BF14EF9EC426}"/>
              </a:ext>
            </a:extLst>
          </p:cNvPr>
          <p:cNvSpPr>
            <a:spLocks noGrp="1" noRot="1" noChangeAspect="1"/>
          </p:cNvSpPr>
          <p:nvPr>
            <p:ph type="sldImg" idx="2"/>
          </p:nvPr>
        </p:nvSpPr>
        <p:spPr>
          <a:xfrm>
            <a:off x="1047750" y="1190625"/>
            <a:ext cx="5138738" cy="3211513"/>
          </a:xfrm>
          <a:prstGeom prst="rect">
            <a:avLst/>
          </a:prstGeom>
          <a:noFill/>
          <a:ln w="12700">
            <a:solidFill>
              <a:prstClr val="black"/>
            </a:solidFill>
          </a:ln>
        </p:spPr>
        <p:txBody>
          <a:bodyPr vert="horz" lIns="95721" tIns="47861" rIns="95721" bIns="47861" rtlCol="0" anchor="ctr"/>
          <a:lstStyle/>
          <a:p>
            <a:pPr lvl="0"/>
            <a:endParaRPr lang="en-US" noProof="0"/>
          </a:p>
        </p:txBody>
      </p:sp>
      <p:sp>
        <p:nvSpPr>
          <p:cNvPr id="5" name="Notes Placeholder 4">
            <a:extLst>
              <a:ext uri="{FF2B5EF4-FFF2-40B4-BE49-F238E27FC236}">
                <a16:creationId xmlns:a16="http://schemas.microsoft.com/office/drawing/2014/main" id="{0802D636-DAF3-4AFF-AA3C-BE1BEB59DA86}"/>
              </a:ext>
            </a:extLst>
          </p:cNvPr>
          <p:cNvSpPr>
            <a:spLocks noGrp="1"/>
          </p:cNvSpPr>
          <p:nvPr>
            <p:ph type="body" sz="quarter" idx="3"/>
          </p:nvPr>
        </p:nvSpPr>
        <p:spPr>
          <a:xfrm>
            <a:off x="723434" y="4581079"/>
            <a:ext cx="5787475" cy="3748156"/>
          </a:xfrm>
          <a:prstGeom prst="rect">
            <a:avLst/>
          </a:prstGeom>
        </p:spPr>
        <p:txBody>
          <a:bodyPr vert="horz" lIns="95721" tIns="47861" rIns="95721" bIns="47861"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8CCF2F2-6B31-4612-9EF9-B5394A73AE29}"/>
              </a:ext>
            </a:extLst>
          </p:cNvPr>
          <p:cNvSpPr>
            <a:spLocks noGrp="1"/>
          </p:cNvSpPr>
          <p:nvPr>
            <p:ph type="ftr" sz="quarter" idx="4"/>
          </p:nvPr>
        </p:nvSpPr>
        <p:spPr>
          <a:xfrm>
            <a:off x="0" y="9041519"/>
            <a:ext cx="3134882" cy="477608"/>
          </a:xfrm>
          <a:prstGeom prst="rect">
            <a:avLst/>
          </a:prstGeom>
        </p:spPr>
        <p:txBody>
          <a:bodyPr vert="horz" lIns="95721" tIns="47861" rIns="95721" bIns="47861"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334DFA87-6E83-4DD2-9C7D-DF9B55D63D84}"/>
              </a:ext>
            </a:extLst>
          </p:cNvPr>
          <p:cNvSpPr>
            <a:spLocks noGrp="1"/>
          </p:cNvSpPr>
          <p:nvPr>
            <p:ph type="sldNum" sz="quarter" idx="5"/>
          </p:nvPr>
        </p:nvSpPr>
        <p:spPr>
          <a:xfrm>
            <a:off x="4097787" y="9041519"/>
            <a:ext cx="3134882" cy="477608"/>
          </a:xfrm>
          <a:prstGeom prst="rect">
            <a:avLst/>
          </a:prstGeom>
        </p:spPr>
        <p:txBody>
          <a:bodyPr vert="horz" lIns="95721" tIns="47861" rIns="95721" bIns="47861" rtlCol="0" anchor="b"/>
          <a:lstStyle>
            <a:lvl1pPr algn="r" eaLnBrk="1" fontAlgn="auto" hangingPunct="1">
              <a:spcBef>
                <a:spcPts val="0"/>
              </a:spcBef>
              <a:spcAft>
                <a:spcPts val="0"/>
              </a:spcAft>
              <a:defRPr sz="1200">
                <a:latin typeface="+mn-lt"/>
              </a:defRPr>
            </a:lvl1pPr>
          </a:lstStyle>
          <a:p>
            <a:pPr>
              <a:defRPr/>
            </a:pPr>
            <a:fld id="{BC6B0601-D893-43CE-B1C8-E41251358D9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189" algn="l" rtl="0" eaLnBrk="0" fontAlgn="base" hangingPunct="0">
      <a:spcBef>
        <a:spcPct val="30000"/>
      </a:spcBef>
      <a:spcAft>
        <a:spcPct val="0"/>
      </a:spcAft>
      <a:defRPr sz="1200" kern="1200">
        <a:solidFill>
          <a:schemeClr val="tx1"/>
        </a:solidFill>
        <a:latin typeface="+mn-lt"/>
        <a:ea typeface="+mn-ea"/>
        <a:cs typeface="+mn-cs"/>
      </a:defRPr>
    </a:lvl2pPr>
    <a:lvl3pPr marL="914377" algn="l" rtl="0" eaLnBrk="0" fontAlgn="base" hangingPunct="0">
      <a:spcBef>
        <a:spcPct val="30000"/>
      </a:spcBef>
      <a:spcAft>
        <a:spcPct val="0"/>
      </a:spcAft>
      <a:defRPr sz="1200" kern="1200">
        <a:solidFill>
          <a:schemeClr val="tx1"/>
        </a:solidFill>
        <a:latin typeface="+mn-lt"/>
        <a:ea typeface="+mn-ea"/>
        <a:cs typeface="+mn-cs"/>
      </a:defRPr>
    </a:lvl3pPr>
    <a:lvl4pPr marL="1371566" algn="l" rtl="0" eaLnBrk="0" fontAlgn="base" hangingPunct="0">
      <a:spcBef>
        <a:spcPct val="30000"/>
      </a:spcBef>
      <a:spcAft>
        <a:spcPct val="0"/>
      </a:spcAft>
      <a:defRPr sz="1200" kern="1200">
        <a:solidFill>
          <a:schemeClr val="tx1"/>
        </a:solidFill>
        <a:latin typeface="+mn-lt"/>
        <a:ea typeface="+mn-ea"/>
        <a:cs typeface="+mn-cs"/>
      </a:defRPr>
    </a:lvl4pPr>
    <a:lvl5pPr marL="1828754" algn="l" rtl="0" eaLnBrk="0" fontAlgn="base" hangingPunct="0">
      <a:spcBef>
        <a:spcPct val="30000"/>
      </a:spcBef>
      <a:spcAft>
        <a:spcPct val="0"/>
      </a:spcAft>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dr.doleta.gov/directives/corr_doc.cfm?docn=5113"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7750" y="1190625"/>
            <a:ext cx="5138738" cy="3211513"/>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i="1" dirty="0"/>
          </a:p>
        </p:txBody>
      </p:sp>
      <p:sp>
        <p:nvSpPr>
          <p:cNvPr id="4" name="Slide Number Placeholder 3"/>
          <p:cNvSpPr>
            <a:spLocks noGrp="1"/>
          </p:cNvSpPr>
          <p:nvPr>
            <p:ph type="sldNum" sz="quarter" idx="10"/>
          </p:nvPr>
        </p:nvSpPr>
        <p:spPr/>
        <p:txBody>
          <a:bodyPr/>
          <a:lstStyle/>
          <a:p>
            <a:pPr>
              <a:defRPr/>
            </a:pPr>
            <a:fld id="{BC6B0601-D893-43CE-B1C8-E41251358D98}" type="slidenum">
              <a:rPr lang="en-US" smtClean="0"/>
              <a:pPr>
                <a:defRPr/>
              </a:pPr>
              <a:t>1</a:t>
            </a:fld>
            <a:endParaRPr lang="en-US"/>
          </a:p>
        </p:txBody>
      </p:sp>
    </p:spTree>
    <p:extLst>
      <p:ext uri="{BB962C8B-B14F-4D97-AF65-F5344CB8AC3E}">
        <p14:creationId xmlns:p14="http://schemas.microsoft.com/office/powerpoint/2010/main" val="2033887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7750" y="1190625"/>
            <a:ext cx="5138738" cy="3211513"/>
          </a:xfrm>
        </p:spPr>
      </p:sp>
      <p:sp>
        <p:nvSpPr>
          <p:cNvPr id="3" name="Notes Placeholder 2"/>
          <p:cNvSpPr>
            <a:spLocks noGrp="1"/>
          </p:cNvSpPr>
          <p:nvPr>
            <p:ph type="body" idx="1"/>
          </p:nvPr>
        </p:nvSpPr>
        <p:spPr/>
        <p:txBody>
          <a:bodyPr/>
          <a:lstStyle/>
          <a:p>
            <a:endParaRPr lang="en-US" b="1" i="1" dirty="0"/>
          </a:p>
          <a:p>
            <a:r>
              <a:rPr lang="en-US" b="1" i="1" dirty="0"/>
              <a:t> </a:t>
            </a:r>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2</a:t>
            </a:fld>
            <a:endParaRPr lang="en-US"/>
          </a:p>
        </p:txBody>
      </p:sp>
    </p:spTree>
    <p:extLst>
      <p:ext uri="{BB962C8B-B14F-4D97-AF65-F5344CB8AC3E}">
        <p14:creationId xmlns:p14="http://schemas.microsoft.com/office/powerpoint/2010/main" val="2922166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7750" y="1190625"/>
            <a:ext cx="5138738" cy="3211513"/>
          </a:xfrm>
        </p:spPr>
      </p:sp>
      <p:sp>
        <p:nvSpPr>
          <p:cNvPr id="3" name="Notes Placeholder 2"/>
          <p:cNvSpPr>
            <a:spLocks noGrp="1"/>
          </p:cNvSpPr>
          <p:nvPr>
            <p:ph type="body" idx="1"/>
          </p:nvPr>
        </p:nvSpPr>
        <p:spPr/>
        <p:txBody>
          <a:bodyPr/>
          <a:lstStyle/>
          <a:p>
            <a:endParaRPr lang="en-US" b="1"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rPr>
              <a:t>This workshop is specifically designed for </a:t>
            </a:r>
            <a:r>
              <a:rPr lang="en-US" sz="1800" b="1" dirty="0">
                <a:effectLst/>
                <a:latin typeface="Calibri" panose="020F0502020204030204" pitchFamily="34" charset="0"/>
                <a:ea typeface="Calibri" panose="020F0502020204030204" pitchFamily="34" charset="0"/>
              </a:rPr>
              <a:t>WIPS’ submitter/certifiers and other grant reporting and performance staff</a:t>
            </a:r>
            <a:r>
              <a:rPr lang="en-US" sz="1800" dirty="0">
                <a:effectLst/>
                <a:latin typeface="Calibri" panose="020F0502020204030204" pitchFamily="34" charset="0"/>
                <a:ea typeface="Calibri" panose="020F0502020204030204" pitchFamily="34" charset="0"/>
              </a:rPr>
              <a:t>—especially new staff who are new to reporting and performance. If you have questions about the process, reporting resources, performance measures, and the Workforce Integrated Performance System (WIPS), this meeting is for YOU!</a:t>
            </a:r>
          </a:p>
          <a:p>
            <a:r>
              <a:rPr lang="en-US" b="1" i="1" dirty="0"/>
              <a:t> </a:t>
            </a:r>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3</a:t>
            </a:fld>
            <a:endParaRPr lang="en-US"/>
          </a:p>
        </p:txBody>
      </p:sp>
    </p:spTree>
    <p:extLst>
      <p:ext uri="{BB962C8B-B14F-4D97-AF65-F5344CB8AC3E}">
        <p14:creationId xmlns:p14="http://schemas.microsoft.com/office/powerpoint/2010/main" val="4258260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206782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Grantee reporting staff and performance staff who collect, prepare, upload, and certify data.  All others are welcome to attend, but the content is more relevant to those who work with data.</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effectLst/>
              <a:latin typeface="Calibri" panose="020F0502020204030204" pitchFamily="34" charset="0"/>
              <a:ea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Calibri" panose="020F0502020204030204" pitchFamily="34" charset="0"/>
                <a:ea typeface="Calibri" panose="020F0502020204030204" pitchFamily="34" charset="0"/>
              </a:rPr>
              <a:t>This workshop is specifically designed for </a:t>
            </a:r>
            <a:r>
              <a:rPr lang="en-US" sz="1200" b="1" dirty="0">
                <a:effectLst/>
                <a:latin typeface="Calibri" panose="020F0502020204030204" pitchFamily="34" charset="0"/>
                <a:ea typeface="Calibri" panose="020F0502020204030204" pitchFamily="34" charset="0"/>
              </a:rPr>
              <a:t>WIPS’ submitter/certifiers and other grant reporting and performance staff</a:t>
            </a:r>
            <a:r>
              <a:rPr lang="en-US" sz="1200" dirty="0">
                <a:effectLst/>
                <a:latin typeface="Calibri" panose="020F0502020204030204" pitchFamily="34" charset="0"/>
                <a:ea typeface="Calibri" panose="020F0502020204030204" pitchFamily="34" charset="0"/>
              </a:rPr>
              <a:t>—especially new staff who are new to reporting and performance. If you have questions about the process, reporting resources, performance measures, and the Workforce Integrated Performance System (WIPS), this meeting is for YOU!</a:t>
            </a:r>
          </a:p>
          <a:p>
            <a:endParaRPr lang="en-US" dirty="0"/>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5</a:t>
            </a:fld>
            <a:endParaRPr lang="en-US"/>
          </a:p>
        </p:txBody>
      </p:sp>
    </p:spTree>
    <p:extLst>
      <p:ext uri="{BB962C8B-B14F-4D97-AF65-F5344CB8AC3E}">
        <p14:creationId xmlns:p14="http://schemas.microsoft.com/office/powerpoint/2010/main" val="144938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11" marR="0" lvl="0" indent="0">
              <a:lnSpc>
                <a:spcPct val="107000"/>
              </a:lnSpc>
              <a:spcBef>
                <a:spcPts val="0"/>
              </a:spcBef>
              <a:spcAft>
                <a:spcPts val="0"/>
              </a:spcAft>
              <a:buFont typeface="Courier New" panose="02070309020205020404" pitchFamily="49" charset="0"/>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Grantees may begin uploading PIRL data into WIPS starting on the first day of the new quarter</a:t>
            </a:r>
          </a:p>
          <a:p>
            <a:pPr marL="1143000" marR="0" lvl="2" indent="-22860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This is a good way to practice uploading reports before the reporting deadline</a:t>
            </a:r>
          </a:p>
          <a:p>
            <a:pPr marL="1143000" marR="0" lvl="2" indent="-228600">
              <a:lnSpc>
                <a:spcPct val="107000"/>
              </a:lnSpc>
              <a:spcBef>
                <a:spcPts val="0"/>
              </a:spcBef>
              <a:spcAft>
                <a:spcPts val="8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Any new uploads into WIPS will replace any current uploads that are not certified</a:t>
            </a: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930728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10"/>
          </p:nvPr>
        </p:nvSpPr>
        <p:spPr/>
        <p:txBody>
          <a:bodyPr/>
          <a:lstStyle/>
          <a:p>
            <a:pPr>
              <a:defRPr/>
            </a:pPr>
            <a:fld id="{BC6B0601-D893-43CE-B1C8-E41251358D98}" type="slidenum">
              <a:rPr lang="en-US" smtClean="0"/>
              <a:pPr>
                <a:defRPr/>
              </a:pPr>
              <a:t>9</a:t>
            </a:fld>
            <a:endParaRPr lang="en-US"/>
          </a:p>
        </p:txBody>
      </p:sp>
    </p:spTree>
    <p:extLst>
      <p:ext uri="{BB962C8B-B14F-4D97-AF65-F5344CB8AC3E}">
        <p14:creationId xmlns:p14="http://schemas.microsoft.com/office/powerpoint/2010/main" val="3918184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WIPS:</a:t>
            </a:r>
            <a:r>
              <a:rPr lang="en-US" sz="1800" dirty="0">
                <a:effectLst/>
                <a:latin typeface="Calibri" panose="020F0502020204030204" pitchFamily="34" charset="0"/>
                <a:ea typeface="Calibri" panose="020F0502020204030204" pitchFamily="34" charset="0"/>
              </a:rPr>
              <a:t> The </a:t>
            </a:r>
            <a:r>
              <a:rPr lang="en-US" sz="1800" i="0" dirty="0">
                <a:effectLst/>
                <a:latin typeface="Calibri" panose="020F0502020204030204" pitchFamily="34" charset="0"/>
                <a:ea typeface="Calibri" panose="020F0502020204030204" pitchFamily="34" charset="0"/>
              </a:rPr>
              <a:t>reporting system through </a:t>
            </a:r>
            <a:r>
              <a:rPr lang="en-US" sz="1800" dirty="0">
                <a:effectLst/>
                <a:latin typeface="Calibri" panose="020F0502020204030204" pitchFamily="34" charset="0"/>
                <a:ea typeface="Calibri" panose="020F0502020204030204" pitchFamily="34" charset="0"/>
              </a:rPr>
              <a:t>which all grantees will report their data is the Workforce Integrated Performance System (WIPS). When required data are submitted by grantees, WIPS generates two types of quarterly programmatic reporting formats, both of which are necessary to support accountability and grants management. One report is the Quarterly Performance Report (QPR), which is document containing aggregate quantitative data that is based on the individual-level data received from grantees.  The Quarterly Narrative Report (QNR) contains narrative information and information not otherwise presented in the QPR.  Both are necessary to paint a complete picture of activities and outcomes during the quarter.</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b="1" dirty="0">
                <a:effectLst/>
                <a:latin typeface="Calibri" panose="020F0502020204030204" pitchFamily="34" charset="0"/>
                <a:ea typeface="Calibri" panose="020F0502020204030204" pitchFamily="34" charset="0"/>
              </a:rPr>
              <a:t>PIRL:  </a:t>
            </a:r>
            <a:r>
              <a:rPr lang="en-US" sz="1800" b="0" dirty="0">
                <a:effectLst/>
                <a:latin typeface="Calibri" panose="020F0502020204030204" pitchFamily="34" charset="0"/>
                <a:ea typeface="Calibri" panose="020F0502020204030204" pitchFamily="34" charset="0"/>
              </a:rPr>
              <a:t>The list of data elements collected by a program for data collection and analysis. </a:t>
            </a:r>
          </a:p>
          <a:p>
            <a:pPr marL="0" marR="0">
              <a:spcBef>
                <a:spcPts val="0"/>
              </a:spcBef>
              <a:spcAft>
                <a:spcPts val="0"/>
              </a:spcAft>
            </a:pPr>
            <a:endParaRPr lang="en-US" sz="1800" b="1"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Calibri" panose="020F0502020204030204" pitchFamily="34" charset="0"/>
                <a:ea typeface="Calibri" panose="020F0502020204030204" pitchFamily="34" charset="0"/>
              </a:rPr>
              <a:t>WIPS VS PIRL</a:t>
            </a:r>
            <a:r>
              <a:rPr lang="en-US" sz="1800" dirty="0">
                <a:effectLst/>
                <a:latin typeface="Calibri" panose="020F0502020204030204" pitchFamily="34" charset="0"/>
                <a:ea typeface="Calibri" panose="020F0502020204030204" pitchFamily="34" charset="0"/>
              </a:rPr>
              <a:t>: WIPS is a reporting tool used to calculate grant performance.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285750" marR="0" indent="-285750">
              <a:spcBef>
                <a:spcPts val="0"/>
              </a:spcBef>
              <a:spcAft>
                <a:spcPts val="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rPr>
              <a:t>The Workforce Integrated Performance System (WIPS) is the mechanism in which Participant Individual Record Layout (PIRL) files are submitted.  ETA created WIPS as an integrated performance reporting system for DOL’s workforce employment and training programs, in order to both align reporting mechanisms and definitions, but also streamline reporting for grantees that operate more than one program.</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rPr>
              <a:t>The PIRL provides a standardized set of data elements, definitions, and reporting instructions that grantees use to describe the characteristics, activities, and outcomes of WIOA participants.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rPr>
              <a:t>Data provided in through WIPS are used for a variety of purposes, but the foremost is for grantee performance reporting and accountability.  The data are used by the Department to track program performance, identify opportunities for program improvements, identify problems or issues and corrective actions and update procedures.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lnSpc>
                <a:spcPct val="105000"/>
              </a:lnSpc>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rPr>
              <a:t>RAPIDS vs WIPS:  </a:t>
            </a:r>
            <a:r>
              <a:rPr lang="en-US" sz="1800" dirty="0">
                <a:solidFill>
                  <a:srgbClr val="000000"/>
                </a:solidFill>
                <a:effectLst/>
                <a:latin typeface="Calibri" panose="020F0502020204030204" pitchFamily="34" charset="0"/>
                <a:ea typeface="Calibri" panose="020F0502020204030204" pitchFamily="34" charset="0"/>
              </a:rPr>
              <a:t>RAPIDS and WIPS are two systems built for different purposes.  Per the ASE TEGL </a:t>
            </a:r>
            <a:r>
              <a:rPr lang="en-US" sz="1800" u="sng" dirty="0">
                <a:solidFill>
                  <a:srgbClr val="0563C1"/>
                </a:solidFill>
                <a:effectLst/>
                <a:latin typeface="Calibri" panose="020F0502020204030204" pitchFamily="34" charset="0"/>
                <a:ea typeface="Calibri" panose="020F0502020204030204" pitchFamily="34" charset="0"/>
                <a:hlinkClick r:id="rId3"/>
              </a:rPr>
              <a:t>(ETA-TEGL-17-18)</a:t>
            </a:r>
            <a:r>
              <a:rPr lang="en-US" sz="1800" dirty="0">
                <a:solidFill>
                  <a:srgbClr val="000000"/>
                </a:solidFill>
                <a:effectLst/>
                <a:latin typeface="Calibri" panose="020F0502020204030204" pitchFamily="34" charset="0"/>
                <a:ea typeface="Calibri" panose="020F0502020204030204" pitchFamily="34" charset="0"/>
              </a:rPr>
              <a:t>, RAPIDS is not a source for grant-related reporting because of some of these differences.  Additionally, RAPIDS is neither a case-management, a grants-management, nor a reporting system. Therefore, for the purpose of apprenticeship performance reporting, it is necessary for grantees to develop and/or procure a suitable grants-related system (MIS). </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10</a:t>
            </a:fld>
            <a:endParaRPr lang="en-US"/>
          </a:p>
        </p:txBody>
      </p:sp>
    </p:spTree>
    <p:extLst>
      <p:ext uri="{BB962C8B-B14F-4D97-AF65-F5344CB8AC3E}">
        <p14:creationId xmlns:p14="http://schemas.microsoft.com/office/powerpoint/2010/main" val="3693967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i="1" dirty="0"/>
          </a:p>
          <a:p>
            <a:pPr marL="228623" marR="0" lvl="0" indent="-228600" algn="l" rtl="0" eaLnBrk="0" fontAlgn="base" hangingPunct="0">
              <a:lnSpc>
                <a:spcPct val="107000"/>
              </a:lnSpc>
              <a:spcBef>
                <a:spcPts val="0"/>
              </a:spcBef>
              <a:spcAft>
                <a:spcPts val="0"/>
              </a:spcAft>
              <a:buFont typeface="Wingdings" panose="05000000000000000000" pitchFamily="2" charset="2"/>
              <a:buChar char=""/>
            </a:pPr>
            <a:r>
              <a:rPr lang="en-US" sz="12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Grantee may select more than one submitter/certifier for multiple grants </a:t>
            </a:r>
          </a:p>
          <a:p>
            <a:pPr marL="228623" marR="0" lvl="0" indent="-228600">
              <a:lnSpc>
                <a:spcPct val="107000"/>
              </a:lnSpc>
              <a:spcBef>
                <a:spcPts val="0"/>
              </a:spcBef>
              <a:spcAft>
                <a:spcPts val="0"/>
              </a:spcAft>
              <a:buFont typeface="Wingdings" panose="05000000000000000000" pitchFamily="2"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Submitter and certifier are now the same role</a:t>
            </a:r>
          </a:p>
          <a:p>
            <a:pPr marL="228623" marR="0" lvl="0" indent="-228600">
              <a:lnSpc>
                <a:spcPct val="107000"/>
              </a:lnSpc>
              <a:spcBef>
                <a:spcPts val="0"/>
              </a:spcBef>
              <a:spcAft>
                <a:spcPts val="0"/>
              </a:spcAft>
              <a:buFont typeface="Wingdings" panose="05000000000000000000" pitchFamily="2"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Do not submit a Helpdesk ticket – email your AR signed form to the appropriate grant inbox </a:t>
            </a:r>
          </a:p>
          <a:p>
            <a:pPr marL="228623" marR="0" lvl="0" indent="-228600">
              <a:lnSpc>
                <a:spcPct val="107000"/>
              </a:lnSpc>
              <a:spcBef>
                <a:spcPts val="0"/>
              </a:spcBef>
              <a:spcAft>
                <a:spcPts val="0"/>
              </a:spcAft>
              <a:buFont typeface="Wingdings" panose="05000000000000000000" pitchFamily="2"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Two situations where you would need to submit a form </a:t>
            </a:r>
          </a:p>
          <a:p>
            <a:pPr marL="685823" marR="0" lvl="1" indent="-2286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submitter/certifier needs to set up a WIPS account </a:t>
            </a:r>
          </a:p>
          <a:p>
            <a:pPr marL="685823" marR="0" lvl="1" indent="-228600">
              <a:lnSpc>
                <a:spcPct val="107000"/>
              </a:lnSpc>
              <a:spcBef>
                <a:spcPts val="0"/>
              </a:spcBef>
              <a:spcAft>
                <a:spcPts val="8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submitter/certifier has a WIPS account but needs a new grant added to their account</a:t>
            </a:r>
          </a:p>
          <a:p>
            <a:endParaRPr lang="en-US" b="0" i="0" dirty="0"/>
          </a:p>
        </p:txBody>
      </p:sp>
      <p:sp>
        <p:nvSpPr>
          <p:cNvPr id="4" name="Slide Number Placeholder 3"/>
          <p:cNvSpPr>
            <a:spLocks noGrp="1"/>
          </p:cNvSpPr>
          <p:nvPr>
            <p:ph type="sldNum" sz="quarter" idx="10"/>
          </p:nvPr>
        </p:nvSpPr>
        <p:spPr/>
        <p:txBody>
          <a:bodyPr/>
          <a:lstStyle/>
          <a:p>
            <a:pPr>
              <a:defRPr/>
            </a:pPr>
            <a:fld id="{BC6B0601-D893-43CE-B1C8-E41251358D98}" type="slidenum">
              <a:rPr lang="en-US" smtClean="0"/>
              <a:pPr>
                <a:defRPr/>
              </a:pPr>
              <a:t>11</a:t>
            </a:fld>
            <a:endParaRPr lang="en-US"/>
          </a:p>
        </p:txBody>
      </p:sp>
    </p:spTree>
    <p:extLst>
      <p:ext uri="{BB962C8B-B14F-4D97-AF65-F5344CB8AC3E}">
        <p14:creationId xmlns:p14="http://schemas.microsoft.com/office/powerpoint/2010/main" val="1468264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2678902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2363853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2500848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3965742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Mention SWIS and CRIS agreement for wage match</a:t>
            </a:r>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17</a:t>
            </a:fld>
            <a:endParaRPr lang="en-US"/>
          </a:p>
        </p:txBody>
      </p:sp>
    </p:spTree>
    <p:extLst>
      <p:ext uri="{BB962C8B-B14F-4D97-AF65-F5344CB8AC3E}">
        <p14:creationId xmlns:p14="http://schemas.microsoft.com/office/powerpoint/2010/main" val="3277634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aseline="0" dirty="0"/>
              <a:t>All participant data at every level will need to be stored and transmitted securely – and if being gathered electronically, that process must be sure also.  </a:t>
            </a:r>
          </a:p>
          <a:p>
            <a:endParaRPr lang="en-US" baseline="0" dirty="0"/>
          </a:p>
          <a:p>
            <a:r>
              <a:rPr lang="en-US" baseline="0" dirty="0"/>
              <a:t>Grantee staff needs to be sure that participants are informed of WHY their SSNs are being collected, at intake and beyond.    ASE grantees have sample language in their interim reporting handbook, and language will also be provided in the reference guide you’ll receive next week.  </a:t>
            </a:r>
          </a:p>
          <a:p>
            <a:endParaRPr lang="en-US" baseline="0" dirty="0"/>
          </a:p>
          <a:p>
            <a:r>
              <a:rPr lang="en-US" baseline="0" dirty="0"/>
              <a:t>Remember that transmitting PII via email or fax (if anyone still has a fax machine?) is absolutely prohibited – for more on PII remember TEGL 39-11 provides Guidance on the Handling and Protection of PII – check the resource section of the Resource Guide and the PowerPoint booklet for a link</a:t>
            </a: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3458422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TBD</a:t>
            </a:r>
          </a:p>
          <a:p>
            <a:endParaRPr lang="en-US" dirty="0"/>
          </a:p>
          <a:p>
            <a:pPr marL="171450" indent="-171450">
              <a:buFontTx/>
              <a:buChar char="-"/>
            </a:pPr>
            <a:r>
              <a:rPr lang="en-US" dirty="0"/>
              <a:t>State grantees can use FULL, SIR, or Apprenticeship Schema </a:t>
            </a:r>
          </a:p>
          <a:p>
            <a:pPr marL="171450" indent="-171450">
              <a:buFontTx/>
              <a:buChar char="-"/>
            </a:pPr>
            <a:r>
              <a:rPr lang="en-US" dirty="0"/>
              <a:t>YARG (non state) grantees are encouraged to use the Apprenticeship Schema </a:t>
            </a:r>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1688247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2161036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1683271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113409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1710241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42553174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36</a:t>
            </a:fld>
            <a:endParaRPr lang="en-US"/>
          </a:p>
        </p:txBody>
      </p:sp>
    </p:spTree>
    <p:extLst>
      <p:ext uri="{BB962C8B-B14F-4D97-AF65-F5344CB8AC3E}">
        <p14:creationId xmlns:p14="http://schemas.microsoft.com/office/powerpoint/2010/main" val="424274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Tiered order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Formatting</a:t>
            </a:r>
            <a:r>
              <a:rPr lang="en-US" baseline="0"/>
              <a:t> -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Value errors that the validation process stops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Formatting </a:t>
            </a:r>
          </a:p>
          <a:p>
            <a:endParaRPr lang="en-US"/>
          </a:p>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37</a:t>
            </a:fld>
            <a:endParaRPr lang="en-US"/>
          </a:p>
        </p:txBody>
      </p:sp>
    </p:spTree>
    <p:extLst>
      <p:ext uri="{BB962C8B-B14F-4D97-AF65-F5344CB8AC3E}">
        <p14:creationId xmlns:p14="http://schemas.microsoft.com/office/powerpoint/2010/main" val="19563296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If you are a WIPS user, you should also be receiving the WIPS newsletter. The newsletter provides an update on major changes to the system including edit checks. </a:t>
            </a:r>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38</a:t>
            </a:fld>
            <a:endParaRPr lang="en-US"/>
          </a:p>
        </p:txBody>
      </p:sp>
    </p:spTree>
    <p:extLst>
      <p:ext uri="{BB962C8B-B14F-4D97-AF65-F5344CB8AC3E}">
        <p14:creationId xmlns:p14="http://schemas.microsoft.com/office/powerpoint/2010/main" val="32534386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TBD</a:t>
            </a:r>
          </a:p>
        </p:txBody>
      </p:sp>
      <p:sp>
        <p:nvSpPr>
          <p:cNvPr id="4" name="Slide Number Placeholder 3"/>
          <p:cNvSpPr>
            <a:spLocks noGrp="1"/>
          </p:cNvSpPr>
          <p:nvPr>
            <p:ph type="sldNum" sz="quarter" idx="10"/>
          </p:nvPr>
        </p:nvSpPr>
        <p:spPr/>
        <p:txBody>
          <a:bodyPr/>
          <a:lstStyle/>
          <a:p>
            <a:fld id="{9B342BB8-3F7E-4150-BE07-912221E53E6C}" type="slidenum">
              <a:rPr lang="en-US" smtClean="0"/>
              <a:t>39</a:t>
            </a:fld>
            <a:endParaRPr lang="en-US"/>
          </a:p>
        </p:txBody>
      </p:sp>
    </p:spTree>
    <p:extLst>
      <p:ext uri="{BB962C8B-B14F-4D97-AF65-F5344CB8AC3E}">
        <p14:creationId xmlns:p14="http://schemas.microsoft.com/office/powerpoint/2010/main" val="776127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40</a:t>
            </a:fld>
            <a:endParaRPr lang="en-US"/>
          </a:p>
        </p:txBody>
      </p:sp>
    </p:spTree>
    <p:extLst>
      <p:ext uri="{BB962C8B-B14F-4D97-AF65-F5344CB8AC3E}">
        <p14:creationId xmlns:p14="http://schemas.microsoft.com/office/powerpoint/2010/main" val="10761502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41</a:t>
            </a:fld>
            <a:endParaRPr lang="en-US"/>
          </a:p>
        </p:txBody>
      </p:sp>
    </p:spTree>
    <p:extLst>
      <p:ext uri="{BB962C8B-B14F-4D97-AF65-F5344CB8AC3E}">
        <p14:creationId xmlns:p14="http://schemas.microsoft.com/office/powerpoint/2010/main" val="29295422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42</a:t>
            </a:fld>
            <a:endParaRPr lang="en-US"/>
          </a:p>
        </p:txBody>
      </p:sp>
    </p:spTree>
    <p:extLst>
      <p:ext uri="{BB962C8B-B14F-4D97-AF65-F5344CB8AC3E}">
        <p14:creationId xmlns:p14="http://schemas.microsoft.com/office/powerpoint/2010/main" val="11777398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1" dirty="0"/>
              <a:t>Notes:</a:t>
            </a:r>
          </a:p>
          <a:p>
            <a:r>
              <a:rPr lang="en-US" dirty="0"/>
              <a:t>From the menu bar on the homepage you</a:t>
            </a:r>
            <a:r>
              <a:rPr lang="en-US" baseline="0" dirty="0"/>
              <a:t> click on edit check results to get to the edit check overview screen where you’ll see a list of the errors that WIPS encountered during processing the uploaded file.  </a:t>
            </a:r>
          </a:p>
          <a:p>
            <a:endParaRPr lang="en-US" baseline="0" dirty="0"/>
          </a:p>
          <a:p>
            <a:r>
              <a:rPr lang="en-US" baseline="0" dirty="0"/>
              <a:t>If a file listing sill has blank fields across, it hasn’t finished processing – you’ll get an email when processing has finished which can sometimes take up to 30 minutes, or even beyond depending on file size, bandwidth usage and data quality.  </a:t>
            </a:r>
          </a:p>
          <a:p>
            <a:endParaRPr lang="en-US" baseline="0" dirty="0"/>
          </a:p>
          <a:p>
            <a:r>
              <a:rPr lang="en-US" dirty="0"/>
              <a:t>If there are unresolved</a:t>
            </a:r>
            <a:r>
              <a:rPr lang="en-US" baseline="0" dirty="0"/>
              <a:t> errors in a data file, a QPR cannot be generated </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43</a:t>
            </a:fld>
            <a:endParaRPr lang="en-US"/>
          </a:p>
        </p:txBody>
      </p:sp>
    </p:spTree>
    <p:extLst>
      <p:ext uri="{BB962C8B-B14F-4D97-AF65-F5344CB8AC3E}">
        <p14:creationId xmlns:p14="http://schemas.microsoft.com/office/powerpoint/2010/main" val="19309651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44</a:t>
            </a:fld>
            <a:endParaRPr lang="en-US"/>
          </a:p>
        </p:txBody>
      </p:sp>
    </p:spTree>
    <p:extLst>
      <p:ext uri="{BB962C8B-B14F-4D97-AF65-F5344CB8AC3E}">
        <p14:creationId xmlns:p14="http://schemas.microsoft.com/office/powerpoint/2010/main" val="34813911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Answer:  </a:t>
            </a:r>
            <a:r>
              <a:rPr lang="en-US" dirty="0"/>
              <a:t>The Office of Apprenticeship is not able to provide individual training for performance and reporting staff; however, the many technical assistance resources (e.g., webinars, presentations, TA Aids, e-Learning modules, newsletters, etc.) are available on WorkforceGPS.org and DOL.ETA/Performance are available.</a:t>
            </a:r>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48</a:t>
            </a:fld>
            <a:endParaRPr lang="en-US"/>
          </a:p>
        </p:txBody>
      </p:sp>
    </p:spTree>
    <p:extLst>
      <p:ext uri="{BB962C8B-B14F-4D97-AF65-F5344CB8AC3E}">
        <p14:creationId xmlns:p14="http://schemas.microsoft.com/office/powerpoint/2010/main" val="11985034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eaLnBrk="1" fontAlgn="auto" hangingPunct="1">
              <a:spcBef>
                <a:spcPts val="600"/>
              </a:spcBef>
              <a:spcAft>
                <a:spcPts val="600"/>
              </a:spcAft>
              <a:buClr>
                <a:srgbClr val="1576A9"/>
              </a:buClr>
              <a:buFont typeface="Wingdings" panose="05000000000000000000" pitchFamily="2" charset="2"/>
              <a:buNone/>
              <a:defRPr/>
            </a:pPr>
            <a:r>
              <a:rPr lang="en-US" sz="1200" b="1" dirty="0">
                <a:solidFill>
                  <a:srgbClr val="000000"/>
                </a:solidFill>
                <a:ea typeface="Calibri" charset="0"/>
                <a:cs typeface="Times New Roman" panose="02020603050405020304" pitchFamily="18" charset="0"/>
              </a:rPr>
              <a:t>Answer: </a:t>
            </a:r>
            <a:r>
              <a:rPr lang="en-US" sz="1200" dirty="0">
                <a:solidFill>
                  <a:srgbClr val="000000"/>
                </a:solidFill>
                <a:ea typeface="Calibri" charset="0"/>
                <a:cs typeface="Times New Roman" panose="02020603050405020304" pitchFamily="18" charset="0"/>
              </a:rPr>
              <a:t> Date the participant enrolled in a RAP (e.g., RAPIDS start date) (also corresponds with PIRL 2908:  Date Started Apprenticeship)</a:t>
            </a:r>
          </a:p>
          <a:p>
            <a:endParaRPr lang="en-US" dirty="0"/>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49</a:t>
            </a:fld>
            <a:endParaRPr lang="en-US"/>
          </a:p>
        </p:txBody>
      </p:sp>
    </p:spTree>
    <p:extLst>
      <p:ext uri="{BB962C8B-B14F-4D97-AF65-F5344CB8AC3E}">
        <p14:creationId xmlns:p14="http://schemas.microsoft.com/office/powerpoint/2010/main" val="31553654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Answer:  </a:t>
            </a:r>
            <a:r>
              <a:rPr lang="en-US" dirty="0"/>
              <a:t>Grantees should upload data for ALL active pre-apprentices and registered apprentices each quarter, until the participant exists the program.</a:t>
            </a:r>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50</a:t>
            </a:fld>
            <a:endParaRPr lang="en-US"/>
          </a:p>
        </p:txBody>
      </p:sp>
    </p:spTree>
    <p:extLst>
      <p:ext uri="{BB962C8B-B14F-4D97-AF65-F5344CB8AC3E}">
        <p14:creationId xmlns:p14="http://schemas.microsoft.com/office/powerpoint/2010/main" val="22293000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Answer:  </a:t>
            </a:r>
            <a:r>
              <a:rPr lang="en-US" dirty="0"/>
              <a:t>Negotiated performance targets </a:t>
            </a:r>
            <a:r>
              <a:rPr lang="en-US" b="1" dirty="0"/>
              <a:t>do not </a:t>
            </a:r>
            <a:r>
              <a:rPr lang="en-US" dirty="0"/>
              <a:t>apply to Apprenticeship Grants (i.e., ASE, SAE20, SAEEI, and YARG).  Negotiated performance targets apply to WIOA Title I (i.e., Adult, Dislocated Worker, and Youth Programs) and Title III Wagner-Peyser Employment Services.</a:t>
            </a:r>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51</a:t>
            </a:fld>
            <a:endParaRPr lang="en-US"/>
          </a:p>
        </p:txBody>
      </p:sp>
    </p:spTree>
    <p:extLst>
      <p:ext uri="{BB962C8B-B14F-4D97-AF65-F5344CB8AC3E}">
        <p14:creationId xmlns:p14="http://schemas.microsoft.com/office/powerpoint/2010/main" val="12397101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Answer:  </a:t>
            </a:r>
            <a:r>
              <a:rPr lang="en-US" dirty="0"/>
              <a:t>Each grant’s funding vehicle (i.e., Training Employment Guidance Letter (TEGL) and Funding Opportunity Announcement FOA) contains information related to requirements for reporting data to the Agency for performance and evaluation purposes.</a:t>
            </a:r>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52</a:t>
            </a:fld>
            <a:endParaRPr lang="en-US"/>
          </a:p>
        </p:txBody>
      </p:sp>
    </p:spTree>
    <p:extLst>
      <p:ext uri="{BB962C8B-B14F-4D97-AF65-F5344CB8AC3E}">
        <p14:creationId xmlns:p14="http://schemas.microsoft.com/office/powerpoint/2010/main" val="19983385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Answer:  </a:t>
            </a:r>
            <a:r>
              <a:rPr lang="en-US" dirty="0"/>
              <a:t>The Office of Apprenticeship has not currently categorized PIRL data element by pre-apprentice and registered apprentice categories, but plans to do so within the next few weeks.  There appears to be a need for such categorization in order to facilitate data collection and reporting.</a:t>
            </a:r>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53</a:t>
            </a:fld>
            <a:endParaRPr lang="en-US"/>
          </a:p>
        </p:txBody>
      </p:sp>
    </p:spTree>
    <p:extLst>
      <p:ext uri="{BB962C8B-B14F-4D97-AF65-F5344CB8AC3E}">
        <p14:creationId xmlns:p14="http://schemas.microsoft.com/office/powerpoint/2010/main" val="17422555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Answer:  </a:t>
            </a:r>
            <a:r>
              <a:rPr lang="en-US" b="0" dirty="0"/>
              <a:t>Most ETA program report using the PIRL data layout.  In the description/instruction section of many PIRL data element, a reference is made to “program-specific” guidance.  This reference applies to any programmatic-specific policies issued by each program office (e.g., WIOA Youth, Adult, Dislocated Worker, Trade Adjustment Act, National Farmworker Jobs Program, Job Corp, etc.).</a:t>
            </a:r>
            <a:endParaRPr lang="en-US" b="1" dirty="0"/>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54</a:t>
            </a:fld>
            <a:endParaRPr lang="en-US"/>
          </a:p>
        </p:txBody>
      </p:sp>
    </p:spTree>
    <p:extLst>
      <p:ext uri="{BB962C8B-B14F-4D97-AF65-F5344CB8AC3E}">
        <p14:creationId xmlns:p14="http://schemas.microsoft.com/office/powerpoint/2010/main" val="14233261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a:t>
            </a:r>
            <a:r>
              <a:rPr lang="en-US" b="1" dirty="0"/>
              <a:t>:  Since supportive services are grant-funded services, this data element is collected for registered apprentices, however; in the future, Office of Apprenticeship will consider each PIRL data element collected for Apprenticeship Grants as they </a:t>
            </a:r>
            <a:r>
              <a:rPr lang="en-US" dirty="0"/>
              <a:t>apply to both pre-apprentices and registered apprentices.</a:t>
            </a:r>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55</a:t>
            </a:fld>
            <a:endParaRPr lang="en-US"/>
          </a:p>
        </p:txBody>
      </p:sp>
    </p:spTree>
    <p:extLst>
      <p:ext uri="{BB962C8B-B14F-4D97-AF65-F5344CB8AC3E}">
        <p14:creationId xmlns:p14="http://schemas.microsoft.com/office/powerpoint/2010/main" val="1415176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Answer:  </a:t>
            </a:r>
            <a:r>
              <a:rPr lang="en-US" dirty="0"/>
              <a:t>B…Data formatting when more than one code value is needed should include no spaces or extra characters.</a:t>
            </a:r>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56</a:t>
            </a:fld>
            <a:endParaRPr lang="en-US"/>
          </a:p>
        </p:txBody>
      </p:sp>
    </p:spTree>
    <p:extLst>
      <p:ext uri="{BB962C8B-B14F-4D97-AF65-F5344CB8AC3E}">
        <p14:creationId xmlns:p14="http://schemas.microsoft.com/office/powerpoint/2010/main" val="15409255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57</a:t>
            </a:fld>
            <a:endParaRPr lang="en-US"/>
          </a:p>
        </p:txBody>
      </p:sp>
    </p:spTree>
    <p:extLst>
      <p:ext uri="{BB962C8B-B14F-4D97-AF65-F5344CB8AC3E}">
        <p14:creationId xmlns:p14="http://schemas.microsoft.com/office/powerpoint/2010/main" val="17951152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shutterstock.com/search?page=2&amp;searchterm=files%20composition&amp;exclude_keywords=tools,dentist&amp;measurement=px&amp;sort=popular&amp;image_type=photo&amp;commercial=true&amp;safe=true&amp;search_source=base_search_form&amp;language=en&amp;saveFiltersLink=true"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22">
            <a:extLst>
              <a:ext uri="{FF2B5EF4-FFF2-40B4-BE49-F238E27FC236}">
                <a16:creationId xmlns:a16="http://schemas.microsoft.com/office/drawing/2014/main" id="{7B2C0B36-F158-41E5-B44C-FC00E4F526A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350524" y="6388111"/>
            <a:ext cx="2977516"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9611DABD-B1EF-4369-A12E-E7795F9275D7}"/>
              </a:ext>
            </a:extLst>
          </p:cNvPr>
          <p:cNvSpPr/>
          <p:nvPr userDrawn="1"/>
        </p:nvSpPr>
        <p:spPr>
          <a:xfrm>
            <a:off x="2990855" y="4803786"/>
            <a:ext cx="1287780" cy="1071563"/>
          </a:xfrm>
          <a:prstGeom prst="ellipse">
            <a:avLst/>
          </a:prstGeom>
          <a:noFill/>
          <a:ln w="127000">
            <a:solidFill>
              <a:schemeClr val="accent6">
                <a:alpha val="27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a:extLst>
              <a:ext uri="{FF2B5EF4-FFF2-40B4-BE49-F238E27FC236}">
                <a16:creationId xmlns:a16="http://schemas.microsoft.com/office/drawing/2014/main" id="{EF2F1069-8BB2-4ABC-B6E7-C5D78EDC29BA}"/>
              </a:ext>
            </a:extLst>
          </p:cNvPr>
          <p:cNvSpPr/>
          <p:nvPr userDrawn="1"/>
        </p:nvSpPr>
        <p:spPr>
          <a:xfrm>
            <a:off x="0" y="8"/>
            <a:ext cx="10972800" cy="3789405"/>
          </a:xfrm>
          <a:prstGeom prst="rect">
            <a:avLst/>
          </a:prstGeom>
          <a:gradFill flip="none" rotWithShape="1">
            <a:gsLst>
              <a:gs pos="0">
                <a:schemeClr val="accent1">
                  <a:lumMod val="95000"/>
                </a:schemeClr>
              </a:gs>
              <a:gs pos="100000">
                <a:schemeClr val="accent1">
                  <a:lumMod val="29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a:extLst>
              <a:ext uri="{FF2B5EF4-FFF2-40B4-BE49-F238E27FC236}">
                <a16:creationId xmlns:a16="http://schemas.microsoft.com/office/drawing/2014/main" id="{A6A5F7F8-E34D-4D5D-A87C-3C4F385598C9}"/>
              </a:ext>
            </a:extLst>
          </p:cNvPr>
          <p:cNvSpPr/>
          <p:nvPr userDrawn="1"/>
        </p:nvSpPr>
        <p:spPr>
          <a:xfrm>
            <a:off x="0" y="9"/>
            <a:ext cx="10972800" cy="3509963"/>
          </a:xfrm>
          <a:prstGeom prst="rect">
            <a:avLst/>
          </a:prstGeom>
          <a:gradFill flip="none" rotWithShape="1">
            <a:gsLst>
              <a:gs pos="0">
                <a:srgbClr val="3A82A8"/>
              </a:gs>
              <a:gs pos="43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Oval 11">
            <a:extLst>
              <a:ext uri="{FF2B5EF4-FFF2-40B4-BE49-F238E27FC236}">
                <a16:creationId xmlns:a16="http://schemas.microsoft.com/office/drawing/2014/main" id="{BF18B8BF-D0A4-4C0D-A0F0-1C2A361D70A0}"/>
              </a:ext>
            </a:extLst>
          </p:cNvPr>
          <p:cNvSpPr/>
          <p:nvPr userDrawn="1"/>
        </p:nvSpPr>
        <p:spPr>
          <a:xfrm>
            <a:off x="384810" y="976313"/>
            <a:ext cx="2432686" cy="2027237"/>
          </a:xfrm>
          <a:prstGeom prst="ellipse">
            <a:avLst/>
          </a:prstGeom>
          <a:solidFill>
            <a:srgbClr val="04151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4" name="Group 28">
            <a:extLst>
              <a:ext uri="{FF2B5EF4-FFF2-40B4-BE49-F238E27FC236}">
                <a16:creationId xmlns:a16="http://schemas.microsoft.com/office/drawing/2014/main" id="{FF7976CD-A556-417F-AF2D-45C2BEB3438F}"/>
              </a:ext>
            </a:extLst>
          </p:cNvPr>
          <p:cNvGrpSpPr>
            <a:grpSpLocks/>
          </p:cNvGrpSpPr>
          <p:nvPr userDrawn="1"/>
        </p:nvGrpSpPr>
        <p:grpSpPr bwMode="auto">
          <a:xfrm>
            <a:off x="297181" y="117485"/>
            <a:ext cx="4383406" cy="747713"/>
            <a:chOff x="153538" y="67748"/>
            <a:chExt cx="3652343" cy="747798"/>
          </a:xfrm>
        </p:grpSpPr>
        <p:sp>
          <p:nvSpPr>
            <p:cNvPr id="15" name="TextBox 14">
              <a:extLst>
                <a:ext uri="{FF2B5EF4-FFF2-40B4-BE49-F238E27FC236}">
                  <a16:creationId xmlns:a16="http://schemas.microsoft.com/office/drawing/2014/main" id="{5ABBDF36-C67A-4524-B6CC-260BFDF2F281}"/>
                </a:ext>
              </a:extLst>
            </p:cNvPr>
            <p:cNvSpPr txBox="1"/>
            <p:nvPr userDrawn="1"/>
          </p:nvSpPr>
          <p:spPr>
            <a:xfrm>
              <a:off x="890038" y="231280"/>
              <a:ext cx="2915843" cy="369374"/>
            </a:xfrm>
            <a:prstGeom prst="rect">
              <a:avLst/>
            </a:prstGeom>
            <a:noFill/>
          </p:spPr>
          <p:txBody>
            <a:bodyPr>
              <a:spAutoFit/>
            </a:bodyPr>
            <a:lstStyle/>
            <a:p>
              <a:pPr eaLnBrk="1" fontAlgn="auto" hangingPunct="1">
                <a:spcBef>
                  <a:spcPts val="0"/>
                </a:spcBef>
                <a:spcAft>
                  <a:spcPts val="0"/>
                </a:spcAft>
                <a:defRPr/>
              </a:pPr>
              <a:r>
                <a:rPr lang="en-US">
                  <a:solidFill>
                    <a:schemeClr val="bg1"/>
                  </a:solidFill>
                  <a:effectLst>
                    <a:outerShdw blurRad="50800" dist="38100" dir="8100000" algn="tr" rotWithShape="0">
                      <a:prstClr val="black">
                        <a:alpha val="40000"/>
                      </a:prstClr>
                    </a:outerShdw>
                  </a:effectLst>
                  <a:latin typeface="+mn-lt"/>
                  <a:cs typeface="Calibri Light" panose="020F0302020204030204" pitchFamily="34" charset="0"/>
                </a:rPr>
                <a:t>Office of Apprenticeship</a:t>
              </a:r>
            </a:p>
          </p:txBody>
        </p:sp>
        <p:pic>
          <p:nvPicPr>
            <p:cNvPr id="16" name="Picture 30">
              <a:extLst>
                <a:ext uri="{FF2B5EF4-FFF2-40B4-BE49-F238E27FC236}">
                  <a16:creationId xmlns:a16="http://schemas.microsoft.com/office/drawing/2014/main" id="{C1803C7B-6E94-4F99-B750-E521BC1011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3538" y="67748"/>
              <a:ext cx="747798" cy="74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ctrTitle"/>
          </p:nvPr>
        </p:nvSpPr>
        <p:spPr>
          <a:xfrm>
            <a:off x="4366876" y="304230"/>
            <a:ext cx="6220394" cy="2947059"/>
          </a:xfrm>
        </p:spPr>
        <p:txBody>
          <a:bodyPr anchor="b">
            <a:normAutofit/>
          </a:bodyPr>
          <a:lstStyle>
            <a:lvl1pPr algn="ctr">
              <a:defRPr sz="4680" b="0" i="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defRPr>
            </a:lvl1pPr>
          </a:lstStyle>
          <a:p>
            <a:r>
              <a:rPr lang="en-US"/>
              <a:t>Click to edit Master title style</a:t>
            </a:r>
          </a:p>
        </p:txBody>
      </p:sp>
      <p:sp>
        <p:nvSpPr>
          <p:cNvPr id="3" name="Subtitle 2"/>
          <p:cNvSpPr>
            <a:spLocks noGrp="1"/>
          </p:cNvSpPr>
          <p:nvPr>
            <p:ph type="subTitle" idx="1"/>
          </p:nvPr>
        </p:nvSpPr>
        <p:spPr>
          <a:xfrm>
            <a:off x="4804308" y="4175996"/>
            <a:ext cx="5414115" cy="1254211"/>
          </a:xfrm>
        </p:spPr>
        <p:txBody>
          <a:bodyPr>
            <a:normAutofit/>
          </a:bodyPr>
          <a:lstStyle>
            <a:lvl1pPr marL="0" indent="0" algn="l">
              <a:buNone/>
              <a:defRPr sz="2520" b="0" i="0">
                <a:gradFill flip="none" rotWithShape="1">
                  <a:gsLst>
                    <a:gs pos="100000">
                      <a:srgbClr val="126C9B"/>
                    </a:gs>
                    <a:gs pos="0">
                      <a:schemeClr val="accent1">
                        <a:lumMod val="67000"/>
                      </a:schemeClr>
                    </a:gs>
                    <a:gs pos="48000">
                      <a:schemeClr val="accent1">
                        <a:lumMod val="97000"/>
                        <a:lumOff val="3000"/>
                      </a:schemeClr>
                    </a:gs>
                  </a:gsLst>
                  <a:lin ang="5400000" scaled="1"/>
                  <a:tileRect/>
                </a:gradFill>
              </a:defRPr>
            </a:lvl1pPr>
            <a:lvl2pPr marL="411466" indent="0" algn="ctr">
              <a:buNone/>
              <a:defRPr sz="1800"/>
            </a:lvl2pPr>
            <a:lvl3pPr marL="822931" indent="0" algn="ctr">
              <a:buNone/>
              <a:defRPr sz="1620"/>
            </a:lvl3pPr>
            <a:lvl4pPr marL="1234397" indent="0" algn="ctr">
              <a:buNone/>
              <a:defRPr sz="1440"/>
            </a:lvl4pPr>
            <a:lvl5pPr marL="1645862" indent="0" algn="ctr">
              <a:buNone/>
              <a:defRPr sz="1440"/>
            </a:lvl5pPr>
            <a:lvl6pPr marL="2057328" indent="0" algn="ctr">
              <a:buNone/>
              <a:defRPr sz="1440"/>
            </a:lvl6pPr>
            <a:lvl7pPr marL="2468794" indent="0" algn="ctr">
              <a:buNone/>
              <a:defRPr sz="1440"/>
            </a:lvl7pPr>
            <a:lvl8pPr marL="2880259" indent="0" algn="ctr">
              <a:buNone/>
              <a:defRPr sz="1440"/>
            </a:lvl8pPr>
            <a:lvl9pPr marL="3291725" indent="0" algn="ctr">
              <a:buNone/>
              <a:defRPr sz="1440"/>
            </a:lvl9pPr>
          </a:lstStyle>
          <a:p>
            <a:r>
              <a:rPr lang="en-US"/>
              <a:t>Click to edit Master subtitle style</a:t>
            </a:r>
          </a:p>
        </p:txBody>
      </p:sp>
      <p:sp>
        <p:nvSpPr>
          <p:cNvPr id="8" name="Picture Placeholder 7">
            <a:extLst>
              <a:ext uri="{FF2B5EF4-FFF2-40B4-BE49-F238E27FC236}">
                <a16:creationId xmlns:a16="http://schemas.microsoft.com/office/drawing/2014/main" id="{C350E8A8-5E71-4D0D-AF36-6AF3FEB631A5}"/>
              </a:ext>
            </a:extLst>
          </p:cNvPr>
          <p:cNvSpPr>
            <a:spLocks noGrp="1"/>
          </p:cNvSpPr>
          <p:nvPr>
            <p:ph type="pic" sz="quarter" idx="13"/>
          </p:nvPr>
        </p:nvSpPr>
        <p:spPr>
          <a:xfrm>
            <a:off x="632929" y="2037673"/>
            <a:ext cx="3845165" cy="3205737"/>
          </a:xfrm>
          <a:prstGeom prst="ellipse">
            <a:avLst/>
          </a:prstGeom>
          <a:solidFill>
            <a:schemeClr val="accent6"/>
          </a:solidFill>
          <a:ln w="127000">
            <a:gradFill flip="none" rotWithShape="1">
              <a:gsLst>
                <a:gs pos="0">
                  <a:schemeClr val="accent6">
                    <a:lumMod val="50000"/>
                  </a:schemeClr>
                </a:gs>
                <a:gs pos="100000">
                  <a:schemeClr val="accent6">
                    <a:lumMod val="75000"/>
                  </a:schemeClr>
                </a:gs>
              </a:gsLst>
              <a:lin ang="2700000" scaled="1"/>
              <a:tileRect/>
            </a:gradFill>
          </a:ln>
        </p:spPr>
        <p:txBody>
          <a:bodyPr rtlCol="0">
            <a:normAutofit/>
          </a:bodyPr>
          <a:lstStyle/>
          <a:p>
            <a:pPr lvl="0"/>
            <a:endParaRPr lang="en-US" noProof="0"/>
          </a:p>
        </p:txBody>
      </p:sp>
      <p:sp>
        <p:nvSpPr>
          <p:cNvPr id="11" name="Text Placeholder 10">
            <a:extLst>
              <a:ext uri="{FF2B5EF4-FFF2-40B4-BE49-F238E27FC236}">
                <a16:creationId xmlns:a16="http://schemas.microsoft.com/office/drawing/2014/main" id="{EE35443F-3D19-49F5-A947-25F5E3ACA18D}"/>
              </a:ext>
            </a:extLst>
          </p:cNvPr>
          <p:cNvSpPr>
            <a:spLocks noGrp="1"/>
          </p:cNvSpPr>
          <p:nvPr>
            <p:ph type="body" sz="quarter" idx="15"/>
          </p:nvPr>
        </p:nvSpPr>
        <p:spPr>
          <a:xfrm>
            <a:off x="8176260" y="3509963"/>
            <a:ext cx="2468880" cy="279400"/>
          </a:xfrm>
          <a:noFill/>
          <a:ln>
            <a:noFill/>
          </a:ln>
        </p:spPr>
        <p:txBody>
          <a:bodyPr anchor="ctr">
            <a:noAutofit/>
          </a:bodyPr>
          <a:lstStyle>
            <a:lvl1pPr marL="0" indent="0" algn="r">
              <a:buNone/>
              <a:defRPr lang="en-US" sz="1620" b="0" kern="1200" dirty="0">
                <a:solidFill>
                  <a:schemeClr val="accent5">
                    <a:lumMod val="60000"/>
                    <a:lumOff val="40000"/>
                  </a:schemeClr>
                </a:solidFill>
                <a:effectLst>
                  <a:outerShdw blurRad="50800" dist="38100" dir="8100000" algn="tr" rotWithShape="0">
                    <a:prstClr val="black">
                      <a:alpha val="40000"/>
                    </a:prstClr>
                  </a:outerShdw>
                </a:effectLst>
                <a:latin typeface="+mn-lt"/>
                <a:ea typeface="+mn-ea"/>
                <a:cs typeface="+mn-cs"/>
              </a:defRPr>
            </a:lvl1pPr>
          </a:lstStyle>
          <a:p>
            <a:pPr lvl="0"/>
            <a:r>
              <a:rPr lang="en-US"/>
              <a:t>Edit Master text styles</a:t>
            </a:r>
          </a:p>
        </p:txBody>
      </p:sp>
    </p:spTree>
    <p:extLst>
      <p:ext uri="{BB962C8B-B14F-4D97-AF65-F5344CB8AC3E}">
        <p14:creationId xmlns:p14="http://schemas.microsoft.com/office/powerpoint/2010/main" val="1544604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4380" y="5"/>
            <a:ext cx="9464040" cy="1227139"/>
          </a:xfrm>
        </p:spPr>
        <p:txBody>
          <a:bodyPr/>
          <a:lstStyle/>
          <a:p>
            <a:r>
              <a:rPr lang="en-US"/>
              <a:t>Click to edit Master title style</a:t>
            </a:r>
          </a:p>
        </p:txBody>
      </p:sp>
      <p:sp>
        <p:nvSpPr>
          <p:cNvPr id="3" name="Content Placeholder 2"/>
          <p:cNvSpPr>
            <a:spLocks noGrp="1"/>
          </p:cNvSpPr>
          <p:nvPr>
            <p:ph idx="1"/>
          </p:nvPr>
        </p:nvSpPr>
        <p:spPr/>
        <p:txBody>
          <a:bodyPr/>
          <a:lstStyle>
            <a:lvl1pPr marL="104296" indent="-104296">
              <a:defRPr sz="1440" b="1">
                <a:latin typeface="+mn-lt"/>
              </a:defRPr>
            </a:lvl1pPr>
            <a:lvl2pPr marL="257168" indent="-102866">
              <a:lnSpc>
                <a:spcPct val="100000"/>
              </a:lnSpc>
              <a:spcBef>
                <a:spcPts val="90"/>
              </a:spcBef>
              <a:defRPr sz="1440">
                <a:latin typeface="+mn-lt"/>
              </a:defRPr>
            </a:lvl2pPr>
            <a:lvl3pPr marL="414323" indent="-104296">
              <a:lnSpc>
                <a:spcPct val="100000"/>
              </a:lnSpc>
              <a:spcBef>
                <a:spcPts val="90"/>
              </a:spcBef>
              <a:defRPr sz="1440">
                <a:latin typeface="+mn-lt"/>
              </a:defRPr>
            </a:lvl3pPr>
            <a:lvl4pPr marL="567195" indent="-101439">
              <a:lnSpc>
                <a:spcPct val="100000"/>
              </a:lnSpc>
              <a:spcBef>
                <a:spcPts val="90"/>
              </a:spcBef>
              <a:defRPr sz="1440">
                <a:latin typeface="+mn-lt"/>
              </a:defRPr>
            </a:lvl4pPr>
            <a:lvl5pPr marL="721494" indent="-104296">
              <a:lnSpc>
                <a:spcPct val="100000"/>
              </a:lnSpc>
              <a:spcBef>
                <a:spcPts val="90"/>
              </a:spcBef>
              <a:defRPr sz="144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4">
            <a:extLst>
              <a:ext uri="{FF2B5EF4-FFF2-40B4-BE49-F238E27FC236}">
                <a16:creationId xmlns:a16="http://schemas.microsoft.com/office/drawing/2014/main" id="{51EFF56B-0B27-4B29-A1E1-FB499406649E}"/>
              </a:ext>
            </a:extLst>
          </p:cNvPr>
          <p:cNvSpPr>
            <a:spLocks noGrp="1"/>
          </p:cNvSpPr>
          <p:nvPr>
            <p:ph type="sldNum" sz="quarter" idx="10"/>
          </p:nvPr>
        </p:nvSpPr>
        <p:spPr/>
        <p:txBody>
          <a:bodyPr/>
          <a:lstStyle>
            <a:lvl1pPr>
              <a:defRPr/>
            </a:lvl1pPr>
          </a:lstStyle>
          <a:p>
            <a:pPr>
              <a:defRPr/>
            </a:pPr>
            <a:fld id="{9107742F-C774-4555-8C57-A949329487DD}" type="slidenum">
              <a:rPr/>
              <a:pPr>
                <a:defRPr/>
              </a:pPr>
              <a:t>‹#›</a:t>
            </a:fld>
            <a:endParaRPr/>
          </a:p>
        </p:txBody>
      </p:sp>
    </p:spTree>
    <p:extLst>
      <p:ext uri="{BB962C8B-B14F-4D97-AF65-F5344CB8AC3E}">
        <p14:creationId xmlns:p14="http://schemas.microsoft.com/office/powerpoint/2010/main" val="276323319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22">
            <a:extLst>
              <a:ext uri="{FF2B5EF4-FFF2-40B4-BE49-F238E27FC236}">
                <a16:creationId xmlns:a16="http://schemas.microsoft.com/office/drawing/2014/main" id="{0E7F116E-DB86-4217-802E-4DAB3FC70AEF}"/>
              </a:ext>
            </a:extLst>
          </p:cNvPr>
          <p:cNvGrpSpPr>
            <a:grpSpLocks/>
          </p:cNvGrpSpPr>
          <p:nvPr userDrawn="1"/>
        </p:nvGrpSpPr>
        <p:grpSpPr bwMode="auto">
          <a:xfrm flipH="1">
            <a:off x="9770746" y="6078543"/>
            <a:ext cx="1202054" cy="779463"/>
            <a:chOff x="0" y="127688"/>
            <a:chExt cx="9144000" cy="4584700"/>
          </a:xfrm>
        </p:grpSpPr>
        <p:sp>
          <p:nvSpPr>
            <p:cNvPr id="5" name="Rectangle: Single Corner Rounded 23">
              <a:extLst>
                <a:ext uri="{FF2B5EF4-FFF2-40B4-BE49-F238E27FC236}">
                  <a16:creationId xmlns:a16="http://schemas.microsoft.com/office/drawing/2014/main" id="{5F3B3A09-D074-4BA8-B140-1152031DBEBC}"/>
                </a:ext>
              </a:extLst>
            </p:cNvPr>
            <p:cNvSpPr/>
            <p:nvPr userDrawn="1"/>
          </p:nvSpPr>
          <p:spPr>
            <a:xfrm>
              <a:off x="0" y="127688"/>
              <a:ext cx="9144000" cy="4584700"/>
            </a:xfrm>
            <a:prstGeom prst="round1Rect">
              <a:avLst>
                <a:gd name="adj" fmla="val 50000"/>
              </a:avLst>
            </a:prstGeom>
            <a:gradFill flip="none" rotWithShape="1">
              <a:gsLst>
                <a:gs pos="0">
                  <a:schemeClr val="accent1">
                    <a:lumMod val="95000"/>
                  </a:schemeClr>
                </a:gs>
                <a:gs pos="100000">
                  <a:schemeClr val="accent1">
                    <a:lumMod val="29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Single Corner Rounded 24">
              <a:extLst>
                <a:ext uri="{FF2B5EF4-FFF2-40B4-BE49-F238E27FC236}">
                  <a16:creationId xmlns:a16="http://schemas.microsoft.com/office/drawing/2014/main" id="{89A00ED0-E1B1-4266-B4C4-15081B87BEB1}"/>
                </a:ext>
              </a:extLst>
            </p:cNvPr>
            <p:cNvSpPr/>
            <p:nvPr userDrawn="1"/>
          </p:nvSpPr>
          <p:spPr>
            <a:xfrm>
              <a:off x="0" y="861093"/>
              <a:ext cx="9144000" cy="3184635"/>
            </a:xfrm>
            <a:prstGeom prst="round1Rect">
              <a:avLst>
                <a:gd name="adj" fmla="val 50000"/>
              </a:avLst>
            </a:prstGeom>
            <a:gradFill flip="none" rotWithShape="1">
              <a:gsLst>
                <a:gs pos="0">
                  <a:srgbClr val="3A82A8"/>
                </a:gs>
                <a:gs pos="43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7" name="Picture 25">
            <a:extLst>
              <a:ext uri="{FF2B5EF4-FFF2-40B4-BE49-F238E27FC236}">
                <a16:creationId xmlns:a16="http://schemas.microsoft.com/office/drawing/2014/main" id="{7869CDCD-1A77-4D40-B221-3D37C97DB8F8}"/>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350524" y="6388111"/>
            <a:ext cx="2977516"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26">
            <a:extLst>
              <a:ext uri="{FF2B5EF4-FFF2-40B4-BE49-F238E27FC236}">
                <a16:creationId xmlns:a16="http://schemas.microsoft.com/office/drawing/2014/main" id="{0F42D74E-35A2-4432-9348-389DBE1248C7}"/>
              </a:ext>
            </a:extLst>
          </p:cNvPr>
          <p:cNvGrpSpPr>
            <a:grpSpLocks/>
          </p:cNvGrpSpPr>
          <p:nvPr userDrawn="1"/>
        </p:nvGrpSpPr>
        <p:grpSpPr bwMode="auto">
          <a:xfrm>
            <a:off x="0" y="1"/>
            <a:ext cx="10972800" cy="4584700"/>
            <a:chOff x="0" y="0"/>
            <a:chExt cx="9144000" cy="4584700"/>
          </a:xfrm>
        </p:grpSpPr>
        <p:sp>
          <p:nvSpPr>
            <p:cNvPr id="9" name="Rectangle 8">
              <a:extLst>
                <a:ext uri="{FF2B5EF4-FFF2-40B4-BE49-F238E27FC236}">
                  <a16:creationId xmlns:a16="http://schemas.microsoft.com/office/drawing/2014/main" id="{23C1AD01-F3AE-4571-9690-90EC4CE773FF}"/>
                </a:ext>
              </a:extLst>
            </p:cNvPr>
            <p:cNvSpPr/>
            <p:nvPr userDrawn="1"/>
          </p:nvSpPr>
          <p:spPr>
            <a:xfrm>
              <a:off x="0" y="0"/>
              <a:ext cx="9144000" cy="4584700"/>
            </a:xfrm>
            <a:prstGeom prst="rect">
              <a:avLst/>
            </a:prstGeom>
            <a:gradFill flip="none" rotWithShape="1">
              <a:gsLst>
                <a:gs pos="0">
                  <a:schemeClr val="accent1">
                    <a:lumMod val="95000"/>
                  </a:schemeClr>
                </a:gs>
                <a:gs pos="100000">
                  <a:schemeClr val="accent1">
                    <a:lumMod val="29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a:extLst>
                <a:ext uri="{FF2B5EF4-FFF2-40B4-BE49-F238E27FC236}">
                  <a16:creationId xmlns:a16="http://schemas.microsoft.com/office/drawing/2014/main" id="{876FE76F-5C6A-44AC-9D07-F5AECADA0BC3}"/>
                </a:ext>
              </a:extLst>
            </p:cNvPr>
            <p:cNvSpPr/>
            <p:nvPr userDrawn="1"/>
          </p:nvSpPr>
          <p:spPr>
            <a:xfrm>
              <a:off x="0" y="0"/>
              <a:ext cx="9144000" cy="4400551"/>
            </a:xfrm>
            <a:prstGeom prst="rect">
              <a:avLst/>
            </a:prstGeom>
            <a:gradFill flip="none" rotWithShape="1">
              <a:gsLst>
                <a:gs pos="0">
                  <a:srgbClr val="3A82A8"/>
                </a:gs>
                <a:gs pos="43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Oval 10">
              <a:extLst>
                <a:ext uri="{FF2B5EF4-FFF2-40B4-BE49-F238E27FC236}">
                  <a16:creationId xmlns:a16="http://schemas.microsoft.com/office/drawing/2014/main" id="{4B57D177-73D7-4B91-A1EB-684F6C7644DA}"/>
                </a:ext>
              </a:extLst>
            </p:cNvPr>
            <p:cNvSpPr/>
            <p:nvPr userDrawn="1"/>
          </p:nvSpPr>
          <p:spPr>
            <a:xfrm>
              <a:off x="320675" y="976313"/>
              <a:ext cx="2027238" cy="2027237"/>
            </a:xfrm>
            <a:prstGeom prst="ellipse">
              <a:avLst/>
            </a:prstGeom>
            <a:solidFill>
              <a:srgbClr val="04151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2" name="Group 30">
              <a:extLst>
                <a:ext uri="{FF2B5EF4-FFF2-40B4-BE49-F238E27FC236}">
                  <a16:creationId xmlns:a16="http://schemas.microsoft.com/office/drawing/2014/main" id="{9E79C695-C0CF-40DF-926D-35F0164043DD}"/>
                </a:ext>
              </a:extLst>
            </p:cNvPr>
            <p:cNvGrpSpPr>
              <a:grpSpLocks/>
            </p:cNvGrpSpPr>
            <p:nvPr userDrawn="1"/>
          </p:nvGrpSpPr>
          <p:grpSpPr bwMode="auto">
            <a:xfrm>
              <a:off x="248274" y="117176"/>
              <a:ext cx="3652214" cy="747798"/>
              <a:chOff x="153538" y="67748"/>
              <a:chExt cx="3652214" cy="747798"/>
            </a:xfrm>
          </p:grpSpPr>
          <p:sp>
            <p:nvSpPr>
              <p:cNvPr id="13" name="TextBox 12">
                <a:extLst>
                  <a:ext uri="{FF2B5EF4-FFF2-40B4-BE49-F238E27FC236}">
                    <a16:creationId xmlns:a16="http://schemas.microsoft.com/office/drawing/2014/main" id="{7B65722A-DC80-465D-A9D3-3230195C9210}"/>
                  </a:ext>
                </a:extLst>
              </p:cNvPr>
              <p:cNvSpPr txBox="1"/>
              <p:nvPr userDrawn="1"/>
            </p:nvSpPr>
            <p:spPr>
              <a:xfrm>
                <a:off x="889514" y="231560"/>
                <a:ext cx="2916238" cy="369332"/>
              </a:xfrm>
              <a:prstGeom prst="rect">
                <a:avLst/>
              </a:prstGeom>
              <a:noFill/>
            </p:spPr>
            <p:txBody>
              <a:bodyPr>
                <a:spAutoFit/>
              </a:bodyPr>
              <a:lstStyle/>
              <a:p>
                <a:pPr eaLnBrk="1" fontAlgn="auto" hangingPunct="1">
                  <a:spcBef>
                    <a:spcPts val="0"/>
                  </a:spcBef>
                  <a:spcAft>
                    <a:spcPts val="0"/>
                  </a:spcAft>
                  <a:defRPr/>
                </a:pPr>
                <a:r>
                  <a:rPr lang="en-US">
                    <a:solidFill>
                      <a:schemeClr val="bg1"/>
                    </a:solidFill>
                    <a:effectLst>
                      <a:outerShdw blurRad="50800" dist="38100" dir="8100000" algn="tr" rotWithShape="0">
                        <a:prstClr val="black">
                          <a:alpha val="40000"/>
                        </a:prstClr>
                      </a:outerShdw>
                    </a:effectLst>
                    <a:latin typeface="+mn-lt"/>
                    <a:cs typeface="Calibri Light" panose="020F0302020204030204" pitchFamily="34" charset="0"/>
                  </a:rPr>
                  <a:t>Office of Apprenticeship</a:t>
                </a:r>
              </a:p>
            </p:txBody>
          </p:sp>
          <p:pic>
            <p:nvPicPr>
              <p:cNvPr id="14" name="Picture 32">
                <a:extLst>
                  <a:ext uri="{FF2B5EF4-FFF2-40B4-BE49-F238E27FC236}">
                    <a16:creationId xmlns:a16="http://schemas.microsoft.com/office/drawing/2014/main" id="{5780524F-DBA2-4338-9A02-B916748F4F5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3538" y="67748"/>
                <a:ext cx="747798" cy="74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 name="Title 1"/>
          <p:cNvSpPr>
            <a:spLocks noGrp="1"/>
          </p:cNvSpPr>
          <p:nvPr>
            <p:ph type="title"/>
          </p:nvPr>
        </p:nvSpPr>
        <p:spPr>
          <a:xfrm>
            <a:off x="748666" y="1314182"/>
            <a:ext cx="9464040" cy="2852737"/>
          </a:xfrm>
        </p:spPr>
        <p:txBody>
          <a:bodyPr anchor="b"/>
          <a:lstStyle>
            <a:lvl1pPr>
              <a:defRPr sz="5400"/>
            </a:lvl1pPr>
          </a:lstStyle>
          <a:p>
            <a:r>
              <a:rPr lang="en-US"/>
              <a:t>Click to edit Master title style</a:t>
            </a:r>
          </a:p>
        </p:txBody>
      </p:sp>
      <p:sp>
        <p:nvSpPr>
          <p:cNvPr id="3" name="Text Placeholder 2"/>
          <p:cNvSpPr>
            <a:spLocks noGrp="1"/>
          </p:cNvSpPr>
          <p:nvPr>
            <p:ph type="body" idx="1"/>
          </p:nvPr>
        </p:nvSpPr>
        <p:spPr>
          <a:xfrm>
            <a:off x="748666" y="5168911"/>
            <a:ext cx="9464040" cy="920751"/>
          </a:xfrm>
        </p:spPr>
        <p:txBody>
          <a:bodyPr>
            <a:normAutofit/>
          </a:bodyPr>
          <a:lstStyle>
            <a:lvl1pPr marL="0" indent="0" algn="ctr" defTabSz="822931" rtl="0" eaLnBrk="1" latinLnBrk="0" hangingPunct="1">
              <a:lnSpc>
                <a:spcPct val="90000"/>
              </a:lnSpc>
              <a:spcBef>
                <a:spcPts val="900"/>
              </a:spcBef>
              <a:buClr>
                <a:schemeClr val="accent6"/>
              </a:buClr>
              <a:buFont typeface="Arial" panose="020B0604020202020204" pitchFamily="34" charset="0"/>
              <a:buNone/>
              <a:defRPr lang="en-US" sz="2520" b="0" i="0" kern="1200" dirty="0">
                <a:gradFill flip="none" rotWithShape="1">
                  <a:gsLst>
                    <a:gs pos="100000">
                      <a:srgbClr val="126C9B"/>
                    </a:gs>
                    <a:gs pos="0">
                      <a:schemeClr val="accent1">
                        <a:lumMod val="67000"/>
                      </a:schemeClr>
                    </a:gs>
                    <a:gs pos="48000">
                      <a:schemeClr val="accent1">
                        <a:lumMod val="97000"/>
                        <a:lumOff val="3000"/>
                      </a:schemeClr>
                    </a:gs>
                  </a:gsLst>
                  <a:lin ang="5400000" scaled="1"/>
                  <a:tileRect/>
                </a:gradFill>
                <a:latin typeface="+mn-lt"/>
                <a:ea typeface="+mn-ea"/>
                <a:cs typeface="+mn-cs"/>
              </a:defRPr>
            </a:lvl1pPr>
            <a:lvl2pPr marL="411466" indent="0">
              <a:buNone/>
              <a:defRPr sz="1800">
                <a:solidFill>
                  <a:schemeClr val="tx1">
                    <a:tint val="75000"/>
                  </a:schemeClr>
                </a:solidFill>
              </a:defRPr>
            </a:lvl2pPr>
            <a:lvl3pPr marL="822931" indent="0">
              <a:buNone/>
              <a:defRPr sz="1620">
                <a:solidFill>
                  <a:schemeClr val="tx1">
                    <a:tint val="75000"/>
                  </a:schemeClr>
                </a:solidFill>
              </a:defRPr>
            </a:lvl3pPr>
            <a:lvl4pPr marL="1234397" indent="0">
              <a:buNone/>
              <a:defRPr sz="1440">
                <a:solidFill>
                  <a:schemeClr val="tx1">
                    <a:tint val="75000"/>
                  </a:schemeClr>
                </a:solidFill>
              </a:defRPr>
            </a:lvl4pPr>
            <a:lvl5pPr marL="1645862" indent="0">
              <a:buNone/>
              <a:defRPr sz="1440">
                <a:solidFill>
                  <a:schemeClr val="tx1">
                    <a:tint val="75000"/>
                  </a:schemeClr>
                </a:solidFill>
              </a:defRPr>
            </a:lvl5pPr>
            <a:lvl6pPr marL="2057328" indent="0">
              <a:buNone/>
              <a:defRPr sz="1440">
                <a:solidFill>
                  <a:schemeClr val="tx1">
                    <a:tint val="75000"/>
                  </a:schemeClr>
                </a:solidFill>
              </a:defRPr>
            </a:lvl6pPr>
            <a:lvl7pPr marL="2468794" indent="0">
              <a:buNone/>
              <a:defRPr sz="1440">
                <a:solidFill>
                  <a:schemeClr val="tx1">
                    <a:tint val="75000"/>
                  </a:schemeClr>
                </a:solidFill>
              </a:defRPr>
            </a:lvl7pPr>
            <a:lvl8pPr marL="2880259" indent="0">
              <a:buNone/>
              <a:defRPr sz="1440">
                <a:solidFill>
                  <a:schemeClr val="tx1">
                    <a:tint val="75000"/>
                  </a:schemeClr>
                </a:solidFill>
              </a:defRPr>
            </a:lvl8pPr>
            <a:lvl9pPr marL="3291725" indent="0">
              <a:buNone/>
              <a:defRPr sz="1440">
                <a:solidFill>
                  <a:schemeClr val="tx1">
                    <a:tint val="75000"/>
                  </a:schemeClr>
                </a:solidFill>
              </a:defRPr>
            </a:lvl9pPr>
          </a:lstStyle>
          <a:p>
            <a:pPr lvl="0"/>
            <a:r>
              <a:rPr lang="en-US"/>
              <a:t>Edit Master text styles</a:t>
            </a:r>
          </a:p>
        </p:txBody>
      </p:sp>
      <p:sp>
        <p:nvSpPr>
          <p:cNvPr id="16" name="Slide Number Placeholder 5">
            <a:extLst>
              <a:ext uri="{FF2B5EF4-FFF2-40B4-BE49-F238E27FC236}">
                <a16:creationId xmlns:a16="http://schemas.microsoft.com/office/drawing/2014/main" id="{F7C69099-A14C-4B86-AF92-46273E7BB387}"/>
              </a:ext>
            </a:extLst>
          </p:cNvPr>
          <p:cNvSpPr>
            <a:spLocks noGrp="1"/>
          </p:cNvSpPr>
          <p:nvPr>
            <p:ph type="sldNum" sz="quarter" idx="10"/>
          </p:nvPr>
        </p:nvSpPr>
        <p:spPr>
          <a:xfrm>
            <a:off x="8176260" y="6280161"/>
            <a:ext cx="2468880" cy="365125"/>
          </a:xfrm>
        </p:spPr>
        <p:txBody>
          <a:bodyPr/>
          <a:lstStyle>
            <a:lvl1pPr>
              <a:defRPr/>
            </a:lvl1pPr>
          </a:lstStyle>
          <a:p>
            <a:pPr>
              <a:defRPr/>
            </a:pPr>
            <a:fld id="{006721BF-C431-4121-B02C-9F989A947F2D}" type="slidenum">
              <a:rPr/>
              <a:pPr>
                <a:defRPr/>
              </a:pPr>
              <a:t>‹#›</a:t>
            </a:fld>
            <a:endParaRPr/>
          </a:p>
        </p:txBody>
      </p:sp>
    </p:spTree>
    <p:extLst>
      <p:ext uri="{BB962C8B-B14F-4D97-AF65-F5344CB8AC3E}">
        <p14:creationId xmlns:p14="http://schemas.microsoft.com/office/powerpoint/2010/main" val="637824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54380" y="1581075"/>
            <a:ext cx="4663440" cy="4351339"/>
          </a:xfrm>
        </p:spPr>
        <p:txBody>
          <a:bodyPr>
            <a:noAutofit/>
          </a:bodyPr>
          <a:lstStyle>
            <a:lvl1pPr>
              <a:defRPr sz="234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54980" y="1581075"/>
            <a:ext cx="4663440" cy="4351339"/>
          </a:xfrm>
        </p:spPr>
        <p:txBody>
          <a:bodyPr>
            <a:noAutofit/>
          </a:bodyPr>
          <a:lstStyle>
            <a:lvl1pPr>
              <a:defRPr sz="234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8">
            <a:extLst>
              <a:ext uri="{FF2B5EF4-FFF2-40B4-BE49-F238E27FC236}">
                <a16:creationId xmlns:a16="http://schemas.microsoft.com/office/drawing/2014/main" id="{A6ED0CDA-6D0B-4818-9F36-C4CD31A6276E}"/>
              </a:ext>
            </a:extLst>
          </p:cNvPr>
          <p:cNvSpPr>
            <a:spLocks noGrp="1"/>
          </p:cNvSpPr>
          <p:nvPr>
            <p:ph type="sldNum" sz="quarter" idx="10"/>
          </p:nvPr>
        </p:nvSpPr>
        <p:spPr>
          <a:xfrm>
            <a:off x="8176260" y="6280161"/>
            <a:ext cx="2468880" cy="365125"/>
          </a:xfrm>
        </p:spPr>
        <p:txBody>
          <a:bodyPr/>
          <a:lstStyle>
            <a:lvl1pPr>
              <a:defRPr/>
            </a:lvl1pPr>
          </a:lstStyle>
          <a:p>
            <a:pPr>
              <a:defRPr/>
            </a:pPr>
            <a:fld id="{927935FC-9E27-4DA6-B261-FC4D02B57909}" type="slidenum">
              <a:rPr/>
              <a:pPr>
                <a:defRPr/>
              </a:pPr>
              <a:t>‹#›</a:t>
            </a:fld>
            <a:endParaRPr/>
          </a:p>
        </p:txBody>
      </p:sp>
    </p:spTree>
    <p:extLst>
      <p:ext uri="{BB962C8B-B14F-4D97-AF65-F5344CB8AC3E}">
        <p14:creationId xmlns:p14="http://schemas.microsoft.com/office/powerpoint/2010/main" val="54028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FAD8FA-AFB9-4B30-8C9E-9AF4FEC3BD9B}"/>
              </a:ext>
            </a:extLst>
          </p:cNvPr>
          <p:cNvSpPr/>
          <p:nvPr userDrawn="1"/>
        </p:nvSpPr>
        <p:spPr>
          <a:xfrm>
            <a:off x="0" y="2227263"/>
            <a:ext cx="10972800" cy="63500"/>
          </a:xfrm>
          <a:prstGeom prst="rect">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455D6A53-7058-4A74-97C5-D9A684B7413C}"/>
              </a:ext>
            </a:extLst>
          </p:cNvPr>
          <p:cNvCxnSpPr>
            <a:cxnSpLocks/>
          </p:cNvCxnSpPr>
          <p:nvPr userDrawn="1"/>
        </p:nvCxnSpPr>
        <p:spPr>
          <a:xfrm>
            <a:off x="0" y="2240756"/>
            <a:ext cx="10972800" cy="0"/>
          </a:xfrm>
          <a:prstGeom prst="line">
            <a:avLst/>
          </a:prstGeom>
          <a:ln w="41275" cap="rnd">
            <a:gradFill flip="none" rotWithShape="1">
              <a:gsLst>
                <a:gs pos="0">
                  <a:schemeClr val="accent6">
                    <a:lumMod val="40000"/>
                    <a:lumOff val="60000"/>
                    <a:alpha val="0"/>
                  </a:schemeClr>
                </a:gs>
                <a:gs pos="27000">
                  <a:schemeClr val="accent6">
                    <a:lumMod val="40000"/>
                    <a:lumOff val="60000"/>
                  </a:schemeClr>
                </a:gs>
                <a:gs pos="60000">
                  <a:schemeClr val="accent6">
                    <a:lumMod val="95000"/>
                    <a:lumOff val="5000"/>
                  </a:schemeClr>
                </a:gs>
                <a:gs pos="96341">
                  <a:schemeClr val="accent6">
                    <a:lumMod val="60000"/>
                    <a:alpha val="0"/>
                  </a:schemeClr>
                </a:gs>
                <a:gs pos="81000">
                  <a:schemeClr val="accent6">
                    <a:lumMod val="60000"/>
                  </a:schemeClr>
                </a:gs>
              </a:gsLst>
              <a:path path="circle">
                <a:fillToRect l="50000" t="130000" r="50000" b="-30000"/>
              </a:path>
              <a:tileRect/>
            </a:gradFill>
            <a:prstDash val="sysDot"/>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55809" y="5561"/>
            <a:ext cx="9464040" cy="1223171"/>
          </a:xfrm>
        </p:spPr>
        <p:txBody>
          <a:bodyPr/>
          <a:lstStyle/>
          <a:p>
            <a:r>
              <a:rPr lang="en-US"/>
              <a:t>Click to edit Master title style</a:t>
            </a:r>
          </a:p>
        </p:txBody>
      </p:sp>
      <p:sp>
        <p:nvSpPr>
          <p:cNvPr id="3" name="Text Placeholder 2"/>
          <p:cNvSpPr>
            <a:spLocks noGrp="1"/>
          </p:cNvSpPr>
          <p:nvPr>
            <p:ph type="body" idx="1"/>
          </p:nvPr>
        </p:nvSpPr>
        <p:spPr>
          <a:xfrm>
            <a:off x="755813" y="1433522"/>
            <a:ext cx="4642008" cy="738183"/>
          </a:xfrm>
        </p:spPr>
        <p:txBody>
          <a:bodyPr anchor="b">
            <a:normAutofit/>
          </a:bodyPr>
          <a:lstStyle>
            <a:lvl1pPr marL="0" indent="0" algn="ctr" defTabSz="822931" rtl="0" eaLnBrk="1" latinLnBrk="0" hangingPunct="1">
              <a:lnSpc>
                <a:spcPct val="90000"/>
              </a:lnSpc>
              <a:spcBef>
                <a:spcPts val="900"/>
              </a:spcBef>
              <a:buClr>
                <a:schemeClr val="accent6"/>
              </a:buClr>
              <a:buFont typeface="Arial" panose="020B0604020202020204" pitchFamily="34" charset="0"/>
              <a:buNone/>
              <a:defRPr lang="en-US" sz="2520" b="0" i="0" kern="1200" dirty="0">
                <a:gradFill flip="none" rotWithShape="1">
                  <a:gsLst>
                    <a:gs pos="100000">
                      <a:srgbClr val="126C9B"/>
                    </a:gs>
                    <a:gs pos="0">
                      <a:schemeClr val="accent1">
                        <a:lumMod val="67000"/>
                      </a:schemeClr>
                    </a:gs>
                    <a:gs pos="48000">
                      <a:schemeClr val="accent1">
                        <a:lumMod val="97000"/>
                        <a:lumOff val="3000"/>
                      </a:schemeClr>
                    </a:gs>
                  </a:gsLst>
                  <a:lin ang="5400000" scaled="1"/>
                  <a:tileRect/>
                </a:gradFill>
                <a:latin typeface="+mj-lt"/>
                <a:ea typeface="+mn-ea"/>
                <a:cs typeface="+mn-cs"/>
              </a:defRPr>
            </a:lvl1pPr>
            <a:lvl2pPr marL="411466" indent="0">
              <a:buNone/>
              <a:defRPr sz="1800" b="1"/>
            </a:lvl2pPr>
            <a:lvl3pPr marL="822931" indent="0">
              <a:buNone/>
              <a:defRPr sz="1620" b="1"/>
            </a:lvl3pPr>
            <a:lvl4pPr marL="1234397" indent="0">
              <a:buNone/>
              <a:defRPr sz="1440" b="1"/>
            </a:lvl4pPr>
            <a:lvl5pPr marL="1645862" indent="0">
              <a:buNone/>
              <a:defRPr sz="1440" b="1"/>
            </a:lvl5pPr>
            <a:lvl6pPr marL="2057328" indent="0">
              <a:buNone/>
              <a:defRPr sz="1440" b="1"/>
            </a:lvl6pPr>
            <a:lvl7pPr marL="2468794" indent="0">
              <a:buNone/>
              <a:defRPr sz="1440" b="1"/>
            </a:lvl7pPr>
            <a:lvl8pPr marL="2880259" indent="0">
              <a:buNone/>
              <a:defRPr sz="1440" b="1"/>
            </a:lvl8pPr>
            <a:lvl9pPr marL="3291725" indent="0">
              <a:buNone/>
              <a:defRPr sz="1440" b="1"/>
            </a:lvl9pPr>
          </a:lstStyle>
          <a:p>
            <a:pPr lvl="0"/>
            <a:r>
              <a:rPr lang="en-US"/>
              <a:t>Edit Master text styles</a:t>
            </a:r>
          </a:p>
        </p:txBody>
      </p:sp>
      <p:sp>
        <p:nvSpPr>
          <p:cNvPr id="4" name="Content Placeholder 3"/>
          <p:cNvSpPr>
            <a:spLocks noGrp="1"/>
          </p:cNvSpPr>
          <p:nvPr>
            <p:ph sz="half" idx="2"/>
          </p:nvPr>
        </p:nvSpPr>
        <p:spPr>
          <a:xfrm>
            <a:off x="755813" y="2343151"/>
            <a:ext cx="4642008" cy="3684588"/>
          </a:xfrm>
        </p:spPr>
        <p:txBody>
          <a:bodyPr>
            <a:noAutofit/>
          </a:bodyPr>
          <a:lstStyle>
            <a:lvl1pPr>
              <a:defRPr sz="2160"/>
            </a:lvl1pPr>
            <a:lvl2pPr>
              <a:defRPr sz="198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54985" y="1433522"/>
            <a:ext cx="4664869" cy="738183"/>
          </a:xfrm>
        </p:spPr>
        <p:txBody>
          <a:bodyPr anchor="b">
            <a:normAutofit/>
          </a:bodyPr>
          <a:lstStyle>
            <a:lvl1pPr marL="0" indent="0" algn="ctr">
              <a:buNone/>
              <a:defRPr lang="en-US" sz="2520" b="0" i="0" kern="1200" dirty="0">
                <a:gradFill flip="none" rotWithShape="1">
                  <a:gsLst>
                    <a:gs pos="100000">
                      <a:srgbClr val="126C9B"/>
                    </a:gs>
                    <a:gs pos="0">
                      <a:schemeClr val="accent1">
                        <a:lumMod val="67000"/>
                      </a:schemeClr>
                    </a:gs>
                    <a:gs pos="48000">
                      <a:schemeClr val="accent1">
                        <a:lumMod val="97000"/>
                        <a:lumOff val="3000"/>
                      </a:schemeClr>
                    </a:gs>
                  </a:gsLst>
                  <a:lin ang="5400000" scaled="1"/>
                  <a:tileRect/>
                </a:gradFill>
                <a:latin typeface="+mj-lt"/>
                <a:ea typeface="+mn-ea"/>
                <a:cs typeface="+mn-cs"/>
              </a:defRPr>
            </a:lvl1pPr>
            <a:lvl2pPr marL="411466" indent="0">
              <a:buNone/>
              <a:defRPr sz="1800" b="1"/>
            </a:lvl2pPr>
            <a:lvl3pPr marL="822931" indent="0">
              <a:buNone/>
              <a:defRPr sz="1620" b="1"/>
            </a:lvl3pPr>
            <a:lvl4pPr marL="1234397" indent="0">
              <a:buNone/>
              <a:defRPr sz="1440" b="1"/>
            </a:lvl4pPr>
            <a:lvl5pPr marL="1645862" indent="0">
              <a:buNone/>
              <a:defRPr sz="1440" b="1"/>
            </a:lvl5pPr>
            <a:lvl6pPr marL="2057328" indent="0">
              <a:buNone/>
              <a:defRPr sz="1440" b="1"/>
            </a:lvl6pPr>
            <a:lvl7pPr marL="2468794" indent="0">
              <a:buNone/>
              <a:defRPr sz="1440" b="1"/>
            </a:lvl7pPr>
            <a:lvl8pPr marL="2880259" indent="0">
              <a:buNone/>
              <a:defRPr sz="1440" b="1"/>
            </a:lvl8pPr>
            <a:lvl9pPr marL="3291725" indent="0">
              <a:buNone/>
              <a:defRPr sz="1440" b="1"/>
            </a:lvl9pPr>
          </a:lstStyle>
          <a:p>
            <a:pPr lvl="0"/>
            <a:r>
              <a:rPr lang="en-US"/>
              <a:t>Edit Master text styles</a:t>
            </a:r>
          </a:p>
        </p:txBody>
      </p:sp>
      <p:sp>
        <p:nvSpPr>
          <p:cNvPr id="6" name="Content Placeholder 5"/>
          <p:cNvSpPr>
            <a:spLocks noGrp="1"/>
          </p:cNvSpPr>
          <p:nvPr>
            <p:ph sz="quarter" idx="4"/>
          </p:nvPr>
        </p:nvSpPr>
        <p:spPr>
          <a:xfrm>
            <a:off x="5554985" y="2343151"/>
            <a:ext cx="4664869" cy="3684588"/>
          </a:xfrm>
        </p:spPr>
        <p:txBody>
          <a:bodyPr>
            <a:noAutofit/>
          </a:bodyPr>
          <a:lstStyle>
            <a:lvl1pPr>
              <a:defRPr sz="2160"/>
            </a:lvl1pPr>
            <a:lvl2pPr>
              <a:defRPr sz="198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04D4EEBD-42B7-49D2-B7DB-DBE17276D793}"/>
              </a:ext>
            </a:extLst>
          </p:cNvPr>
          <p:cNvSpPr>
            <a:spLocks noGrp="1"/>
          </p:cNvSpPr>
          <p:nvPr>
            <p:ph type="sldNum" sz="quarter" idx="10"/>
          </p:nvPr>
        </p:nvSpPr>
        <p:spPr>
          <a:xfrm>
            <a:off x="8176260" y="6280161"/>
            <a:ext cx="2468880" cy="365125"/>
          </a:xfrm>
        </p:spPr>
        <p:txBody>
          <a:bodyPr/>
          <a:lstStyle>
            <a:lvl1pPr>
              <a:defRPr/>
            </a:lvl1pPr>
          </a:lstStyle>
          <a:p>
            <a:pPr>
              <a:defRPr/>
            </a:pPr>
            <a:fld id="{798D0CF0-CB97-4CCC-8498-B4742A6EDDBF}" type="slidenum">
              <a:rPr/>
              <a:pPr>
                <a:defRPr/>
              </a:pPr>
              <a:t>‹#›</a:t>
            </a:fld>
            <a:endParaRPr/>
          </a:p>
        </p:txBody>
      </p:sp>
    </p:spTree>
    <p:extLst>
      <p:ext uri="{BB962C8B-B14F-4D97-AF65-F5344CB8AC3E}">
        <p14:creationId xmlns:p14="http://schemas.microsoft.com/office/powerpoint/2010/main" val="133745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mp;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9A1488-A35C-4027-8FC2-C04D3EC2FF04}"/>
              </a:ext>
            </a:extLst>
          </p:cNvPr>
          <p:cNvSpPr/>
          <p:nvPr userDrawn="1"/>
        </p:nvSpPr>
        <p:spPr>
          <a:xfrm>
            <a:off x="0" y="2227263"/>
            <a:ext cx="10972800" cy="63500"/>
          </a:xfrm>
          <a:prstGeom prst="rect">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 name="Straight Connector 5">
            <a:extLst>
              <a:ext uri="{FF2B5EF4-FFF2-40B4-BE49-F238E27FC236}">
                <a16:creationId xmlns:a16="http://schemas.microsoft.com/office/drawing/2014/main" id="{662318A7-23FA-491A-91C9-DDD0B673A22C}"/>
              </a:ext>
            </a:extLst>
          </p:cNvPr>
          <p:cNvCxnSpPr>
            <a:cxnSpLocks/>
          </p:cNvCxnSpPr>
          <p:nvPr userDrawn="1"/>
        </p:nvCxnSpPr>
        <p:spPr>
          <a:xfrm>
            <a:off x="0" y="2240756"/>
            <a:ext cx="10972800" cy="0"/>
          </a:xfrm>
          <a:prstGeom prst="line">
            <a:avLst/>
          </a:prstGeom>
          <a:ln w="41275" cap="rnd">
            <a:gradFill flip="none" rotWithShape="1">
              <a:gsLst>
                <a:gs pos="0">
                  <a:schemeClr val="accent6">
                    <a:lumMod val="40000"/>
                    <a:lumOff val="60000"/>
                    <a:alpha val="0"/>
                  </a:schemeClr>
                </a:gs>
                <a:gs pos="27000">
                  <a:schemeClr val="accent6">
                    <a:lumMod val="40000"/>
                    <a:lumOff val="60000"/>
                  </a:schemeClr>
                </a:gs>
                <a:gs pos="60000">
                  <a:schemeClr val="accent6">
                    <a:lumMod val="95000"/>
                    <a:lumOff val="5000"/>
                  </a:schemeClr>
                </a:gs>
                <a:gs pos="96341">
                  <a:schemeClr val="accent6">
                    <a:lumMod val="60000"/>
                    <a:alpha val="0"/>
                  </a:schemeClr>
                </a:gs>
                <a:gs pos="81000">
                  <a:schemeClr val="accent6">
                    <a:lumMod val="60000"/>
                  </a:schemeClr>
                </a:gs>
              </a:gsLst>
              <a:path path="circle">
                <a:fillToRect l="50000" t="130000" r="50000" b="-30000"/>
              </a:path>
              <a:tileRect/>
            </a:gradFill>
            <a:prstDash val="sysDot"/>
            <a:roun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55809" y="5561"/>
            <a:ext cx="9464040" cy="1223171"/>
          </a:xfrm>
        </p:spPr>
        <p:txBody>
          <a:bodyPr/>
          <a:lstStyle/>
          <a:p>
            <a:r>
              <a:rPr lang="en-US"/>
              <a:t>Click to edit Master title style</a:t>
            </a:r>
          </a:p>
        </p:txBody>
      </p:sp>
      <p:sp>
        <p:nvSpPr>
          <p:cNvPr id="3" name="Text Placeholder 2"/>
          <p:cNvSpPr>
            <a:spLocks noGrp="1"/>
          </p:cNvSpPr>
          <p:nvPr>
            <p:ph type="body" idx="1"/>
          </p:nvPr>
        </p:nvSpPr>
        <p:spPr>
          <a:xfrm>
            <a:off x="755816" y="1433522"/>
            <a:ext cx="9464039" cy="738183"/>
          </a:xfrm>
        </p:spPr>
        <p:txBody>
          <a:bodyPr anchor="b">
            <a:normAutofit/>
          </a:bodyPr>
          <a:lstStyle>
            <a:lvl1pPr marL="0" indent="0" algn="ctr" defTabSz="822931" rtl="0" eaLnBrk="1" latinLnBrk="0" hangingPunct="1">
              <a:lnSpc>
                <a:spcPct val="90000"/>
              </a:lnSpc>
              <a:spcBef>
                <a:spcPts val="900"/>
              </a:spcBef>
              <a:buClr>
                <a:schemeClr val="accent6"/>
              </a:buClr>
              <a:buFont typeface="Arial" panose="020B0604020202020204" pitchFamily="34" charset="0"/>
              <a:buNone/>
              <a:defRPr lang="en-US" sz="2520" b="0" i="0" kern="1200" dirty="0">
                <a:gradFill flip="none" rotWithShape="1">
                  <a:gsLst>
                    <a:gs pos="100000">
                      <a:srgbClr val="126C9B"/>
                    </a:gs>
                    <a:gs pos="0">
                      <a:schemeClr val="accent1">
                        <a:lumMod val="67000"/>
                      </a:schemeClr>
                    </a:gs>
                    <a:gs pos="48000">
                      <a:schemeClr val="accent1">
                        <a:lumMod val="97000"/>
                        <a:lumOff val="3000"/>
                      </a:schemeClr>
                    </a:gs>
                  </a:gsLst>
                  <a:lin ang="5400000" scaled="1"/>
                  <a:tileRect/>
                </a:gradFill>
                <a:latin typeface="+mj-lt"/>
                <a:ea typeface="+mn-ea"/>
                <a:cs typeface="+mn-cs"/>
              </a:defRPr>
            </a:lvl1pPr>
            <a:lvl2pPr marL="411466" indent="0">
              <a:buNone/>
              <a:defRPr sz="1800" b="1"/>
            </a:lvl2pPr>
            <a:lvl3pPr marL="822931" indent="0">
              <a:buNone/>
              <a:defRPr sz="1620" b="1"/>
            </a:lvl3pPr>
            <a:lvl4pPr marL="1234397" indent="0">
              <a:buNone/>
              <a:defRPr sz="1440" b="1"/>
            </a:lvl4pPr>
            <a:lvl5pPr marL="1645862" indent="0">
              <a:buNone/>
              <a:defRPr sz="1440" b="1"/>
            </a:lvl5pPr>
            <a:lvl6pPr marL="2057328" indent="0">
              <a:buNone/>
              <a:defRPr sz="1440" b="1"/>
            </a:lvl6pPr>
            <a:lvl7pPr marL="2468794" indent="0">
              <a:buNone/>
              <a:defRPr sz="1440" b="1"/>
            </a:lvl7pPr>
            <a:lvl8pPr marL="2880259" indent="0">
              <a:buNone/>
              <a:defRPr sz="1440" b="1"/>
            </a:lvl8pPr>
            <a:lvl9pPr marL="3291725" indent="0">
              <a:buNone/>
              <a:defRPr sz="1440" b="1"/>
            </a:lvl9pPr>
          </a:lstStyle>
          <a:p>
            <a:pPr lvl="0"/>
            <a:r>
              <a:rPr lang="en-US"/>
              <a:t>Edit Master text styles</a:t>
            </a:r>
          </a:p>
        </p:txBody>
      </p:sp>
      <p:sp>
        <p:nvSpPr>
          <p:cNvPr id="4" name="Content Placeholder 3"/>
          <p:cNvSpPr>
            <a:spLocks noGrp="1"/>
          </p:cNvSpPr>
          <p:nvPr>
            <p:ph sz="half" idx="2"/>
          </p:nvPr>
        </p:nvSpPr>
        <p:spPr>
          <a:xfrm>
            <a:off x="755816" y="2343151"/>
            <a:ext cx="9464039" cy="3684588"/>
          </a:xfrm>
        </p:spPr>
        <p:txBody>
          <a:bodyPr anchor="ctr"/>
          <a:lstStyle>
            <a:lvl1pPr>
              <a:defRPr sz="2160"/>
            </a:lvl1pPr>
            <a:lvl2pPr>
              <a:defRPr sz="198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8">
            <a:extLst>
              <a:ext uri="{FF2B5EF4-FFF2-40B4-BE49-F238E27FC236}">
                <a16:creationId xmlns:a16="http://schemas.microsoft.com/office/drawing/2014/main" id="{11D4E7DC-01BA-42BA-9358-DD65834C1F4F}"/>
              </a:ext>
            </a:extLst>
          </p:cNvPr>
          <p:cNvSpPr>
            <a:spLocks noGrp="1"/>
          </p:cNvSpPr>
          <p:nvPr>
            <p:ph type="sldNum" sz="quarter" idx="10"/>
          </p:nvPr>
        </p:nvSpPr>
        <p:spPr>
          <a:xfrm>
            <a:off x="8176260" y="6280161"/>
            <a:ext cx="2468880" cy="365125"/>
          </a:xfrm>
        </p:spPr>
        <p:txBody>
          <a:bodyPr/>
          <a:lstStyle>
            <a:lvl1pPr>
              <a:defRPr/>
            </a:lvl1pPr>
          </a:lstStyle>
          <a:p>
            <a:pPr>
              <a:defRPr/>
            </a:pPr>
            <a:fld id="{85333DD2-387B-41B3-A469-CD11331D1455}" type="slidenum">
              <a:rPr/>
              <a:pPr>
                <a:defRPr/>
              </a:pPr>
              <a:t>‹#›</a:t>
            </a:fld>
            <a:endParaRPr/>
          </a:p>
        </p:txBody>
      </p:sp>
    </p:spTree>
    <p:extLst>
      <p:ext uri="{BB962C8B-B14F-4D97-AF65-F5344CB8AC3E}">
        <p14:creationId xmlns:p14="http://schemas.microsoft.com/office/powerpoint/2010/main" val="2279197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4">
            <a:extLst>
              <a:ext uri="{FF2B5EF4-FFF2-40B4-BE49-F238E27FC236}">
                <a16:creationId xmlns:a16="http://schemas.microsoft.com/office/drawing/2014/main" id="{185E3CD7-C336-43AA-B3F0-C4A0AB30817E}"/>
              </a:ext>
            </a:extLst>
          </p:cNvPr>
          <p:cNvSpPr>
            <a:spLocks noGrp="1"/>
          </p:cNvSpPr>
          <p:nvPr>
            <p:ph type="sldNum" sz="quarter" idx="10"/>
          </p:nvPr>
        </p:nvSpPr>
        <p:spPr>
          <a:xfrm>
            <a:off x="8176260" y="6280161"/>
            <a:ext cx="2468880" cy="365125"/>
          </a:xfrm>
        </p:spPr>
        <p:txBody>
          <a:bodyPr/>
          <a:lstStyle>
            <a:lvl1pPr>
              <a:defRPr/>
            </a:lvl1pPr>
          </a:lstStyle>
          <a:p>
            <a:pPr>
              <a:defRPr/>
            </a:pPr>
            <a:fld id="{3CD8DFDA-4BF8-4327-87C2-DD6A0C05D5EF}" type="slidenum">
              <a:rPr/>
              <a:pPr>
                <a:defRPr/>
              </a:pPr>
              <a:t>‹#›</a:t>
            </a:fld>
            <a:endParaRPr/>
          </a:p>
        </p:txBody>
      </p:sp>
    </p:spTree>
    <p:extLst>
      <p:ext uri="{BB962C8B-B14F-4D97-AF65-F5344CB8AC3E}">
        <p14:creationId xmlns:p14="http://schemas.microsoft.com/office/powerpoint/2010/main" val="4282038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125F3B-B313-428A-9148-2FBA9A9EDCF1}"/>
              </a:ext>
            </a:extLst>
          </p:cNvPr>
          <p:cNvSpPr/>
          <p:nvPr userDrawn="1"/>
        </p:nvSpPr>
        <p:spPr>
          <a:xfrm>
            <a:off x="0" y="1"/>
            <a:ext cx="10972800" cy="6057900"/>
          </a:xfrm>
          <a:prstGeom prst="rect">
            <a:avLst/>
          </a:prstGeom>
          <a:gradFill flip="none" rotWithShape="1">
            <a:gsLst>
              <a:gs pos="88000">
                <a:schemeClr val="bg1"/>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Slide Number Placeholder 3">
            <a:extLst>
              <a:ext uri="{FF2B5EF4-FFF2-40B4-BE49-F238E27FC236}">
                <a16:creationId xmlns:a16="http://schemas.microsoft.com/office/drawing/2014/main" id="{FE338FB2-67A6-4E89-8234-C2793E811385}"/>
              </a:ext>
            </a:extLst>
          </p:cNvPr>
          <p:cNvSpPr>
            <a:spLocks noGrp="1"/>
          </p:cNvSpPr>
          <p:nvPr>
            <p:ph type="sldNum" sz="quarter" idx="10"/>
          </p:nvPr>
        </p:nvSpPr>
        <p:spPr>
          <a:xfrm>
            <a:off x="8176260" y="6280161"/>
            <a:ext cx="2468880" cy="365125"/>
          </a:xfrm>
        </p:spPr>
        <p:txBody>
          <a:bodyPr/>
          <a:lstStyle>
            <a:lvl1pPr>
              <a:defRPr/>
            </a:lvl1pPr>
          </a:lstStyle>
          <a:p>
            <a:pPr>
              <a:defRPr/>
            </a:pPr>
            <a:fld id="{C8C4EABD-D99A-4CDE-B08D-3F6AC51A3561}" type="slidenum">
              <a:rPr/>
              <a:pPr>
                <a:defRPr/>
              </a:pPr>
              <a:t>‹#›</a:t>
            </a:fld>
            <a:endParaRPr/>
          </a:p>
        </p:txBody>
      </p:sp>
    </p:spTree>
    <p:extLst>
      <p:ext uri="{BB962C8B-B14F-4D97-AF65-F5344CB8AC3E}">
        <p14:creationId xmlns:p14="http://schemas.microsoft.com/office/powerpoint/2010/main" val="3508405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244266F-CD38-46AC-B040-306B753151A9}"/>
              </a:ext>
            </a:extLst>
          </p:cNvPr>
          <p:cNvSpPr/>
          <p:nvPr userDrawn="1"/>
        </p:nvSpPr>
        <p:spPr>
          <a:xfrm>
            <a:off x="0" y="457201"/>
            <a:ext cx="10972800" cy="5600700"/>
          </a:xfrm>
          <a:prstGeom prst="rect">
            <a:avLst/>
          </a:prstGeom>
          <a:gradFill flip="none" rotWithShape="1">
            <a:gsLst>
              <a:gs pos="36000">
                <a:schemeClr val="bg1"/>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A4CDE5E1-D30C-49D4-98B1-FBF76940FE1F}"/>
              </a:ext>
            </a:extLst>
          </p:cNvPr>
          <p:cNvSpPr/>
          <p:nvPr userDrawn="1"/>
        </p:nvSpPr>
        <p:spPr>
          <a:xfrm>
            <a:off x="0" y="10"/>
            <a:ext cx="10972800" cy="66675"/>
          </a:xfrm>
          <a:prstGeom prst="rect">
            <a:avLst/>
          </a:prstGeom>
          <a:gradFill flip="none" rotWithShape="1">
            <a:gsLst>
              <a:gs pos="0">
                <a:schemeClr val="accent1">
                  <a:lumMod val="95000"/>
                  <a:alpha val="80000"/>
                </a:schemeClr>
              </a:gs>
              <a:gs pos="100000">
                <a:schemeClr val="accent1">
                  <a:lumMod val="29000"/>
                  <a:alpha val="8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5D5E26B8-68A1-413B-8A6C-EB80890D975D}"/>
              </a:ext>
            </a:extLst>
          </p:cNvPr>
          <p:cNvSpPr/>
          <p:nvPr userDrawn="1"/>
        </p:nvSpPr>
        <p:spPr>
          <a:xfrm>
            <a:off x="0" y="390536"/>
            <a:ext cx="10972800" cy="66675"/>
          </a:xfrm>
          <a:prstGeom prst="rect">
            <a:avLst/>
          </a:prstGeom>
          <a:gradFill flip="none" rotWithShape="1">
            <a:gsLst>
              <a:gs pos="0">
                <a:schemeClr val="accent1">
                  <a:lumMod val="95000"/>
                  <a:alpha val="80000"/>
                </a:schemeClr>
              </a:gs>
              <a:gs pos="100000">
                <a:schemeClr val="accent1">
                  <a:lumMod val="29000"/>
                  <a:alpha val="8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rot="5400000">
            <a:off x="1691639" y="-901067"/>
            <a:ext cx="1600200" cy="4983483"/>
          </a:xfrm>
          <a:prstGeom prst="round2SameRect">
            <a:avLst>
              <a:gd name="adj1" fmla="val 50000"/>
              <a:gd name="adj2" fmla="val 0"/>
            </a:avLst>
          </a:prstGeom>
          <a:gradFill>
            <a:gsLst>
              <a:gs pos="0">
                <a:srgbClr val="2C6E90"/>
              </a:gs>
              <a:gs pos="43000">
                <a:schemeClr val="accent1">
                  <a:lumMod val="95000"/>
                  <a:lumOff val="5000"/>
                </a:schemeClr>
              </a:gs>
              <a:gs pos="100000">
                <a:schemeClr val="accent1">
                  <a:lumMod val="60000"/>
                </a:schemeClr>
              </a:gs>
            </a:gsLst>
            <a:path path="circle">
              <a:fillToRect l="50000" t="130000" r="50000" b="-30000"/>
            </a:path>
          </a:gradFill>
        </p:spPr>
        <p:txBody>
          <a:bodyPr vert="vert270" tIns="0" rIns="91440" bIns="640080"/>
          <a:lstStyle>
            <a:lvl1pPr algn="l">
              <a:defRPr sz="2520"/>
            </a:lvl1pPr>
          </a:lstStyle>
          <a:p>
            <a:r>
              <a:rPr lang="en-US"/>
              <a:t>Click to edit Master title style</a:t>
            </a:r>
          </a:p>
        </p:txBody>
      </p:sp>
      <p:sp>
        <p:nvSpPr>
          <p:cNvPr id="3" name="Content Placeholder 2"/>
          <p:cNvSpPr>
            <a:spLocks noGrp="1"/>
          </p:cNvSpPr>
          <p:nvPr>
            <p:ph idx="1"/>
          </p:nvPr>
        </p:nvSpPr>
        <p:spPr>
          <a:xfrm>
            <a:off x="5121593" y="457210"/>
            <a:ext cx="5554980" cy="5403851"/>
          </a:xfrm>
        </p:spPr>
        <p:txBody>
          <a:bodyPr anchor="ctr">
            <a:noAutofit/>
          </a:bodyPr>
          <a:lstStyle>
            <a:lvl1pPr>
              <a:defRPr sz="2340"/>
            </a:lvl1pPr>
            <a:lvl2pPr>
              <a:defRPr sz="2160"/>
            </a:lvl2pPr>
            <a:lvl3pPr>
              <a:defRPr sz="198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7253" y="2781303"/>
            <a:ext cx="3894296" cy="2228849"/>
          </a:xfrm>
        </p:spPr>
        <p:txBody>
          <a:bodyPr anchor="ctr">
            <a:normAutofit/>
          </a:bodyPr>
          <a:lstStyle>
            <a:lvl1pPr marL="0" indent="0" algn="l" defTabSz="822931" rtl="0" eaLnBrk="1" latinLnBrk="0" hangingPunct="1">
              <a:lnSpc>
                <a:spcPct val="90000"/>
              </a:lnSpc>
              <a:spcBef>
                <a:spcPts val="900"/>
              </a:spcBef>
              <a:buClr>
                <a:schemeClr val="accent6"/>
              </a:buClr>
              <a:buFont typeface="Arial" panose="020B0604020202020204" pitchFamily="34" charset="0"/>
              <a:buNone/>
              <a:defRPr lang="en-US" sz="1980" b="1" i="0" kern="1200" dirty="0">
                <a:gradFill flip="none" rotWithShape="1">
                  <a:gsLst>
                    <a:gs pos="100000">
                      <a:srgbClr val="126C9B"/>
                    </a:gs>
                    <a:gs pos="0">
                      <a:schemeClr val="accent1">
                        <a:lumMod val="67000"/>
                      </a:schemeClr>
                    </a:gs>
                    <a:gs pos="48000">
                      <a:schemeClr val="accent1">
                        <a:lumMod val="97000"/>
                        <a:lumOff val="3000"/>
                      </a:schemeClr>
                    </a:gs>
                  </a:gsLst>
                  <a:lin ang="5400000" scaled="1"/>
                  <a:tileRect/>
                </a:gradFill>
                <a:latin typeface="+mn-lt"/>
                <a:ea typeface="+mn-ea"/>
                <a:cs typeface="+mn-cs"/>
              </a:defRPr>
            </a:lvl1pPr>
            <a:lvl2pPr marL="411466" indent="0">
              <a:buNone/>
              <a:defRPr sz="1260"/>
            </a:lvl2pPr>
            <a:lvl3pPr marL="822931" indent="0">
              <a:buNone/>
              <a:defRPr sz="1080"/>
            </a:lvl3pPr>
            <a:lvl4pPr marL="1234397" indent="0">
              <a:buNone/>
              <a:defRPr sz="900"/>
            </a:lvl4pPr>
            <a:lvl5pPr marL="1645862" indent="0">
              <a:buNone/>
              <a:defRPr sz="900"/>
            </a:lvl5pPr>
            <a:lvl6pPr marL="2057328" indent="0">
              <a:buNone/>
              <a:defRPr sz="900"/>
            </a:lvl6pPr>
            <a:lvl7pPr marL="2468794" indent="0">
              <a:buNone/>
              <a:defRPr sz="900"/>
            </a:lvl7pPr>
            <a:lvl8pPr marL="2880259" indent="0">
              <a:buNone/>
              <a:defRPr sz="900"/>
            </a:lvl8pPr>
            <a:lvl9pPr marL="3291725" indent="0">
              <a:buNone/>
              <a:defRPr sz="900"/>
            </a:lvl9pPr>
          </a:lstStyle>
          <a:p>
            <a:pPr lvl="0"/>
            <a:r>
              <a:rPr lang="en-US"/>
              <a:t>Edit Master text styles</a:t>
            </a:r>
          </a:p>
        </p:txBody>
      </p:sp>
      <p:sp>
        <p:nvSpPr>
          <p:cNvPr id="8" name="Slide Number Placeholder 6">
            <a:extLst>
              <a:ext uri="{FF2B5EF4-FFF2-40B4-BE49-F238E27FC236}">
                <a16:creationId xmlns:a16="http://schemas.microsoft.com/office/drawing/2014/main" id="{43485EA5-18AD-47CE-9304-FEEB735E196A}"/>
              </a:ext>
            </a:extLst>
          </p:cNvPr>
          <p:cNvSpPr>
            <a:spLocks noGrp="1"/>
          </p:cNvSpPr>
          <p:nvPr>
            <p:ph type="sldNum" sz="quarter" idx="10"/>
          </p:nvPr>
        </p:nvSpPr>
        <p:spPr>
          <a:xfrm>
            <a:off x="8176260" y="6280161"/>
            <a:ext cx="2468880" cy="365125"/>
          </a:xfrm>
        </p:spPr>
        <p:txBody>
          <a:bodyPr/>
          <a:lstStyle>
            <a:lvl1pPr>
              <a:defRPr/>
            </a:lvl1pPr>
          </a:lstStyle>
          <a:p>
            <a:pPr>
              <a:defRPr/>
            </a:pPr>
            <a:fld id="{70C410F0-C3BF-4BF4-BCAF-4E1F4D54044F}" type="slidenum">
              <a:rPr/>
              <a:pPr>
                <a:defRPr/>
              </a:pPr>
              <a:t>‹#›</a:t>
            </a:fld>
            <a:endParaRPr/>
          </a:p>
        </p:txBody>
      </p:sp>
    </p:spTree>
    <p:extLst>
      <p:ext uri="{BB962C8B-B14F-4D97-AF65-F5344CB8AC3E}">
        <p14:creationId xmlns:p14="http://schemas.microsoft.com/office/powerpoint/2010/main" val="1096213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C31A2F-BD70-4BBB-8159-8778AC20ED3A}"/>
              </a:ext>
            </a:extLst>
          </p:cNvPr>
          <p:cNvSpPr/>
          <p:nvPr userDrawn="1"/>
        </p:nvSpPr>
        <p:spPr>
          <a:xfrm>
            <a:off x="0" y="457201"/>
            <a:ext cx="10972800" cy="5600700"/>
          </a:xfrm>
          <a:prstGeom prst="rect">
            <a:avLst/>
          </a:prstGeom>
          <a:gradFill flip="none" rotWithShape="1">
            <a:gsLst>
              <a:gs pos="36000">
                <a:schemeClr val="bg1"/>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B43DB0A8-AE9F-472D-8533-A7AB48B7824C}"/>
              </a:ext>
            </a:extLst>
          </p:cNvPr>
          <p:cNvSpPr/>
          <p:nvPr userDrawn="1"/>
        </p:nvSpPr>
        <p:spPr>
          <a:xfrm>
            <a:off x="0" y="10"/>
            <a:ext cx="10972800" cy="66675"/>
          </a:xfrm>
          <a:prstGeom prst="rect">
            <a:avLst/>
          </a:prstGeom>
          <a:gradFill flip="none" rotWithShape="1">
            <a:gsLst>
              <a:gs pos="0">
                <a:schemeClr val="accent1">
                  <a:lumMod val="95000"/>
                  <a:alpha val="80000"/>
                </a:schemeClr>
              </a:gs>
              <a:gs pos="100000">
                <a:schemeClr val="accent1">
                  <a:lumMod val="29000"/>
                  <a:alpha val="8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a:extLst>
              <a:ext uri="{FF2B5EF4-FFF2-40B4-BE49-F238E27FC236}">
                <a16:creationId xmlns:a16="http://schemas.microsoft.com/office/drawing/2014/main" id="{5878C126-6CC4-4571-BB7D-6FEDF6063A3B}"/>
              </a:ext>
            </a:extLst>
          </p:cNvPr>
          <p:cNvSpPr/>
          <p:nvPr userDrawn="1"/>
        </p:nvSpPr>
        <p:spPr>
          <a:xfrm>
            <a:off x="0" y="390536"/>
            <a:ext cx="10972800" cy="66675"/>
          </a:xfrm>
          <a:prstGeom prst="rect">
            <a:avLst/>
          </a:prstGeom>
          <a:gradFill flip="none" rotWithShape="1">
            <a:gsLst>
              <a:gs pos="0">
                <a:schemeClr val="accent1">
                  <a:lumMod val="95000"/>
                  <a:alpha val="80000"/>
                </a:schemeClr>
              </a:gs>
              <a:gs pos="100000">
                <a:schemeClr val="accent1">
                  <a:lumMod val="29000"/>
                  <a:alpha val="8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rot="5400000">
            <a:off x="1691639" y="-901067"/>
            <a:ext cx="1600200" cy="4983483"/>
          </a:xfrm>
          <a:prstGeom prst="round2SameRect">
            <a:avLst>
              <a:gd name="adj1" fmla="val 50000"/>
              <a:gd name="adj2" fmla="val 0"/>
            </a:avLst>
          </a:prstGeom>
          <a:gradFill>
            <a:gsLst>
              <a:gs pos="0">
                <a:srgbClr val="2C6E90"/>
              </a:gs>
              <a:gs pos="43000">
                <a:schemeClr val="accent1">
                  <a:lumMod val="95000"/>
                  <a:lumOff val="5000"/>
                </a:schemeClr>
              </a:gs>
              <a:gs pos="100000">
                <a:schemeClr val="accent1">
                  <a:lumMod val="60000"/>
                </a:schemeClr>
              </a:gs>
            </a:gsLst>
            <a:path path="circle">
              <a:fillToRect l="50000" t="130000" r="50000" b="-30000"/>
            </a:path>
          </a:gradFill>
        </p:spPr>
        <p:txBody>
          <a:bodyPr vert="vert270" tIns="0" rIns="91440" bIns="640080"/>
          <a:lstStyle>
            <a:lvl1pPr algn="l">
              <a:defRPr sz="2520"/>
            </a:lvl1pPr>
          </a:lstStyle>
          <a:p>
            <a:r>
              <a:rPr lang="en-US"/>
              <a:t>Click to edit Master title style</a:t>
            </a:r>
          </a:p>
        </p:txBody>
      </p:sp>
      <p:sp>
        <p:nvSpPr>
          <p:cNvPr id="4" name="Text Placeholder 3"/>
          <p:cNvSpPr>
            <a:spLocks noGrp="1"/>
          </p:cNvSpPr>
          <p:nvPr>
            <p:ph type="body" sz="half" idx="2"/>
          </p:nvPr>
        </p:nvSpPr>
        <p:spPr>
          <a:xfrm>
            <a:off x="857253" y="2781303"/>
            <a:ext cx="3894296" cy="2228849"/>
          </a:xfrm>
        </p:spPr>
        <p:txBody>
          <a:bodyPr anchor="ctr">
            <a:normAutofit/>
          </a:bodyPr>
          <a:lstStyle>
            <a:lvl1pPr marL="0" indent="0" algn="l" defTabSz="822931" rtl="0" eaLnBrk="1" latinLnBrk="0" hangingPunct="1">
              <a:lnSpc>
                <a:spcPct val="90000"/>
              </a:lnSpc>
              <a:spcBef>
                <a:spcPts val="900"/>
              </a:spcBef>
              <a:buClr>
                <a:schemeClr val="accent6"/>
              </a:buClr>
              <a:buFont typeface="Arial" panose="020B0604020202020204" pitchFamily="34" charset="0"/>
              <a:buNone/>
              <a:defRPr lang="en-US" sz="1980" b="1" i="0" kern="1200" dirty="0">
                <a:gradFill flip="none" rotWithShape="1">
                  <a:gsLst>
                    <a:gs pos="100000">
                      <a:srgbClr val="126C9B"/>
                    </a:gs>
                    <a:gs pos="0">
                      <a:schemeClr val="accent1">
                        <a:lumMod val="67000"/>
                      </a:schemeClr>
                    </a:gs>
                    <a:gs pos="48000">
                      <a:schemeClr val="accent1">
                        <a:lumMod val="97000"/>
                        <a:lumOff val="3000"/>
                      </a:schemeClr>
                    </a:gs>
                  </a:gsLst>
                  <a:lin ang="5400000" scaled="1"/>
                  <a:tileRect/>
                </a:gradFill>
                <a:latin typeface="+mn-lt"/>
                <a:ea typeface="+mn-ea"/>
                <a:cs typeface="+mn-cs"/>
              </a:defRPr>
            </a:lvl1pPr>
            <a:lvl2pPr marL="411466" indent="0">
              <a:buNone/>
              <a:defRPr sz="1260"/>
            </a:lvl2pPr>
            <a:lvl3pPr marL="822931" indent="0">
              <a:buNone/>
              <a:defRPr sz="1080"/>
            </a:lvl3pPr>
            <a:lvl4pPr marL="1234397" indent="0">
              <a:buNone/>
              <a:defRPr sz="900"/>
            </a:lvl4pPr>
            <a:lvl5pPr marL="1645862" indent="0">
              <a:buNone/>
              <a:defRPr sz="900"/>
            </a:lvl5pPr>
            <a:lvl6pPr marL="2057328" indent="0">
              <a:buNone/>
              <a:defRPr sz="900"/>
            </a:lvl6pPr>
            <a:lvl7pPr marL="2468794" indent="0">
              <a:buNone/>
              <a:defRPr sz="900"/>
            </a:lvl7pPr>
            <a:lvl8pPr marL="2880259" indent="0">
              <a:buNone/>
              <a:defRPr sz="900"/>
            </a:lvl8pPr>
            <a:lvl9pPr marL="3291725" indent="0">
              <a:buNone/>
              <a:defRPr sz="900"/>
            </a:lvl9pPr>
          </a:lstStyle>
          <a:p>
            <a:pPr lvl="0"/>
            <a:r>
              <a:rPr lang="en-US"/>
              <a:t>Edit Master text styles</a:t>
            </a:r>
          </a:p>
        </p:txBody>
      </p:sp>
      <p:sp>
        <p:nvSpPr>
          <p:cNvPr id="6" name="Picture Placeholder 5">
            <a:extLst>
              <a:ext uri="{FF2B5EF4-FFF2-40B4-BE49-F238E27FC236}">
                <a16:creationId xmlns:a16="http://schemas.microsoft.com/office/drawing/2014/main" id="{5770BAF8-2662-4ACF-A7BE-15BD54A8D1B1}"/>
              </a:ext>
            </a:extLst>
          </p:cNvPr>
          <p:cNvSpPr>
            <a:spLocks noGrp="1"/>
          </p:cNvSpPr>
          <p:nvPr>
            <p:ph type="pic" sz="quarter" idx="13"/>
          </p:nvPr>
        </p:nvSpPr>
        <p:spPr>
          <a:xfrm>
            <a:off x="5122548" y="457212"/>
            <a:ext cx="5850255" cy="5612605"/>
          </a:xfrm>
        </p:spPr>
        <p:txBody>
          <a:bodyPr rtlCol="0">
            <a:normAutofit/>
          </a:bodyPr>
          <a:lstStyle/>
          <a:p>
            <a:pPr lvl="0"/>
            <a:endParaRPr lang="en-US" noProof="0"/>
          </a:p>
        </p:txBody>
      </p:sp>
      <p:sp>
        <p:nvSpPr>
          <p:cNvPr id="9" name="Slide Number Placeholder 6">
            <a:extLst>
              <a:ext uri="{FF2B5EF4-FFF2-40B4-BE49-F238E27FC236}">
                <a16:creationId xmlns:a16="http://schemas.microsoft.com/office/drawing/2014/main" id="{E70A4196-AFD8-4190-9C1B-BAA638651093}"/>
              </a:ext>
            </a:extLst>
          </p:cNvPr>
          <p:cNvSpPr>
            <a:spLocks noGrp="1"/>
          </p:cNvSpPr>
          <p:nvPr>
            <p:ph type="sldNum" sz="quarter" idx="14"/>
          </p:nvPr>
        </p:nvSpPr>
        <p:spPr>
          <a:xfrm>
            <a:off x="8176260" y="6280161"/>
            <a:ext cx="2468880" cy="365125"/>
          </a:xfrm>
        </p:spPr>
        <p:txBody>
          <a:bodyPr/>
          <a:lstStyle>
            <a:lvl1pPr>
              <a:defRPr/>
            </a:lvl1pPr>
          </a:lstStyle>
          <a:p>
            <a:pPr>
              <a:defRPr/>
            </a:pPr>
            <a:fld id="{E74828CF-D924-4BB3-A877-909AEE5935AF}" type="slidenum">
              <a:rPr/>
              <a:pPr>
                <a:defRPr/>
              </a:pPr>
              <a:t>‹#›</a:t>
            </a:fld>
            <a:endParaRPr/>
          </a:p>
        </p:txBody>
      </p:sp>
    </p:spTree>
    <p:extLst>
      <p:ext uri="{BB962C8B-B14F-4D97-AF65-F5344CB8AC3E}">
        <p14:creationId xmlns:p14="http://schemas.microsoft.com/office/powerpoint/2010/main" val="3850533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F126BD0-4195-4FF3-9CAB-42DF1BD549BD}"/>
              </a:ext>
            </a:extLst>
          </p:cNvPr>
          <p:cNvSpPr txBox="1">
            <a:spLocks/>
          </p:cNvSpPr>
          <p:nvPr userDrawn="1"/>
        </p:nvSpPr>
        <p:spPr>
          <a:xfrm>
            <a:off x="754380" y="10"/>
            <a:ext cx="9464040" cy="122722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fontAlgn="auto">
              <a:spcAft>
                <a:spcPts val="0"/>
              </a:spcAft>
              <a:defRPr/>
            </a:pPr>
            <a:r>
              <a:rPr sz="3240"/>
              <a:t>Today’s Objectives</a:t>
            </a:r>
          </a:p>
        </p:txBody>
      </p:sp>
      <p:pic>
        <p:nvPicPr>
          <p:cNvPr id="5" name="Picture 23">
            <a:extLst>
              <a:ext uri="{FF2B5EF4-FFF2-40B4-BE49-F238E27FC236}">
                <a16:creationId xmlns:a16="http://schemas.microsoft.com/office/drawing/2014/main" id="{AABFE07D-E0ED-4040-BAFB-5728CD23C9C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81657" y="11"/>
            <a:ext cx="5391150"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4380" y="1444637"/>
            <a:ext cx="9464040" cy="4365617"/>
          </a:xfrm>
        </p:spPr>
        <p:txBody>
          <a:bodyPr anchor="ctr"/>
          <a:lstStyle>
            <a:lvl1pPr marL="246880" indent="-246880">
              <a:spcBef>
                <a:spcPts val="1620"/>
              </a:spcBef>
              <a:buSzPct val="90000"/>
              <a:buFont typeface="Wingdings" panose="05000000000000000000" pitchFamily="2" charset="2"/>
              <a:buChar char="ü"/>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B8120B5-B5E1-47AD-8DEE-60E632AA62AA}"/>
              </a:ext>
            </a:extLst>
          </p:cNvPr>
          <p:cNvSpPr>
            <a:spLocks noGrp="1"/>
          </p:cNvSpPr>
          <p:nvPr>
            <p:ph type="sldNum" sz="quarter" idx="10"/>
          </p:nvPr>
        </p:nvSpPr>
        <p:spPr>
          <a:xfrm>
            <a:off x="8176260" y="6280161"/>
            <a:ext cx="2468880" cy="365125"/>
          </a:xfrm>
        </p:spPr>
        <p:txBody>
          <a:bodyPr/>
          <a:lstStyle>
            <a:lvl1pPr>
              <a:defRPr/>
            </a:lvl1pPr>
          </a:lstStyle>
          <a:p>
            <a:pPr>
              <a:defRPr/>
            </a:pPr>
            <a:fld id="{4A957848-BE24-44F2-B391-DD4E87F2821A}" type="slidenum">
              <a:rPr/>
              <a:pPr>
                <a:defRPr/>
              </a:pPr>
              <a:t>‹#›</a:t>
            </a:fld>
            <a:endParaRPr/>
          </a:p>
        </p:txBody>
      </p:sp>
    </p:spTree>
    <p:extLst>
      <p:ext uri="{BB962C8B-B14F-4D97-AF65-F5344CB8AC3E}">
        <p14:creationId xmlns:p14="http://schemas.microsoft.com/office/powerpoint/2010/main" val="963441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4F9AD6E-30E7-4E15-81E6-C5848AAB403A}"/>
              </a:ext>
            </a:extLst>
          </p:cNvPr>
          <p:cNvSpPr txBox="1">
            <a:spLocks/>
          </p:cNvSpPr>
          <p:nvPr userDrawn="1"/>
        </p:nvSpPr>
        <p:spPr>
          <a:xfrm>
            <a:off x="754380" y="10"/>
            <a:ext cx="9464040" cy="122722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fontAlgn="auto">
              <a:spcAft>
                <a:spcPts val="0"/>
              </a:spcAft>
              <a:defRPr/>
            </a:pPr>
            <a:r>
              <a:rPr sz="3240"/>
              <a:t>Save the Date!</a:t>
            </a:r>
          </a:p>
        </p:txBody>
      </p:sp>
      <p:pic>
        <p:nvPicPr>
          <p:cNvPr id="4" name="Picture 23">
            <a:extLst>
              <a:ext uri="{FF2B5EF4-FFF2-40B4-BE49-F238E27FC236}">
                <a16:creationId xmlns:a16="http://schemas.microsoft.com/office/drawing/2014/main" id="{46D9B39A-E13A-4DAE-AFB9-0A56F0C281A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22602" y="10"/>
            <a:ext cx="545020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a:extLst>
              <a:ext uri="{FF2B5EF4-FFF2-40B4-BE49-F238E27FC236}">
                <a16:creationId xmlns:a16="http://schemas.microsoft.com/office/drawing/2014/main" id="{B8B75C14-9B89-4407-B998-5C4C1B8ED01E}"/>
              </a:ext>
            </a:extLst>
          </p:cNvPr>
          <p:cNvSpPr>
            <a:spLocks noGrp="1"/>
          </p:cNvSpPr>
          <p:nvPr>
            <p:ph idx="1"/>
          </p:nvPr>
        </p:nvSpPr>
        <p:spPr>
          <a:xfrm>
            <a:off x="754380" y="1444643"/>
            <a:ext cx="9464040" cy="4346567"/>
          </a:xfrm>
        </p:spPr>
        <p:txBody>
          <a:bodyPr anchor="ctr"/>
          <a:lstStyle>
            <a:lvl1pPr marL="246880" indent="-246880">
              <a:buClr>
                <a:schemeClr val="bg2">
                  <a:lumMod val="75000"/>
                </a:schemeClr>
              </a:buClr>
              <a:buSzPct val="120000"/>
              <a:buFont typeface="Webdings" panose="05030102010509060703" pitchFamily="18" charset="2"/>
              <a:buChar char=""/>
              <a:defRPr sz="288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i="1">
                <a:solidFill>
                  <a:schemeClr val="tx1">
                    <a:lumMod val="65000"/>
                    <a:lumOff val="35000"/>
                  </a:schemeClr>
                </a:solidFill>
                <a:latin typeface="Calibri Light" panose="020F0302020204030204" pitchFamily="34" charset="0"/>
                <a:cs typeface="Calibri Light" panose="020F0302020204030204" pitchFamily="34" charset="0"/>
              </a:defRPr>
            </a:lvl2pPr>
            <a:lvl3pPr marL="987518" indent="-411466">
              <a:spcAft>
                <a:spcPts val="1620"/>
              </a:spcAft>
              <a:buClr>
                <a:schemeClr val="tx2">
                  <a:lumMod val="90000"/>
                  <a:lumOff val="10000"/>
                </a:schemeClr>
              </a:buClr>
              <a:buFont typeface="Webdings" panose="05030102010509060703" pitchFamily="18" charset="2"/>
              <a:buChar char=""/>
              <a:defRPr sz="2520" b="1">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5" name="Slide Number Placeholder 6">
            <a:extLst>
              <a:ext uri="{FF2B5EF4-FFF2-40B4-BE49-F238E27FC236}">
                <a16:creationId xmlns:a16="http://schemas.microsoft.com/office/drawing/2014/main" id="{B285EE0A-4B07-4713-97E8-5207AC496BFF}"/>
              </a:ext>
            </a:extLst>
          </p:cNvPr>
          <p:cNvSpPr>
            <a:spLocks noGrp="1"/>
          </p:cNvSpPr>
          <p:nvPr>
            <p:ph type="sldNum" sz="quarter" idx="10"/>
          </p:nvPr>
        </p:nvSpPr>
        <p:spPr>
          <a:xfrm>
            <a:off x="8176260" y="6280161"/>
            <a:ext cx="2468880" cy="365125"/>
          </a:xfrm>
        </p:spPr>
        <p:txBody>
          <a:bodyPr/>
          <a:lstStyle>
            <a:lvl1pPr>
              <a:defRPr/>
            </a:lvl1pPr>
          </a:lstStyle>
          <a:p>
            <a:pPr>
              <a:defRPr/>
            </a:pPr>
            <a:fld id="{25FD9EE5-0C31-4923-B899-AF1A0522AF75}" type="slidenum">
              <a:rPr/>
              <a:pPr>
                <a:defRPr/>
              </a:pPr>
              <a:t>‹#›</a:t>
            </a:fld>
            <a:endParaRPr/>
          </a:p>
        </p:txBody>
      </p:sp>
    </p:spTree>
    <p:extLst>
      <p:ext uri="{BB962C8B-B14F-4D97-AF65-F5344CB8AC3E}">
        <p14:creationId xmlns:p14="http://schemas.microsoft.com/office/powerpoint/2010/main" val="3988818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oderato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AF6EC50-527D-47B1-929D-3897872B33F3}"/>
              </a:ext>
            </a:extLst>
          </p:cNvPr>
          <p:cNvSpPr txBox="1">
            <a:spLocks/>
          </p:cNvSpPr>
          <p:nvPr userDrawn="1"/>
        </p:nvSpPr>
        <p:spPr>
          <a:xfrm>
            <a:off x="754380" y="10"/>
            <a:ext cx="9464040" cy="122722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fontAlgn="auto">
              <a:spcAft>
                <a:spcPts val="0"/>
              </a:spcAft>
              <a:defRPr/>
            </a:pPr>
            <a:r>
              <a:rPr sz="3240"/>
              <a:t>Today’s Moderator</a:t>
            </a:r>
          </a:p>
        </p:txBody>
      </p:sp>
      <p:pic>
        <p:nvPicPr>
          <p:cNvPr id="6" name="Picture 23">
            <a:extLst>
              <a:ext uri="{FF2B5EF4-FFF2-40B4-BE49-F238E27FC236}">
                <a16:creationId xmlns:a16="http://schemas.microsoft.com/office/drawing/2014/main" id="{F7A54417-71F8-4487-A70D-834213CC673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22602" y="10"/>
            <a:ext cx="545020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4145282" y="2265406"/>
            <a:ext cx="6073140" cy="2019300"/>
          </a:xfrm>
        </p:spPr>
        <p:txBody>
          <a:bodyPr anchor="ctr">
            <a:noAutofit/>
          </a:bodyPr>
          <a:lstStyle>
            <a:lvl1pPr marL="246880" indent="-246880">
              <a:buSzPct val="90000"/>
              <a:buFont typeface="Calibri" panose="020F0502020204030204" pitchFamily="34" charset="0"/>
              <a:buChar char=" "/>
              <a:defRPr sz="288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buFont typeface="Calibri Light" panose="020F0302020204030204" pitchFamily="34" charset="0"/>
              <a:buChar char=" "/>
              <a:defRPr sz="216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4" name="Picture Placeholder 3">
            <a:extLst>
              <a:ext uri="{FF2B5EF4-FFF2-40B4-BE49-F238E27FC236}">
                <a16:creationId xmlns:a16="http://schemas.microsoft.com/office/drawing/2014/main" id="{CA0C5B18-CB83-4C93-8396-F118EFCDA131}"/>
              </a:ext>
            </a:extLst>
          </p:cNvPr>
          <p:cNvSpPr>
            <a:spLocks noGrp="1"/>
          </p:cNvSpPr>
          <p:nvPr>
            <p:ph type="pic" sz="quarter" idx="11"/>
          </p:nvPr>
        </p:nvSpPr>
        <p:spPr>
          <a:xfrm>
            <a:off x="1127760" y="2270079"/>
            <a:ext cx="2423160" cy="2019300"/>
          </a:xfrm>
          <a:prstGeom prst="roundRect">
            <a:avLst/>
          </a:prstGeom>
          <a:solidFill>
            <a:schemeClr val="accent6"/>
          </a:solidFill>
          <a:ln w="85725">
            <a:gradFill flip="none" rotWithShape="1">
              <a:gsLst>
                <a:gs pos="100000">
                  <a:schemeClr val="accent6">
                    <a:lumMod val="29000"/>
                  </a:schemeClr>
                </a:gs>
                <a:gs pos="88000">
                  <a:schemeClr val="accent6">
                    <a:lumMod val="50000"/>
                  </a:schemeClr>
                </a:gs>
                <a:gs pos="33000">
                  <a:schemeClr val="accent6">
                    <a:lumMod val="75000"/>
                  </a:schemeClr>
                </a:gs>
              </a:gsLst>
              <a:path path="rect">
                <a:fillToRect l="50000" t="50000" r="50000" b="50000"/>
              </a:path>
              <a:tileRect/>
            </a:gradFill>
          </a:ln>
        </p:spPr>
        <p:txBody>
          <a:bodyPr rtlCol="0">
            <a:normAutofit/>
          </a:bodyPr>
          <a:lstStyle>
            <a:lvl1pPr>
              <a:defRPr lang="en-US"/>
            </a:lvl1pPr>
          </a:lstStyle>
          <a:p>
            <a:pPr lvl="0"/>
            <a:endParaRPr lang="en-US" noProof="0"/>
          </a:p>
        </p:txBody>
      </p:sp>
      <p:sp>
        <p:nvSpPr>
          <p:cNvPr id="7" name="Slide Number Placeholder 6">
            <a:extLst>
              <a:ext uri="{FF2B5EF4-FFF2-40B4-BE49-F238E27FC236}">
                <a16:creationId xmlns:a16="http://schemas.microsoft.com/office/drawing/2014/main" id="{1DE0E621-E996-4FB4-9976-ECEC13A07F4E}"/>
              </a:ext>
            </a:extLst>
          </p:cNvPr>
          <p:cNvSpPr>
            <a:spLocks noGrp="1"/>
          </p:cNvSpPr>
          <p:nvPr>
            <p:ph type="sldNum" sz="quarter" idx="12"/>
          </p:nvPr>
        </p:nvSpPr>
        <p:spPr>
          <a:xfrm>
            <a:off x="8176260" y="6280161"/>
            <a:ext cx="2468880" cy="365125"/>
          </a:xfrm>
        </p:spPr>
        <p:txBody>
          <a:bodyPr/>
          <a:lstStyle>
            <a:lvl1pPr>
              <a:defRPr/>
            </a:lvl1pPr>
          </a:lstStyle>
          <a:p>
            <a:pPr>
              <a:defRPr/>
            </a:pPr>
            <a:fld id="{5B2F9CB5-339D-4C05-A292-BE5DEDA21072}" type="slidenum">
              <a:rPr/>
              <a:pPr>
                <a:defRPr/>
              </a:pPr>
              <a:t>‹#›</a:t>
            </a:fld>
            <a:endParaRPr/>
          </a:p>
        </p:txBody>
      </p:sp>
    </p:spTree>
    <p:extLst>
      <p:ext uri="{BB962C8B-B14F-4D97-AF65-F5344CB8AC3E}">
        <p14:creationId xmlns:p14="http://schemas.microsoft.com/office/powerpoint/2010/main" val="1841955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oderators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8C2D50D-2354-4D7F-99B6-19F0CEDB8323}"/>
              </a:ext>
            </a:extLst>
          </p:cNvPr>
          <p:cNvSpPr txBox="1">
            <a:spLocks/>
          </p:cNvSpPr>
          <p:nvPr userDrawn="1"/>
        </p:nvSpPr>
        <p:spPr>
          <a:xfrm>
            <a:off x="754380" y="10"/>
            <a:ext cx="9464040" cy="122722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fontAlgn="auto">
              <a:spcAft>
                <a:spcPts val="0"/>
              </a:spcAft>
              <a:defRPr/>
            </a:pPr>
            <a:r>
              <a:rPr sz="3240"/>
              <a:t>Today’s Moderators</a:t>
            </a:r>
          </a:p>
        </p:txBody>
      </p:sp>
      <p:pic>
        <p:nvPicPr>
          <p:cNvPr id="9" name="Picture 23">
            <a:extLst>
              <a:ext uri="{FF2B5EF4-FFF2-40B4-BE49-F238E27FC236}">
                <a16:creationId xmlns:a16="http://schemas.microsoft.com/office/drawing/2014/main" id="{90FB997A-F9B1-406E-AA15-68B35866AE6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22602" y="10"/>
            <a:ext cx="545020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4145282" y="1734400"/>
            <a:ext cx="6073140" cy="1694611"/>
          </a:xfrm>
        </p:spPr>
        <p:txBody>
          <a:bodyPr anchor="ctr">
            <a:noAutofit/>
          </a:bodyPr>
          <a:lstStyle>
            <a:lvl1pPr marL="246880" indent="-246880">
              <a:spcBef>
                <a:spcPts val="0"/>
              </a:spcBef>
              <a:buSzPct val="90000"/>
              <a:buFont typeface="Calibri" panose="020F0502020204030204" pitchFamily="34" charset="0"/>
              <a:buChar char=" "/>
              <a:defRPr sz="288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spcAft>
                <a:spcPts val="1620"/>
              </a:spcAft>
              <a:buFont typeface="Calibri Light" panose="020F0302020204030204" pitchFamily="34" charset="0"/>
              <a:buChar char=" "/>
              <a:defRPr sz="216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4" name="Picture Placeholder 3">
            <a:extLst>
              <a:ext uri="{FF2B5EF4-FFF2-40B4-BE49-F238E27FC236}">
                <a16:creationId xmlns:a16="http://schemas.microsoft.com/office/drawing/2014/main" id="{CA0C5B18-CB83-4C93-8396-F118EFCDA131}"/>
              </a:ext>
            </a:extLst>
          </p:cNvPr>
          <p:cNvSpPr>
            <a:spLocks noGrp="1"/>
          </p:cNvSpPr>
          <p:nvPr>
            <p:ph type="pic" sz="quarter" idx="11"/>
          </p:nvPr>
        </p:nvSpPr>
        <p:spPr>
          <a:xfrm>
            <a:off x="1545779" y="1734400"/>
            <a:ext cx="2007325" cy="1672771"/>
          </a:xfrm>
          <a:prstGeom prst="roundRect">
            <a:avLst/>
          </a:prstGeom>
          <a:solidFill>
            <a:schemeClr val="accent6"/>
          </a:solidFill>
          <a:ln w="85725">
            <a:gradFill flip="none" rotWithShape="1">
              <a:gsLst>
                <a:gs pos="100000">
                  <a:schemeClr val="accent6">
                    <a:lumMod val="29000"/>
                  </a:schemeClr>
                </a:gs>
                <a:gs pos="88000">
                  <a:schemeClr val="accent6">
                    <a:lumMod val="50000"/>
                  </a:schemeClr>
                </a:gs>
                <a:gs pos="33000">
                  <a:schemeClr val="accent6">
                    <a:lumMod val="75000"/>
                  </a:schemeClr>
                </a:gs>
              </a:gsLst>
              <a:path path="rect">
                <a:fillToRect l="50000" t="50000" r="50000" b="50000"/>
              </a:path>
              <a:tileRect/>
            </a:gradFill>
          </a:ln>
        </p:spPr>
        <p:txBody>
          <a:bodyPr rtlCol="0">
            <a:normAutofit/>
          </a:bodyPr>
          <a:lstStyle>
            <a:lvl1pPr>
              <a:defRPr lang="en-US"/>
            </a:lvl1pPr>
          </a:lstStyle>
          <a:p>
            <a:pPr lvl="0"/>
            <a:endParaRPr lang="en-US" noProof="0"/>
          </a:p>
        </p:txBody>
      </p:sp>
      <p:sp>
        <p:nvSpPr>
          <p:cNvPr id="6" name="Content Placeholder 2">
            <a:extLst>
              <a:ext uri="{FF2B5EF4-FFF2-40B4-BE49-F238E27FC236}">
                <a16:creationId xmlns:a16="http://schemas.microsoft.com/office/drawing/2014/main" id="{65468E7E-2CCB-494C-ABD0-0E139907806C}"/>
              </a:ext>
            </a:extLst>
          </p:cNvPr>
          <p:cNvSpPr>
            <a:spLocks noGrp="1"/>
          </p:cNvSpPr>
          <p:nvPr>
            <p:ph idx="12"/>
          </p:nvPr>
        </p:nvSpPr>
        <p:spPr>
          <a:xfrm>
            <a:off x="4145282" y="3753700"/>
            <a:ext cx="6073140" cy="1672771"/>
          </a:xfrm>
        </p:spPr>
        <p:txBody>
          <a:bodyPr anchor="ctr">
            <a:noAutofit/>
          </a:bodyPr>
          <a:lstStyle>
            <a:lvl1pPr marL="246880" indent="-246880">
              <a:spcBef>
                <a:spcPts val="0"/>
              </a:spcBef>
              <a:buSzPct val="90000"/>
              <a:buFont typeface="Calibri" panose="020F0502020204030204" pitchFamily="34" charset="0"/>
              <a:buChar char=" "/>
              <a:defRPr sz="288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spcAft>
                <a:spcPts val="1620"/>
              </a:spcAft>
              <a:buFont typeface="Calibri Light" panose="020F0302020204030204" pitchFamily="34" charset="0"/>
              <a:buChar char=" "/>
              <a:defRPr sz="216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8" name="Picture Placeholder 3">
            <a:extLst>
              <a:ext uri="{FF2B5EF4-FFF2-40B4-BE49-F238E27FC236}">
                <a16:creationId xmlns:a16="http://schemas.microsoft.com/office/drawing/2014/main" id="{715E6053-AFD7-4838-944E-B5CF7586CE97}"/>
              </a:ext>
            </a:extLst>
          </p:cNvPr>
          <p:cNvSpPr>
            <a:spLocks noGrp="1"/>
          </p:cNvSpPr>
          <p:nvPr>
            <p:ph type="pic" sz="quarter" idx="13"/>
          </p:nvPr>
        </p:nvSpPr>
        <p:spPr>
          <a:xfrm>
            <a:off x="1545779" y="3753700"/>
            <a:ext cx="2007325" cy="1672771"/>
          </a:xfrm>
          <a:prstGeom prst="roundRect">
            <a:avLst/>
          </a:prstGeom>
          <a:solidFill>
            <a:schemeClr val="accent6"/>
          </a:solidFill>
          <a:ln w="85725">
            <a:gradFill flip="none" rotWithShape="1">
              <a:gsLst>
                <a:gs pos="100000">
                  <a:schemeClr val="accent6">
                    <a:lumMod val="29000"/>
                  </a:schemeClr>
                </a:gs>
                <a:gs pos="88000">
                  <a:schemeClr val="accent6">
                    <a:lumMod val="50000"/>
                  </a:schemeClr>
                </a:gs>
                <a:gs pos="33000">
                  <a:schemeClr val="accent6">
                    <a:lumMod val="75000"/>
                  </a:schemeClr>
                </a:gs>
              </a:gsLst>
              <a:path path="rect">
                <a:fillToRect l="50000" t="50000" r="50000" b="50000"/>
              </a:path>
              <a:tileRect/>
            </a:gradFill>
          </a:ln>
        </p:spPr>
        <p:txBody>
          <a:bodyPr rtlCol="0">
            <a:normAutofit/>
          </a:bodyPr>
          <a:lstStyle>
            <a:lvl1pPr>
              <a:defRPr lang="en-US"/>
            </a:lvl1pPr>
          </a:lstStyle>
          <a:p>
            <a:pPr lvl="0"/>
            <a:endParaRPr lang="en-US" noProof="0"/>
          </a:p>
        </p:txBody>
      </p:sp>
      <p:sp>
        <p:nvSpPr>
          <p:cNvPr id="10" name="Slide Number Placeholder 6">
            <a:extLst>
              <a:ext uri="{FF2B5EF4-FFF2-40B4-BE49-F238E27FC236}">
                <a16:creationId xmlns:a16="http://schemas.microsoft.com/office/drawing/2014/main" id="{49CC0B7E-76BF-4EC9-9106-F8DA83383815}"/>
              </a:ext>
            </a:extLst>
          </p:cNvPr>
          <p:cNvSpPr>
            <a:spLocks noGrp="1"/>
          </p:cNvSpPr>
          <p:nvPr>
            <p:ph type="sldNum" sz="quarter" idx="14"/>
          </p:nvPr>
        </p:nvSpPr>
        <p:spPr>
          <a:xfrm>
            <a:off x="8176260" y="6280161"/>
            <a:ext cx="2468880" cy="365125"/>
          </a:xfrm>
        </p:spPr>
        <p:txBody>
          <a:bodyPr/>
          <a:lstStyle>
            <a:lvl1pPr>
              <a:defRPr/>
            </a:lvl1pPr>
          </a:lstStyle>
          <a:p>
            <a:pPr>
              <a:defRPr/>
            </a:pPr>
            <a:fld id="{4CB01F3B-9FE2-4890-B2FE-8A3BEC7F5201}" type="slidenum">
              <a:rPr/>
              <a:pPr>
                <a:defRPr/>
              </a:pPr>
              <a:t>‹#›</a:t>
            </a:fld>
            <a:endParaRPr/>
          </a:p>
        </p:txBody>
      </p:sp>
    </p:spTree>
    <p:extLst>
      <p:ext uri="{BB962C8B-B14F-4D97-AF65-F5344CB8AC3E}">
        <p14:creationId xmlns:p14="http://schemas.microsoft.com/office/powerpoint/2010/main" val="3891574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oderators (3)">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ED9E60C-5EA7-4816-9F4F-4AD069E61D5B}"/>
              </a:ext>
            </a:extLst>
          </p:cNvPr>
          <p:cNvSpPr txBox="1">
            <a:spLocks/>
          </p:cNvSpPr>
          <p:nvPr userDrawn="1"/>
        </p:nvSpPr>
        <p:spPr>
          <a:xfrm>
            <a:off x="754380" y="10"/>
            <a:ext cx="9464040" cy="122722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fontAlgn="auto">
              <a:spcAft>
                <a:spcPts val="0"/>
              </a:spcAft>
              <a:defRPr/>
            </a:pPr>
            <a:r>
              <a:rPr sz="3240"/>
              <a:t>Today’s Moderators</a:t>
            </a:r>
          </a:p>
        </p:txBody>
      </p:sp>
      <p:pic>
        <p:nvPicPr>
          <p:cNvPr id="12" name="Picture 23">
            <a:extLst>
              <a:ext uri="{FF2B5EF4-FFF2-40B4-BE49-F238E27FC236}">
                <a16:creationId xmlns:a16="http://schemas.microsoft.com/office/drawing/2014/main" id="{C303B49B-152A-4B7D-915F-8A79EEE6129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22602" y="10"/>
            <a:ext cx="545020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3849191" y="1734391"/>
            <a:ext cx="6073140" cy="1164772"/>
          </a:xfrm>
        </p:spPr>
        <p:txBody>
          <a:bodyPr anchor="ctr">
            <a:noAutofit/>
          </a:bodyPr>
          <a:lstStyle>
            <a:lvl1pPr marL="246880" indent="-246880">
              <a:spcBef>
                <a:spcPts val="0"/>
              </a:spcBef>
              <a:buSzPct val="90000"/>
              <a:buFont typeface="Calibri" panose="020F0502020204030204" pitchFamily="34" charset="0"/>
              <a:buChar char=" "/>
              <a:defRPr sz="252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sz="1800"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spcAft>
                <a:spcPts val="1620"/>
              </a:spcAft>
              <a:buFont typeface="Calibri Light" panose="020F0302020204030204" pitchFamily="34" charset="0"/>
              <a:buChar char=" "/>
              <a:defRPr sz="180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4" name="Picture Placeholder 3">
            <a:extLst>
              <a:ext uri="{FF2B5EF4-FFF2-40B4-BE49-F238E27FC236}">
                <a16:creationId xmlns:a16="http://schemas.microsoft.com/office/drawing/2014/main" id="{CA0C5B18-CB83-4C93-8396-F118EFCDA131}"/>
              </a:ext>
            </a:extLst>
          </p:cNvPr>
          <p:cNvSpPr>
            <a:spLocks noGrp="1"/>
          </p:cNvSpPr>
          <p:nvPr>
            <p:ph type="pic" sz="quarter" idx="11"/>
          </p:nvPr>
        </p:nvSpPr>
        <p:spPr>
          <a:xfrm>
            <a:off x="2016037" y="1734391"/>
            <a:ext cx="1397726" cy="1164772"/>
          </a:xfrm>
          <a:prstGeom prst="roundRect">
            <a:avLst/>
          </a:prstGeom>
          <a:solidFill>
            <a:schemeClr val="accent6"/>
          </a:solidFill>
          <a:ln w="60325">
            <a:gradFill flip="none" rotWithShape="1">
              <a:gsLst>
                <a:gs pos="100000">
                  <a:schemeClr val="accent6">
                    <a:lumMod val="29000"/>
                  </a:schemeClr>
                </a:gs>
                <a:gs pos="88000">
                  <a:schemeClr val="accent6">
                    <a:lumMod val="50000"/>
                  </a:schemeClr>
                </a:gs>
                <a:gs pos="33000">
                  <a:schemeClr val="accent6">
                    <a:lumMod val="75000"/>
                  </a:schemeClr>
                </a:gs>
              </a:gsLst>
              <a:path path="rect">
                <a:fillToRect l="50000" t="50000" r="50000" b="50000"/>
              </a:path>
              <a:tileRect/>
            </a:gradFill>
          </a:ln>
        </p:spPr>
        <p:txBody>
          <a:bodyPr rtlCol="0">
            <a:normAutofit/>
          </a:bodyPr>
          <a:lstStyle>
            <a:lvl1pPr>
              <a:defRPr lang="en-US" sz="1440"/>
            </a:lvl1pPr>
          </a:lstStyle>
          <a:p>
            <a:pPr lvl="0"/>
            <a:endParaRPr lang="en-US" noProof="0"/>
          </a:p>
        </p:txBody>
      </p:sp>
      <p:sp>
        <p:nvSpPr>
          <p:cNvPr id="6" name="Content Placeholder 2">
            <a:extLst>
              <a:ext uri="{FF2B5EF4-FFF2-40B4-BE49-F238E27FC236}">
                <a16:creationId xmlns:a16="http://schemas.microsoft.com/office/drawing/2014/main" id="{65468E7E-2CCB-494C-ABD0-0E139907806C}"/>
              </a:ext>
            </a:extLst>
          </p:cNvPr>
          <p:cNvSpPr>
            <a:spLocks noGrp="1"/>
          </p:cNvSpPr>
          <p:nvPr>
            <p:ph idx="12"/>
          </p:nvPr>
        </p:nvSpPr>
        <p:spPr>
          <a:xfrm>
            <a:off x="3849191" y="3122455"/>
            <a:ext cx="6073140" cy="1164772"/>
          </a:xfrm>
        </p:spPr>
        <p:txBody>
          <a:bodyPr anchor="ctr">
            <a:noAutofit/>
          </a:bodyPr>
          <a:lstStyle>
            <a:lvl1pPr marL="246880" indent="-246880">
              <a:spcBef>
                <a:spcPts val="0"/>
              </a:spcBef>
              <a:buSzPct val="90000"/>
              <a:buFont typeface="Calibri" panose="020F0502020204030204" pitchFamily="34" charset="0"/>
              <a:buChar char=" "/>
              <a:defRPr sz="252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sz="1800"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spcAft>
                <a:spcPts val="1620"/>
              </a:spcAft>
              <a:buFont typeface="Calibri Light" panose="020F0302020204030204" pitchFamily="34" charset="0"/>
              <a:buChar char=" "/>
              <a:defRPr sz="180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8" name="Picture Placeholder 3">
            <a:extLst>
              <a:ext uri="{FF2B5EF4-FFF2-40B4-BE49-F238E27FC236}">
                <a16:creationId xmlns:a16="http://schemas.microsoft.com/office/drawing/2014/main" id="{715E6053-AFD7-4838-944E-B5CF7586CE97}"/>
              </a:ext>
            </a:extLst>
          </p:cNvPr>
          <p:cNvSpPr>
            <a:spLocks noGrp="1"/>
          </p:cNvSpPr>
          <p:nvPr>
            <p:ph type="pic" sz="quarter" idx="13"/>
          </p:nvPr>
        </p:nvSpPr>
        <p:spPr>
          <a:xfrm>
            <a:off x="2016037" y="3124167"/>
            <a:ext cx="1397726" cy="1164772"/>
          </a:xfrm>
          <a:prstGeom prst="roundRect">
            <a:avLst/>
          </a:prstGeom>
          <a:solidFill>
            <a:schemeClr val="accent6"/>
          </a:solidFill>
          <a:ln w="60325">
            <a:gradFill flip="none" rotWithShape="1">
              <a:gsLst>
                <a:gs pos="100000">
                  <a:schemeClr val="accent6">
                    <a:lumMod val="29000"/>
                  </a:schemeClr>
                </a:gs>
                <a:gs pos="88000">
                  <a:schemeClr val="accent6">
                    <a:lumMod val="50000"/>
                  </a:schemeClr>
                </a:gs>
                <a:gs pos="33000">
                  <a:schemeClr val="accent6">
                    <a:lumMod val="75000"/>
                  </a:schemeClr>
                </a:gs>
              </a:gsLst>
              <a:path path="rect">
                <a:fillToRect l="50000" t="50000" r="50000" b="50000"/>
              </a:path>
              <a:tileRect/>
            </a:gradFill>
          </a:ln>
        </p:spPr>
        <p:txBody>
          <a:bodyPr rtlCol="0">
            <a:normAutofit/>
          </a:bodyPr>
          <a:lstStyle>
            <a:lvl1pPr>
              <a:defRPr lang="en-US" sz="1440"/>
            </a:lvl1pPr>
          </a:lstStyle>
          <a:p>
            <a:pPr lvl="0"/>
            <a:endParaRPr lang="en-US" noProof="0"/>
          </a:p>
        </p:txBody>
      </p:sp>
      <p:sp>
        <p:nvSpPr>
          <p:cNvPr id="9" name="Picture Placeholder 3">
            <a:extLst>
              <a:ext uri="{FF2B5EF4-FFF2-40B4-BE49-F238E27FC236}">
                <a16:creationId xmlns:a16="http://schemas.microsoft.com/office/drawing/2014/main" id="{8C8DB401-D1B6-4EED-ACC1-89B3784CB287}"/>
              </a:ext>
            </a:extLst>
          </p:cNvPr>
          <p:cNvSpPr>
            <a:spLocks noGrp="1"/>
          </p:cNvSpPr>
          <p:nvPr>
            <p:ph type="pic" sz="quarter" idx="14"/>
          </p:nvPr>
        </p:nvSpPr>
        <p:spPr>
          <a:xfrm>
            <a:off x="2016037" y="4513945"/>
            <a:ext cx="1397726" cy="1164772"/>
          </a:xfrm>
          <a:prstGeom prst="roundRect">
            <a:avLst/>
          </a:prstGeom>
          <a:solidFill>
            <a:schemeClr val="accent6"/>
          </a:solidFill>
          <a:ln w="60325">
            <a:gradFill flip="none" rotWithShape="1">
              <a:gsLst>
                <a:gs pos="100000">
                  <a:schemeClr val="accent6">
                    <a:lumMod val="29000"/>
                  </a:schemeClr>
                </a:gs>
                <a:gs pos="88000">
                  <a:schemeClr val="accent6">
                    <a:lumMod val="50000"/>
                  </a:schemeClr>
                </a:gs>
                <a:gs pos="33000">
                  <a:schemeClr val="accent6">
                    <a:lumMod val="75000"/>
                  </a:schemeClr>
                </a:gs>
              </a:gsLst>
              <a:path path="rect">
                <a:fillToRect l="50000" t="50000" r="50000" b="50000"/>
              </a:path>
              <a:tileRect/>
            </a:gradFill>
          </a:ln>
        </p:spPr>
        <p:txBody>
          <a:bodyPr rtlCol="0">
            <a:normAutofit/>
          </a:bodyPr>
          <a:lstStyle>
            <a:lvl1pPr>
              <a:defRPr lang="en-US" sz="1440"/>
            </a:lvl1pPr>
          </a:lstStyle>
          <a:p>
            <a:pPr lvl="0"/>
            <a:endParaRPr lang="en-US" noProof="0"/>
          </a:p>
        </p:txBody>
      </p:sp>
      <p:sp>
        <p:nvSpPr>
          <p:cNvPr id="10" name="Content Placeholder 2">
            <a:extLst>
              <a:ext uri="{FF2B5EF4-FFF2-40B4-BE49-F238E27FC236}">
                <a16:creationId xmlns:a16="http://schemas.microsoft.com/office/drawing/2014/main" id="{CAA35305-B94A-44BF-A053-AD51BC6382B0}"/>
              </a:ext>
            </a:extLst>
          </p:cNvPr>
          <p:cNvSpPr>
            <a:spLocks noGrp="1"/>
          </p:cNvSpPr>
          <p:nvPr>
            <p:ph idx="15"/>
          </p:nvPr>
        </p:nvSpPr>
        <p:spPr>
          <a:xfrm>
            <a:off x="3849191" y="4510519"/>
            <a:ext cx="6073140" cy="1164772"/>
          </a:xfrm>
        </p:spPr>
        <p:txBody>
          <a:bodyPr anchor="ctr">
            <a:noAutofit/>
          </a:bodyPr>
          <a:lstStyle>
            <a:lvl1pPr marL="246880" indent="-246880">
              <a:spcBef>
                <a:spcPts val="0"/>
              </a:spcBef>
              <a:buSzPct val="90000"/>
              <a:buFont typeface="Calibri" panose="020F0502020204030204" pitchFamily="34" charset="0"/>
              <a:buChar char=" "/>
              <a:defRPr sz="252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sz="1800"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spcAft>
                <a:spcPts val="1620"/>
              </a:spcAft>
              <a:buFont typeface="Calibri Light" panose="020F0302020204030204" pitchFamily="34" charset="0"/>
              <a:buChar char=" "/>
              <a:defRPr sz="180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13" name="Slide Number Placeholder 6">
            <a:extLst>
              <a:ext uri="{FF2B5EF4-FFF2-40B4-BE49-F238E27FC236}">
                <a16:creationId xmlns:a16="http://schemas.microsoft.com/office/drawing/2014/main" id="{9EE30542-FF4D-4EDB-B39A-D73E940D2DCE}"/>
              </a:ext>
            </a:extLst>
          </p:cNvPr>
          <p:cNvSpPr>
            <a:spLocks noGrp="1"/>
          </p:cNvSpPr>
          <p:nvPr>
            <p:ph type="sldNum" sz="quarter" idx="16"/>
          </p:nvPr>
        </p:nvSpPr>
        <p:spPr>
          <a:xfrm>
            <a:off x="8176260" y="6280161"/>
            <a:ext cx="2468880" cy="365125"/>
          </a:xfrm>
        </p:spPr>
        <p:txBody>
          <a:bodyPr/>
          <a:lstStyle>
            <a:lvl1pPr>
              <a:defRPr/>
            </a:lvl1pPr>
          </a:lstStyle>
          <a:p>
            <a:pPr>
              <a:defRPr/>
            </a:pPr>
            <a:fld id="{4A5EFA35-E033-44C3-B42B-151B8D12810E}" type="slidenum">
              <a:rPr/>
              <a:pPr>
                <a:defRPr/>
              </a:pPr>
              <a:t>‹#›</a:t>
            </a:fld>
            <a:endParaRPr/>
          </a:p>
        </p:txBody>
      </p:sp>
    </p:spTree>
    <p:extLst>
      <p:ext uri="{BB962C8B-B14F-4D97-AF65-F5344CB8AC3E}">
        <p14:creationId xmlns:p14="http://schemas.microsoft.com/office/powerpoint/2010/main" val="3966349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5C5C521-BAFA-4141-9A52-8042241F71F0}"/>
              </a:ext>
            </a:extLst>
          </p:cNvPr>
          <p:cNvSpPr txBox="1">
            <a:spLocks/>
          </p:cNvSpPr>
          <p:nvPr userDrawn="1"/>
        </p:nvSpPr>
        <p:spPr>
          <a:xfrm>
            <a:off x="754380" y="10"/>
            <a:ext cx="9464040" cy="122722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fontAlgn="auto">
              <a:spcAft>
                <a:spcPts val="0"/>
              </a:spcAft>
              <a:defRPr/>
            </a:pPr>
            <a:r>
              <a:rPr sz="3240"/>
              <a:t>Today’s Presenter</a:t>
            </a:r>
          </a:p>
        </p:txBody>
      </p:sp>
      <p:pic>
        <p:nvPicPr>
          <p:cNvPr id="6" name="Picture 23">
            <a:extLst>
              <a:ext uri="{FF2B5EF4-FFF2-40B4-BE49-F238E27FC236}">
                <a16:creationId xmlns:a16="http://schemas.microsoft.com/office/drawing/2014/main" id="{EE203E9E-4870-4A89-B863-358489EB7BC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59810" y="57155"/>
            <a:ext cx="4682490" cy="137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4145282" y="2265406"/>
            <a:ext cx="6073140" cy="2019300"/>
          </a:xfrm>
        </p:spPr>
        <p:txBody>
          <a:bodyPr anchor="ctr">
            <a:noAutofit/>
          </a:bodyPr>
          <a:lstStyle>
            <a:lvl1pPr marL="246880" indent="-246880">
              <a:buSzPct val="90000"/>
              <a:buFont typeface="Calibri" panose="020F0502020204030204" pitchFamily="34" charset="0"/>
              <a:buChar char=" "/>
              <a:defRPr sz="288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buFont typeface="Calibri Light" panose="020F0302020204030204" pitchFamily="34" charset="0"/>
              <a:buChar char=" "/>
              <a:defRPr sz="216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4" name="Picture Placeholder 3">
            <a:extLst>
              <a:ext uri="{FF2B5EF4-FFF2-40B4-BE49-F238E27FC236}">
                <a16:creationId xmlns:a16="http://schemas.microsoft.com/office/drawing/2014/main" id="{CA0C5B18-CB83-4C93-8396-F118EFCDA131}"/>
              </a:ext>
            </a:extLst>
          </p:cNvPr>
          <p:cNvSpPr>
            <a:spLocks noGrp="1"/>
          </p:cNvSpPr>
          <p:nvPr>
            <p:ph type="pic" sz="quarter" idx="11"/>
          </p:nvPr>
        </p:nvSpPr>
        <p:spPr>
          <a:xfrm>
            <a:off x="1127760" y="2270079"/>
            <a:ext cx="2423160" cy="2019300"/>
          </a:xfrm>
          <a:prstGeom prst="roundRect">
            <a:avLst/>
          </a:prstGeom>
          <a:solidFill>
            <a:schemeClr val="accent6"/>
          </a:solidFill>
          <a:ln w="85725">
            <a:gradFill flip="none" rotWithShape="1">
              <a:gsLst>
                <a:gs pos="100000">
                  <a:schemeClr val="accent6">
                    <a:lumMod val="29000"/>
                  </a:schemeClr>
                </a:gs>
                <a:gs pos="88000">
                  <a:schemeClr val="accent6">
                    <a:lumMod val="50000"/>
                  </a:schemeClr>
                </a:gs>
                <a:gs pos="33000">
                  <a:schemeClr val="accent6">
                    <a:lumMod val="75000"/>
                  </a:schemeClr>
                </a:gs>
              </a:gsLst>
              <a:path path="rect">
                <a:fillToRect l="50000" t="50000" r="50000" b="50000"/>
              </a:path>
              <a:tileRect/>
            </a:gradFill>
          </a:ln>
        </p:spPr>
        <p:txBody>
          <a:bodyPr rtlCol="0">
            <a:normAutofit/>
          </a:bodyPr>
          <a:lstStyle>
            <a:lvl1pPr>
              <a:defRPr lang="en-US"/>
            </a:lvl1pPr>
          </a:lstStyle>
          <a:p>
            <a:pPr lvl="0"/>
            <a:endParaRPr lang="en-US" noProof="0"/>
          </a:p>
        </p:txBody>
      </p:sp>
      <p:sp>
        <p:nvSpPr>
          <p:cNvPr id="7" name="Slide Number Placeholder 6">
            <a:extLst>
              <a:ext uri="{FF2B5EF4-FFF2-40B4-BE49-F238E27FC236}">
                <a16:creationId xmlns:a16="http://schemas.microsoft.com/office/drawing/2014/main" id="{E135CC68-AACC-4D9C-A065-C9A9ACB83EDC}"/>
              </a:ext>
            </a:extLst>
          </p:cNvPr>
          <p:cNvSpPr>
            <a:spLocks noGrp="1"/>
          </p:cNvSpPr>
          <p:nvPr>
            <p:ph type="sldNum" sz="quarter" idx="12"/>
          </p:nvPr>
        </p:nvSpPr>
        <p:spPr>
          <a:xfrm>
            <a:off x="8176260" y="6280161"/>
            <a:ext cx="2468880" cy="365125"/>
          </a:xfrm>
        </p:spPr>
        <p:txBody>
          <a:bodyPr/>
          <a:lstStyle>
            <a:lvl1pPr>
              <a:defRPr/>
            </a:lvl1pPr>
          </a:lstStyle>
          <a:p>
            <a:pPr>
              <a:defRPr/>
            </a:pPr>
            <a:fld id="{495E1B53-FDAF-42B5-BDF4-3C7BC092C7CE}" type="slidenum">
              <a:rPr/>
              <a:pPr>
                <a:defRPr/>
              </a:pPr>
              <a:t>‹#›</a:t>
            </a:fld>
            <a:endParaRPr/>
          </a:p>
        </p:txBody>
      </p:sp>
    </p:spTree>
    <p:extLst>
      <p:ext uri="{BB962C8B-B14F-4D97-AF65-F5344CB8AC3E}">
        <p14:creationId xmlns:p14="http://schemas.microsoft.com/office/powerpoint/2010/main" val="1817660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s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19CAF6D-1A94-45F6-9B5B-B70A7B812CEF}"/>
              </a:ext>
            </a:extLst>
          </p:cNvPr>
          <p:cNvSpPr txBox="1">
            <a:spLocks/>
          </p:cNvSpPr>
          <p:nvPr userDrawn="1"/>
        </p:nvSpPr>
        <p:spPr>
          <a:xfrm>
            <a:off x="754380" y="10"/>
            <a:ext cx="9464040" cy="122722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fontAlgn="auto">
              <a:spcAft>
                <a:spcPts val="0"/>
              </a:spcAft>
              <a:defRPr/>
            </a:pPr>
            <a:r>
              <a:rPr sz="3240"/>
              <a:t>Today’s Presenters</a:t>
            </a:r>
          </a:p>
        </p:txBody>
      </p:sp>
      <p:pic>
        <p:nvPicPr>
          <p:cNvPr id="9" name="Picture 23">
            <a:extLst>
              <a:ext uri="{FF2B5EF4-FFF2-40B4-BE49-F238E27FC236}">
                <a16:creationId xmlns:a16="http://schemas.microsoft.com/office/drawing/2014/main" id="{E9C188CF-D05D-4052-B2F7-C45E6475E7B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59810" y="57155"/>
            <a:ext cx="4682490" cy="137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4145282" y="1734400"/>
            <a:ext cx="6073140" cy="1694611"/>
          </a:xfrm>
        </p:spPr>
        <p:txBody>
          <a:bodyPr anchor="ctr">
            <a:noAutofit/>
          </a:bodyPr>
          <a:lstStyle>
            <a:lvl1pPr marL="246880" indent="-246880">
              <a:spcBef>
                <a:spcPts val="0"/>
              </a:spcBef>
              <a:buSzPct val="90000"/>
              <a:buFont typeface="Calibri" panose="020F0502020204030204" pitchFamily="34" charset="0"/>
              <a:buChar char=" "/>
              <a:defRPr sz="288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spcAft>
                <a:spcPts val="1620"/>
              </a:spcAft>
              <a:buFont typeface="Calibri Light" panose="020F0302020204030204" pitchFamily="34" charset="0"/>
              <a:buChar char=" "/>
              <a:defRPr sz="216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4" name="Picture Placeholder 3">
            <a:extLst>
              <a:ext uri="{FF2B5EF4-FFF2-40B4-BE49-F238E27FC236}">
                <a16:creationId xmlns:a16="http://schemas.microsoft.com/office/drawing/2014/main" id="{CA0C5B18-CB83-4C93-8396-F118EFCDA131}"/>
              </a:ext>
            </a:extLst>
          </p:cNvPr>
          <p:cNvSpPr>
            <a:spLocks noGrp="1"/>
          </p:cNvSpPr>
          <p:nvPr>
            <p:ph type="pic" sz="quarter" idx="11"/>
          </p:nvPr>
        </p:nvSpPr>
        <p:spPr>
          <a:xfrm>
            <a:off x="1545779" y="1734400"/>
            <a:ext cx="2007325" cy="1672771"/>
          </a:xfrm>
          <a:prstGeom prst="roundRect">
            <a:avLst/>
          </a:prstGeom>
          <a:solidFill>
            <a:schemeClr val="accent6"/>
          </a:solidFill>
          <a:ln w="85725">
            <a:gradFill flip="none" rotWithShape="1">
              <a:gsLst>
                <a:gs pos="100000">
                  <a:schemeClr val="accent6">
                    <a:lumMod val="29000"/>
                  </a:schemeClr>
                </a:gs>
                <a:gs pos="88000">
                  <a:schemeClr val="accent6">
                    <a:lumMod val="50000"/>
                  </a:schemeClr>
                </a:gs>
                <a:gs pos="33000">
                  <a:schemeClr val="accent6">
                    <a:lumMod val="75000"/>
                  </a:schemeClr>
                </a:gs>
              </a:gsLst>
              <a:path path="rect">
                <a:fillToRect l="50000" t="50000" r="50000" b="50000"/>
              </a:path>
              <a:tileRect/>
            </a:gradFill>
          </a:ln>
        </p:spPr>
        <p:txBody>
          <a:bodyPr rtlCol="0">
            <a:normAutofit/>
          </a:bodyPr>
          <a:lstStyle>
            <a:lvl1pPr>
              <a:defRPr lang="en-US"/>
            </a:lvl1pPr>
          </a:lstStyle>
          <a:p>
            <a:pPr lvl="0"/>
            <a:endParaRPr lang="en-US" noProof="0"/>
          </a:p>
        </p:txBody>
      </p:sp>
      <p:sp>
        <p:nvSpPr>
          <p:cNvPr id="6" name="Content Placeholder 2">
            <a:extLst>
              <a:ext uri="{FF2B5EF4-FFF2-40B4-BE49-F238E27FC236}">
                <a16:creationId xmlns:a16="http://schemas.microsoft.com/office/drawing/2014/main" id="{65468E7E-2CCB-494C-ABD0-0E139907806C}"/>
              </a:ext>
            </a:extLst>
          </p:cNvPr>
          <p:cNvSpPr>
            <a:spLocks noGrp="1"/>
          </p:cNvSpPr>
          <p:nvPr>
            <p:ph idx="12"/>
          </p:nvPr>
        </p:nvSpPr>
        <p:spPr>
          <a:xfrm>
            <a:off x="4145282" y="3753700"/>
            <a:ext cx="6073140" cy="1672771"/>
          </a:xfrm>
        </p:spPr>
        <p:txBody>
          <a:bodyPr anchor="ctr">
            <a:noAutofit/>
          </a:bodyPr>
          <a:lstStyle>
            <a:lvl1pPr marL="246880" indent="-246880">
              <a:spcBef>
                <a:spcPts val="0"/>
              </a:spcBef>
              <a:buSzPct val="90000"/>
              <a:buFont typeface="Calibri" panose="020F0502020204030204" pitchFamily="34" charset="0"/>
              <a:buChar char=" "/>
              <a:defRPr sz="288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spcAft>
                <a:spcPts val="1620"/>
              </a:spcAft>
              <a:buFont typeface="Calibri Light" panose="020F0302020204030204" pitchFamily="34" charset="0"/>
              <a:buChar char=" "/>
              <a:defRPr sz="216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8" name="Picture Placeholder 3">
            <a:extLst>
              <a:ext uri="{FF2B5EF4-FFF2-40B4-BE49-F238E27FC236}">
                <a16:creationId xmlns:a16="http://schemas.microsoft.com/office/drawing/2014/main" id="{715E6053-AFD7-4838-944E-B5CF7586CE97}"/>
              </a:ext>
            </a:extLst>
          </p:cNvPr>
          <p:cNvSpPr>
            <a:spLocks noGrp="1"/>
          </p:cNvSpPr>
          <p:nvPr>
            <p:ph type="pic" sz="quarter" idx="13"/>
          </p:nvPr>
        </p:nvSpPr>
        <p:spPr>
          <a:xfrm>
            <a:off x="1545779" y="3753700"/>
            <a:ext cx="2007325" cy="1672771"/>
          </a:xfrm>
          <a:prstGeom prst="roundRect">
            <a:avLst/>
          </a:prstGeom>
          <a:solidFill>
            <a:schemeClr val="accent6"/>
          </a:solidFill>
          <a:ln w="85725">
            <a:gradFill flip="none" rotWithShape="1">
              <a:gsLst>
                <a:gs pos="100000">
                  <a:schemeClr val="accent6">
                    <a:lumMod val="29000"/>
                  </a:schemeClr>
                </a:gs>
                <a:gs pos="88000">
                  <a:schemeClr val="accent6">
                    <a:lumMod val="50000"/>
                  </a:schemeClr>
                </a:gs>
                <a:gs pos="33000">
                  <a:schemeClr val="accent6">
                    <a:lumMod val="75000"/>
                  </a:schemeClr>
                </a:gs>
              </a:gsLst>
              <a:path path="rect">
                <a:fillToRect l="50000" t="50000" r="50000" b="50000"/>
              </a:path>
              <a:tileRect/>
            </a:gradFill>
          </a:ln>
        </p:spPr>
        <p:txBody>
          <a:bodyPr rtlCol="0">
            <a:normAutofit/>
          </a:bodyPr>
          <a:lstStyle>
            <a:lvl1pPr>
              <a:defRPr lang="en-US"/>
            </a:lvl1pPr>
          </a:lstStyle>
          <a:p>
            <a:pPr lvl="0"/>
            <a:endParaRPr lang="en-US" noProof="0"/>
          </a:p>
        </p:txBody>
      </p:sp>
      <p:sp>
        <p:nvSpPr>
          <p:cNvPr id="10" name="Slide Number Placeholder 6">
            <a:extLst>
              <a:ext uri="{FF2B5EF4-FFF2-40B4-BE49-F238E27FC236}">
                <a16:creationId xmlns:a16="http://schemas.microsoft.com/office/drawing/2014/main" id="{174F20ED-A53A-4F12-A1E1-D2161B71388E}"/>
              </a:ext>
            </a:extLst>
          </p:cNvPr>
          <p:cNvSpPr>
            <a:spLocks noGrp="1"/>
          </p:cNvSpPr>
          <p:nvPr>
            <p:ph type="sldNum" sz="quarter" idx="14"/>
          </p:nvPr>
        </p:nvSpPr>
        <p:spPr>
          <a:xfrm>
            <a:off x="8176260" y="6280161"/>
            <a:ext cx="2468880" cy="365125"/>
          </a:xfrm>
        </p:spPr>
        <p:txBody>
          <a:bodyPr/>
          <a:lstStyle>
            <a:lvl1pPr>
              <a:defRPr/>
            </a:lvl1pPr>
          </a:lstStyle>
          <a:p>
            <a:pPr>
              <a:defRPr/>
            </a:pPr>
            <a:fld id="{7B64C91C-EA0F-4C53-A7F3-9C9D70DC121F}" type="slidenum">
              <a:rPr/>
              <a:pPr>
                <a:defRPr/>
              </a:pPr>
              <a:t>‹#›</a:t>
            </a:fld>
            <a:endParaRPr/>
          </a:p>
        </p:txBody>
      </p:sp>
    </p:spTree>
    <p:extLst>
      <p:ext uri="{BB962C8B-B14F-4D97-AF65-F5344CB8AC3E}">
        <p14:creationId xmlns:p14="http://schemas.microsoft.com/office/powerpoint/2010/main" val="23207686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3)">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DC748AA-A0F2-4933-AB99-A678E4307C61}"/>
              </a:ext>
            </a:extLst>
          </p:cNvPr>
          <p:cNvSpPr txBox="1">
            <a:spLocks/>
          </p:cNvSpPr>
          <p:nvPr userDrawn="1"/>
        </p:nvSpPr>
        <p:spPr>
          <a:xfrm>
            <a:off x="754380" y="10"/>
            <a:ext cx="9464040" cy="122722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fontAlgn="auto">
              <a:spcAft>
                <a:spcPts val="0"/>
              </a:spcAft>
              <a:defRPr/>
            </a:pPr>
            <a:r>
              <a:rPr sz="3240"/>
              <a:t>Today’s Presenters</a:t>
            </a:r>
          </a:p>
        </p:txBody>
      </p:sp>
      <p:pic>
        <p:nvPicPr>
          <p:cNvPr id="12" name="Picture 23">
            <a:extLst>
              <a:ext uri="{FF2B5EF4-FFF2-40B4-BE49-F238E27FC236}">
                <a16:creationId xmlns:a16="http://schemas.microsoft.com/office/drawing/2014/main" id="{2EAD0C54-8DE6-4CB4-8FFC-EAD7DD5551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59810" y="57155"/>
            <a:ext cx="4682490" cy="137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3849191" y="1734391"/>
            <a:ext cx="6073140" cy="1164772"/>
          </a:xfrm>
        </p:spPr>
        <p:txBody>
          <a:bodyPr anchor="ctr">
            <a:noAutofit/>
          </a:bodyPr>
          <a:lstStyle>
            <a:lvl1pPr marL="246880" indent="-246880">
              <a:spcBef>
                <a:spcPts val="0"/>
              </a:spcBef>
              <a:buSzPct val="90000"/>
              <a:buFont typeface="Calibri" panose="020F0502020204030204" pitchFamily="34" charset="0"/>
              <a:buChar char=" "/>
              <a:defRPr sz="252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sz="1800"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spcAft>
                <a:spcPts val="1620"/>
              </a:spcAft>
              <a:buFont typeface="Calibri Light" panose="020F0302020204030204" pitchFamily="34" charset="0"/>
              <a:buChar char=" "/>
              <a:defRPr sz="180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4" name="Picture Placeholder 3">
            <a:extLst>
              <a:ext uri="{FF2B5EF4-FFF2-40B4-BE49-F238E27FC236}">
                <a16:creationId xmlns:a16="http://schemas.microsoft.com/office/drawing/2014/main" id="{CA0C5B18-CB83-4C93-8396-F118EFCDA131}"/>
              </a:ext>
            </a:extLst>
          </p:cNvPr>
          <p:cNvSpPr>
            <a:spLocks noGrp="1"/>
          </p:cNvSpPr>
          <p:nvPr>
            <p:ph type="pic" sz="quarter" idx="11"/>
          </p:nvPr>
        </p:nvSpPr>
        <p:spPr>
          <a:xfrm>
            <a:off x="2016037" y="1734391"/>
            <a:ext cx="1397726" cy="1164772"/>
          </a:xfrm>
          <a:prstGeom prst="roundRect">
            <a:avLst/>
          </a:prstGeom>
          <a:solidFill>
            <a:schemeClr val="accent6"/>
          </a:solidFill>
          <a:ln w="60325">
            <a:gradFill flip="none" rotWithShape="1">
              <a:gsLst>
                <a:gs pos="100000">
                  <a:schemeClr val="accent6">
                    <a:lumMod val="29000"/>
                  </a:schemeClr>
                </a:gs>
                <a:gs pos="88000">
                  <a:schemeClr val="accent6">
                    <a:lumMod val="50000"/>
                  </a:schemeClr>
                </a:gs>
                <a:gs pos="33000">
                  <a:schemeClr val="accent6">
                    <a:lumMod val="75000"/>
                  </a:schemeClr>
                </a:gs>
              </a:gsLst>
              <a:path path="rect">
                <a:fillToRect l="50000" t="50000" r="50000" b="50000"/>
              </a:path>
              <a:tileRect/>
            </a:gradFill>
          </a:ln>
        </p:spPr>
        <p:txBody>
          <a:bodyPr rtlCol="0">
            <a:normAutofit/>
          </a:bodyPr>
          <a:lstStyle>
            <a:lvl1pPr>
              <a:defRPr lang="en-US" sz="1440"/>
            </a:lvl1pPr>
          </a:lstStyle>
          <a:p>
            <a:pPr lvl="0"/>
            <a:endParaRPr lang="en-US" noProof="0"/>
          </a:p>
        </p:txBody>
      </p:sp>
      <p:sp>
        <p:nvSpPr>
          <p:cNvPr id="6" name="Content Placeholder 2">
            <a:extLst>
              <a:ext uri="{FF2B5EF4-FFF2-40B4-BE49-F238E27FC236}">
                <a16:creationId xmlns:a16="http://schemas.microsoft.com/office/drawing/2014/main" id="{65468E7E-2CCB-494C-ABD0-0E139907806C}"/>
              </a:ext>
            </a:extLst>
          </p:cNvPr>
          <p:cNvSpPr>
            <a:spLocks noGrp="1"/>
          </p:cNvSpPr>
          <p:nvPr>
            <p:ph idx="12"/>
          </p:nvPr>
        </p:nvSpPr>
        <p:spPr>
          <a:xfrm>
            <a:off x="3849191" y="3122455"/>
            <a:ext cx="6073140" cy="1164772"/>
          </a:xfrm>
        </p:spPr>
        <p:txBody>
          <a:bodyPr anchor="ctr">
            <a:noAutofit/>
          </a:bodyPr>
          <a:lstStyle>
            <a:lvl1pPr marL="246880" indent="-246880">
              <a:spcBef>
                <a:spcPts val="0"/>
              </a:spcBef>
              <a:buSzPct val="90000"/>
              <a:buFont typeface="Calibri" panose="020F0502020204030204" pitchFamily="34" charset="0"/>
              <a:buChar char=" "/>
              <a:defRPr sz="252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sz="1800"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spcAft>
                <a:spcPts val="1620"/>
              </a:spcAft>
              <a:buFont typeface="Calibri Light" panose="020F0302020204030204" pitchFamily="34" charset="0"/>
              <a:buChar char=" "/>
              <a:defRPr sz="180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8" name="Picture Placeholder 3">
            <a:extLst>
              <a:ext uri="{FF2B5EF4-FFF2-40B4-BE49-F238E27FC236}">
                <a16:creationId xmlns:a16="http://schemas.microsoft.com/office/drawing/2014/main" id="{715E6053-AFD7-4838-944E-B5CF7586CE97}"/>
              </a:ext>
            </a:extLst>
          </p:cNvPr>
          <p:cNvSpPr>
            <a:spLocks noGrp="1"/>
          </p:cNvSpPr>
          <p:nvPr>
            <p:ph type="pic" sz="quarter" idx="13"/>
          </p:nvPr>
        </p:nvSpPr>
        <p:spPr>
          <a:xfrm>
            <a:off x="2016037" y="3124167"/>
            <a:ext cx="1397726" cy="1164772"/>
          </a:xfrm>
          <a:prstGeom prst="roundRect">
            <a:avLst/>
          </a:prstGeom>
          <a:solidFill>
            <a:schemeClr val="accent6"/>
          </a:solidFill>
          <a:ln w="60325">
            <a:gradFill flip="none" rotWithShape="1">
              <a:gsLst>
                <a:gs pos="100000">
                  <a:schemeClr val="accent6">
                    <a:lumMod val="29000"/>
                  </a:schemeClr>
                </a:gs>
                <a:gs pos="88000">
                  <a:schemeClr val="accent6">
                    <a:lumMod val="50000"/>
                  </a:schemeClr>
                </a:gs>
                <a:gs pos="33000">
                  <a:schemeClr val="accent6">
                    <a:lumMod val="75000"/>
                  </a:schemeClr>
                </a:gs>
              </a:gsLst>
              <a:path path="rect">
                <a:fillToRect l="50000" t="50000" r="50000" b="50000"/>
              </a:path>
              <a:tileRect/>
            </a:gradFill>
          </a:ln>
        </p:spPr>
        <p:txBody>
          <a:bodyPr rtlCol="0">
            <a:normAutofit/>
          </a:bodyPr>
          <a:lstStyle>
            <a:lvl1pPr>
              <a:defRPr lang="en-US" sz="1440"/>
            </a:lvl1pPr>
          </a:lstStyle>
          <a:p>
            <a:pPr lvl="0"/>
            <a:endParaRPr lang="en-US" noProof="0"/>
          </a:p>
        </p:txBody>
      </p:sp>
      <p:sp>
        <p:nvSpPr>
          <p:cNvPr id="9" name="Picture Placeholder 3">
            <a:extLst>
              <a:ext uri="{FF2B5EF4-FFF2-40B4-BE49-F238E27FC236}">
                <a16:creationId xmlns:a16="http://schemas.microsoft.com/office/drawing/2014/main" id="{8C8DB401-D1B6-4EED-ACC1-89B3784CB287}"/>
              </a:ext>
            </a:extLst>
          </p:cNvPr>
          <p:cNvSpPr>
            <a:spLocks noGrp="1"/>
          </p:cNvSpPr>
          <p:nvPr>
            <p:ph type="pic" sz="quarter" idx="14"/>
          </p:nvPr>
        </p:nvSpPr>
        <p:spPr>
          <a:xfrm>
            <a:off x="2016037" y="4513945"/>
            <a:ext cx="1397726" cy="1164772"/>
          </a:xfrm>
          <a:prstGeom prst="roundRect">
            <a:avLst/>
          </a:prstGeom>
          <a:solidFill>
            <a:schemeClr val="accent6"/>
          </a:solidFill>
          <a:ln w="60325">
            <a:gradFill flip="none" rotWithShape="1">
              <a:gsLst>
                <a:gs pos="100000">
                  <a:schemeClr val="accent6">
                    <a:lumMod val="29000"/>
                  </a:schemeClr>
                </a:gs>
                <a:gs pos="88000">
                  <a:schemeClr val="accent6">
                    <a:lumMod val="50000"/>
                  </a:schemeClr>
                </a:gs>
                <a:gs pos="33000">
                  <a:schemeClr val="accent6">
                    <a:lumMod val="75000"/>
                  </a:schemeClr>
                </a:gs>
              </a:gsLst>
              <a:path path="rect">
                <a:fillToRect l="50000" t="50000" r="50000" b="50000"/>
              </a:path>
              <a:tileRect/>
            </a:gradFill>
          </a:ln>
        </p:spPr>
        <p:txBody>
          <a:bodyPr rtlCol="0">
            <a:normAutofit/>
          </a:bodyPr>
          <a:lstStyle>
            <a:lvl1pPr>
              <a:defRPr lang="en-US" sz="1440"/>
            </a:lvl1pPr>
          </a:lstStyle>
          <a:p>
            <a:pPr lvl="0"/>
            <a:endParaRPr lang="en-US" noProof="0"/>
          </a:p>
        </p:txBody>
      </p:sp>
      <p:sp>
        <p:nvSpPr>
          <p:cNvPr id="10" name="Content Placeholder 2">
            <a:extLst>
              <a:ext uri="{FF2B5EF4-FFF2-40B4-BE49-F238E27FC236}">
                <a16:creationId xmlns:a16="http://schemas.microsoft.com/office/drawing/2014/main" id="{CAA35305-B94A-44BF-A053-AD51BC6382B0}"/>
              </a:ext>
            </a:extLst>
          </p:cNvPr>
          <p:cNvSpPr>
            <a:spLocks noGrp="1"/>
          </p:cNvSpPr>
          <p:nvPr>
            <p:ph idx="15"/>
          </p:nvPr>
        </p:nvSpPr>
        <p:spPr>
          <a:xfrm>
            <a:off x="3849191" y="4510519"/>
            <a:ext cx="6073140" cy="1164772"/>
          </a:xfrm>
        </p:spPr>
        <p:txBody>
          <a:bodyPr anchor="ctr">
            <a:noAutofit/>
          </a:bodyPr>
          <a:lstStyle>
            <a:lvl1pPr marL="246880" indent="-246880">
              <a:spcBef>
                <a:spcPts val="0"/>
              </a:spcBef>
              <a:buSzPct val="90000"/>
              <a:buFont typeface="Calibri" panose="020F0502020204030204" pitchFamily="34" charset="0"/>
              <a:buChar char=" "/>
              <a:defRPr sz="252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sz="1800"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spcAft>
                <a:spcPts val="1620"/>
              </a:spcAft>
              <a:buFont typeface="Calibri Light" panose="020F0302020204030204" pitchFamily="34" charset="0"/>
              <a:buChar char=" "/>
              <a:defRPr sz="180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sp>
        <p:nvSpPr>
          <p:cNvPr id="13" name="Slide Number Placeholder 6">
            <a:extLst>
              <a:ext uri="{FF2B5EF4-FFF2-40B4-BE49-F238E27FC236}">
                <a16:creationId xmlns:a16="http://schemas.microsoft.com/office/drawing/2014/main" id="{E1E58D01-028E-47EE-B0F2-E4DEDFAD0823}"/>
              </a:ext>
            </a:extLst>
          </p:cNvPr>
          <p:cNvSpPr>
            <a:spLocks noGrp="1"/>
          </p:cNvSpPr>
          <p:nvPr>
            <p:ph type="sldNum" sz="quarter" idx="16"/>
          </p:nvPr>
        </p:nvSpPr>
        <p:spPr>
          <a:xfrm>
            <a:off x="8176260" y="6280161"/>
            <a:ext cx="2468880" cy="365125"/>
          </a:xfrm>
        </p:spPr>
        <p:txBody>
          <a:bodyPr/>
          <a:lstStyle>
            <a:lvl1pPr>
              <a:defRPr/>
            </a:lvl1pPr>
          </a:lstStyle>
          <a:p>
            <a:pPr>
              <a:defRPr/>
            </a:pPr>
            <a:fld id="{C642C739-3406-4CB7-8AB7-FC86FCE03C63}" type="slidenum">
              <a:rPr/>
              <a:pPr>
                <a:defRPr/>
              </a:pPr>
              <a:t>‹#›</a:t>
            </a:fld>
            <a:endParaRPr/>
          </a:p>
        </p:txBody>
      </p:sp>
    </p:spTree>
    <p:extLst>
      <p:ext uri="{BB962C8B-B14F-4D97-AF65-F5344CB8AC3E}">
        <p14:creationId xmlns:p14="http://schemas.microsoft.com/office/powerpoint/2010/main" val="2785199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A74B0BB-3B91-416F-A945-1E042442E93C}"/>
              </a:ext>
            </a:extLst>
          </p:cNvPr>
          <p:cNvSpPr txBox="1">
            <a:spLocks/>
          </p:cNvSpPr>
          <p:nvPr userDrawn="1"/>
        </p:nvSpPr>
        <p:spPr>
          <a:xfrm>
            <a:off x="754380" y="10"/>
            <a:ext cx="9464040" cy="122722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fontAlgn="auto">
              <a:spcAft>
                <a:spcPts val="0"/>
              </a:spcAft>
              <a:defRPr/>
            </a:pPr>
            <a:r>
              <a:rPr sz="3240"/>
              <a:t>Contact</a:t>
            </a:r>
          </a:p>
        </p:txBody>
      </p:sp>
      <p:pic>
        <p:nvPicPr>
          <p:cNvPr id="5" name="Picture 23">
            <a:extLst>
              <a:ext uri="{FF2B5EF4-FFF2-40B4-BE49-F238E27FC236}">
                <a16:creationId xmlns:a16="http://schemas.microsoft.com/office/drawing/2014/main" id="{ED678542-0223-4EFA-BB08-79E76E8343B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22602" y="10"/>
            <a:ext cx="545020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5704114" y="1734394"/>
            <a:ext cx="5268686" cy="3969725"/>
          </a:xfrm>
        </p:spPr>
        <p:txBody>
          <a:bodyPr anchor="ctr">
            <a:normAutofit/>
          </a:bodyPr>
          <a:lstStyle>
            <a:lvl1pPr marL="246880" indent="-246880">
              <a:buSzPct val="90000"/>
              <a:buFont typeface="Calibri" panose="020F0502020204030204" pitchFamily="34" charset="0"/>
              <a:buChar char=" "/>
              <a:defRPr sz="252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sz="1800"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buFont typeface="Calibri Light" panose="020F0302020204030204" pitchFamily="34" charset="0"/>
              <a:buChar char=" "/>
              <a:defRPr sz="1800">
                <a:latin typeface="Calibri" panose="020F0502020204030204" pitchFamily="34" charset="0"/>
                <a:cs typeface="Calibri" panose="020F0502020204030204" pitchFamily="34" charset="0"/>
              </a:defRPr>
            </a:lvl3pPr>
            <a:lvl4pPr marL="864077" indent="-246880">
              <a:spcBef>
                <a:spcPts val="1080"/>
              </a:spcBef>
              <a:buFont typeface="Wingdings" panose="05000000000000000000" pitchFamily="2" charset="2"/>
              <a:buChar char="*"/>
              <a:defRPr sz="1440">
                <a:solidFill>
                  <a:schemeClr val="accent1">
                    <a:lumMod val="75000"/>
                    <a:lumOff val="25000"/>
                  </a:schemeClr>
                </a:solidFill>
              </a:defRPr>
            </a:lvl4pPr>
            <a:lvl5pPr marL="864077" indent="-246880">
              <a:buClr>
                <a:schemeClr val="bg2">
                  <a:lumMod val="75000"/>
                </a:schemeClr>
              </a:buClr>
              <a:buFont typeface="Wingdings" panose="05000000000000000000" pitchFamily="2" charset="2"/>
              <a:buChar char=")"/>
              <a:defRPr sz="1440">
                <a:solidFill>
                  <a:schemeClr val="bg2">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412EBE8F-9363-4E48-A33D-6E89AD72E252}"/>
              </a:ext>
            </a:extLst>
          </p:cNvPr>
          <p:cNvSpPr>
            <a:spLocks noGrp="1"/>
          </p:cNvSpPr>
          <p:nvPr>
            <p:ph idx="11"/>
          </p:nvPr>
        </p:nvSpPr>
        <p:spPr>
          <a:xfrm>
            <a:off x="0" y="1734394"/>
            <a:ext cx="5268686" cy="3969725"/>
          </a:xfrm>
        </p:spPr>
        <p:txBody>
          <a:bodyPr anchor="ctr">
            <a:normAutofit/>
          </a:bodyPr>
          <a:lstStyle>
            <a:lvl1pPr marL="246880" indent="-246880">
              <a:buSzPct val="90000"/>
              <a:buFont typeface="Calibri" panose="020F0502020204030204" pitchFamily="34" charset="0"/>
              <a:buChar char=" "/>
              <a:defRPr sz="252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617198" indent="-205733">
              <a:spcBef>
                <a:spcPts val="180"/>
              </a:spcBef>
              <a:buFont typeface="Calibri" panose="020F0502020204030204" pitchFamily="34" charset="0"/>
              <a:buChar char=" "/>
              <a:defRPr sz="1800" i="1">
                <a:solidFill>
                  <a:schemeClr val="tx1">
                    <a:lumMod val="65000"/>
                    <a:lumOff val="35000"/>
                  </a:schemeClr>
                </a:solidFill>
                <a:latin typeface="Calibri Light" panose="020F0302020204030204" pitchFamily="34" charset="0"/>
                <a:cs typeface="Calibri Light" panose="020F0302020204030204" pitchFamily="34" charset="0"/>
              </a:defRPr>
            </a:lvl2pPr>
            <a:lvl3pPr marL="617198" indent="-205733">
              <a:buFont typeface="Calibri Light" panose="020F0302020204030204" pitchFamily="34" charset="0"/>
              <a:buChar char=" "/>
              <a:defRPr sz="1800">
                <a:latin typeface="Calibri" panose="020F0502020204030204" pitchFamily="34" charset="0"/>
                <a:cs typeface="Calibri" panose="020F0502020204030204" pitchFamily="34" charset="0"/>
              </a:defRPr>
            </a:lvl3pPr>
            <a:lvl4pPr marL="864077" indent="-246880">
              <a:spcBef>
                <a:spcPts val="1080"/>
              </a:spcBef>
              <a:buFont typeface="Wingdings" panose="05000000000000000000" pitchFamily="2" charset="2"/>
              <a:buChar char=""/>
              <a:defRPr sz="1440">
                <a:solidFill>
                  <a:schemeClr val="accent1">
                    <a:lumMod val="75000"/>
                    <a:lumOff val="25000"/>
                  </a:schemeClr>
                </a:solidFill>
              </a:defRPr>
            </a:lvl4pPr>
            <a:lvl5pPr marL="864077" indent="-246880">
              <a:buClr>
                <a:schemeClr val="bg2">
                  <a:lumMod val="75000"/>
                </a:schemeClr>
              </a:buClr>
              <a:buFont typeface="Wingdings" panose="05000000000000000000" pitchFamily="2" charset="2"/>
              <a:buChar char=")"/>
              <a:defRPr sz="1440">
                <a:solidFill>
                  <a:schemeClr val="bg2">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0FDEFEDB-0286-47F9-B631-96D3BCDCF6CE}"/>
              </a:ext>
            </a:extLst>
          </p:cNvPr>
          <p:cNvSpPr>
            <a:spLocks noGrp="1"/>
          </p:cNvSpPr>
          <p:nvPr>
            <p:ph type="sldNum" sz="quarter" idx="12"/>
          </p:nvPr>
        </p:nvSpPr>
        <p:spPr>
          <a:xfrm>
            <a:off x="8176260" y="6280161"/>
            <a:ext cx="2468880" cy="365125"/>
          </a:xfrm>
        </p:spPr>
        <p:txBody>
          <a:bodyPr/>
          <a:lstStyle>
            <a:lvl1pPr>
              <a:defRPr/>
            </a:lvl1pPr>
          </a:lstStyle>
          <a:p>
            <a:pPr>
              <a:defRPr/>
            </a:pPr>
            <a:fld id="{DCB84594-11B2-4B52-9CA4-B9153447151F}" type="slidenum">
              <a:rPr/>
              <a:pPr>
                <a:defRPr/>
              </a:pPr>
              <a:t>‹#›</a:t>
            </a:fld>
            <a:endParaRPr/>
          </a:p>
        </p:txBody>
      </p:sp>
    </p:spTree>
    <p:extLst>
      <p:ext uri="{BB962C8B-B14F-4D97-AF65-F5344CB8AC3E}">
        <p14:creationId xmlns:p14="http://schemas.microsoft.com/office/powerpoint/2010/main" val="3940676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7F5DADA-C3C5-4B3C-A3B3-7AF63DE165CB}"/>
              </a:ext>
            </a:extLst>
          </p:cNvPr>
          <p:cNvSpPr txBox="1">
            <a:spLocks/>
          </p:cNvSpPr>
          <p:nvPr userDrawn="1"/>
        </p:nvSpPr>
        <p:spPr>
          <a:xfrm>
            <a:off x="754380" y="10"/>
            <a:ext cx="9464040" cy="122722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fontAlgn="auto">
              <a:spcAft>
                <a:spcPts val="0"/>
              </a:spcAft>
              <a:defRPr/>
            </a:pPr>
            <a:r>
              <a:rPr sz="3240"/>
              <a:t>Resources</a:t>
            </a:r>
          </a:p>
        </p:txBody>
      </p:sp>
      <p:sp>
        <p:nvSpPr>
          <p:cNvPr id="5" name="Rectangle 23">
            <a:extLst>
              <a:ext uri="{FF2B5EF4-FFF2-40B4-BE49-F238E27FC236}">
                <a16:creationId xmlns:a16="http://schemas.microsoft.com/office/drawing/2014/main" id="{D4FE4AE0-E167-486F-A0A3-C4A8F5A4F071}"/>
              </a:ext>
            </a:extLst>
          </p:cNvPr>
          <p:cNvSpPr>
            <a:spLocks noChangeArrowheads="1"/>
          </p:cNvSpPr>
          <p:nvPr userDrawn="1"/>
        </p:nvSpPr>
        <p:spPr bwMode="auto">
          <a:xfrm>
            <a:off x="1070610" y="-3506788"/>
            <a:ext cx="1175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en-US" altLang="en-US">
                <a:hlinkClick r:id="rId2"/>
              </a:rPr>
              <a:t>Next Page</a:t>
            </a:r>
            <a:r>
              <a:rPr lang="en-US" altLang="en-US"/>
              <a:t> </a:t>
            </a:r>
          </a:p>
        </p:txBody>
      </p:sp>
      <p:pic>
        <p:nvPicPr>
          <p:cNvPr id="7" name="Picture 24">
            <a:extLst>
              <a:ext uri="{FF2B5EF4-FFF2-40B4-BE49-F238E27FC236}">
                <a16:creationId xmlns:a16="http://schemas.microsoft.com/office/drawing/2014/main" id="{253B4194-C53A-47C0-8207-138B0C3A0CF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408422" y="11"/>
            <a:ext cx="456438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a:extLst>
              <a:ext uri="{FF2B5EF4-FFF2-40B4-BE49-F238E27FC236}">
                <a16:creationId xmlns:a16="http://schemas.microsoft.com/office/drawing/2014/main" id="{412EBE8F-9363-4E48-A33D-6E89AD72E252}"/>
              </a:ext>
            </a:extLst>
          </p:cNvPr>
          <p:cNvSpPr>
            <a:spLocks noGrp="1"/>
          </p:cNvSpPr>
          <p:nvPr>
            <p:ph idx="11"/>
          </p:nvPr>
        </p:nvSpPr>
        <p:spPr>
          <a:xfrm>
            <a:off x="5704114" y="1509494"/>
            <a:ext cx="5268686" cy="4347027"/>
          </a:xfrm>
        </p:spPr>
        <p:txBody>
          <a:bodyPr anchor="ctr">
            <a:noAutofit/>
          </a:bodyPr>
          <a:lstStyle>
            <a:lvl1pPr marL="82293" indent="0">
              <a:spcBef>
                <a:spcPts val="2160"/>
              </a:spcBef>
              <a:buSzPct val="90000"/>
              <a:buFont typeface="Calibri" panose="020F0502020204030204" pitchFamily="34" charset="0"/>
              <a:buChar char=" "/>
              <a:defRPr sz="198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329172" indent="-205733">
              <a:spcBef>
                <a:spcPts val="180"/>
              </a:spcBef>
              <a:buFont typeface="Calibri" panose="020F0502020204030204" pitchFamily="34" charset="0"/>
              <a:buChar char=" "/>
              <a:defRPr sz="1620" i="1">
                <a:solidFill>
                  <a:schemeClr val="tx1">
                    <a:lumMod val="65000"/>
                    <a:lumOff val="35000"/>
                  </a:schemeClr>
                </a:solidFill>
                <a:latin typeface="Calibri" panose="020F0502020204030204" pitchFamily="34" charset="0"/>
                <a:cs typeface="Calibri" panose="020F0502020204030204" pitchFamily="34" charset="0"/>
              </a:defRPr>
            </a:lvl2pPr>
            <a:lvl3pPr marL="534906" indent="-205733">
              <a:buClr>
                <a:schemeClr val="tx2">
                  <a:lumMod val="50000"/>
                  <a:lumOff val="50000"/>
                </a:schemeClr>
              </a:buClr>
              <a:buFont typeface="Wingdings 3" panose="05040102010807070707" pitchFamily="18" charset="2"/>
              <a:buChar char=""/>
              <a:defRPr sz="1620" spc="-90" baseline="0">
                <a:solidFill>
                  <a:schemeClr val="accent1">
                    <a:lumMod val="90000"/>
                    <a:lumOff val="10000"/>
                  </a:schemeClr>
                </a:solidFill>
                <a:latin typeface="Calibri Light" panose="020F0302020204030204" pitchFamily="34" charset="0"/>
                <a:cs typeface="Calibri Light" panose="020F0302020204030204" pitchFamily="34" charset="0"/>
              </a:defRPr>
            </a:lvl3pPr>
            <a:lvl4pPr marL="864077" indent="-246880">
              <a:spcBef>
                <a:spcPts val="1080"/>
              </a:spcBef>
              <a:buFont typeface="Wingdings" panose="05000000000000000000" pitchFamily="2" charset="2"/>
              <a:buChar char=""/>
              <a:defRPr sz="1440">
                <a:solidFill>
                  <a:schemeClr val="accent1">
                    <a:lumMod val="75000"/>
                    <a:lumOff val="25000"/>
                  </a:schemeClr>
                </a:solidFill>
              </a:defRPr>
            </a:lvl4pPr>
            <a:lvl5pPr marL="864077" indent="-246880">
              <a:buClr>
                <a:schemeClr val="bg2">
                  <a:lumMod val="75000"/>
                </a:schemeClr>
              </a:buClr>
              <a:buFont typeface="Wingdings" panose="05000000000000000000" pitchFamily="2" charset="2"/>
              <a:buChar char=")"/>
              <a:defRPr sz="1440">
                <a:solidFill>
                  <a:schemeClr val="bg2">
                    <a:lumMod val="50000"/>
                  </a:schemeClr>
                </a:solidFill>
              </a:defRPr>
            </a:lvl5pPr>
          </a:lstStyle>
          <a:p>
            <a:pPr lvl="0"/>
            <a:r>
              <a:rPr lang="en-US"/>
              <a:t>Edit Master text styles</a:t>
            </a:r>
          </a:p>
          <a:p>
            <a:pPr lvl="1"/>
            <a:r>
              <a:rPr lang="en-US"/>
              <a:t>Second level</a:t>
            </a:r>
          </a:p>
          <a:p>
            <a:pPr lvl="2"/>
            <a:r>
              <a:rPr lang="en-US"/>
              <a:t>Third level</a:t>
            </a:r>
          </a:p>
        </p:txBody>
      </p:sp>
      <p:sp>
        <p:nvSpPr>
          <p:cNvPr id="8" name="Content Placeholder 2">
            <a:extLst>
              <a:ext uri="{FF2B5EF4-FFF2-40B4-BE49-F238E27FC236}">
                <a16:creationId xmlns:a16="http://schemas.microsoft.com/office/drawing/2014/main" id="{66297CD4-24EA-4AF2-938D-E90DE1569AA7}"/>
              </a:ext>
            </a:extLst>
          </p:cNvPr>
          <p:cNvSpPr>
            <a:spLocks noGrp="1"/>
          </p:cNvSpPr>
          <p:nvPr>
            <p:ph idx="12"/>
          </p:nvPr>
        </p:nvSpPr>
        <p:spPr>
          <a:xfrm>
            <a:off x="182880" y="1509494"/>
            <a:ext cx="5268686" cy="4347027"/>
          </a:xfrm>
        </p:spPr>
        <p:txBody>
          <a:bodyPr anchor="ctr">
            <a:noAutofit/>
          </a:bodyPr>
          <a:lstStyle>
            <a:lvl1pPr marL="82293" indent="0">
              <a:spcBef>
                <a:spcPts val="2160"/>
              </a:spcBef>
              <a:buSzPct val="90000"/>
              <a:buFont typeface="Calibri" panose="020F0502020204030204" pitchFamily="34" charset="0"/>
              <a:buChar char=" "/>
              <a:defRPr sz="1980">
                <a:gradFill>
                  <a:gsLst>
                    <a:gs pos="100000">
                      <a:srgbClr val="126C9B"/>
                    </a:gs>
                    <a:gs pos="0">
                      <a:schemeClr val="accent1">
                        <a:lumMod val="67000"/>
                      </a:schemeClr>
                    </a:gs>
                    <a:gs pos="48000">
                      <a:schemeClr val="accent1">
                        <a:lumMod val="97000"/>
                        <a:lumOff val="3000"/>
                      </a:schemeClr>
                    </a:gs>
                  </a:gsLst>
                  <a:lin ang="5400000" scaled="1"/>
                </a:gradFill>
                <a:latin typeface="+mj-lt"/>
              </a:defRPr>
            </a:lvl1pPr>
            <a:lvl2pPr marL="329172" indent="-205733">
              <a:spcBef>
                <a:spcPts val="180"/>
              </a:spcBef>
              <a:buFont typeface="Calibri" panose="020F0502020204030204" pitchFamily="34" charset="0"/>
              <a:buChar char=" "/>
              <a:defRPr sz="1620" i="1">
                <a:solidFill>
                  <a:schemeClr val="tx1">
                    <a:lumMod val="65000"/>
                    <a:lumOff val="35000"/>
                  </a:schemeClr>
                </a:solidFill>
                <a:latin typeface="Calibri" panose="020F0502020204030204" pitchFamily="34" charset="0"/>
                <a:cs typeface="Calibri" panose="020F0502020204030204" pitchFamily="34" charset="0"/>
              </a:defRPr>
            </a:lvl2pPr>
            <a:lvl3pPr marL="534906" indent="-205733">
              <a:buClr>
                <a:schemeClr val="tx2">
                  <a:lumMod val="50000"/>
                  <a:lumOff val="50000"/>
                </a:schemeClr>
              </a:buClr>
              <a:buFont typeface="Wingdings 3" panose="05040102010807070707" pitchFamily="18" charset="2"/>
              <a:buChar char=""/>
              <a:defRPr sz="1620" spc="-90" baseline="0">
                <a:solidFill>
                  <a:schemeClr val="accent1">
                    <a:lumMod val="90000"/>
                    <a:lumOff val="10000"/>
                  </a:schemeClr>
                </a:solidFill>
                <a:latin typeface="Calibri Light" panose="020F0302020204030204" pitchFamily="34" charset="0"/>
                <a:cs typeface="Calibri Light" panose="020F0302020204030204" pitchFamily="34" charset="0"/>
              </a:defRPr>
            </a:lvl3pPr>
            <a:lvl4pPr marL="864077" indent="-246880">
              <a:spcBef>
                <a:spcPts val="1080"/>
              </a:spcBef>
              <a:buFont typeface="Wingdings" panose="05000000000000000000" pitchFamily="2" charset="2"/>
              <a:buChar char=""/>
              <a:defRPr sz="1440">
                <a:solidFill>
                  <a:schemeClr val="accent1">
                    <a:lumMod val="75000"/>
                    <a:lumOff val="25000"/>
                  </a:schemeClr>
                </a:solidFill>
              </a:defRPr>
            </a:lvl4pPr>
            <a:lvl5pPr marL="864077" indent="-246880">
              <a:buClr>
                <a:schemeClr val="bg2">
                  <a:lumMod val="75000"/>
                </a:schemeClr>
              </a:buClr>
              <a:buFont typeface="Wingdings" panose="05000000000000000000" pitchFamily="2" charset="2"/>
              <a:buChar char=")"/>
              <a:defRPr sz="1440">
                <a:solidFill>
                  <a:schemeClr val="bg2">
                    <a:lumMod val="50000"/>
                  </a:schemeClr>
                </a:solidFill>
              </a:defRPr>
            </a:lvl5pPr>
          </a:lstStyle>
          <a:p>
            <a:pPr lvl="0"/>
            <a:r>
              <a:rPr lang="en-US"/>
              <a:t>Edit Master text styles</a:t>
            </a:r>
          </a:p>
          <a:p>
            <a:pPr lvl="1"/>
            <a:r>
              <a:rPr lang="en-US"/>
              <a:t>Second level</a:t>
            </a:r>
          </a:p>
          <a:p>
            <a:pPr lvl="2"/>
            <a:r>
              <a:rPr lang="en-US"/>
              <a:t>Third level</a:t>
            </a:r>
          </a:p>
        </p:txBody>
      </p:sp>
      <p:sp>
        <p:nvSpPr>
          <p:cNvPr id="9" name="Slide Number Placeholder 6">
            <a:extLst>
              <a:ext uri="{FF2B5EF4-FFF2-40B4-BE49-F238E27FC236}">
                <a16:creationId xmlns:a16="http://schemas.microsoft.com/office/drawing/2014/main" id="{49CDFC76-8E60-43B3-A973-A70A5D6CCF76}"/>
              </a:ext>
            </a:extLst>
          </p:cNvPr>
          <p:cNvSpPr>
            <a:spLocks noGrp="1"/>
          </p:cNvSpPr>
          <p:nvPr>
            <p:ph type="sldNum" sz="quarter" idx="13"/>
          </p:nvPr>
        </p:nvSpPr>
        <p:spPr>
          <a:xfrm>
            <a:off x="8176260" y="6280161"/>
            <a:ext cx="2468880" cy="365125"/>
          </a:xfrm>
        </p:spPr>
        <p:txBody>
          <a:bodyPr/>
          <a:lstStyle>
            <a:lvl1pPr>
              <a:defRPr/>
            </a:lvl1pPr>
          </a:lstStyle>
          <a:p>
            <a:pPr>
              <a:defRPr/>
            </a:pPr>
            <a:fld id="{DB3DEC14-C5B9-40AA-879E-AD3C47A59C16}" type="slidenum">
              <a:rPr/>
              <a:pPr>
                <a:defRPr/>
              </a:pPr>
              <a:t>‹#›</a:t>
            </a:fld>
            <a:endParaRPr/>
          </a:p>
        </p:txBody>
      </p:sp>
    </p:spTree>
    <p:extLst>
      <p:ext uri="{BB962C8B-B14F-4D97-AF65-F5344CB8AC3E}">
        <p14:creationId xmlns:p14="http://schemas.microsoft.com/office/powerpoint/2010/main" val="2519598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4" name="Picture 22">
            <a:extLst>
              <a:ext uri="{FF2B5EF4-FFF2-40B4-BE49-F238E27FC236}">
                <a16:creationId xmlns:a16="http://schemas.microsoft.com/office/drawing/2014/main" id="{2A753846-784A-4D97-9403-67AB3597B21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434361"/>
            <a:ext cx="109728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180580" y="4903843"/>
            <a:ext cx="4132347" cy="1039631"/>
          </a:xfrm>
        </p:spPr>
        <p:txBody>
          <a:bodyPr>
            <a:normAutofit/>
          </a:bodyPr>
          <a:lstStyle>
            <a:lvl1pPr marL="0" indent="0">
              <a:buSzPct val="90000"/>
              <a:buFont typeface="Wingdings" panose="05000000000000000000" pitchFamily="2" charset="2"/>
              <a:buNone/>
              <a:defRPr sz="2160" b="1">
                <a:solidFill>
                  <a:schemeClr val="accent1"/>
                </a:solidFill>
                <a:effectLst>
                  <a:glow rad="50800">
                    <a:schemeClr val="bg1">
                      <a:alpha val="30000"/>
                    </a:schemeClr>
                  </a:glow>
                  <a:innerShdw blurRad="114300">
                    <a:prstClr val="black"/>
                  </a:innerShdw>
                </a:effectLst>
              </a:defRPr>
            </a:lvl1pPr>
            <a:lvl2pPr marL="411466" indent="0">
              <a:buNone/>
              <a:defRPr/>
            </a:lvl2pPr>
            <a:lvl3pPr marL="822931" indent="0">
              <a:buNone/>
              <a:defRPr/>
            </a:lvl3pPr>
            <a:lvl4pPr marL="1234397" indent="0">
              <a:buNone/>
              <a:defRPr/>
            </a:lvl4pPr>
            <a:lvl5pPr marL="1645862" indent="0">
              <a:buNone/>
              <a:defRPr/>
            </a:lvl5pPr>
          </a:lstStyle>
          <a:p>
            <a:pPr lvl="0"/>
            <a:r>
              <a:rPr lang="en-US"/>
              <a:t>Edit Master text styles</a:t>
            </a:r>
          </a:p>
        </p:txBody>
      </p:sp>
      <p:sp>
        <p:nvSpPr>
          <p:cNvPr id="6" name="Title 5">
            <a:extLst>
              <a:ext uri="{FF2B5EF4-FFF2-40B4-BE49-F238E27FC236}">
                <a16:creationId xmlns:a16="http://schemas.microsoft.com/office/drawing/2014/main" id="{FFB6171E-CF84-4753-AE12-2651D7BC7A0C}"/>
              </a:ext>
            </a:extLst>
          </p:cNvPr>
          <p:cNvSpPr>
            <a:spLocks noGrp="1"/>
          </p:cNvSpPr>
          <p:nvPr>
            <p:ph type="title"/>
          </p:nvPr>
        </p:nvSpPr>
        <p:spPr>
          <a:xfrm>
            <a:off x="422177" y="1422880"/>
            <a:ext cx="9464040" cy="1453640"/>
          </a:xfrm>
        </p:spPr>
        <p:txBody>
          <a:bodyPr/>
          <a:lstStyle>
            <a:lvl1pPr>
              <a:defRPr sz="2520" b="0">
                <a:solidFill>
                  <a:schemeClr val="bg1"/>
                </a:solidFill>
              </a:defRPr>
            </a:lvl1pPr>
          </a:lstStyle>
          <a:p>
            <a:r>
              <a:rPr lang="en-US"/>
              <a:t>Click to edit Master title style</a:t>
            </a:r>
          </a:p>
        </p:txBody>
      </p:sp>
      <p:sp>
        <p:nvSpPr>
          <p:cNvPr id="7" name="Slide Number Placeholder 6">
            <a:extLst>
              <a:ext uri="{FF2B5EF4-FFF2-40B4-BE49-F238E27FC236}">
                <a16:creationId xmlns:a16="http://schemas.microsoft.com/office/drawing/2014/main" id="{37EAB6E7-9454-4A14-ACC2-5B2E0BFCECE6}"/>
              </a:ext>
            </a:extLst>
          </p:cNvPr>
          <p:cNvSpPr>
            <a:spLocks noGrp="1"/>
          </p:cNvSpPr>
          <p:nvPr>
            <p:ph type="sldNum" sz="quarter" idx="10"/>
          </p:nvPr>
        </p:nvSpPr>
        <p:spPr>
          <a:xfrm>
            <a:off x="8176260" y="6280161"/>
            <a:ext cx="2468880" cy="365125"/>
          </a:xfrm>
        </p:spPr>
        <p:txBody>
          <a:bodyPr/>
          <a:lstStyle>
            <a:lvl1pPr>
              <a:defRPr/>
            </a:lvl1pPr>
          </a:lstStyle>
          <a:p>
            <a:pPr>
              <a:defRPr/>
            </a:pPr>
            <a:fld id="{E86BA8B1-2D59-4F30-AEEC-9E25A53D8097}" type="slidenum">
              <a:rPr/>
              <a:pPr>
                <a:defRPr/>
              </a:pPr>
              <a:t>‹#›</a:t>
            </a:fld>
            <a:endParaRPr/>
          </a:p>
        </p:txBody>
      </p:sp>
    </p:spTree>
    <p:extLst>
      <p:ext uri="{BB962C8B-B14F-4D97-AF65-F5344CB8AC3E}">
        <p14:creationId xmlns:p14="http://schemas.microsoft.com/office/powerpoint/2010/main" val="162338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Objectiv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A3C9CE6-9FB4-4211-B695-D42C94E0A59D}"/>
              </a:ext>
            </a:extLst>
          </p:cNvPr>
          <p:cNvSpPr txBox="1">
            <a:spLocks/>
          </p:cNvSpPr>
          <p:nvPr userDrawn="1"/>
        </p:nvSpPr>
        <p:spPr>
          <a:xfrm>
            <a:off x="754380" y="10"/>
            <a:ext cx="9464040" cy="122722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fontAlgn="auto">
              <a:spcAft>
                <a:spcPts val="0"/>
              </a:spcAft>
              <a:defRPr/>
            </a:pPr>
            <a:r>
              <a:rPr sz="3240"/>
              <a:t>Today’s Objectives</a:t>
            </a:r>
          </a:p>
        </p:txBody>
      </p:sp>
      <p:pic>
        <p:nvPicPr>
          <p:cNvPr id="5" name="Picture 23">
            <a:extLst>
              <a:ext uri="{FF2B5EF4-FFF2-40B4-BE49-F238E27FC236}">
                <a16:creationId xmlns:a16="http://schemas.microsoft.com/office/drawing/2014/main" id="{23B18C4E-5112-4358-9D23-639DA4E6604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06467" y="11"/>
            <a:ext cx="4966334"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nchor="ctr"/>
          <a:lstStyle>
            <a:lvl1pPr marL="246880" indent="-246880">
              <a:buSzPct val="90000"/>
              <a:buFont typeface="Wingdings" panose="05000000000000000000" pitchFamily="2" charset="2"/>
              <a:buChar char="ü"/>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46257C88-B23E-45D9-9A02-C442E07FF228}"/>
              </a:ext>
            </a:extLst>
          </p:cNvPr>
          <p:cNvSpPr>
            <a:spLocks noGrp="1"/>
          </p:cNvSpPr>
          <p:nvPr>
            <p:ph type="sldNum" sz="quarter" idx="10"/>
          </p:nvPr>
        </p:nvSpPr>
        <p:spPr>
          <a:xfrm>
            <a:off x="8176260" y="6280161"/>
            <a:ext cx="2468880" cy="365125"/>
          </a:xfrm>
        </p:spPr>
        <p:txBody>
          <a:bodyPr/>
          <a:lstStyle>
            <a:lvl1pPr>
              <a:defRPr/>
            </a:lvl1pPr>
          </a:lstStyle>
          <a:p>
            <a:pPr>
              <a:defRPr/>
            </a:pPr>
            <a:fld id="{29162C7A-CF29-4B97-A730-F47959948FD9}" type="slidenum">
              <a:rPr/>
              <a:pPr>
                <a:defRPr/>
              </a:pPr>
              <a:t>‹#›</a:t>
            </a:fld>
            <a:endParaRPr/>
          </a:p>
        </p:txBody>
      </p:sp>
    </p:spTree>
    <p:extLst>
      <p:ext uri="{BB962C8B-B14F-4D97-AF65-F5344CB8AC3E}">
        <p14:creationId xmlns:p14="http://schemas.microsoft.com/office/powerpoint/2010/main" val="568754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grpSp>
        <p:nvGrpSpPr>
          <p:cNvPr id="4" name="Group 22">
            <a:extLst>
              <a:ext uri="{FF2B5EF4-FFF2-40B4-BE49-F238E27FC236}">
                <a16:creationId xmlns:a16="http://schemas.microsoft.com/office/drawing/2014/main" id="{C1C1D393-0CBE-4510-B085-692986A35F17}"/>
              </a:ext>
            </a:extLst>
          </p:cNvPr>
          <p:cNvGrpSpPr>
            <a:grpSpLocks/>
          </p:cNvGrpSpPr>
          <p:nvPr userDrawn="1"/>
        </p:nvGrpSpPr>
        <p:grpSpPr bwMode="auto">
          <a:xfrm flipH="1">
            <a:off x="9770746" y="6078543"/>
            <a:ext cx="1202054" cy="779463"/>
            <a:chOff x="0" y="127688"/>
            <a:chExt cx="9144000" cy="4584700"/>
          </a:xfrm>
        </p:grpSpPr>
        <p:sp>
          <p:nvSpPr>
            <p:cNvPr id="5" name="Rectangle: Single Corner Rounded 23">
              <a:extLst>
                <a:ext uri="{FF2B5EF4-FFF2-40B4-BE49-F238E27FC236}">
                  <a16:creationId xmlns:a16="http://schemas.microsoft.com/office/drawing/2014/main" id="{65C168C5-45D0-4943-BED4-1AAD74CDEA5D}"/>
                </a:ext>
              </a:extLst>
            </p:cNvPr>
            <p:cNvSpPr/>
            <p:nvPr userDrawn="1"/>
          </p:nvSpPr>
          <p:spPr>
            <a:xfrm>
              <a:off x="0" y="127688"/>
              <a:ext cx="9144000" cy="4584700"/>
            </a:xfrm>
            <a:prstGeom prst="round1Rect">
              <a:avLst>
                <a:gd name="adj" fmla="val 50000"/>
              </a:avLst>
            </a:prstGeom>
            <a:gradFill flip="none" rotWithShape="1">
              <a:gsLst>
                <a:gs pos="0">
                  <a:schemeClr val="accent1">
                    <a:lumMod val="95000"/>
                  </a:schemeClr>
                </a:gs>
                <a:gs pos="100000">
                  <a:schemeClr val="accent1">
                    <a:lumMod val="29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Single Corner Rounded 24">
              <a:extLst>
                <a:ext uri="{FF2B5EF4-FFF2-40B4-BE49-F238E27FC236}">
                  <a16:creationId xmlns:a16="http://schemas.microsoft.com/office/drawing/2014/main" id="{71A1B7EF-6BC2-41B5-9DB4-969631630BBA}"/>
                </a:ext>
              </a:extLst>
            </p:cNvPr>
            <p:cNvSpPr/>
            <p:nvPr userDrawn="1"/>
          </p:nvSpPr>
          <p:spPr>
            <a:xfrm>
              <a:off x="0" y="861093"/>
              <a:ext cx="9144000" cy="3184635"/>
            </a:xfrm>
            <a:prstGeom prst="round1Rect">
              <a:avLst>
                <a:gd name="adj" fmla="val 50000"/>
              </a:avLst>
            </a:prstGeom>
            <a:gradFill flip="none" rotWithShape="1">
              <a:gsLst>
                <a:gs pos="0">
                  <a:srgbClr val="3A82A8"/>
                </a:gs>
                <a:gs pos="43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7" name="Picture 25">
            <a:extLst>
              <a:ext uri="{FF2B5EF4-FFF2-40B4-BE49-F238E27FC236}">
                <a16:creationId xmlns:a16="http://schemas.microsoft.com/office/drawing/2014/main" id="{ED3F5927-9EDA-4C18-A63E-3C5A4360432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350524" y="6388111"/>
            <a:ext cx="2977516"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26">
            <a:extLst>
              <a:ext uri="{FF2B5EF4-FFF2-40B4-BE49-F238E27FC236}">
                <a16:creationId xmlns:a16="http://schemas.microsoft.com/office/drawing/2014/main" id="{939449D3-A2DA-49EC-A9C2-FC72526C00B5}"/>
              </a:ext>
            </a:extLst>
          </p:cNvPr>
          <p:cNvGrpSpPr>
            <a:grpSpLocks/>
          </p:cNvGrpSpPr>
          <p:nvPr userDrawn="1"/>
        </p:nvGrpSpPr>
        <p:grpSpPr bwMode="auto">
          <a:xfrm>
            <a:off x="0" y="1"/>
            <a:ext cx="10972800" cy="4584700"/>
            <a:chOff x="0" y="0"/>
            <a:chExt cx="9144000" cy="4584700"/>
          </a:xfrm>
        </p:grpSpPr>
        <p:sp>
          <p:nvSpPr>
            <p:cNvPr id="9" name="Rectangle 8">
              <a:extLst>
                <a:ext uri="{FF2B5EF4-FFF2-40B4-BE49-F238E27FC236}">
                  <a16:creationId xmlns:a16="http://schemas.microsoft.com/office/drawing/2014/main" id="{DB6CA822-65A4-4FB3-9EE2-EFD206F93975}"/>
                </a:ext>
              </a:extLst>
            </p:cNvPr>
            <p:cNvSpPr/>
            <p:nvPr userDrawn="1"/>
          </p:nvSpPr>
          <p:spPr>
            <a:xfrm>
              <a:off x="0" y="0"/>
              <a:ext cx="9144000" cy="4584700"/>
            </a:xfrm>
            <a:prstGeom prst="rect">
              <a:avLst/>
            </a:prstGeom>
            <a:gradFill flip="none" rotWithShape="1">
              <a:gsLst>
                <a:gs pos="0">
                  <a:schemeClr val="accent1">
                    <a:lumMod val="95000"/>
                  </a:schemeClr>
                </a:gs>
                <a:gs pos="100000">
                  <a:schemeClr val="accent1">
                    <a:lumMod val="29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a:extLst>
                <a:ext uri="{FF2B5EF4-FFF2-40B4-BE49-F238E27FC236}">
                  <a16:creationId xmlns:a16="http://schemas.microsoft.com/office/drawing/2014/main" id="{2BB304F2-E9FF-4A83-A0FE-1FFCB300CDF5}"/>
                </a:ext>
              </a:extLst>
            </p:cNvPr>
            <p:cNvSpPr/>
            <p:nvPr userDrawn="1"/>
          </p:nvSpPr>
          <p:spPr>
            <a:xfrm>
              <a:off x="0" y="0"/>
              <a:ext cx="9144000" cy="4400551"/>
            </a:xfrm>
            <a:prstGeom prst="rect">
              <a:avLst/>
            </a:prstGeom>
            <a:gradFill flip="none" rotWithShape="1">
              <a:gsLst>
                <a:gs pos="0">
                  <a:srgbClr val="3A82A8"/>
                </a:gs>
                <a:gs pos="43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Oval 10">
              <a:extLst>
                <a:ext uri="{FF2B5EF4-FFF2-40B4-BE49-F238E27FC236}">
                  <a16:creationId xmlns:a16="http://schemas.microsoft.com/office/drawing/2014/main" id="{11826ED3-E9FE-4607-BA98-D38AF523C8F6}"/>
                </a:ext>
              </a:extLst>
            </p:cNvPr>
            <p:cNvSpPr/>
            <p:nvPr userDrawn="1"/>
          </p:nvSpPr>
          <p:spPr>
            <a:xfrm>
              <a:off x="320675" y="976313"/>
              <a:ext cx="2027238" cy="2027237"/>
            </a:xfrm>
            <a:prstGeom prst="ellipse">
              <a:avLst/>
            </a:prstGeom>
            <a:solidFill>
              <a:srgbClr val="04151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2" name="Group 30">
              <a:extLst>
                <a:ext uri="{FF2B5EF4-FFF2-40B4-BE49-F238E27FC236}">
                  <a16:creationId xmlns:a16="http://schemas.microsoft.com/office/drawing/2014/main" id="{50AD1D84-D8ED-47FF-BE72-54BE5B413B74}"/>
                </a:ext>
              </a:extLst>
            </p:cNvPr>
            <p:cNvGrpSpPr>
              <a:grpSpLocks/>
            </p:cNvGrpSpPr>
            <p:nvPr userDrawn="1"/>
          </p:nvGrpSpPr>
          <p:grpSpPr bwMode="auto">
            <a:xfrm>
              <a:off x="248274" y="117176"/>
              <a:ext cx="3652214" cy="747798"/>
              <a:chOff x="153538" y="67748"/>
              <a:chExt cx="3652214" cy="747798"/>
            </a:xfrm>
          </p:grpSpPr>
          <p:sp>
            <p:nvSpPr>
              <p:cNvPr id="13" name="TextBox 12">
                <a:extLst>
                  <a:ext uri="{FF2B5EF4-FFF2-40B4-BE49-F238E27FC236}">
                    <a16:creationId xmlns:a16="http://schemas.microsoft.com/office/drawing/2014/main" id="{BD401DE6-8FAA-45A1-A4AD-5301AF26A730}"/>
                  </a:ext>
                </a:extLst>
              </p:cNvPr>
              <p:cNvSpPr txBox="1"/>
              <p:nvPr userDrawn="1"/>
            </p:nvSpPr>
            <p:spPr>
              <a:xfrm>
                <a:off x="889514" y="231560"/>
                <a:ext cx="2916238" cy="369332"/>
              </a:xfrm>
              <a:prstGeom prst="rect">
                <a:avLst/>
              </a:prstGeom>
              <a:noFill/>
            </p:spPr>
            <p:txBody>
              <a:bodyPr>
                <a:spAutoFit/>
              </a:bodyPr>
              <a:lstStyle/>
              <a:p>
                <a:pPr eaLnBrk="1" fontAlgn="auto" hangingPunct="1">
                  <a:spcBef>
                    <a:spcPts val="0"/>
                  </a:spcBef>
                  <a:spcAft>
                    <a:spcPts val="0"/>
                  </a:spcAft>
                  <a:defRPr/>
                </a:pPr>
                <a:r>
                  <a:rPr lang="en-US">
                    <a:solidFill>
                      <a:schemeClr val="bg1"/>
                    </a:solidFill>
                    <a:effectLst>
                      <a:outerShdw blurRad="50800" dist="38100" dir="8100000" algn="tr" rotWithShape="0">
                        <a:prstClr val="black">
                          <a:alpha val="40000"/>
                        </a:prstClr>
                      </a:outerShdw>
                    </a:effectLst>
                    <a:latin typeface="+mn-lt"/>
                    <a:cs typeface="Calibri Light" panose="020F0302020204030204" pitchFamily="34" charset="0"/>
                  </a:rPr>
                  <a:t>Office of Apprenticeship</a:t>
                </a:r>
              </a:p>
            </p:txBody>
          </p:sp>
          <p:pic>
            <p:nvPicPr>
              <p:cNvPr id="14" name="Picture 32">
                <a:extLst>
                  <a:ext uri="{FF2B5EF4-FFF2-40B4-BE49-F238E27FC236}">
                    <a16:creationId xmlns:a16="http://schemas.microsoft.com/office/drawing/2014/main" id="{ECAD09D1-F33F-466B-BCF0-394BAF2E1FA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3538" y="67748"/>
                <a:ext cx="747798" cy="74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5" name="Isosceles Triangle 21">
            <a:extLst>
              <a:ext uri="{FF2B5EF4-FFF2-40B4-BE49-F238E27FC236}">
                <a16:creationId xmlns:a16="http://schemas.microsoft.com/office/drawing/2014/main" id="{4B53BC4D-CC81-4E65-BCB9-8CDB42CDD303}"/>
              </a:ext>
            </a:extLst>
          </p:cNvPr>
          <p:cNvSpPr/>
          <p:nvPr userDrawn="1"/>
        </p:nvSpPr>
        <p:spPr>
          <a:xfrm>
            <a:off x="0" y="11"/>
            <a:ext cx="4535424" cy="6857999"/>
          </a:xfrm>
          <a:custGeom>
            <a:avLst/>
            <a:gdLst>
              <a:gd name="connsiteX0" fmla="*/ 0 w 3731742"/>
              <a:gd name="connsiteY0" fmla="*/ 6857999 h 6857999"/>
              <a:gd name="connsiteX1" fmla="*/ 463669 w 3731742"/>
              <a:gd name="connsiteY1" fmla="*/ 0 h 6857999"/>
              <a:gd name="connsiteX2" fmla="*/ 3731742 w 3731742"/>
              <a:gd name="connsiteY2" fmla="*/ 6857999 h 6857999"/>
              <a:gd name="connsiteX3" fmla="*/ 0 w 3731742"/>
              <a:gd name="connsiteY3" fmla="*/ 6857999 h 6857999"/>
              <a:gd name="connsiteX0" fmla="*/ 0 w 3731742"/>
              <a:gd name="connsiteY0" fmla="*/ 6857999 h 6857999"/>
              <a:gd name="connsiteX1" fmla="*/ 378941 w 3731742"/>
              <a:gd name="connsiteY1" fmla="*/ 1219200 h 6857999"/>
              <a:gd name="connsiteX2" fmla="*/ 463669 w 3731742"/>
              <a:gd name="connsiteY2" fmla="*/ 0 h 6857999"/>
              <a:gd name="connsiteX3" fmla="*/ 3731742 w 3731742"/>
              <a:gd name="connsiteY3" fmla="*/ 6857999 h 6857999"/>
              <a:gd name="connsiteX4" fmla="*/ 0 w 3731742"/>
              <a:gd name="connsiteY4" fmla="*/ 6857999 h 6857999"/>
              <a:gd name="connsiteX0" fmla="*/ 0 w 3731742"/>
              <a:gd name="connsiteY0" fmla="*/ 6857999 h 6857999"/>
              <a:gd name="connsiteX1" fmla="*/ 378941 w 3731742"/>
              <a:gd name="connsiteY1" fmla="*/ 1219200 h 6857999"/>
              <a:gd name="connsiteX2" fmla="*/ 463669 w 3731742"/>
              <a:gd name="connsiteY2" fmla="*/ 0 h 6857999"/>
              <a:gd name="connsiteX3" fmla="*/ 3731742 w 3731742"/>
              <a:gd name="connsiteY3" fmla="*/ 6857999 h 6857999"/>
              <a:gd name="connsiteX4" fmla="*/ 0 w 3731742"/>
              <a:gd name="connsiteY4" fmla="*/ 6857999 h 6857999"/>
              <a:gd name="connsiteX0" fmla="*/ 0 w 3731742"/>
              <a:gd name="connsiteY0" fmla="*/ 6857999 h 6857999"/>
              <a:gd name="connsiteX1" fmla="*/ 1 w 3731742"/>
              <a:gd name="connsiteY1" fmla="*/ 8238 h 6857999"/>
              <a:gd name="connsiteX2" fmla="*/ 463669 w 3731742"/>
              <a:gd name="connsiteY2" fmla="*/ 0 h 6857999"/>
              <a:gd name="connsiteX3" fmla="*/ 3731742 w 3731742"/>
              <a:gd name="connsiteY3" fmla="*/ 6857999 h 6857999"/>
              <a:gd name="connsiteX4" fmla="*/ 0 w 3731742"/>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1742" h="6857999">
                <a:moveTo>
                  <a:pt x="0" y="6857999"/>
                </a:moveTo>
                <a:cubicBezTo>
                  <a:pt x="0" y="4574745"/>
                  <a:pt x="1" y="2291492"/>
                  <a:pt x="1" y="8238"/>
                </a:cubicBezTo>
                <a:lnTo>
                  <a:pt x="463669" y="0"/>
                </a:lnTo>
                <a:lnTo>
                  <a:pt x="3731742" y="6857999"/>
                </a:lnTo>
                <a:lnTo>
                  <a:pt x="0" y="6857999"/>
                </a:lnTo>
                <a:close/>
              </a:path>
            </a:pathLst>
          </a:custGeom>
          <a:gradFill flip="none" rotWithShape="1">
            <a:gsLst>
              <a:gs pos="30000">
                <a:srgbClr val="000000">
                  <a:alpha val="0"/>
                </a:srgbClr>
              </a:gs>
              <a:gs pos="100000">
                <a:srgbClr val="000000">
                  <a:alpha val="8000"/>
                </a:srgb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Title 1">
            <a:extLst>
              <a:ext uri="{FF2B5EF4-FFF2-40B4-BE49-F238E27FC236}">
                <a16:creationId xmlns:a16="http://schemas.microsoft.com/office/drawing/2014/main" id="{968E46B2-759D-40AB-A1F5-0AD241F6F3BE}"/>
              </a:ext>
            </a:extLst>
          </p:cNvPr>
          <p:cNvSpPr txBox="1">
            <a:spLocks/>
          </p:cNvSpPr>
          <p:nvPr userDrawn="1"/>
        </p:nvSpPr>
        <p:spPr>
          <a:xfrm>
            <a:off x="754380" y="1774385"/>
            <a:ext cx="9464040" cy="236219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algn="ctr" fontAlgn="auto">
              <a:spcAft>
                <a:spcPts val="0"/>
              </a:spcAft>
              <a:defRPr/>
            </a:pPr>
            <a:r>
              <a:rPr sz="6480"/>
              <a:t>Thank You!</a:t>
            </a:r>
          </a:p>
        </p:txBody>
      </p:sp>
      <p:sp>
        <p:nvSpPr>
          <p:cNvPr id="3" name="Text Placeholder 2"/>
          <p:cNvSpPr>
            <a:spLocks noGrp="1"/>
          </p:cNvSpPr>
          <p:nvPr>
            <p:ph type="body" idx="1"/>
          </p:nvPr>
        </p:nvSpPr>
        <p:spPr>
          <a:xfrm>
            <a:off x="748666" y="5168911"/>
            <a:ext cx="9464040" cy="920751"/>
          </a:xfrm>
        </p:spPr>
        <p:txBody>
          <a:bodyPr>
            <a:normAutofit/>
          </a:bodyPr>
          <a:lstStyle>
            <a:lvl1pPr marL="0" indent="0" algn="ctr" defTabSz="822931" rtl="0" eaLnBrk="1" latinLnBrk="0" hangingPunct="1">
              <a:lnSpc>
                <a:spcPct val="90000"/>
              </a:lnSpc>
              <a:spcBef>
                <a:spcPts val="900"/>
              </a:spcBef>
              <a:buClr>
                <a:schemeClr val="accent6"/>
              </a:buClr>
              <a:buFont typeface="Arial" panose="020B0604020202020204" pitchFamily="34" charset="0"/>
              <a:buNone/>
              <a:defRPr lang="en-US" sz="2520" b="0" i="0" kern="1200" dirty="0">
                <a:gradFill flip="none" rotWithShape="1">
                  <a:gsLst>
                    <a:gs pos="100000">
                      <a:srgbClr val="126C9B"/>
                    </a:gs>
                    <a:gs pos="0">
                      <a:schemeClr val="accent1">
                        <a:lumMod val="67000"/>
                      </a:schemeClr>
                    </a:gs>
                    <a:gs pos="48000">
                      <a:schemeClr val="accent1">
                        <a:lumMod val="97000"/>
                        <a:lumOff val="3000"/>
                      </a:schemeClr>
                    </a:gs>
                  </a:gsLst>
                  <a:lin ang="5400000" scaled="1"/>
                  <a:tileRect/>
                </a:gradFill>
                <a:latin typeface="+mn-lt"/>
                <a:ea typeface="+mn-ea"/>
                <a:cs typeface="+mn-cs"/>
              </a:defRPr>
            </a:lvl1pPr>
            <a:lvl2pPr marL="411466" indent="0">
              <a:buNone/>
              <a:defRPr sz="1800">
                <a:solidFill>
                  <a:schemeClr val="tx1">
                    <a:tint val="75000"/>
                  </a:schemeClr>
                </a:solidFill>
              </a:defRPr>
            </a:lvl2pPr>
            <a:lvl3pPr marL="822931" indent="0">
              <a:buNone/>
              <a:defRPr sz="1620">
                <a:solidFill>
                  <a:schemeClr val="tx1">
                    <a:tint val="75000"/>
                  </a:schemeClr>
                </a:solidFill>
              </a:defRPr>
            </a:lvl3pPr>
            <a:lvl4pPr marL="1234397" indent="0">
              <a:buNone/>
              <a:defRPr sz="1440">
                <a:solidFill>
                  <a:schemeClr val="tx1">
                    <a:tint val="75000"/>
                  </a:schemeClr>
                </a:solidFill>
              </a:defRPr>
            </a:lvl4pPr>
            <a:lvl5pPr marL="1645862" indent="0">
              <a:buNone/>
              <a:defRPr sz="1440">
                <a:solidFill>
                  <a:schemeClr val="tx1">
                    <a:tint val="75000"/>
                  </a:schemeClr>
                </a:solidFill>
              </a:defRPr>
            </a:lvl5pPr>
            <a:lvl6pPr marL="2057328" indent="0">
              <a:buNone/>
              <a:defRPr sz="1440">
                <a:solidFill>
                  <a:schemeClr val="tx1">
                    <a:tint val="75000"/>
                  </a:schemeClr>
                </a:solidFill>
              </a:defRPr>
            </a:lvl6pPr>
            <a:lvl7pPr marL="2468794" indent="0">
              <a:buNone/>
              <a:defRPr sz="1440">
                <a:solidFill>
                  <a:schemeClr val="tx1">
                    <a:tint val="75000"/>
                  </a:schemeClr>
                </a:solidFill>
              </a:defRPr>
            </a:lvl7pPr>
            <a:lvl8pPr marL="2880259" indent="0">
              <a:buNone/>
              <a:defRPr sz="1440">
                <a:solidFill>
                  <a:schemeClr val="tx1">
                    <a:tint val="75000"/>
                  </a:schemeClr>
                </a:solidFill>
              </a:defRPr>
            </a:lvl8pPr>
            <a:lvl9pPr marL="3291725" indent="0">
              <a:buNone/>
              <a:defRPr sz="1440">
                <a:solidFill>
                  <a:schemeClr val="tx1">
                    <a:tint val="75000"/>
                  </a:schemeClr>
                </a:solidFill>
              </a:defRPr>
            </a:lvl9pPr>
          </a:lstStyle>
          <a:p>
            <a:pPr lvl="0"/>
            <a:r>
              <a:rPr lang="en-US"/>
              <a:t>Edit Master text styles</a:t>
            </a:r>
          </a:p>
        </p:txBody>
      </p:sp>
      <p:sp>
        <p:nvSpPr>
          <p:cNvPr id="17" name="Slide Number Placeholder 5">
            <a:extLst>
              <a:ext uri="{FF2B5EF4-FFF2-40B4-BE49-F238E27FC236}">
                <a16:creationId xmlns:a16="http://schemas.microsoft.com/office/drawing/2014/main" id="{7EDCEE83-5DBA-481B-927D-E5725CA6F2DC}"/>
              </a:ext>
            </a:extLst>
          </p:cNvPr>
          <p:cNvSpPr>
            <a:spLocks noGrp="1"/>
          </p:cNvSpPr>
          <p:nvPr>
            <p:ph type="sldNum" sz="quarter" idx="10"/>
          </p:nvPr>
        </p:nvSpPr>
        <p:spPr>
          <a:xfrm>
            <a:off x="8176260" y="6280161"/>
            <a:ext cx="2468880" cy="365125"/>
          </a:xfrm>
        </p:spPr>
        <p:txBody>
          <a:bodyPr/>
          <a:lstStyle>
            <a:lvl1pPr>
              <a:defRPr/>
            </a:lvl1pPr>
          </a:lstStyle>
          <a:p>
            <a:pPr>
              <a:defRPr/>
            </a:pPr>
            <a:fld id="{22DA3F82-1A27-4195-9900-526FD93D1D27}" type="slidenum">
              <a:rPr/>
              <a:pPr>
                <a:defRPr/>
              </a:pPr>
              <a:t>‹#›</a:t>
            </a:fld>
            <a:endParaRPr/>
          </a:p>
        </p:txBody>
      </p:sp>
    </p:spTree>
    <p:extLst>
      <p:ext uri="{BB962C8B-B14F-4D97-AF65-F5344CB8AC3E}">
        <p14:creationId xmlns:p14="http://schemas.microsoft.com/office/powerpoint/2010/main" val="34080484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A38D9A9E-381A-4ADE-8358-72025A678C29}"/>
              </a:ext>
            </a:extLst>
          </p:cNvPr>
          <p:cNvSpPr/>
          <p:nvPr userDrawn="1"/>
        </p:nvSpPr>
        <p:spPr>
          <a:xfrm>
            <a:off x="118872" y="99061"/>
            <a:ext cx="1362456" cy="1135380"/>
          </a:xfrm>
          <a:prstGeom prst="ellipse">
            <a:avLst/>
          </a:prstGeom>
          <a:gradFill flip="none" rotWithShape="1">
            <a:gsLst>
              <a:gs pos="0">
                <a:schemeClr val="accent1">
                  <a:lumMod val="40000"/>
                  <a:lumOff val="60000"/>
                </a:schemeClr>
              </a:gs>
              <a:gs pos="100000">
                <a:schemeClr val="accent1">
                  <a:lumMod val="95000"/>
                  <a:lumOff val="5000"/>
                </a:schemeClr>
              </a:gs>
            </a:gsLst>
            <a:path path="circle">
              <a:fillToRect l="100000" b="100000"/>
            </a:path>
            <a:tileRect t="-100000" r="-100000"/>
          </a:gradFill>
          <a:ln w="34925">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1874520" y="6113"/>
            <a:ext cx="8343900" cy="1227227"/>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87524341-5623-41A7-A666-B749C831768D}"/>
              </a:ext>
            </a:extLst>
          </p:cNvPr>
          <p:cNvSpPr>
            <a:spLocks noGrp="1"/>
          </p:cNvSpPr>
          <p:nvPr>
            <p:ph type="body" sz="quarter" idx="11"/>
          </p:nvPr>
        </p:nvSpPr>
        <p:spPr>
          <a:xfrm>
            <a:off x="118872" y="123036"/>
            <a:ext cx="1362456" cy="1087439"/>
          </a:xfrm>
        </p:spPr>
        <p:txBody>
          <a:bodyPr lIns="0" tIns="0" rIns="27432" bIns="27432" anchor="ctr">
            <a:normAutofit/>
          </a:bodyPr>
          <a:lstStyle>
            <a:lvl1pPr marL="0" indent="0" algn="ctr">
              <a:spcBef>
                <a:spcPts val="0"/>
              </a:spcBef>
              <a:buNone/>
              <a:defRPr sz="4320" b="1" cap="none" spc="0" baseline="0">
                <a:ln w="10160">
                  <a:solidFill>
                    <a:schemeClr val="accent5"/>
                  </a:solidFill>
                  <a:prstDash val="solid"/>
                </a:ln>
                <a:solidFill>
                  <a:srgbClr val="FFFFFF"/>
                </a:solidFill>
                <a:effectLst>
                  <a:outerShdw blurRad="228600" sx="102000" sy="102000" algn="ctr" rotWithShape="0">
                    <a:schemeClr val="accent6">
                      <a:lumMod val="50000"/>
                      <a:alpha val="68000"/>
                    </a:schemeClr>
                  </a:outerShdw>
                </a:effectLst>
                <a:latin typeface="+mj-lt"/>
              </a:defRPr>
            </a:lvl1pPr>
          </a:lstStyle>
          <a:p>
            <a:pPr lvl="0"/>
            <a:r>
              <a:rPr lang="en-US"/>
              <a:t>Edit Master text styles</a:t>
            </a:r>
          </a:p>
        </p:txBody>
      </p:sp>
      <p:sp>
        <p:nvSpPr>
          <p:cNvPr id="7" name="Slide Number Placeholder 6">
            <a:extLst>
              <a:ext uri="{FF2B5EF4-FFF2-40B4-BE49-F238E27FC236}">
                <a16:creationId xmlns:a16="http://schemas.microsoft.com/office/drawing/2014/main" id="{E6FBC397-F391-4837-8643-6950325A6DE1}"/>
              </a:ext>
            </a:extLst>
          </p:cNvPr>
          <p:cNvSpPr>
            <a:spLocks noGrp="1"/>
          </p:cNvSpPr>
          <p:nvPr>
            <p:ph type="sldNum" sz="quarter" idx="12"/>
          </p:nvPr>
        </p:nvSpPr>
        <p:spPr>
          <a:xfrm>
            <a:off x="8176260" y="6280161"/>
            <a:ext cx="2468880" cy="365125"/>
          </a:xfrm>
        </p:spPr>
        <p:txBody>
          <a:bodyPr/>
          <a:lstStyle>
            <a:lvl1pPr>
              <a:defRPr/>
            </a:lvl1pPr>
          </a:lstStyle>
          <a:p>
            <a:pPr>
              <a:defRPr/>
            </a:pPr>
            <a:fld id="{D07FE369-7618-4BB3-A934-5B1B6CF1E994}" type="slidenum">
              <a:rPr/>
              <a:pPr>
                <a:defRPr/>
              </a:pPr>
              <a:t>‹#›</a:t>
            </a:fld>
            <a:endParaRPr/>
          </a:p>
        </p:txBody>
      </p:sp>
    </p:spTree>
    <p:extLst>
      <p:ext uri="{BB962C8B-B14F-4D97-AF65-F5344CB8AC3E}">
        <p14:creationId xmlns:p14="http://schemas.microsoft.com/office/powerpoint/2010/main" val="19966772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7AC8A18-6B5E-4EBF-9A65-6945072E69AC}"/>
              </a:ext>
            </a:extLst>
          </p:cNvPr>
          <p:cNvSpPr/>
          <p:nvPr userDrawn="1"/>
        </p:nvSpPr>
        <p:spPr>
          <a:xfrm>
            <a:off x="118872" y="99061"/>
            <a:ext cx="1362456" cy="1135380"/>
          </a:xfrm>
          <a:prstGeom prst="ellipse">
            <a:avLst/>
          </a:prstGeom>
          <a:gradFill flip="none" rotWithShape="1">
            <a:gsLst>
              <a:gs pos="0">
                <a:schemeClr val="accent1">
                  <a:lumMod val="40000"/>
                  <a:lumOff val="60000"/>
                </a:schemeClr>
              </a:gs>
              <a:gs pos="100000">
                <a:schemeClr val="accent1">
                  <a:lumMod val="95000"/>
                  <a:lumOff val="5000"/>
                </a:schemeClr>
              </a:gs>
            </a:gsLst>
            <a:path path="circle">
              <a:fillToRect l="100000" b="100000"/>
            </a:path>
            <a:tileRect t="-100000" r="-100000"/>
          </a:gradFill>
          <a:ln w="34925">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extBox 4">
            <a:extLst>
              <a:ext uri="{FF2B5EF4-FFF2-40B4-BE49-F238E27FC236}">
                <a16:creationId xmlns:a16="http://schemas.microsoft.com/office/drawing/2014/main" id="{25114FD0-07DE-4B47-B59A-FF3B0E936919}"/>
              </a:ext>
            </a:extLst>
          </p:cNvPr>
          <p:cNvSpPr txBox="1"/>
          <p:nvPr userDrawn="1"/>
        </p:nvSpPr>
        <p:spPr>
          <a:xfrm>
            <a:off x="118872" y="97950"/>
            <a:ext cx="1362456" cy="1135380"/>
          </a:xfrm>
          <a:prstGeom prst="rect">
            <a:avLst/>
          </a:prstGeom>
        </p:spPr>
        <p:txBody>
          <a:bodyPr lIns="0" tIns="0" rIns="24689" bIns="24689" anchor="ctr"/>
          <a:lstStyle>
            <a:lvl1pPr lvl="0" indent="0" algn="ctr" defTabSz="914400">
              <a:lnSpc>
                <a:spcPct val="90000"/>
              </a:lnSpc>
              <a:spcBef>
                <a:spcPts val="0"/>
              </a:spcBef>
              <a:buClr>
                <a:schemeClr val="accent6"/>
              </a:buClr>
              <a:buFont typeface="Arial" panose="020B0604020202020204" pitchFamily="34" charset="0"/>
              <a:buNone/>
              <a:defRPr sz="4800" b="1" cap="none" spc="0" baseline="0">
                <a:ln w="10160">
                  <a:solidFill>
                    <a:schemeClr val="accent5"/>
                  </a:solidFill>
                  <a:prstDash val="solid"/>
                </a:ln>
                <a:solidFill>
                  <a:srgbClr val="FFFFFF"/>
                </a:solidFill>
                <a:effectLst>
                  <a:outerShdw blurRad="228600" sx="102000" sy="102000" algn="ctr" rotWithShape="0">
                    <a:schemeClr val="accent6">
                      <a:lumMod val="50000"/>
                      <a:alpha val="68000"/>
                    </a:schemeClr>
                  </a:outerShdw>
                </a:effectLst>
                <a:latin typeface="+mj-lt"/>
              </a:defRPr>
            </a:lvl1pPr>
            <a:lvl2pPr marL="685800" indent="-228600" defTabSz="914400">
              <a:lnSpc>
                <a:spcPct val="90000"/>
              </a:lnSpc>
              <a:spcBef>
                <a:spcPts val="500"/>
              </a:spcBef>
              <a:buClr>
                <a:schemeClr val="bg2"/>
              </a:buClr>
              <a:buFont typeface="Arial" panose="020B0604020202020204" pitchFamily="34" charset="0"/>
              <a:buChar char="•"/>
              <a:defRPr sz="2400">
                <a:solidFill>
                  <a:schemeClr val="accent1"/>
                </a:solidFill>
              </a:defRPr>
            </a:lvl2pPr>
            <a:lvl3pPr marL="1143000" indent="-228600" defTabSz="914400">
              <a:lnSpc>
                <a:spcPct val="90000"/>
              </a:lnSpc>
              <a:spcBef>
                <a:spcPts val="500"/>
              </a:spcBef>
              <a:buClr>
                <a:schemeClr val="tx1">
                  <a:lumMod val="50000"/>
                  <a:lumOff val="50000"/>
                </a:schemeClr>
              </a:buClr>
              <a:buFont typeface="Arial" panose="020B0604020202020204" pitchFamily="34" charset="0"/>
              <a:buChar char="•"/>
              <a:defRPr sz="2000">
                <a:solidFill>
                  <a:schemeClr val="tx1">
                    <a:lumMod val="85000"/>
                    <a:lumOff val="15000"/>
                  </a:schemeClr>
                </a:solidFill>
                <a:latin typeface="Calibri Light" panose="020F0302020204030204" pitchFamily="34" charset="0"/>
                <a:cs typeface="Calibri Light" panose="020F0302020204030204" pitchFamily="34" charset="0"/>
              </a:defRPr>
            </a:lvl3pPr>
            <a:lvl4pPr marL="1600200" indent="-228600" defTabSz="914400">
              <a:lnSpc>
                <a:spcPct val="90000"/>
              </a:lnSpc>
              <a:spcBef>
                <a:spcPts val="500"/>
              </a:spcBef>
              <a:buClr>
                <a:schemeClr val="tx2">
                  <a:lumMod val="50000"/>
                  <a:lumOff val="50000"/>
                </a:schemeClr>
              </a:buClr>
              <a:buFont typeface="Arial" panose="020B0604020202020204" pitchFamily="34" charset="0"/>
              <a:buChar char="•"/>
              <a:defRPr>
                <a:solidFill>
                  <a:schemeClr val="tx1">
                    <a:lumMod val="85000"/>
                    <a:lumOff val="15000"/>
                  </a:schemeClr>
                </a:solidFill>
                <a:latin typeface="Calibri Light" panose="020F0302020204030204" pitchFamily="34" charset="0"/>
                <a:cs typeface="Calibri Light" panose="020F0302020204030204" pitchFamily="34" charset="0"/>
              </a:defRPr>
            </a:lvl4pPr>
            <a:lvl5pPr marL="2057400" indent="-228600" defTabSz="914400">
              <a:lnSpc>
                <a:spcPct val="90000"/>
              </a:lnSpc>
              <a:spcBef>
                <a:spcPts val="500"/>
              </a:spcBef>
              <a:buClr>
                <a:schemeClr val="accent1">
                  <a:lumMod val="25000"/>
                  <a:lumOff val="75000"/>
                </a:schemeClr>
              </a:buClr>
              <a:buFont typeface="Arial" panose="020B0604020202020204" pitchFamily="34" charset="0"/>
              <a:buChar char="•"/>
              <a:defRPr>
                <a:solidFill>
                  <a:schemeClr val="tx1">
                    <a:lumMod val="85000"/>
                    <a:lumOff val="15000"/>
                  </a:schemeClr>
                </a:solidFill>
                <a:latin typeface="Calibri Light" panose="020F0302020204030204" pitchFamily="34" charset="0"/>
                <a:cs typeface="Calibri Light" panose="020F0302020204030204" pitchFamily="34"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eaLnBrk="1" fontAlgn="auto" hangingPunct="1">
              <a:lnSpc>
                <a:spcPct val="100000"/>
              </a:lnSpc>
              <a:spcAft>
                <a:spcPts val="0"/>
              </a:spcAft>
              <a:defRPr/>
            </a:pPr>
            <a:r>
              <a:rPr lang="en-US" sz="7200" b="0" i="1"/>
              <a:t>?</a:t>
            </a:r>
          </a:p>
        </p:txBody>
      </p:sp>
      <p:sp>
        <p:nvSpPr>
          <p:cNvPr id="6" name="TextBox 24">
            <a:extLst>
              <a:ext uri="{FF2B5EF4-FFF2-40B4-BE49-F238E27FC236}">
                <a16:creationId xmlns:a16="http://schemas.microsoft.com/office/drawing/2014/main" id="{132CA8A6-F839-4760-AC71-ACF67DB4BF95}"/>
              </a:ext>
            </a:extLst>
          </p:cNvPr>
          <p:cNvSpPr txBox="1">
            <a:spLocks noChangeArrowheads="1"/>
          </p:cNvSpPr>
          <p:nvPr userDrawn="1"/>
        </p:nvSpPr>
        <p:spPr bwMode="auto">
          <a:xfrm>
            <a:off x="1874527" y="5668963"/>
            <a:ext cx="8425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i="1">
                <a:solidFill>
                  <a:srgbClr val="646464"/>
                </a:solidFill>
              </a:rPr>
              <a:t>Choose the answer that best reflects you (or your organization)</a:t>
            </a:r>
          </a:p>
        </p:txBody>
      </p:sp>
      <p:sp>
        <p:nvSpPr>
          <p:cNvPr id="2" name="Title 1"/>
          <p:cNvSpPr>
            <a:spLocks noGrp="1"/>
          </p:cNvSpPr>
          <p:nvPr>
            <p:ph type="title"/>
          </p:nvPr>
        </p:nvSpPr>
        <p:spPr>
          <a:xfrm>
            <a:off x="1874520" y="6113"/>
            <a:ext cx="8343900" cy="1227227"/>
          </a:xfrm>
        </p:spPr>
        <p:txBody>
          <a:bodyPr/>
          <a:lstStyle>
            <a:lvl1pPr>
              <a:defRPr/>
            </a:lvl1pPr>
          </a:lstStyle>
          <a:p>
            <a:r>
              <a:rPr lang="en-US"/>
              <a:t>Click to edit Master title style</a:t>
            </a:r>
          </a:p>
        </p:txBody>
      </p:sp>
      <p:sp>
        <p:nvSpPr>
          <p:cNvPr id="3" name="Content Placeholder 2"/>
          <p:cNvSpPr>
            <a:spLocks noGrp="1"/>
          </p:cNvSpPr>
          <p:nvPr>
            <p:ph idx="1"/>
          </p:nvPr>
        </p:nvSpPr>
        <p:spPr>
          <a:xfrm>
            <a:off x="754380" y="1425337"/>
            <a:ext cx="9464040" cy="4166672"/>
          </a:xfrm>
        </p:spPr>
        <p:txBody>
          <a:bodyPr anchor="ctr"/>
          <a:lstStyle>
            <a:lvl1pPr marL="462900" indent="-462900">
              <a:spcBef>
                <a:spcPts val="1620"/>
              </a:spcBef>
              <a:buFont typeface="+mj-lt"/>
              <a:buAutoNum type="arabicPeriod"/>
              <a:defRPr b="1"/>
            </a:lvl1pPr>
            <a:lvl2pPr marL="617198" indent="-205733">
              <a:buFont typeface="Calibri" panose="020F0502020204030204" pitchFamily="34" charset="0"/>
              <a:buChar char=" "/>
              <a:defRPr i="1">
                <a:solidFill>
                  <a:schemeClr val="tx1">
                    <a:lumMod val="85000"/>
                    <a:lumOff val="15000"/>
                  </a:schemeClr>
                </a:solidFill>
                <a:latin typeface="Calibri Light" panose="020F0302020204030204" pitchFamily="34" charset="0"/>
                <a:cs typeface="Calibri Light" panose="020F0302020204030204" pitchFamily="34" charset="0"/>
              </a:defRPr>
            </a:lvl2pPr>
          </a:lstStyle>
          <a:p>
            <a:pPr lvl="0"/>
            <a:r>
              <a:rPr lang="en-US"/>
              <a:t>Edit Master text styles</a:t>
            </a:r>
          </a:p>
          <a:p>
            <a:pPr lvl="1"/>
            <a:r>
              <a:rPr lang="en-US"/>
              <a:t>Second level</a:t>
            </a:r>
          </a:p>
        </p:txBody>
      </p:sp>
      <p:sp>
        <p:nvSpPr>
          <p:cNvPr id="7" name="Slide Number Placeholder 6">
            <a:extLst>
              <a:ext uri="{FF2B5EF4-FFF2-40B4-BE49-F238E27FC236}">
                <a16:creationId xmlns:a16="http://schemas.microsoft.com/office/drawing/2014/main" id="{E09C023C-815F-4802-8340-38A72158E64F}"/>
              </a:ext>
            </a:extLst>
          </p:cNvPr>
          <p:cNvSpPr>
            <a:spLocks noGrp="1"/>
          </p:cNvSpPr>
          <p:nvPr>
            <p:ph type="sldNum" sz="quarter" idx="10"/>
          </p:nvPr>
        </p:nvSpPr>
        <p:spPr>
          <a:xfrm>
            <a:off x="8176260" y="6280161"/>
            <a:ext cx="2468880" cy="365125"/>
          </a:xfrm>
        </p:spPr>
        <p:txBody>
          <a:bodyPr/>
          <a:lstStyle>
            <a:lvl1pPr>
              <a:defRPr/>
            </a:lvl1pPr>
          </a:lstStyle>
          <a:p>
            <a:pPr>
              <a:defRPr/>
            </a:pPr>
            <a:fld id="{1EDC024E-D09D-4A51-88EF-979EABD9FF5A}" type="slidenum">
              <a:rPr/>
              <a:pPr>
                <a:defRPr/>
              </a:pPr>
              <a:t>‹#›</a:t>
            </a:fld>
            <a:endParaRPr/>
          </a:p>
        </p:txBody>
      </p:sp>
    </p:spTree>
    <p:extLst>
      <p:ext uri="{BB962C8B-B14F-4D97-AF65-F5344CB8AC3E}">
        <p14:creationId xmlns:p14="http://schemas.microsoft.com/office/powerpoint/2010/main" val="31115743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sp>
        <p:nvSpPr>
          <p:cNvPr id="2" name="Title 1"/>
          <p:cNvSpPr>
            <a:spLocks noGrp="1"/>
          </p:cNvSpPr>
          <p:nvPr>
            <p:ph type="title"/>
          </p:nvPr>
        </p:nvSpPr>
        <p:spPr>
          <a:xfrm>
            <a:off x="754380" y="6114"/>
            <a:ext cx="9464040" cy="790851"/>
          </a:xfrm>
        </p:spPr>
        <p:txBody>
          <a:bodyPr anchor="b"/>
          <a:lstStyle>
            <a:lvl1pPr algn="r">
              <a:defRPr sz="2520"/>
            </a:lvl1pPr>
          </a:lstStyle>
          <a:p>
            <a:r>
              <a:rPr lang="en-US"/>
              <a:t>Click to edit Master title style</a:t>
            </a:r>
          </a:p>
        </p:txBody>
      </p:sp>
      <p:sp>
        <p:nvSpPr>
          <p:cNvPr id="3" name="Content Placeholder 2"/>
          <p:cNvSpPr>
            <a:spLocks noGrp="1"/>
          </p:cNvSpPr>
          <p:nvPr>
            <p:ph idx="1"/>
          </p:nvPr>
        </p:nvSpPr>
        <p:spPr>
          <a:xfrm>
            <a:off x="754380" y="1465950"/>
            <a:ext cx="9464040" cy="3439887"/>
          </a:xfrm>
        </p:spPr>
        <p:txBody>
          <a:bodyPr anchor="ctr">
            <a:normAutofit/>
          </a:bodyPr>
          <a:lstStyle>
            <a:lvl1pPr marL="0" indent="0">
              <a:lnSpc>
                <a:spcPct val="100000"/>
              </a:lnSpc>
              <a:spcBef>
                <a:spcPts val="0"/>
              </a:spcBef>
              <a:spcAft>
                <a:spcPts val="1080"/>
              </a:spcAft>
              <a:buNone/>
              <a:defRPr sz="1980">
                <a:latin typeface="+mj-lt"/>
              </a:defRPr>
            </a:lvl1pPr>
          </a:lstStyle>
          <a:p>
            <a:pPr lvl="0"/>
            <a:r>
              <a:rPr lang="en-US"/>
              <a:t>Edit Master text styles</a:t>
            </a:r>
          </a:p>
        </p:txBody>
      </p:sp>
      <p:sp>
        <p:nvSpPr>
          <p:cNvPr id="5" name="Text Placeholder 12">
            <a:extLst>
              <a:ext uri="{FF2B5EF4-FFF2-40B4-BE49-F238E27FC236}">
                <a16:creationId xmlns:a16="http://schemas.microsoft.com/office/drawing/2014/main" id="{13DA46D8-18EF-429F-88B2-8FA867DD0016}"/>
              </a:ext>
            </a:extLst>
          </p:cNvPr>
          <p:cNvSpPr>
            <a:spLocks noGrp="1"/>
          </p:cNvSpPr>
          <p:nvPr>
            <p:ph type="body" sz="quarter" idx="11"/>
          </p:nvPr>
        </p:nvSpPr>
        <p:spPr>
          <a:xfrm>
            <a:off x="1165860" y="846140"/>
            <a:ext cx="9052560" cy="365125"/>
          </a:xfrm>
        </p:spPr>
        <p:txBody>
          <a:bodyPr>
            <a:noAutofit/>
          </a:bodyPr>
          <a:lstStyle>
            <a:lvl1pPr marL="0" indent="0" algn="r">
              <a:buNone/>
              <a:defRPr sz="1800" i="1">
                <a:solidFill>
                  <a:schemeClr val="bg1"/>
                </a:solidFill>
              </a:defRPr>
            </a:lvl1pPr>
          </a:lstStyle>
          <a:p>
            <a:pPr lvl="0"/>
            <a:r>
              <a:rPr lang="en-US"/>
              <a:t>Edit Master text styles</a:t>
            </a:r>
          </a:p>
        </p:txBody>
      </p:sp>
      <p:sp>
        <p:nvSpPr>
          <p:cNvPr id="6" name="Content Placeholder 2">
            <a:extLst>
              <a:ext uri="{FF2B5EF4-FFF2-40B4-BE49-F238E27FC236}">
                <a16:creationId xmlns:a16="http://schemas.microsoft.com/office/drawing/2014/main" id="{B4BFBB17-6A73-47EF-B79A-4D9A579D8313}"/>
              </a:ext>
            </a:extLst>
          </p:cNvPr>
          <p:cNvSpPr>
            <a:spLocks noGrp="1"/>
          </p:cNvSpPr>
          <p:nvPr>
            <p:ph idx="12"/>
          </p:nvPr>
        </p:nvSpPr>
        <p:spPr>
          <a:xfrm>
            <a:off x="754380" y="5000866"/>
            <a:ext cx="9464040" cy="862267"/>
          </a:xfrm>
        </p:spPr>
        <p:txBody>
          <a:bodyPr anchor="ctr">
            <a:noAutofit/>
          </a:bodyPr>
          <a:lstStyle>
            <a:lvl1pPr marL="0" indent="0" algn="ctr">
              <a:buClr>
                <a:schemeClr val="bg1">
                  <a:lumMod val="50000"/>
                </a:schemeClr>
              </a:buClr>
              <a:buSzPct val="80000"/>
              <a:buFont typeface="Wingdings" panose="05000000000000000000" pitchFamily="2" charset="2"/>
              <a:buNone/>
              <a:defRPr sz="2340" b="1">
                <a:gradFill flip="none" rotWithShape="1">
                  <a:gsLst>
                    <a:gs pos="0">
                      <a:srgbClr val="3A82A8"/>
                    </a:gs>
                    <a:gs pos="43000">
                      <a:schemeClr val="accent1">
                        <a:lumMod val="95000"/>
                        <a:lumOff val="5000"/>
                      </a:schemeClr>
                    </a:gs>
                    <a:gs pos="100000">
                      <a:schemeClr val="accent1">
                        <a:lumMod val="60000"/>
                      </a:schemeClr>
                    </a:gs>
                  </a:gsLst>
                  <a:lin ang="2700000" scaled="1"/>
                  <a:tileRect/>
                </a:gradFill>
              </a:defRPr>
            </a:lvl1pPr>
            <a:lvl2pPr algn="r">
              <a:defRPr/>
            </a:lvl2pPr>
            <a:lvl3pPr algn="r">
              <a:defRPr/>
            </a:lvl3pPr>
            <a:lvl4pPr algn="r">
              <a:defRPr/>
            </a:lvl4pPr>
            <a:lvl5pPr algn="r">
              <a:defRPr/>
            </a:lvl5pPr>
          </a:lstStyle>
          <a:p>
            <a:pPr lvl="0"/>
            <a:r>
              <a:rPr lang="en-US"/>
              <a:t>Edit Master text styles</a:t>
            </a:r>
          </a:p>
        </p:txBody>
      </p:sp>
      <p:sp>
        <p:nvSpPr>
          <p:cNvPr id="7" name="Slide Number Placeholder 6">
            <a:extLst>
              <a:ext uri="{FF2B5EF4-FFF2-40B4-BE49-F238E27FC236}">
                <a16:creationId xmlns:a16="http://schemas.microsoft.com/office/drawing/2014/main" id="{AE35D981-706A-4ED0-A132-B3D7C9860ABA}"/>
              </a:ext>
            </a:extLst>
          </p:cNvPr>
          <p:cNvSpPr>
            <a:spLocks noGrp="1"/>
          </p:cNvSpPr>
          <p:nvPr>
            <p:ph type="sldNum" sz="quarter" idx="13"/>
          </p:nvPr>
        </p:nvSpPr>
        <p:spPr>
          <a:xfrm>
            <a:off x="8176260" y="6280161"/>
            <a:ext cx="2468880" cy="365125"/>
          </a:xfrm>
        </p:spPr>
        <p:txBody>
          <a:bodyPr/>
          <a:lstStyle>
            <a:lvl1pPr>
              <a:defRPr/>
            </a:lvl1pPr>
          </a:lstStyle>
          <a:p>
            <a:pPr>
              <a:defRPr/>
            </a:pPr>
            <a:fld id="{1E414DE8-F059-463D-832E-D5F1527DBC66}" type="slidenum">
              <a:rPr/>
              <a:pPr>
                <a:defRPr/>
              </a:pPr>
              <a:t>‹#›</a:t>
            </a:fld>
            <a:endParaRPr/>
          </a:p>
        </p:txBody>
      </p:sp>
    </p:spTree>
    <p:extLst>
      <p:ext uri="{BB962C8B-B14F-4D97-AF65-F5344CB8AC3E}">
        <p14:creationId xmlns:p14="http://schemas.microsoft.com/office/powerpoint/2010/main" val="32759688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pSp>
        <p:nvGrpSpPr>
          <p:cNvPr id="5" name="Group 22">
            <a:extLst>
              <a:ext uri="{FF2B5EF4-FFF2-40B4-BE49-F238E27FC236}">
                <a16:creationId xmlns:a16="http://schemas.microsoft.com/office/drawing/2014/main" id="{0700DFA9-DCB4-4E6E-9D3F-D7BF13C84158}"/>
              </a:ext>
            </a:extLst>
          </p:cNvPr>
          <p:cNvGrpSpPr>
            <a:grpSpLocks/>
          </p:cNvGrpSpPr>
          <p:nvPr userDrawn="1"/>
        </p:nvGrpSpPr>
        <p:grpSpPr bwMode="auto">
          <a:xfrm>
            <a:off x="0" y="1"/>
            <a:ext cx="10972800" cy="4584700"/>
            <a:chOff x="0" y="0"/>
            <a:chExt cx="9144000" cy="4584700"/>
          </a:xfrm>
        </p:grpSpPr>
        <p:sp>
          <p:nvSpPr>
            <p:cNvPr id="6" name="Rectangle 5">
              <a:extLst>
                <a:ext uri="{FF2B5EF4-FFF2-40B4-BE49-F238E27FC236}">
                  <a16:creationId xmlns:a16="http://schemas.microsoft.com/office/drawing/2014/main" id="{0B9F42B6-7FBF-4598-9FFC-6E1E6069ACF7}"/>
                </a:ext>
              </a:extLst>
            </p:cNvPr>
            <p:cNvSpPr/>
            <p:nvPr userDrawn="1"/>
          </p:nvSpPr>
          <p:spPr>
            <a:xfrm>
              <a:off x="0" y="0"/>
              <a:ext cx="9144000" cy="4584700"/>
            </a:xfrm>
            <a:prstGeom prst="rect">
              <a:avLst/>
            </a:prstGeom>
            <a:gradFill flip="none" rotWithShape="1">
              <a:gsLst>
                <a:gs pos="0">
                  <a:schemeClr val="accent1">
                    <a:lumMod val="95000"/>
                  </a:schemeClr>
                </a:gs>
                <a:gs pos="100000">
                  <a:schemeClr val="accent1">
                    <a:lumMod val="29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a:extLst>
                <a:ext uri="{FF2B5EF4-FFF2-40B4-BE49-F238E27FC236}">
                  <a16:creationId xmlns:a16="http://schemas.microsoft.com/office/drawing/2014/main" id="{9035D148-6BCC-4283-B0C9-62EA4EB31866}"/>
                </a:ext>
              </a:extLst>
            </p:cNvPr>
            <p:cNvSpPr/>
            <p:nvPr userDrawn="1"/>
          </p:nvSpPr>
          <p:spPr>
            <a:xfrm>
              <a:off x="0" y="0"/>
              <a:ext cx="9144000" cy="4465320"/>
            </a:xfrm>
            <a:prstGeom prst="rect">
              <a:avLst/>
            </a:prstGeom>
            <a:gradFill flip="none" rotWithShape="1">
              <a:gsLst>
                <a:gs pos="0">
                  <a:srgbClr val="3A82A8"/>
                </a:gs>
                <a:gs pos="43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Oval 7">
              <a:extLst>
                <a:ext uri="{FF2B5EF4-FFF2-40B4-BE49-F238E27FC236}">
                  <a16:creationId xmlns:a16="http://schemas.microsoft.com/office/drawing/2014/main" id="{EC34FE32-D1DC-46E2-9E5D-DAF65C86B705}"/>
                </a:ext>
              </a:extLst>
            </p:cNvPr>
            <p:cNvSpPr/>
            <p:nvPr userDrawn="1"/>
          </p:nvSpPr>
          <p:spPr>
            <a:xfrm>
              <a:off x="320675" y="976313"/>
              <a:ext cx="2027238" cy="2027237"/>
            </a:xfrm>
            <a:prstGeom prst="ellipse">
              <a:avLst/>
            </a:prstGeom>
            <a:solidFill>
              <a:srgbClr val="04151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9" name="Title 1">
            <a:extLst>
              <a:ext uri="{FF2B5EF4-FFF2-40B4-BE49-F238E27FC236}">
                <a16:creationId xmlns:a16="http://schemas.microsoft.com/office/drawing/2014/main" id="{9DA5441E-0459-4A36-847A-1C4E4FDEBF1D}"/>
              </a:ext>
            </a:extLst>
          </p:cNvPr>
          <p:cNvSpPr txBox="1">
            <a:spLocks/>
          </p:cNvSpPr>
          <p:nvPr userDrawn="1"/>
        </p:nvSpPr>
        <p:spPr>
          <a:xfrm>
            <a:off x="3" y="365368"/>
            <a:ext cx="1154430" cy="1897061"/>
          </a:xfrm>
          <a:prstGeom prst="rect">
            <a:avLst/>
          </a:prstGeom>
        </p:spPr>
        <p:txBody>
          <a:bodyPr lIns="0" tIns="0" rIns="0" bIns="0" anchor="ctr"/>
          <a:lstStyle>
            <a:lvl1pPr algn="l" defTabSz="457200" rtl="0" eaLnBrk="1" latinLnBrk="0" hangingPunct="1">
              <a:lnSpc>
                <a:spcPct val="85000"/>
              </a:lnSpc>
              <a:spcBef>
                <a:spcPct val="0"/>
              </a:spcBef>
              <a:buNone/>
              <a:defRPr sz="4400" b="1" i="0" kern="1200" cap="small" baseline="0">
                <a:gradFill>
                  <a:gsLst>
                    <a:gs pos="0">
                      <a:srgbClr val="004874"/>
                    </a:gs>
                    <a:gs pos="100000">
                      <a:srgbClr val="041F36"/>
                    </a:gs>
                  </a:gsLst>
                  <a:lin ang="5400000" scaled="1"/>
                </a:gradFill>
                <a:latin typeface="Myriad Pro Cond"/>
                <a:ea typeface="+mj-ea"/>
                <a:cs typeface="Myriad Pro Cond"/>
              </a:defRPr>
            </a:lvl1pPr>
          </a:lstStyle>
          <a:p>
            <a:pPr algn="r" fontAlgn="auto">
              <a:spcAft>
                <a:spcPts val="0"/>
              </a:spcAft>
              <a:defRPr/>
            </a:pPr>
            <a:r>
              <a:rPr lang="en-US" sz="10350" cap="none">
                <a:ln w="19050" cap="rnd" cmpd="sng">
                  <a:solidFill>
                    <a:schemeClr val="accent1">
                      <a:lumMod val="75000"/>
                      <a:lumOff val="25000"/>
                    </a:schemeClr>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8100000" algn="tr" rotWithShape="0">
                    <a:prstClr val="black">
                      <a:alpha val="40000"/>
                    </a:prstClr>
                  </a:outerShdw>
                </a:effectLst>
                <a:latin typeface="Times New Roman" panose="02020603050405020304" pitchFamily="18" charset="0"/>
                <a:cs typeface="Times New Roman" panose="02020603050405020304" pitchFamily="18" charset="0"/>
              </a:rPr>
              <a:t>“</a:t>
            </a:r>
          </a:p>
        </p:txBody>
      </p:sp>
      <p:sp>
        <p:nvSpPr>
          <p:cNvPr id="10" name="Title 1">
            <a:extLst>
              <a:ext uri="{FF2B5EF4-FFF2-40B4-BE49-F238E27FC236}">
                <a16:creationId xmlns:a16="http://schemas.microsoft.com/office/drawing/2014/main" id="{2DBE0F91-98BF-4E0D-919A-0470B0484F3E}"/>
              </a:ext>
            </a:extLst>
          </p:cNvPr>
          <p:cNvSpPr txBox="1">
            <a:spLocks/>
          </p:cNvSpPr>
          <p:nvPr userDrawn="1"/>
        </p:nvSpPr>
        <p:spPr>
          <a:xfrm rot="10800000">
            <a:off x="9806940" y="2411193"/>
            <a:ext cx="1165860" cy="1897061"/>
          </a:xfrm>
          <a:prstGeom prst="rect">
            <a:avLst/>
          </a:prstGeom>
        </p:spPr>
        <p:txBody>
          <a:bodyPr lIns="0" tIns="0" rIns="0" bIns="0" anchor="ctr"/>
          <a:lstStyle>
            <a:lvl1pPr algn="l" defTabSz="457200" rtl="0" eaLnBrk="1" latinLnBrk="0" hangingPunct="1">
              <a:lnSpc>
                <a:spcPct val="85000"/>
              </a:lnSpc>
              <a:spcBef>
                <a:spcPct val="0"/>
              </a:spcBef>
              <a:buNone/>
              <a:defRPr sz="4400" b="1" i="0" kern="1200" cap="small" baseline="0">
                <a:gradFill>
                  <a:gsLst>
                    <a:gs pos="0">
                      <a:srgbClr val="004874"/>
                    </a:gs>
                    <a:gs pos="100000">
                      <a:srgbClr val="041F36"/>
                    </a:gs>
                  </a:gsLst>
                  <a:lin ang="5400000" scaled="1"/>
                </a:gradFill>
                <a:latin typeface="Myriad Pro Cond"/>
                <a:ea typeface="+mj-ea"/>
                <a:cs typeface="Myriad Pro Cond"/>
              </a:defRPr>
            </a:lvl1pPr>
          </a:lstStyle>
          <a:p>
            <a:pPr algn="r" fontAlgn="auto">
              <a:spcAft>
                <a:spcPts val="0"/>
              </a:spcAft>
              <a:defRPr/>
            </a:pPr>
            <a:r>
              <a:rPr lang="en-US" sz="10350" cap="none">
                <a:ln w="19050" cap="rnd" cmpd="sng">
                  <a:solidFill>
                    <a:schemeClr val="accent1">
                      <a:lumMod val="75000"/>
                      <a:lumOff val="25000"/>
                    </a:schemeClr>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18900000" algn="bl" rotWithShape="0">
                    <a:prstClr val="black">
                      <a:alpha val="40000"/>
                    </a:prstClr>
                  </a:outerShdw>
                </a:effectLst>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a:xfrm>
            <a:off x="1165860" y="635000"/>
            <a:ext cx="8641080" cy="3403600"/>
          </a:xfrm>
        </p:spPr>
        <p:txBody>
          <a:bodyPr/>
          <a:lstStyle>
            <a:lvl1pPr>
              <a:defRPr/>
            </a:lvl1pPr>
          </a:lstStyle>
          <a:p>
            <a:r>
              <a:rPr lang="en-US"/>
              <a:t>Click to edit Master title style</a:t>
            </a:r>
          </a:p>
        </p:txBody>
      </p:sp>
      <p:sp>
        <p:nvSpPr>
          <p:cNvPr id="3" name="Content Placeholder 2"/>
          <p:cNvSpPr>
            <a:spLocks noGrp="1"/>
          </p:cNvSpPr>
          <p:nvPr>
            <p:ph idx="1"/>
          </p:nvPr>
        </p:nvSpPr>
        <p:spPr>
          <a:xfrm>
            <a:off x="754380" y="4699009"/>
            <a:ext cx="9052560" cy="678595"/>
          </a:xfrm>
        </p:spPr>
        <p:txBody>
          <a:bodyPr anchor="ctr">
            <a:normAutofit/>
          </a:bodyPr>
          <a:lstStyle>
            <a:lvl1pPr marL="329172" indent="-329172" algn="r">
              <a:buClr>
                <a:schemeClr val="bg1">
                  <a:lumMod val="50000"/>
                </a:schemeClr>
              </a:buClr>
              <a:buSzPct val="80000"/>
              <a:buFont typeface="Wingdings" panose="05000000000000000000" pitchFamily="2" charset="2"/>
              <a:buChar char=""/>
              <a:defRPr sz="2700" b="1">
                <a:gradFill flip="none" rotWithShape="1">
                  <a:gsLst>
                    <a:gs pos="0">
                      <a:srgbClr val="3A82A8"/>
                    </a:gs>
                    <a:gs pos="43000">
                      <a:schemeClr val="accent1">
                        <a:lumMod val="95000"/>
                        <a:lumOff val="5000"/>
                      </a:schemeClr>
                    </a:gs>
                    <a:gs pos="100000">
                      <a:schemeClr val="accent1">
                        <a:lumMod val="60000"/>
                      </a:schemeClr>
                    </a:gs>
                  </a:gsLst>
                  <a:lin ang="2700000" scaled="1"/>
                  <a:tileRect/>
                </a:gradFill>
              </a:defRPr>
            </a:lvl1pPr>
            <a:lvl2pPr algn="r">
              <a:defRPr/>
            </a:lvl2pPr>
            <a:lvl3pPr algn="r">
              <a:defRPr/>
            </a:lvl3pPr>
            <a:lvl4pPr algn="r">
              <a:defRPr/>
            </a:lvl4pPr>
            <a:lvl5pPr algn="r">
              <a:defRPr/>
            </a:lvl5pPr>
          </a:lstStyle>
          <a:p>
            <a:pPr lvl="0"/>
            <a:r>
              <a:rPr lang="en-US"/>
              <a:t>Edit Master text styles</a:t>
            </a:r>
          </a:p>
        </p:txBody>
      </p:sp>
      <p:sp>
        <p:nvSpPr>
          <p:cNvPr id="13" name="Text Placeholder 12">
            <a:extLst>
              <a:ext uri="{FF2B5EF4-FFF2-40B4-BE49-F238E27FC236}">
                <a16:creationId xmlns:a16="http://schemas.microsoft.com/office/drawing/2014/main" id="{21AA90C1-6E86-4183-B0C9-96CFCF3DD5C6}"/>
              </a:ext>
            </a:extLst>
          </p:cNvPr>
          <p:cNvSpPr>
            <a:spLocks noGrp="1"/>
          </p:cNvSpPr>
          <p:nvPr>
            <p:ph type="body" sz="quarter" idx="11"/>
          </p:nvPr>
        </p:nvSpPr>
        <p:spPr>
          <a:xfrm>
            <a:off x="754380" y="5376873"/>
            <a:ext cx="9052560" cy="365125"/>
          </a:xfrm>
        </p:spPr>
        <p:txBody>
          <a:bodyPr>
            <a:noAutofit/>
          </a:bodyPr>
          <a:lstStyle>
            <a:lvl1pPr marL="0" indent="0" algn="r">
              <a:buNone/>
              <a:defRPr sz="1800" i="1">
                <a:solidFill>
                  <a:schemeClr val="accent4">
                    <a:lumMod val="25000"/>
                  </a:schemeClr>
                </a:solidFill>
              </a:defRPr>
            </a:lvl1pPr>
          </a:lstStyle>
          <a:p>
            <a:pPr lvl="0"/>
            <a:r>
              <a:rPr lang="en-US"/>
              <a:t>Edit Master text styles</a:t>
            </a:r>
          </a:p>
        </p:txBody>
      </p:sp>
      <p:sp>
        <p:nvSpPr>
          <p:cNvPr id="11" name="Slide Number Placeholder 6">
            <a:extLst>
              <a:ext uri="{FF2B5EF4-FFF2-40B4-BE49-F238E27FC236}">
                <a16:creationId xmlns:a16="http://schemas.microsoft.com/office/drawing/2014/main" id="{5A7837A9-83C0-4C2B-B6B9-E92C07790E38}"/>
              </a:ext>
            </a:extLst>
          </p:cNvPr>
          <p:cNvSpPr>
            <a:spLocks noGrp="1"/>
          </p:cNvSpPr>
          <p:nvPr>
            <p:ph type="sldNum" sz="quarter" idx="12"/>
          </p:nvPr>
        </p:nvSpPr>
        <p:spPr>
          <a:xfrm>
            <a:off x="8176260" y="6280161"/>
            <a:ext cx="2468880" cy="365125"/>
          </a:xfrm>
        </p:spPr>
        <p:txBody>
          <a:bodyPr/>
          <a:lstStyle>
            <a:lvl1pPr>
              <a:defRPr/>
            </a:lvl1pPr>
          </a:lstStyle>
          <a:p>
            <a:pPr>
              <a:defRPr/>
            </a:pPr>
            <a:fld id="{C8D20139-E31B-48FA-8AD9-94A59554A2C3}" type="slidenum">
              <a:rPr/>
              <a:pPr>
                <a:defRPr/>
              </a:pPr>
              <a:t>‹#›</a:t>
            </a:fld>
            <a:endParaRPr/>
          </a:p>
        </p:txBody>
      </p:sp>
    </p:spTree>
    <p:extLst>
      <p:ext uri="{BB962C8B-B14F-4D97-AF65-F5344CB8AC3E}">
        <p14:creationId xmlns:p14="http://schemas.microsoft.com/office/powerpoint/2010/main" val="13622188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4050"/>
            </a:lvl1pPr>
          </a:lstStyle>
          <a:p>
            <a:r>
              <a:rPr lang="en-US"/>
              <a:t>Click to edit Master title style</a:t>
            </a:r>
          </a:p>
        </p:txBody>
      </p:sp>
      <p:sp>
        <p:nvSpPr>
          <p:cNvPr id="3" name="Subtitle 2"/>
          <p:cNvSpPr>
            <a:spLocks noGrp="1"/>
          </p:cNvSpPr>
          <p:nvPr>
            <p:ph type="subTitle" idx="1"/>
          </p:nvPr>
        </p:nvSpPr>
        <p:spPr>
          <a:xfrm>
            <a:off x="1371600" y="3602042"/>
            <a:ext cx="8229600" cy="1655763"/>
          </a:xfrm>
        </p:spPr>
        <p:txBody>
          <a:bodyPr/>
          <a:lstStyle>
            <a:lvl1pPr marL="0" indent="0" algn="ctr">
              <a:buNone/>
              <a:defRPr sz="1620"/>
            </a:lvl1pPr>
            <a:lvl2pPr marL="308599" indent="0" algn="ctr">
              <a:buNone/>
              <a:defRPr sz="1350"/>
            </a:lvl2pPr>
            <a:lvl3pPr marL="617198" indent="0" algn="ctr">
              <a:buNone/>
              <a:defRPr sz="1216"/>
            </a:lvl3pPr>
            <a:lvl4pPr marL="925798" indent="0" algn="ctr">
              <a:buNone/>
              <a:defRPr sz="1080"/>
            </a:lvl4pPr>
            <a:lvl5pPr marL="1234397" indent="0" algn="ctr">
              <a:buNone/>
              <a:defRPr sz="1080"/>
            </a:lvl5pPr>
            <a:lvl6pPr marL="1542996" indent="0" algn="ctr">
              <a:buNone/>
              <a:defRPr sz="1080"/>
            </a:lvl6pPr>
            <a:lvl7pPr marL="1851595" indent="0" algn="ctr">
              <a:buNone/>
              <a:defRPr sz="1080"/>
            </a:lvl7pPr>
            <a:lvl8pPr marL="2160194" indent="0" algn="ctr">
              <a:buNone/>
              <a:defRPr sz="1080"/>
            </a:lvl8pPr>
            <a:lvl9pPr marL="2468794" indent="0" algn="ctr">
              <a:buNone/>
              <a:defRPr sz="1080"/>
            </a:lvl9pPr>
          </a:lstStyle>
          <a:p>
            <a:r>
              <a:rPr lang="en-US"/>
              <a:t>Click to edit Master subtitle style</a:t>
            </a:r>
          </a:p>
        </p:txBody>
      </p:sp>
      <p:sp>
        <p:nvSpPr>
          <p:cNvPr id="4" name="Date Placeholder 3"/>
          <p:cNvSpPr>
            <a:spLocks noGrp="1"/>
          </p:cNvSpPr>
          <p:nvPr>
            <p:ph type="dt" sz="half" idx="10"/>
          </p:nvPr>
        </p:nvSpPr>
        <p:spPr/>
        <p:txBody>
          <a:bodyPr/>
          <a:lstStyle/>
          <a:p>
            <a:fld id="{E0BD84CF-4AD0-4A65-9D98-0D9D67A789CA}"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EDC54-0BAA-4D2F-B6E3-8BDC53FEF202}" type="slidenum">
              <a:rPr lang="en-US" smtClean="0"/>
              <a:t>‹#›</a:t>
            </a:fld>
            <a:endParaRPr lang="en-US"/>
          </a:p>
        </p:txBody>
      </p:sp>
    </p:spTree>
    <p:extLst>
      <p:ext uri="{BB962C8B-B14F-4D97-AF65-F5344CB8AC3E}">
        <p14:creationId xmlns:p14="http://schemas.microsoft.com/office/powerpoint/2010/main" val="14880166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6" name="Picture 22">
            <a:extLst>
              <a:ext uri="{FF2B5EF4-FFF2-40B4-BE49-F238E27FC236}">
                <a16:creationId xmlns:a16="http://schemas.microsoft.com/office/drawing/2014/main" id="{7B2C0B36-F158-41E5-B44C-FC00E4F526A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350524" y="6388111"/>
            <a:ext cx="2977516"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9611DABD-B1EF-4369-A12E-E7795F9275D7}"/>
              </a:ext>
            </a:extLst>
          </p:cNvPr>
          <p:cNvSpPr/>
          <p:nvPr userDrawn="1"/>
        </p:nvSpPr>
        <p:spPr>
          <a:xfrm>
            <a:off x="2990855" y="4803786"/>
            <a:ext cx="1287780" cy="1071563"/>
          </a:xfrm>
          <a:prstGeom prst="ellipse">
            <a:avLst/>
          </a:prstGeom>
          <a:noFill/>
          <a:ln w="127000">
            <a:solidFill>
              <a:schemeClr val="accent6">
                <a:alpha val="27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a:extLst>
              <a:ext uri="{FF2B5EF4-FFF2-40B4-BE49-F238E27FC236}">
                <a16:creationId xmlns:a16="http://schemas.microsoft.com/office/drawing/2014/main" id="{EF2F1069-8BB2-4ABC-B6E7-C5D78EDC29BA}"/>
              </a:ext>
            </a:extLst>
          </p:cNvPr>
          <p:cNvSpPr/>
          <p:nvPr userDrawn="1"/>
        </p:nvSpPr>
        <p:spPr>
          <a:xfrm>
            <a:off x="0" y="8"/>
            <a:ext cx="10972800" cy="3789405"/>
          </a:xfrm>
          <a:prstGeom prst="rect">
            <a:avLst/>
          </a:prstGeom>
          <a:gradFill flip="none" rotWithShape="1">
            <a:gsLst>
              <a:gs pos="0">
                <a:schemeClr val="accent1">
                  <a:lumMod val="95000"/>
                </a:schemeClr>
              </a:gs>
              <a:gs pos="100000">
                <a:schemeClr val="accent1">
                  <a:lumMod val="29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a:extLst>
              <a:ext uri="{FF2B5EF4-FFF2-40B4-BE49-F238E27FC236}">
                <a16:creationId xmlns:a16="http://schemas.microsoft.com/office/drawing/2014/main" id="{A6A5F7F8-E34D-4D5D-A87C-3C4F385598C9}"/>
              </a:ext>
            </a:extLst>
          </p:cNvPr>
          <p:cNvSpPr/>
          <p:nvPr userDrawn="1"/>
        </p:nvSpPr>
        <p:spPr>
          <a:xfrm>
            <a:off x="0" y="9"/>
            <a:ext cx="10972800" cy="3509963"/>
          </a:xfrm>
          <a:prstGeom prst="rect">
            <a:avLst/>
          </a:prstGeom>
          <a:gradFill flip="none" rotWithShape="1">
            <a:gsLst>
              <a:gs pos="0">
                <a:srgbClr val="3A82A8"/>
              </a:gs>
              <a:gs pos="43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Oval 11">
            <a:extLst>
              <a:ext uri="{FF2B5EF4-FFF2-40B4-BE49-F238E27FC236}">
                <a16:creationId xmlns:a16="http://schemas.microsoft.com/office/drawing/2014/main" id="{BF18B8BF-D0A4-4C0D-A0F0-1C2A361D70A0}"/>
              </a:ext>
            </a:extLst>
          </p:cNvPr>
          <p:cNvSpPr/>
          <p:nvPr userDrawn="1"/>
        </p:nvSpPr>
        <p:spPr>
          <a:xfrm>
            <a:off x="384810" y="976313"/>
            <a:ext cx="2432686" cy="2027237"/>
          </a:xfrm>
          <a:prstGeom prst="ellipse">
            <a:avLst/>
          </a:prstGeom>
          <a:solidFill>
            <a:srgbClr val="04151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4" name="Group 28">
            <a:extLst>
              <a:ext uri="{FF2B5EF4-FFF2-40B4-BE49-F238E27FC236}">
                <a16:creationId xmlns:a16="http://schemas.microsoft.com/office/drawing/2014/main" id="{FF7976CD-A556-417F-AF2D-45C2BEB3438F}"/>
              </a:ext>
            </a:extLst>
          </p:cNvPr>
          <p:cNvGrpSpPr>
            <a:grpSpLocks/>
          </p:cNvGrpSpPr>
          <p:nvPr userDrawn="1"/>
        </p:nvGrpSpPr>
        <p:grpSpPr bwMode="auto">
          <a:xfrm>
            <a:off x="297181" y="117485"/>
            <a:ext cx="4383406" cy="747713"/>
            <a:chOff x="153538" y="67748"/>
            <a:chExt cx="3652343" cy="747798"/>
          </a:xfrm>
        </p:grpSpPr>
        <p:sp>
          <p:nvSpPr>
            <p:cNvPr id="15" name="TextBox 14">
              <a:extLst>
                <a:ext uri="{FF2B5EF4-FFF2-40B4-BE49-F238E27FC236}">
                  <a16:creationId xmlns:a16="http://schemas.microsoft.com/office/drawing/2014/main" id="{5ABBDF36-C67A-4524-B6CC-260BFDF2F281}"/>
                </a:ext>
              </a:extLst>
            </p:cNvPr>
            <p:cNvSpPr txBox="1"/>
            <p:nvPr userDrawn="1"/>
          </p:nvSpPr>
          <p:spPr>
            <a:xfrm>
              <a:off x="890038" y="231280"/>
              <a:ext cx="2915843" cy="369374"/>
            </a:xfrm>
            <a:prstGeom prst="rect">
              <a:avLst/>
            </a:prstGeom>
            <a:noFill/>
          </p:spPr>
          <p:txBody>
            <a:bodyPr>
              <a:spAutoFit/>
            </a:bodyPr>
            <a:lstStyle/>
            <a:p>
              <a:pPr eaLnBrk="1" fontAlgn="auto" hangingPunct="1">
                <a:spcBef>
                  <a:spcPts val="0"/>
                </a:spcBef>
                <a:spcAft>
                  <a:spcPts val="0"/>
                </a:spcAft>
                <a:defRPr/>
              </a:pPr>
              <a:r>
                <a:rPr lang="en-US">
                  <a:solidFill>
                    <a:schemeClr val="bg1"/>
                  </a:solidFill>
                  <a:effectLst>
                    <a:outerShdw blurRad="50800" dist="38100" dir="8100000" algn="tr" rotWithShape="0">
                      <a:prstClr val="black">
                        <a:alpha val="40000"/>
                      </a:prstClr>
                    </a:outerShdw>
                  </a:effectLst>
                  <a:latin typeface="+mn-lt"/>
                  <a:cs typeface="Calibri Light" panose="020F0302020204030204" pitchFamily="34" charset="0"/>
                </a:rPr>
                <a:t>Office of Apprenticeship</a:t>
              </a:r>
            </a:p>
          </p:txBody>
        </p:sp>
        <p:pic>
          <p:nvPicPr>
            <p:cNvPr id="16" name="Picture 30">
              <a:extLst>
                <a:ext uri="{FF2B5EF4-FFF2-40B4-BE49-F238E27FC236}">
                  <a16:creationId xmlns:a16="http://schemas.microsoft.com/office/drawing/2014/main" id="{C1803C7B-6E94-4F99-B750-E521BC1011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3538" y="67748"/>
              <a:ext cx="747798" cy="74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ctrTitle"/>
          </p:nvPr>
        </p:nvSpPr>
        <p:spPr>
          <a:xfrm>
            <a:off x="4366876" y="304230"/>
            <a:ext cx="6220394" cy="2947059"/>
          </a:xfrm>
        </p:spPr>
        <p:txBody>
          <a:bodyPr anchor="b">
            <a:normAutofit/>
          </a:bodyPr>
          <a:lstStyle>
            <a:lvl1pPr algn="ctr">
              <a:defRPr sz="4680" b="0" i="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defRPr>
            </a:lvl1pPr>
          </a:lstStyle>
          <a:p>
            <a:r>
              <a:rPr lang="en-US"/>
              <a:t>Click to edit Master title style</a:t>
            </a:r>
          </a:p>
        </p:txBody>
      </p:sp>
      <p:sp>
        <p:nvSpPr>
          <p:cNvPr id="3" name="Subtitle 2"/>
          <p:cNvSpPr>
            <a:spLocks noGrp="1"/>
          </p:cNvSpPr>
          <p:nvPr>
            <p:ph type="subTitle" idx="1"/>
          </p:nvPr>
        </p:nvSpPr>
        <p:spPr>
          <a:xfrm>
            <a:off x="4804308" y="4175996"/>
            <a:ext cx="5414115" cy="1254211"/>
          </a:xfrm>
        </p:spPr>
        <p:txBody>
          <a:bodyPr>
            <a:normAutofit/>
          </a:bodyPr>
          <a:lstStyle>
            <a:lvl1pPr marL="0" indent="0" algn="l">
              <a:buNone/>
              <a:defRPr sz="2520" b="0" i="0">
                <a:gradFill flip="none" rotWithShape="1">
                  <a:gsLst>
                    <a:gs pos="100000">
                      <a:srgbClr val="126C9B"/>
                    </a:gs>
                    <a:gs pos="0">
                      <a:schemeClr val="accent1">
                        <a:lumMod val="67000"/>
                      </a:schemeClr>
                    </a:gs>
                    <a:gs pos="48000">
                      <a:schemeClr val="accent1">
                        <a:lumMod val="97000"/>
                        <a:lumOff val="3000"/>
                      </a:schemeClr>
                    </a:gs>
                  </a:gsLst>
                  <a:lin ang="5400000" scaled="1"/>
                  <a:tileRect/>
                </a:gradFill>
              </a:defRPr>
            </a:lvl1pPr>
            <a:lvl2pPr marL="411466" indent="0" algn="ctr">
              <a:buNone/>
              <a:defRPr sz="1800"/>
            </a:lvl2pPr>
            <a:lvl3pPr marL="822931" indent="0" algn="ctr">
              <a:buNone/>
              <a:defRPr sz="1620"/>
            </a:lvl3pPr>
            <a:lvl4pPr marL="1234397" indent="0" algn="ctr">
              <a:buNone/>
              <a:defRPr sz="1440"/>
            </a:lvl4pPr>
            <a:lvl5pPr marL="1645862" indent="0" algn="ctr">
              <a:buNone/>
              <a:defRPr sz="1440"/>
            </a:lvl5pPr>
            <a:lvl6pPr marL="2057328" indent="0" algn="ctr">
              <a:buNone/>
              <a:defRPr sz="1440"/>
            </a:lvl6pPr>
            <a:lvl7pPr marL="2468794" indent="0" algn="ctr">
              <a:buNone/>
              <a:defRPr sz="1440"/>
            </a:lvl7pPr>
            <a:lvl8pPr marL="2880259" indent="0" algn="ctr">
              <a:buNone/>
              <a:defRPr sz="1440"/>
            </a:lvl8pPr>
            <a:lvl9pPr marL="3291725" indent="0" algn="ctr">
              <a:buNone/>
              <a:defRPr sz="1440"/>
            </a:lvl9pPr>
          </a:lstStyle>
          <a:p>
            <a:r>
              <a:rPr lang="en-US"/>
              <a:t>Click to edit Master subtitle style</a:t>
            </a:r>
          </a:p>
        </p:txBody>
      </p:sp>
      <p:sp>
        <p:nvSpPr>
          <p:cNvPr id="8" name="Picture Placeholder 7">
            <a:extLst>
              <a:ext uri="{FF2B5EF4-FFF2-40B4-BE49-F238E27FC236}">
                <a16:creationId xmlns:a16="http://schemas.microsoft.com/office/drawing/2014/main" id="{C350E8A8-5E71-4D0D-AF36-6AF3FEB631A5}"/>
              </a:ext>
            </a:extLst>
          </p:cNvPr>
          <p:cNvSpPr>
            <a:spLocks noGrp="1"/>
          </p:cNvSpPr>
          <p:nvPr>
            <p:ph type="pic" sz="quarter" idx="13"/>
          </p:nvPr>
        </p:nvSpPr>
        <p:spPr>
          <a:xfrm>
            <a:off x="632929" y="2037673"/>
            <a:ext cx="3845165" cy="3205737"/>
          </a:xfrm>
          <a:prstGeom prst="ellipse">
            <a:avLst/>
          </a:prstGeom>
          <a:solidFill>
            <a:schemeClr val="accent6"/>
          </a:solidFill>
          <a:ln w="127000">
            <a:gradFill flip="none" rotWithShape="1">
              <a:gsLst>
                <a:gs pos="0">
                  <a:schemeClr val="accent6">
                    <a:lumMod val="50000"/>
                  </a:schemeClr>
                </a:gs>
                <a:gs pos="100000">
                  <a:schemeClr val="accent6">
                    <a:lumMod val="75000"/>
                  </a:schemeClr>
                </a:gs>
              </a:gsLst>
              <a:lin ang="2700000" scaled="1"/>
              <a:tileRect/>
            </a:gradFill>
          </a:ln>
        </p:spPr>
        <p:txBody>
          <a:bodyPr rtlCol="0">
            <a:normAutofit/>
          </a:bodyPr>
          <a:lstStyle/>
          <a:p>
            <a:pPr lvl="0"/>
            <a:endParaRPr lang="en-US" noProof="0"/>
          </a:p>
        </p:txBody>
      </p:sp>
      <p:sp>
        <p:nvSpPr>
          <p:cNvPr id="11" name="Text Placeholder 10">
            <a:extLst>
              <a:ext uri="{FF2B5EF4-FFF2-40B4-BE49-F238E27FC236}">
                <a16:creationId xmlns:a16="http://schemas.microsoft.com/office/drawing/2014/main" id="{EE35443F-3D19-49F5-A947-25F5E3ACA18D}"/>
              </a:ext>
            </a:extLst>
          </p:cNvPr>
          <p:cNvSpPr>
            <a:spLocks noGrp="1"/>
          </p:cNvSpPr>
          <p:nvPr>
            <p:ph type="body" sz="quarter" idx="15"/>
          </p:nvPr>
        </p:nvSpPr>
        <p:spPr>
          <a:xfrm>
            <a:off x="8176260" y="3509963"/>
            <a:ext cx="2468880" cy="279400"/>
          </a:xfrm>
          <a:noFill/>
          <a:ln>
            <a:noFill/>
          </a:ln>
        </p:spPr>
        <p:txBody>
          <a:bodyPr anchor="ctr">
            <a:noAutofit/>
          </a:bodyPr>
          <a:lstStyle>
            <a:lvl1pPr marL="0" indent="0" algn="r">
              <a:buNone/>
              <a:defRPr lang="en-US" sz="1620" b="0" kern="1200" dirty="0">
                <a:solidFill>
                  <a:schemeClr val="accent5">
                    <a:lumMod val="60000"/>
                    <a:lumOff val="40000"/>
                  </a:schemeClr>
                </a:solidFill>
                <a:effectLst>
                  <a:outerShdw blurRad="50800" dist="38100" dir="8100000" algn="tr" rotWithShape="0">
                    <a:prstClr val="black">
                      <a:alpha val="40000"/>
                    </a:prstClr>
                  </a:outerShdw>
                </a:effectLst>
                <a:latin typeface="+mn-lt"/>
                <a:ea typeface="+mn-ea"/>
                <a:cs typeface="+mn-cs"/>
              </a:defRPr>
            </a:lvl1pPr>
          </a:lstStyle>
          <a:p>
            <a:pPr lvl="0"/>
            <a:r>
              <a:rPr lang="en-US"/>
              <a:t>Edit Master text styles</a:t>
            </a:r>
          </a:p>
        </p:txBody>
      </p:sp>
    </p:spTree>
    <p:extLst>
      <p:ext uri="{BB962C8B-B14F-4D97-AF65-F5344CB8AC3E}">
        <p14:creationId xmlns:p14="http://schemas.microsoft.com/office/powerpoint/2010/main" val="1019805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pic>
        <p:nvPicPr>
          <p:cNvPr id="4" name="Picture 22">
            <a:extLst>
              <a:ext uri="{FF2B5EF4-FFF2-40B4-BE49-F238E27FC236}">
                <a16:creationId xmlns:a16="http://schemas.microsoft.com/office/drawing/2014/main" id="{2A753846-784A-4D97-9403-67AB3597B21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435105"/>
            <a:ext cx="109728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7B8BDAA-D738-4D97-91A8-F7CA17560CB9}"/>
              </a:ext>
            </a:extLst>
          </p:cNvPr>
          <p:cNvSpPr txBox="1">
            <a:spLocks/>
          </p:cNvSpPr>
          <p:nvPr userDrawn="1"/>
        </p:nvSpPr>
        <p:spPr>
          <a:xfrm>
            <a:off x="754380" y="10"/>
            <a:ext cx="9464040" cy="1227227"/>
          </a:xfrm>
          <a:prstGeom prst="rect">
            <a:avLst/>
          </a:prstGeom>
        </p:spPr>
        <p:txBody>
          <a:bodyPr tIns="82296" rIns="0" bIns="0" anchor="ctr"/>
          <a:lstStyle>
            <a:lvl1pPr algn="l" defTabSz="914400" rtl="0" eaLnBrk="1" latinLnBrk="0" hangingPunct="1">
              <a:lnSpc>
                <a:spcPct val="90000"/>
              </a:lnSpc>
              <a:spcBef>
                <a:spcPct val="0"/>
              </a:spcBef>
              <a:buNone/>
              <a:defRPr lang="en-US" sz="3600" b="0" i="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stStyle>
          <a:p>
            <a:pPr fontAlgn="auto">
              <a:spcAft>
                <a:spcPts val="0"/>
              </a:spcAft>
              <a:defRPr/>
            </a:pPr>
            <a:r>
              <a:rPr sz="3240"/>
              <a:t>Any Questions?</a:t>
            </a:r>
          </a:p>
        </p:txBody>
      </p:sp>
      <p:sp>
        <p:nvSpPr>
          <p:cNvPr id="3" name="Content Placeholder 2"/>
          <p:cNvSpPr>
            <a:spLocks noGrp="1"/>
          </p:cNvSpPr>
          <p:nvPr>
            <p:ph idx="1"/>
          </p:nvPr>
        </p:nvSpPr>
        <p:spPr>
          <a:xfrm>
            <a:off x="180580" y="4903843"/>
            <a:ext cx="4132347" cy="1039631"/>
          </a:xfrm>
        </p:spPr>
        <p:txBody>
          <a:bodyPr>
            <a:normAutofit/>
          </a:bodyPr>
          <a:lstStyle>
            <a:lvl1pPr marL="0" indent="0">
              <a:buSzPct val="90000"/>
              <a:buFont typeface="Wingdings" panose="05000000000000000000" pitchFamily="2" charset="2"/>
              <a:buNone/>
              <a:defRPr sz="2160" b="1">
                <a:solidFill>
                  <a:schemeClr val="accent1"/>
                </a:solidFill>
                <a:effectLst>
                  <a:glow rad="50800">
                    <a:schemeClr val="bg1">
                      <a:alpha val="30000"/>
                    </a:schemeClr>
                  </a:glow>
                  <a:innerShdw blurRad="114300">
                    <a:prstClr val="black"/>
                  </a:innerShdw>
                </a:effectLst>
              </a:defRPr>
            </a:lvl1pPr>
            <a:lvl2pPr marL="411466" indent="0">
              <a:buNone/>
              <a:defRPr/>
            </a:lvl2pPr>
            <a:lvl3pPr marL="822931" indent="0">
              <a:buNone/>
              <a:defRPr/>
            </a:lvl3pPr>
            <a:lvl4pPr marL="1234397" indent="0">
              <a:buNone/>
              <a:defRPr/>
            </a:lvl4pPr>
            <a:lvl5pPr marL="1645862" indent="0">
              <a:buNone/>
              <a:defRPr/>
            </a:lvl5pPr>
          </a:lstStyle>
          <a:p>
            <a:pPr lvl="0"/>
            <a:r>
              <a:rPr lang="en-US"/>
              <a:t>Edit Master text styles</a:t>
            </a:r>
          </a:p>
        </p:txBody>
      </p:sp>
      <p:sp>
        <p:nvSpPr>
          <p:cNvPr id="6" name="Title 5">
            <a:extLst>
              <a:ext uri="{FF2B5EF4-FFF2-40B4-BE49-F238E27FC236}">
                <a16:creationId xmlns:a16="http://schemas.microsoft.com/office/drawing/2014/main" id="{FFB6171E-CF84-4753-AE12-2651D7BC7A0C}"/>
              </a:ext>
            </a:extLst>
          </p:cNvPr>
          <p:cNvSpPr>
            <a:spLocks noGrp="1"/>
          </p:cNvSpPr>
          <p:nvPr>
            <p:ph type="title"/>
          </p:nvPr>
        </p:nvSpPr>
        <p:spPr>
          <a:xfrm>
            <a:off x="422177" y="1422880"/>
            <a:ext cx="9464040" cy="1453640"/>
          </a:xfrm>
        </p:spPr>
        <p:txBody>
          <a:bodyPr/>
          <a:lstStyle>
            <a:lvl1pPr>
              <a:defRPr sz="2520" b="0">
                <a:solidFill>
                  <a:schemeClr val="bg1"/>
                </a:solidFill>
              </a:defRPr>
            </a:lvl1pPr>
          </a:lstStyle>
          <a:p>
            <a:r>
              <a:rPr lang="en-US"/>
              <a:t>Click to edit Master title style</a:t>
            </a:r>
          </a:p>
        </p:txBody>
      </p:sp>
      <p:sp>
        <p:nvSpPr>
          <p:cNvPr id="7" name="Slide Number Placeholder 6">
            <a:extLst>
              <a:ext uri="{FF2B5EF4-FFF2-40B4-BE49-F238E27FC236}">
                <a16:creationId xmlns:a16="http://schemas.microsoft.com/office/drawing/2014/main" id="{37EAB6E7-9454-4A14-ACC2-5B2E0BFCECE6}"/>
              </a:ext>
            </a:extLst>
          </p:cNvPr>
          <p:cNvSpPr>
            <a:spLocks noGrp="1"/>
          </p:cNvSpPr>
          <p:nvPr>
            <p:ph type="sldNum" sz="quarter" idx="10"/>
          </p:nvPr>
        </p:nvSpPr>
        <p:spPr>
          <a:xfrm>
            <a:off x="8176260" y="6280161"/>
            <a:ext cx="2468880" cy="365125"/>
          </a:xfrm>
        </p:spPr>
        <p:txBody>
          <a:bodyPr/>
          <a:lstStyle>
            <a:lvl1pPr>
              <a:defRPr/>
            </a:lvl1pPr>
          </a:lstStyle>
          <a:p>
            <a:pPr>
              <a:defRPr/>
            </a:pPr>
            <a:fld id="{E86BA8B1-2D59-4F30-AEEC-9E25A53D8097}" type="slidenum">
              <a:rPr/>
              <a:pPr>
                <a:defRPr/>
              </a:pPr>
              <a:t>‹#›</a:t>
            </a:fld>
            <a:endParaRPr/>
          </a:p>
        </p:txBody>
      </p:sp>
    </p:spTree>
    <p:extLst>
      <p:ext uri="{BB962C8B-B14F-4D97-AF65-F5344CB8AC3E}">
        <p14:creationId xmlns:p14="http://schemas.microsoft.com/office/powerpoint/2010/main" val="27568504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pic>
        <p:nvPicPr>
          <p:cNvPr id="6" name="Picture 22">
            <a:extLst>
              <a:ext uri="{FF2B5EF4-FFF2-40B4-BE49-F238E27FC236}">
                <a16:creationId xmlns:a16="http://schemas.microsoft.com/office/drawing/2014/main" id="{7B2C0B36-F158-41E5-B44C-FC00E4F526A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350524" y="6388111"/>
            <a:ext cx="2977516"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9611DABD-B1EF-4369-A12E-E7795F9275D7}"/>
              </a:ext>
            </a:extLst>
          </p:cNvPr>
          <p:cNvSpPr/>
          <p:nvPr userDrawn="1"/>
        </p:nvSpPr>
        <p:spPr>
          <a:xfrm>
            <a:off x="2990855" y="4803786"/>
            <a:ext cx="1287780" cy="1071563"/>
          </a:xfrm>
          <a:prstGeom prst="ellipse">
            <a:avLst/>
          </a:prstGeom>
          <a:noFill/>
          <a:ln w="127000">
            <a:solidFill>
              <a:schemeClr val="accent6">
                <a:alpha val="27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a:extLst>
              <a:ext uri="{FF2B5EF4-FFF2-40B4-BE49-F238E27FC236}">
                <a16:creationId xmlns:a16="http://schemas.microsoft.com/office/drawing/2014/main" id="{EF2F1069-8BB2-4ABC-B6E7-C5D78EDC29BA}"/>
              </a:ext>
            </a:extLst>
          </p:cNvPr>
          <p:cNvSpPr/>
          <p:nvPr userDrawn="1"/>
        </p:nvSpPr>
        <p:spPr>
          <a:xfrm>
            <a:off x="0" y="8"/>
            <a:ext cx="10972800" cy="3789405"/>
          </a:xfrm>
          <a:prstGeom prst="rect">
            <a:avLst/>
          </a:prstGeom>
          <a:gradFill flip="none" rotWithShape="1">
            <a:gsLst>
              <a:gs pos="0">
                <a:schemeClr val="accent1">
                  <a:lumMod val="95000"/>
                </a:schemeClr>
              </a:gs>
              <a:gs pos="100000">
                <a:schemeClr val="accent1">
                  <a:lumMod val="29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a:extLst>
              <a:ext uri="{FF2B5EF4-FFF2-40B4-BE49-F238E27FC236}">
                <a16:creationId xmlns:a16="http://schemas.microsoft.com/office/drawing/2014/main" id="{A6A5F7F8-E34D-4D5D-A87C-3C4F385598C9}"/>
              </a:ext>
            </a:extLst>
          </p:cNvPr>
          <p:cNvSpPr/>
          <p:nvPr userDrawn="1"/>
        </p:nvSpPr>
        <p:spPr>
          <a:xfrm>
            <a:off x="0" y="9"/>
            <a:ext cx="10972800" cy="3509963"/>
          </a:xfrm>
          <a:prstGeom prst="rect">
            <a:avLst/>
          </a:prstGeom>
          <a:gradFill flip="none" rotWithShape="1">
            <a:gsLst>
              <a:gs pos="0">
                <a:srgbClr val="3A82A8"/>
              </a:gs>
              <a:gs pos="43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Oval 11">
            <a:extLst>
              <a:ext uri="{FF2B5EF4-FFF2-40B4-BE49-F238E27FC236}">
                <a16:creationId xmlns:a16="http://schemas.microsoft.com/office/drawing/2014/main" id="{BF18B8BF-D0A4-4C0D-A0F0-1C2A361D70A0}"/>
              </a:ext>
            </a:extLst>
          </p:cNvPr>
          <p:cNvSpPr/>
          <p:nvPr userDrawn="1"/>
        </p:nvSpPr>
        <p:spPr>
          <a:xfrm>
            <a:off x="384810" y="976313"/>
            <a:ext cx="2432686" cy="2027237"/>
          </a:xfrm>
          <a:prstGeom prst="ellipse">
            <a:avLst/>
          </a:prstGeom>
          <a:solidFill>
            <a:srgbClr val="04151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4" name="Group 28">
            <a:extLst>
              <a:ext uri="{FF2B5EF4-FFF2-40B4-BE49-F238E27FC236}">
                <a16:creationId xmlns:a16="http://schemas.microsoft.com/office/drawing/2014/main" id="{FF7976CD-A556-417F-AF2D-45C2BEB3438F}"/>
              </a:ext>
            </a:extLst>
          </p:cNvPr>
          <p:cNvGrpSpPr>
            <a:grpSpLocks/>
          </p:cNvGrpSpPr>
          <p:nvPr userDrawn="1"/>
        </p:nvGrpSpPr>
        <p:grpSpPr bwMode="auto">
          <a:xfrm>
            <a:off x="297181" y="117485"/>
            <a:ext cx="4383406" cy="747713"/>
            <a:chOff x="153538" y="67748"/>
            <a:chExt cx="3652343" cy="747798"/>
          </a:xfrm>
        </p:grpSpPr>
        <p:sp>
          <p:nvSpPr>
            <p:cNvPr id="15" name="TextBox 14">
              <a:extLst>
                <a:ext uri="{FF2B5EF4-FFF2-40B4-BE49-F238E27FC236}">
                  <a16:creationId xmlns:a16="http://schemas.microsoft.com/office/drawing/2014/main" id="{5ABBDF36-C67A-4524-B6CC-260BFDF2F281}"/>
                </a:ext>
              </a:extLst>
            </p:cNvPr>
            <p:cNvSpPr txBox="1"/>
            <p:nvPr userDrawn="1"/>
          </p:nvSpPr>
          <p:spPr>
            <a:xfrm>
              <a:off x="890038" y="231280"/>
              <a:ext cx="2915843" cy="369374"/>
            </a:xfrm>
            <a:prstGeom prst="rect">
              <a:avLst/>
            </a:prstGeom>
            <a:noFill/>
          </p:spPr>
          <p:txBody>
            <a:bodyPr>
              <a:spAutoFit/>
            </a:bodyPr>
            <a:lstStyle/>
            <a:p>
              <a:pPr eaLnBrk="1" fontAlgn="auto" hangingPunct="1">
                <a:spcBef>
                  <a:spcPts val="0"/>
                </a:spcBef>
                <a:spcAft>
                  <a:spcPts val="0"/>
                </a:spcAft>
                <a:defRPr/>
              </a:pPr>
              <a:r>
                <a:rPr lang="en-US">
                  <a:solidFill>
                    <a:schemeClr val="bg1"/>
                  </a:solidFill>
                  <a:effectLst>
                    <a:outerShdw blurRad="50800" dist="38100" dir="8100000" algn="tr" rotWithShape="0">
                      <a:prstClr val="black">
                        <a:alpha val="40000"/>
                      </a:prstClr>
                    </a:outerShdw>
                  </a:effectLst>
                  <a:latin typeface="+mn-lt"/>
                  <a:cs typeface="Calibri Light" panose="020F0302020204030204" pitchFamily="34" charset="0"/>
                </a:rPr>
                <a:t>Office of Apprenticeship</a:t>
              </a:r>
            </a:p>
          </p:txBody>
        </p:sp>
        <p:pic>
          <p:nvPicPr>
            <p:cNvPr id="16" name="Picture 30">
              <a:extLst>
                <a:ext uri="{FF2B5EF4-FFF2-40B4-BE49-F238E27FC236}">
                  <a16:creationId xmlns:a16="http://schemas.microsoft.com/office/drawing/2014/main" id="{C1803C7B-6E94-4F99-B750-E521BC1011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3538" y="67748"/>
              <a:ext cx="747798" cy="74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ctrTitle"/>
          </p:nvPr>
        </p:nvSpPr>
        <p:spPr>
          <a:xfrm>
            <a:off x="4366876" y="304230"/>
            <a:ext cx="6220394" cy="2947059"/>
          </a:xfrm>
        </p:spPr>
        <p:txBody>
          <a:bodyPr anchor="b">
            <a:normAutofit/>
          </a:bodyPr>
          <a:lstStyle>
            <a:lvl1pPr algn="ctr">
              <a:defRPr sz="4680" b="0" i="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defRPr>
            </a:lvl1pPr>
          </a:lstStyle>
          <a:p>
            <a:r>
              <a:rPr lang="en-US"/>
              <a:t>Click to edit Master title style</a:t>
            </a:r>
          </a:p>
        </p:txBody>
      </p:sp>
      <p:sp>
        <p:nvSpPr>
          <p:cNvPr id="3" name="Subtitle 2"/>
          <p:cNvSpPr>
            <a:spLocks noGrp="1"/>
          </p:cNvSpPr>
          <p:nvPr>
            <p:ph type="subTitle" idx="1"/>
          </p:nvPr>
        </p:nvSpPr>
        <p:spPr>
          <a:xfrm>
            <a:off x="4804308" y="4175996"/>
            <a:ext cx="5414115" cy="1254211"/>
          </a:xfrm>
        </p:spPr>
        <p:txBody>
          <a:bodyPr>
            <a:normAutofit/>
          </a:bodyPr>
          <a:lstStyle>
            <a:lvl1pPr marL="0" indent="0" algn="l">
              <a:buNone/>
              <a:defRPr sz="2520" b="0" i="0">
                <a:gradFill flip="none" rotWithShape="1">
                  <a:gsLst>
                    <a:gs pos="100000">
                      <a:srgbClr val="126C9B"/>
                    </a:gs>
                    <a:gs pos="0">
                      <a:schemeClr val="accent1">
                        <a:lumMod val="67000"/>
                      </a:schemeClr>
                    </a:gs>
                    <a:gs pos="48000">
                      <a:schemeClr val="accent1">
                        <a:lumMod val="97000"/>
                        <a:lumOff val="3000"/>
                      </a:schemeClr>
                    </a:gs>
                  </a:gsLst>
                  <a:lin ang="5400000" scaled="1"/>
                  <a:tileRect/>
                </a:gradFill>
              </a:defRPr>
            </a:lvl1pPr>
            <a:lvl2pPr marL="411466" indent="0" algn="ctr">
              <a:buNone/>
              <a:defRPr sz="1800"/>
            </a:lvl2pPr>
            <a:lvl3pPr marL="822931" indent="0" algn="ctr">
              <a:buNone/>
              <a:defRPr sz="1620"/>
            </a:lvl3pPr>
            <a:lvl4pPr marL="1234397" indent="0" algn="ctr">
              <a:buNone/>
              <a:defRPr sz="1440"/>
            </a:lvl4pPr>
            <a:lvl5pPr marL="1645862" indent="0" algn="ctr">
              <a:buNone/>
              <a:defRPr sz="1440"/>
            </a:lvl5pPr>
            <a:lvl6pPr marL="2057328" indent="0" algn="ctr">
              <a:buNone/>
              <a:defRPr sz="1440"/>
            </a:lvl6pPr>
            <a:lvl7pPr marL="2468794" indent="0" algn="ctr">
              <a:buNone/>
              <a:defRPr sz="1440"/>
            </a:lvl7pPr>
            <a:lvl8pPr marL="2880259" indent="0" algn="ctr">
              <a:buNone/>
              <a:defRPr sz="1440"/>
            </a:lvl8pPr>
            <a:lvl9pPr marL="3291725" indent="0" algn="ctr">
              <a:buNone/>
              <a:defRPr sz="1440"/>
            </a:lvl9pPr>
          </a:lstStyle>
          <a:p>
            <a:r>
              <a:rPr lang="en-US"/>
              <a:t>Click to edit Master subtitle style</a:t>
            </a:r>
          </a:p>
        </p:txBody>
      </p:sp>
      <p:sp>
        <p:nvSpPr>
          <p:cNvPr id="8" name="Picture Placeholder 7">
            <a:extLst>
              <a:ext uri="{FF2B5EF4-FFF2-40B4-BE49-F238E27FC236}">
                <a16:creationId xmlns:a16="http://schemas.microsoft.com/office/drawing/2014/main" id="{C350E8A8-5E71-4D0D-AF36-6AF3FEB631A5}"/>
              </a:ext>
            </a:extLst>
          </p:cNvPr>
          <p:cNvSpPr>
            <a:spLocks noGrp="1"/>
          </p:cNvSpPr>
          <p:nvPr>
            <p:ph type="pic" sz="quarter" idx="13"/>
          </p:nvPr>
        </p:nvSpPr>
        <p:spPr>
          <a:xfrm>
            <a:off x="632929" y="2037673"/>
            <a:ext cx="3845165" cy="3205737"/>
          </a:xfrm>
          <a:prstGeom prst="ellipse">
            <a:avLst/>
          </a:prstGeom>
          <a:solidFill>
            <a:schemeClr val="accent6"/>
          </a:solidFill>
          <a:ln w="127000">
            <a:gradFill flip="none" rotWithShape="1">
              <a:gsLst>
                <a:gs pos="0">
                  <a:schemeClr val="accent6">
                    <a:lumMod val="50000"/>
                  </a:schemeClr>
                </a:gs>
                <a:gs pos="100000">
                  <a:schemeClr val="accent6">
                    <a:lumMod val="75000"/>
                  </a:schemeClr>
                </a:gs>
              </a:gsLst>
              <a:lin ang="2700000" scaled="1"/>
              <a:tileRect/>
            </a:gradFill>
          </a:ln>
        </p:spPr>
        <p:txBody>
          <a:bodyPr rtlCol="0">
            <a:normAutofit/>
          </a:bodyPr>
          <a:lstStyle/>
          <a:p>
            <a:pPr lvl="0"/>
            <a:endParaRPr lang="en-US" noProof="0"/>
          </a:p>
        </p:txBody>
      </p:sp>
      <p:sp>
        <p:nvSpPr>
          <p:cNvPr id="11" name="Text Placeholder 10">
            <a:extLst>
              <a:ext uri="{FF2B5EF4-FFF2-40B4-BE49-F238E27FC236}">
                <a16:creationId xmlns:a16="http://schemas.microsoft.com/office/drawing/2014/main" id="{EE35443F-3D19-49F5-A947-25F5E3ACA18D}"/>
              </a:ext>
            </a:extLst>
          </p:cNvPr>
          <p:cNvSpPr>
            <a:spLocks noGrp="1"/>
          </p:cNvSpPr>
          <p:nvPr>
            <p:ph type="body" sz="quarter" idx="15"/>
          </p:nvPr>
        </p:nvSpPr>
        <p:spPr>
          <a:xfrm>
            <a:off x="8176260" y="3509963"/>
            <a:ext cx="2468880" cy="279400"/>
          </a:xfrm>
          <a:noFill/>
          <a:ln>
            <a:noFill/>
          </a:ln>
        </p:spPr>
        <p:txBody>
          <a:bodyPr anchor="ctr">
            <a:noAutofit/>
          </a:bodyPr>
          <a:lstStyle>
            <a:lvl1pPr marL="0" indent="0" algn="r">
              <a:buNone/>
              <a:defRPr lang="en-US" sz="1620" b="0" kern="1200" dirty="0">
                <a:solidFill>
                  <a:schemeClr val="accent5">
                    <a:lumMod val="60000"/>
                    <a:lumOff val="40000"/>
                  </a:schemeClr>
                </a:solidFill>
                <a:effectLst>
                  <a:outerShdw blurRad="50800" dist="38100" dir="8100000" algn="tr" rotWithShape="0">
                    <a:prstClr val="black">
                      <a:alpha val="40000"/>
                    </a:prstClr>
                  </a:outerShdw>
                </a:effectLst>
                <a:latin typeface="+mn-lt"/>
                <a:ea typeface="+mn-ea"/>
                <a:cs typeface="+mn-cs"/>
              </a:defRPr>
            </a:lvl1pPr>
          </a:lstStyle>
          <a:p>
            <a:pPr lvl="0"/>
            <a:r>
              <a:rPr lang="en-US"/>
              <a:t>Edit Master text styles</a:t>
            </a:r>
          </a:p>
        </p:txBody>
      </p:sp>
    </p:spTree>
    <p:extLst>
      <p:ext uri="{BB962C8B-B14F-4D97-AF65-F5344CB8AC3E}">
        <p14:creationId xmlns:p14="http://schemas.microsoft.com/office/powerpoint/2010/main" val="7444726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2B0E8D-8431-408A-AF8C-044EE0F0A717}"/>
              </a:ext>
            </a:extLst>
          </p:cNvPr>
          <p:cNvSpPr>
            <a:spLocks noGrp="1"/>
          </p:cNvSpPr>
          <p:nvPr>
            <p:ph type="body" idx="1" hasCustomPrompt="1"/>
          </p:nvPr>
        </p:nvSpPr>
        <p:spPr>
          <a:xfrm>
            <a:off x="755809" y="999279"/>
            <a:ext cx="9464040" cy="823912"/>
          </a:xfrm>
          <a:solidFill>
            <a:srgbClr val="F3F4F4"/>
          </a:solidFill>
          <a:ln>
            <a:solidFill>
              <a:schemeClr val="accent4"/>
            </a:solidFill>
          </a:ln>
        </p:spPr>
        <p:txBody>
          <a:bodyPr anchor="ctr">
            <a:normAutofit/>
          </a:bodyPr>
          <a:lstStyle>
            <a:lvl1pPr marL="0" indent="0" algn="l">
              <a:buNone/>
              <a:defRPr sz="2520" b="0">
                <a:solidFill>
                  <a:schemeClr val="accent2"/>
                </a:solidFill>
              </a:defRPr>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a:t>Click to add subtitle </a:t>
            </a:r>
          </a:p>
        </p:txBody>
      </p:sp>
      <p:sp>
        <p:nvSpPr>
          <p:cNvPr id="4" name="Content Placeholder 3">
            <a:extLst>
              <a:ext uri="{FF2B5EF4-FFF2-40B4-BE49-F238E27FC236}">
                <a16:creationId xmlns:a16="http://schemas.microsoft.com/office/drawing/2014/main" id="{18CFC8C1-67C5-455C-AAC1-338413D4B475}"/>
              </a:ext>
            </a:extLst>
          </p:cNvPr>
          <p:cNvSpPr>
            <a:spLocks noGrp="1"/>
          </p:cNvSpPr>
          <p:nvPr>
            <p:ph sz="half" idx="2"/>
          </p:nvPr>
        </p:nvSpPr>
        <p:spPr>
          <a:xfrm>
            <a:off x="755809" y="1989878"/>
            <a:ext cx="9464040" cy="4199785"/>
          </a:xfrm>
        </p:spPr>
        <p:txBody>
          <a:bodyPr>
            <a:noAutofit/>
          </a:bodyPr>
          <a:lstStyle>
            <a:lvl1pPr>
              <a:defRPr sz="2160"/>
            </a:lvl1pPr>
            <a:lvl2pPr>
              <a:defRPr sz="1980"/>
            </a:lvl2pPr>
            <a:lvl3pPr>
              <a:defRPr sz="1800"/>
            </a:lvl3pPr>
            <a:lvl4pPr>
              <a:defRPr sz="1620"/>
            </a:lvl4pPr>
            <a:lvl5pPr>
              <a:defRPr sz="162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9">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225234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Widescreen section divider">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userDrawn="1"/>
        </p:nvSpPr>
        <p:spPr>
          <a:xfrm>
            <a:off x="400651" y="5"/>
            <a:ext cx="10572149" cy="6148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47161" y="3268988"/>
            <a:ext cx="9651051" cy="981308"/>
          </a:xfrm>
        </p:spPr>
        <p:txBody>
          <a:bodyPr/>
          <a:lstStyle>
            <a:lvl1pPr>
              <a:defRPr sz="4050"/>
            </a:lvl1pPr>
          </a:lstStyle>
          <a:p>
            <a:r>
              <a:rPr lang="en-US"/>
              <a:t>Section Heading</a:t>
            </a:r>
          </a:p>
        </p:txBody>
      </p:sp>
      <p:sp>
        <p:nvSpPr>
          <p:cNvPr id="14" name="Text Placeholder 2"/>
          <p:cNvSpPr>
            <a:spLocks noGrp="1"/>
          </p:cNvSpPr>
          <p:nvPr>
            <p:ph type="body" idx="1" hasCustomPrompt="1"/>
          </p:nvPr>
        </p:nvSpPr>
        <p:spPr>
          <a:xfrm>
            <a:off x="740664" y="4453128"/>
            <a:ext cx="9642839" cy="1143000"/>
          </a:xfrm>
        </p:spPr>
        <p:txBody>
          <a:bodyPr lIns="0" rIns="0" anchor="t" anchorCtr="0">
            <a:normAutofit/>
          </a:bodyPr>
          <a:lstStyle>
            <a:lvl1pPr marL="0" indent="0">
              <a:buNone/>
              <a:defRPr sz="1260" b="1" i="0" cap="all" spc="135" baseline="0">
                <a:solidFill>
                  <a:schemeClr val="accent1"/>
                </a:solidFill>
                <a:latin typeface="+mj-lt"/>
              </a:defRPr>
            </a:lvl1pPr>
            <a:lvl2pPr marL="308607" indent="0">
              <a:buNone/>
              <a:defRPr sz="1215">
                <a:solidFill>
                  <a:schemeClr val="tx1">
                    <a:tint val="75000"/>
                  </a:schemeClr>
                </a:solidFill>
              </a:defRPr>
            </a:lvl2pPr>
            <a:lvl3pPr marL="617214" indent="0">
              <a:buNone/>
              <a:defRPr sz="1080">
                <a:solidFill>
                  <a:schemeClr val="tx1">
                    <a:tint val="75000"/>
                  </a:schemeClr>
                </a:solidFill>
              </a:defRPr>
            </a:lvl3pPr>
            <a:lvl4pPr marL="925821" indent="0">
              <a:buNone/>
              <a:defRPr sz="945">
                <a:solidFill>
                  <a:schemeClr val="tx1">
                    <a:tint val="75000"/>
                  </a:schemeClr>
                </a:solidFill>
              </a:defRPr>
            </a:lvl4pPr>
            <a:lvl5pPr marL="1234427" indent="0">
              <a:buNone/>
              <a:defRPr sz="945">
                <a:solidFill>
                  <a:schemeClr val="tx1">
                    <a:tint val="75000"/>
                  </a:schemeClr>
                </a:solidFill>
              </a:defRPr>
            </a:lvl5pPr>
            <a:lvl6pPr marL="1543035" indent="0">
              <a:buNone/>
              <a:defRPr sz="945">
                <a:solidFill>
                  <a:schemeClr val="tx1">
                    <a:tint val="75000"/>
                  </a:schemeClr>
                </a:solidFill>
              </a:defRPr>
            </a:lvl6pPr>
            <a:lvl7pPr marL="1851641" indent="0">
              <a:buNone/>
              <a:defRPr sz="945">
                <a:solidFill>
                  <a:schemeClr val="tx1">
                    <a:tint val="75000"/>
                  </a:schemeClr>
                </a:solidFill>
              </a:defRPr>
            </a:lvl7pPr>
            <a:lvl8pPr marL="2160248" indent="0">
              <a:buNone/>
              <a:defRPr sz="945">
                <a:solidFill>
                  <a:schemeClr val="tx1">
                    <a:tint val="75000"/>
                  </a:schemeClr>
                </a:solidFill>
              </a:defRPr>
            </a:lvl8pPr>
            <a:lvl9pPr marL="2468856" indent="0">
              <a:buNone/>
              <a:defRPr sz="945">
                <a:solidFill>
                  <a:schemeClr val="tx1">
                    <a:tint val="75000"/>
                  </a:schemeClr>
                </a:solidFill>
              </a:defRPr>
            </a:lvl9pPr>
          </a:lstStyle>
          <a:p>
            <a:pPr lvl="0"/>
            <a:r>
              <a:rPr lang="en-US"/>
              <a:t>Optional subhead goes here</a:t>
            </a:r>
          </a:p>
        </p:txBody>
      </p:sp>
      <p:sp>
        <p:nvSpPr>
          <p:cNvPr id="3" name="Slide Number Placeholder 2"/>
          <p:cNvSpPr>
            <a:spLocks noGrp="1"/>
          </p:cNvSpPr>
          <p:nvPr>
            <p:ph type="sldNum" sz="quarter" idx="10"/>
          </p:nvPr>
        </p:nvSpPr>
        <p:spPr/>
        <p:txBody>
          <a:bodyPr/>
          <a:lstStyle/>
          <a:p>
            <a:fld id="{EACE6E22-E655-5947-A8B4-6F095FBA2C12}" type="slidenum">
              <a:rPr lang="en-US" smtClean="0"/>
              <a:pPr/>
              <a:t>‹#›</a:t>
            </a:fld>
            <a:endParaRPr lang="en-US"/>
          </a:p>
        </p:txBody>
      </p:sp>
      <p:sp>
        <p:nvSpPr>
          <p:cNvPr id="4" name="Footer Placeholder 3"/>
          <p:cNvSpPr>
            <a:spLocks noGrp="1"/>
          </p:cNvSpPr>
          <p:nvPr>
            <p:ph type="ftr" sz="quarter" idx="11"/>
          </p:nvPr>
        </p:nvSpPr>
        <p:spPr>
          <a:xfrm>
            <a:off x="747161" y="6400456"/>
            <a:ext cx="4810818" cy="457549"/>
          </a:xfrm>
        </p:spPr>
        <p:txBody>
          <a:bodyPr/>
          <a:lstStyle/>
          <a:p>
            <a:r>
              <a:rPr lang="en-US"/>
              <a:t>Booz Allen Hamilton, Inc. Internal</a:t>
            </a:r>
          </a:p>
        </p:txBody>
      </p:sp>
      <p:cxnSp>
        <p:nvCxnSpPr>
          <p:cNvPr id="5" name="Straight Connector 4">
            <a:extLst>
              <a:ext uri="{C183D7F6-B498-43B3-948B-1728B52AA6E4}">
                <adec:decorative xmlns:adec="http://schemas.microsoft.com/office/drawing/2017/decorative" val="1"/>
              </a:ext>
            </a:extLst>
          </p:cNvPr>
          <p:cNvCxnSpPr/>
          <p:nvPr userDrawn="1"/>
        </p:nvCxnSpPr>
        <p:spPr>
          <a:xfrm>
            <a:off x="732456" y="4255571"/>
            <a:ext cx="96510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C183D7F6-B498-43B3-948B-1728B52AA6E4}">
                <adec:decorative xmlns:adec="http://schemas.microsoft.com/office/drawing/2017/decorative" val="1"/>
              </a:ext>
            </a:extLst>
          </p:cNvPr>
          <p:cNvSpPr/>
          <p:nvPr userDrawn="1"/>
        </p:nvSpPr>
        <p:spPr>
          <a:xfrm>
            <a:off x="608275" y="6148142"/>
            <a:ext cx="10054424" cy="709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67793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0" y="1554480"/>
            <a:ext cx="9643831" cy="45995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9"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53695844-C8EA-6A4B-B053-7CF37FAF2D21}" type="datetime1">
              <a:rPr lang="en-US" smtClean="0"/>
              <a:t>1/27/2022</a:t>
            </a:fld>
            <a:endParaRPr lang="en-US"/>
          </a:p>
        </p:txBody>
      </p:sp>
      <p:cxnSp>
        <p:nvCxnSpPr>
          <p:cNvPr id="10" name="Straight Connector 9">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61858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2 Col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0" y="1554480"/>
            <a:ext cx="4766310" cy="45995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9" name="Content Placeholder 2"/>
          <p:cNvSpPr>
            <a:spLocks noGrp="1"/>
          </p:cNvSpPr>
          <p:nvPr>
            <p:ph idx="10" hasCustomPrompt="1"/>
          </p:nvPr>
        </p:nvSpPr>
        <p:spPr>
          <a:xfrm>
            <a:off x="5631901" y="1554480"/>
            <a:ext cx="4766310" cy="45995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11"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CAA96431-5DF8-C242-927A-2DBC9197E8ED}" type="datetime1">
              <a:rPr lang="en-US" smtClean="0"/>
              <a:t>1/27/2022</a:t>
            </a:fld>
            <a:endParaRPr lang="en-US"/>
          </a:p>
        </p:txBody>
      </p:sp>
      <p:cxnSp>
        <p:nvCxnSpPr>
          <p:cNvPr id="10" name="Straight Connector 9">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45254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3 Col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3" y="1554480"/>
            <a:ext cx="2978635" cy="45995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10" name="Content Placeholder 2"/>
          <p:cNvSpPr>
            <a:spLocks noGrp="1"/>
          </p:cNvSpPr>
          <p:nvPr>
            <p:ph idx="10" hasCustomPrompt="1"/>
          </p:nvPr>
        </p:nvSpPr>
        <p:spPr>
          <a:xfrm>
            <a:off x="4086981" y="1554480"/>
            <a:ext cx="2978635" cy="45995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11" name="Content Placeholder 2"/>
          <p:cNvSpPr>
            <a:spLocks noGrp="1"/>
          </p:cNvSpPr>
          <p:nvPr>
            <p:ph idx="11" hasCustomPrompt="1"/>
          </p:nvPr>
        </p:nvSpPr>
        <p:spPr>
          <a:xfrm>
            <a:off x="7419576" y="1554480"/>
            <a:ext cx="2978635" cy="45995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8"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9"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12"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8B90F84B-CA10-B146-BE33-16E602109DD7}" type="datetime1">
              <a:rPr lang="en-US" smtClean="0"/>
              <a:t>1/27/2022</a:t>
            </a:fld>
            <a:endParaRPr lang="en-US"/>
          </a:p>
        </p:txBody>
      </p:sp>
      <p:cxnSp>
        <p:nvCxnSpPr>
          <p:cNvPr id="14" name="Straight Connector 13">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99931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Graphic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0" y="1554480"/>
            <a:ext cx="9643831" cy="20341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5" name="Chart Placeholder 4"/>
          <p:cNvSpPr>
            <a:spLocks noGrp="1"/>
          </p:cNvSpPr>
          <p:nvPr>
            <p:ph type="chart" sz="quarter" idx="10"/>
          </p:nvPr>
        </p:nvSpPr>
        <p:spPr>
          <a:xfrm>
            <a:off x="754380" y="3835400"/>
            <a:ext cx="9644063" cy="2349500"/>
          </a:xfrm>
        </p:spPr>
        <p:txBody>
          <a:bodyPr/>
          <a:lstStyle/>
          <a:p>
            <a:endParaRPr lang="en-US"/>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9"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758EEBF3-710E-DF42-A4E2-F1C389D2008E}" type="datetime1">
              <a:rPr lang="en-US" smtClean="0"/>
              <a:t>1/27/2022</a:t>
            </a:fld>
            <a:endParaRPr lang="en-US"/>
          </a:p>
        </p:txBody>
      </p:sp>
      <p:cxnSp>
        <p:nvCxnSpPr>
          <p:cNvPr id="11" name="Straight Connector 10">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1708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Table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0" y="1554480"/>
            <a:ext cx="9643831" cy="20341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6" name="Table Placeholder 5"/>
          <p:cNvSpPr>
            <a:spLocks noGrp="1"/>
          </p:cNvSpPr>
          <p:nvPr>
            <p:ph type="tbl" sz="quarter" idx="10"/>
          </p:nvPr>
        </p:nvSpPr>
        <p:spPr>
          <a:xfrm>
            <a:off x="754380" y="3835400"/>
            <a:ext cx="9644063" cy="2400300"/>
          </a:xfrm>
        </p:spPr>
        <p:txBody>
          <a:bodyPr/>
          <a:lstStyle/>
          <a:p>
            <a:endParaRPr lang="en-US"/>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10"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01B1609F-53E5-5646-A367-BBBC528BB6F1}" type="datetime1">
              <a:rPr lang="en-US" smtClean="0"/>
              <a:t>1/27/2022</a:t>
            </a:fld>
            <a:endParaRPr lang="en-US"/>
          </a:p>
        </p:txBody>
      </p:sp>
      <p:cxnSp>
        <p:nvCxnSpPr>
          <p:cNvPr id="9" name="Straight Connector 8">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8673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rt and sidebar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hart Placeholder 4"/>
          <p:cNvSpPr>
            <a:spLocks noGrp="1"/>
          </p:cNvSpPr>
          <p:nvPr>
            <p:ph type="chart" sz="quarter" idx="10"/>
          </p:nvPr>
        </p:nvSpPr>
        <p:spPr>
          <a:xfrm>
            <a:off x="754380" y="1554480"/>
            <a:ext cx="5749290" cy="4612228"/>
          </a:xfrm>
        </p:spPr>
        <p:txBody>
          <a:bodyPr/>
          <a:lstStyle/>
          <a:p>
            <a:endParaRPr lang="en-US"/>
          </a:p>
        </p:txBody>
      </p:sp>
      <p:sp>
        <p:nvSpPr>
          <p:cNvPr id="9" name="Content Placeholder 8"/>
          <p:cNvSpPr>
            <a:spLocks noGrp="1"/>
          </p:cNvSpPr>
          <p:nvPr>
            <p:ph sz="quarter" idx="11"/>
          </p:nvPr>
        </p:nvSpPr>
        <p:spPr>
          <a:xfrm>
            <a:off x="6686550" y="1554480"/>
            <a:ext cx="3711893" cy="4612228"/>
          </a:xfrm>
        </p:spPr>
        <p:txBody>
          <a:bodyPr>
            <a:normAutofit/>
          </a:bodyPr>
          <a:lstStyle>
            <a:lvl1pPr marL="0" indent="0">
              <a:buNone/>
              <a:defRPr sz="1260" i="1">
                <a:latin typeface="Georgia" charset="0"/>
                <a:ea typeface="Georgia" charset="0"/>
                <a:cs typeface="Georgia" charset="0"/>
              </a:defRPr>
            </a:lvl1pPr>
          </a:lstStyle>
          <a:p>
            <a:pPr lvl="0"/>
            <a:r>
              <a:rPr lang="en-US"/>
              <a:t>Click to edit Master text styles</a:t>
            </a:r>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10"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9CB8A48B-4444-9340-ADD8-6D45C2E5C325}" type="datetime1">
              <a:rPr lang="en-US" smtClean="0"/>
              <a:t>1/27/2022</a:t>
            </a:fld>
            <a:endParaRPr lang="en-US"/>
          </a:p>
        </p:txBody>
      </p:sp>
      <p:cxnSp>
        <p:nvCxnSpPr>
          <p:cNvPr id="12" name="Straight Connector 11">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24512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ble and sidebar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able Placeholder 3"/>
          <p:cNvSpPr>
            <a:spLocks noGrp="1"/>
          </p:cNvSpPr>
          <p:nvPr>
            <p:ph type="tbl" sz="quarter" idx="12"/>
          </p:nvPr>
        </p:nvSpPr>
        <p:spPr>
          <a:xfrm>
            <a:off x="754380" y="1554481"/>
            <a:ext cx="5760720" cy="4611687"/>
          </a:xfrm>
        </p:spPr>
        <p:txBody>
          <a:bodyPr/>
          <a:lstStyle/>
          <a:p>
            <a:endParaRPr lang="en-US"/>
          </a:p>
        </p:txBody>
      </p:sp>
      <p:sp>
        <p:nvSpPr>
          <p:cNvPr id="9" name="Content Placeholder 8"/>
          <p:cNvSpPr>
            <a:spLocks noGrp="1"/>
          </p:cNvSpPr>
          <p:nvPr>
            <p:ph sz="quarter" idx="11"/>
          </p:nvPr>
        </p:nvSpPr>
        <p:spPr>
          <a:xfrm>
            <a:off x="6686550" y="1554480"/>
            <a:ext cx="3711893" cy="4612228"/>
          </a:xfrm>
        </p:spPr>
        <p:txBody>
          <a:bodyPr/>
          <a:lstStyle>
            <a:lvl1pPr marL="0" indent="0">
              <a:buNone/>
              <a:defRPr i="1">
                <a:latin typeface="Georgia" charset="0"/>
                <a:ea typeface="Georgia" charset="0"/>
                <a:cs typeface="Georgia" charset="0"/>
              </a:defRPr>
            </a:lvl1pPr>
          </a:lstStyle>
          <a:p>
            <a:pPr lvl="0"/>
            <a:r>
              <a:rPr lang="en-US"/>
              <a:t>Click to edit Master text styles</a:t>
            </a:r>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10"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6C43E811-C08F-214E-8178-67F27E7BFD10}" type="datetime1">
              <a:rPr lang="en-US" smtClean="0"/>
              <a:t>1/27/2022</a:t>
            </a:fld>
            <a:endParaRPr lang="en-US"/>
          </a:p>
        </p:txBody>
      </p:sp>
      <p:cxnSp>
        <p:nvCxnSpPr>
          <p:cNvPr id="12" name="Straight Connector 11">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27605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Wide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6"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8"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7543061C-6229-C346-9924-DB58DF0D6C49}" type="datetime1">
              <a:rPr lang="en-US" smtClean="0"/>
              <a:t>1/27/2022</a:t>
            </a:fld>
            <a:endParaRPr lang="en-US"/>
          </a:p>
        </p:txBody>
      </p:sp>
      <p:cxnSp>
        <p:nvCxnSpPr>
          <p:cNvPr id="7" name="Straight Connector 6">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51624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Wide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0" y="1554480"/>
            <a:ext cx="9643831" cy="915612"/>
          </a:xfrm>
        </p:spPr>
        <p:txBody>
          <a:bodyPr/>
          <a:lstStyle>
            <a:lvl1pPr marL="0" indent="0">
              <a:buNone/>
              <a:defRPr i="1">
                <a:latin typeface="Georgia" charset="0"/>
                <a:ea typeface="Georgia" charset="0"/>
                <a:cs typeface="Georgia" charset="0"/>
              </a:defRPr>
            </a:lvl1pPr>
            <a:lvl2pPr marL="7144" indent="0">
              <a:spcBef>
                <a:spcPts val="2160"/>
              </a:spcBef>
              <a:buNone/>
              <a:tabLst/>
              <a:defRPr sz="1440" cap="all" spc="90" baseline="0">
                <a:solidFill>
                  <a:schemeClr val="accent2"/>
                </a:solidFill>
                <a:latin typeface="Oswald" charset="0"/>
                <a:ea typeface="Oswald" charset="0"/>
                <a:cs typeface="Oswald" charset="0"/>
              </a:defRPr>
            </a:lvl2pPr>
          </a:lstStyle>
          <a:p>
            <a:pPr lvl="0"/>
            <a:r>
              <a:rPr lang="en-US"/>
              <a:t>Level 1 text. Bullet is optional and may be removed. Click “indent more” to access additional type styles.</a:t>
            </a:r>
          </a:p>
          <a:p>
            <a:pPr lvl="1"/>
            <a:r>
              <a:rPr lang="en-US"/>
              <a:t>Level 2 headline</a:t>
            </a:r>
          </a:p>
        </p:txBody>
      </p:sp>
      <p:sp>
        <p:nvSpPr>
          <p:cNvPr id="6"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7"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9"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9535DE18-51BC-7241-B3E9-19FBD563CBC5}" type="datetime1">
              <a:rPr lang="en-US" smtClean="0"/>
              <a:t>1/27/2022</a:t>
            </a:fld>
            <a:endParaRPr lang="en-US"/>
          </a:p>
        </p:txBody>
      </p:sp>
      <p:cxnSp>
        <p:nvCxnSpPr>
          <p:cNvPr id="8" name="Straight Connector 7">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92317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Wide Blue Callou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0" y="1554480"/>
            <a:ext cx="9643831" cy="915612"/>
          </a:xfrm>
        </p:spPr>
        <p:txBody>
          <a:bodyPr>
            <a:normAutofit/>
          </a:bodyPr>
          <a:lstStyle>
            <a:lvl1pPr marL="0" indent="0">
              <a:spcBef>
                <a:spcPts val="1080"/>
              </a:spcBef>
              <a:buNone/>
              <a:defRPr sz="1620" i="0">
                <a:solidFill>
                  <a:schemeClr val="accent2"/>
                </a:solidFill>
                <a:latin typeface="Calibri" charset="0"/>
                <a:ea typeface="Calibri" charset="0"/>
                <a:cs typeface="Calibri" charset="0"/>
              </a:defRPr>
            </a:lvl1pPr>
            <a:lvl2pPr marL="7144" indent="0">
              <a:spcBef>
                <a:spcPts val="2160"/>
              </a:spcBef>
              <a:buNone/>
              <a:tabLst/>
              <a:defRPr cap="all" spc="90" baseline="0">
                <a:solidFill>
                  <a:schemeClr val="accent4"/>
                </a:solidFill>
                <a:latin typeface="Oswald" charset="0"/>
                <a:ea typeface="Oswald" charset="0"/>
                <a:cs typeface="Oswald" charset="0"/>
              </a:defRPr>
            </a:lvl2pPr>
          </a:lstStyle>
          <a:p>
            <a:pPr lvl="0"/>
            <a:r>
              <a:rPr lang="en-US"/>
              <a:t>Level 1 text. Bullet is optional and may be removed. Click “indent more” to access additional type styles</a:t>
            </a:r>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9"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040B7B60-1051-6F40-ABF0-A2E11368EF60}" type="datetime1">
              <a:rPr lang="en-US" smtClean="0"/>
              <a:t>1/27/2022</a:t>
            </a:fld>
            <a:endParaRPr lang="en-US"/>
          </a:p>
        </p:txBody>
      </p:sp>
      <p:cxnSp>
        <p:nvCxnSpPr>
          <p:cNvPr id="10" name="Straight Connector 9">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91512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LF Blank">
    <p:spTree>
      <p:nvGrpSpPr>
        <p:cNvPr id="1" name=""/>
        <p:cNvGrpSpPr/>
        <p:nvPr/>
      </p:nvGrpSpPr>
      <p:grpSpPr>
        <a:xfrm>
          <a:off x="0" y="0"/>
          <a:ext cx="0" cy="0"/>
          <a:chOff x="0" y="0"/>
          <a:chExt cx="0" cy="0"/>
        </a:xfrm>
      </p:grpSpPr>
      <p:sp>
        <p:nvSpPr>
          <p:cNvPr id="2" name="Slide Number Placeholder 15">
            <a:extLst>
              <a:ext uri="{FF2B5EF4-FFF2-40B4-BE49-F238E27FC236}">
                <a16:creationId xmlns:a16="http://schemas.microsoft.com/office/drawing/2014/main" id="{F077669F-CF23-4773-BF11-882210E53559}"/>
              </a:ext>
            </a:extLst>
          </p:cNvPr>
          <p:cNvSpPr>
            <a:spLocks noGrp="1"/>
          </p:cNvSpPr>
          <p:nvPr>
            <p:ph type="sldNum" sz="quarter" idx="10"/>
          </p:nvPr>
        </p:nvSpPr>
        <p:spPr>
          <a:xfrm>
            <a:off x="10424160" y="6400800"/>
            <a:ext cx="548640" cy="457200"/>
          </a:xfrm>
        </p:spPr>
        <p:txBody>
          <a:bodyPr/>
          <a:lstStyle>
            <a:lvl1pPr algn="r">
              <a:defRPr sz="675" smtClean="0">
                <a:solidFill>
                  <a:sysClr val="windowText" lastClr="000000"/>
                </a:solidFill>
              </a:defRPr>
            </a:lvl1pPr>
          </a:lstStyle>
          <a:p>
            <a:pPr>
              <a:defRPr/>
            </a:pPr>
            <a:fld id="{9C09E103-1D91-4577-96DF-FDEDF66E41B2}" type="slidenum">
              <a:rPr lang="en-US"/>
              <a:pPr>
                <a:defRPr/>
              </a:pPr>
              <a:t>‹#›</a:t>
            </a:fld>
            <a:endParaRPr lang="en-US"/>
          </a:p>
        </p:txBody>
      </p:sp>
    </p:spTree>
    <p:extLst>
      <p:ext uri="{BB962C8B-B14F-4D97-AF65-F5344CB8AC3E}">
        <p14:creationId xmlns:p14="http://schemas.microsoft.com/office/powerpoint/2010/main" val="14064542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Widescreen section divider">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userDrawn="1"/>
        </p:nvSpPr>
        <p:spPr>
          <a:xfrm>
            <a:off x="400651" y="5"/>
            <a:ext cx="10572149" cy="6148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47161" y="3268988"/>
            <a:ext cx="9651051" cy="981308"/>
          </a:xfrm>
        </p:spPr>
        <p:txBody>
          <a:bodyPr/>
          <a:lstStyle>
            <a:lvl1pPr>
              <a:defRPr sz="4050"/>
            </a:lvl1pPr>
          </a:lstStyle>
          <a:p>
            <a:r>
              <a:rPr lang="en-US"/>
              <a:t>Section Heading</a:t>
            </a:r>
          </a:p>
        </p:txBody>
      </p:sp>
      <p:sp>
        <p:nvSpPr>
          <p:cNvPr id="14" name="Text Placeholder 2"/>
          <p:cNvSpPr>
            <a:spLocks noGrp="1"/>
          </p:cNvSpPr>
          <p:nvPr>
            <p:ph type="body" idx="1" hasCustomPrompt="1"/>
          </p:nvPr>
        </p:nvSpPr>
        <p:spPr>
          <a:xfrm>
            <a:off x="740664" y="4453128"/>
            <a:ext cx="9642839" cy="1143000"/>
          </a:xfrm>
        </p:spPr>
        <p:txBody>
          <a:bodyPr lIns="0" rIns="0" anchor="t" anchorCtr="0">
            <a:normAutofit/>
          </a:bodyPr>
          <a:lstStyle>
            <a:lvl1pPr marL="0" indent="0">
              <a:buNone/>
              <a:defRPr sz="1260" b="1" i="0" cap="all" spc="135" baseline="0">
                <a:solidFill>
                  <a:schemeClr val="accent1"/>
                </a:solidFill>
                <a:latin typeface="+mj-lt"/>
              </a:defRPr>
            </a:lvl1pPr>
            <a:lvl2pPr marL="308607" indent="0">
              <a:buNone/>
              <a:defRPr sz="1215">
                <a:solidFill>
                  <a:schemeClr val="tx1">
                    <a:tint val="75000"/>
                  </a:schemeClr>
                </a:solidFill>
              </a:defRPr>
            </a:lvl2pPr>
            <a:lvl3pPr marL="617214" indent="0">
              <a:buNone/>
              <a:defRPr sz="1080">
                <a:solidFill>
                  <a:schemeClr val="tx1">
                    <a:tint val="75000"/>
                  </a:schemeClr>
                </a:solidFill>
              </a:defRPr>
            </a:lvl3pPr>
            <a:lvl4pPr marL="925821" indent="0">
              <a:buNone/>
              <a:defRPr sz="945">
                <a:solidFill>
                  <a:schemeClr val="tx1">
                    <a:tint val="75000"/>
                  </a:schemeClr>
                </a:solidFill>
              </a:defRPr>
            </a:lvl4pPr>
            <a:lvl5pPr marL="1234427" indent="0">
              <a:buNone/>
              <a:defRPr sz="945">
                <a:solidFill>
                  <a:schemeClr val="tx1">
                    <a:tint val="75000"/>
                  </a:schemeClr>
                </a:solidFill>
              </a:defRPr>
            </a:lvl5pPr>
            <a:lvl6pPr marL="1543035" indent="0">
              <a:buNone/>
              <a:defRPr sz="945">
                <a:solidFill>
                  <a:schemeClr val="tx1">
                    <a:tint val="75000"/>
                  </a:schemeClr>
                </a:solidFill>
              </a:defRPr>
            </a:lvl6pPr>
            <a:lvl7pPr marL="1851641" indent="0">
              <a:buNone/>
              <a:defRPr sz="945">
                <a:solidFill>
                  <a:schemeClr val="tx1">
                    <a:tint val="75000"/>
                  </a:schemeClr>
                </a:solidFill>
              </a:defRPr>
            </a:lvl7pPr>
            <a:lvl8pPr marL="2160248" indent="0">
              <a:buNone/>
              <a:defRPr sz="945">
                <a:solidFill>
                  <a:schemeClr val="tx1">
                    <a:tint val="75000"/>
                  </a:schemeClr>
                </a:solidFill>
              </a:defRPr>
            </a:lvl8pPr>
            <a:lvl9pPr marL="2468856" indent="0">
              <a:buNone/>
              <a:defRPr sz="945">
                <a:solidFill>
                  <a:schemeClr val="tx1">
                    <a:tint val="75000"/>
                  </a:schemeClr>
                </a:solidFill>
              </a:defRPr>
            </a:lvl9pPr>
          </a:lstStyle>
          <a:p>
            <a:pPr lvl="0"/>
            <a:r>
              <a:rPr lang="en-US"/>
              <a:t>Optional subhead goes here</a:t>
            </a:r>
          </a:p>
        </p:txBody>
      </p:sp>
      <p:sp>
        <p:nvSpPr>
          <p:cNvPr id="3" name="Slide Number Placeholder 2"/>
          <p:cNvSpPr>
            <a:spLocks noGrp="1"/>
          </p:cNvSpPr>
          <p:nvPr>
            <p:ph type="sldNum" sz="quarter" idx="10"/>
          </p:nvPr>
        </p:nvSpPr>
        <p:spPr/>
        <p:txBody>
          <a:bodyPr/>
          <a:lstStyle/>
          <a:p>
            <a:fld id="{EACE6E22-E655-5947-A8B4-6F095FBA2C12}" type="slidenum">
              <a:rPr lang="en-US" smtClean="0"/>
              <a:pPr/>
              <a:t>‹#›</a:t>
            </a:fld>
            <a:endParaRPr lang="en-US"/>
          </a:p>
        </p:txBody>
      </p:sp>
      <p:sp>
        <p:nvSpPr>
          <p:cNvPr id="4" name="Footer Placeholder 3"/>
          <p:cNvSpPr>
            <a:spLocks noGrp="1"/>
          </p:cNvSpPr>
          <p:nvPr>
            <p:ph type="ftr" sz="quarter" idx="11"/>
          </p:nvPr>
        </p:nvSpPr>
        <p:spPr>
          <a:xfrm>
            <a:off x="747161" y="6400456"/>
            <a:ext cx="4810818" cy="457549"/>
          </a:xfrm>
        </p:spPr>
        <p:txBody>
          <a:bodyPr/>
          <a:lstStyle/>
          <a:p>
            <a:r>
              <a:rPr lang="en-US"/>
              <a:t>Booz Allen Hamilton, Inc. Internal</a:t>
            </a:r>
          </a:p>
        </p:txBody>
      </p:sp>
      <p:cxnSp>
        <p:nvCxnSpPr>
          <p:cNvPr id="5" name="Straight Connector 4">
            <a:extLst>
              <a:ext uri="{C183D7F6-B498-43B3-948B-1728B52AA6E4}">
                <adec:decorative xmlns:adec="http://schemas.microsoft.com/office/drawing/2017/decorative" val="1"/>
              </a:ext>
            </a:extLst>
          </p:cNvPr>
          <p:cNvCxnSpPr/>
          <p:nvPr userDrawn="1"/>
        </p:nvCxnSpPr>
        <p:spPr>
          <a:xfrm>
            <a:off x="732456" y="4255571"/>
            <a:ext cx="96510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C183D7F6-B498-43B3-948B-1728B52AA6E4}">
                <adec:decorative xmlns:adec="http://schemas.microsoft.com/office/drawing/2017/decorative" val="1"/>
              </a:ext>
            </a:extLst>
          </p:cNvPr>
          <p:cNvSpPr/>
          <p:nvPr userDrawn="1"/>
        </p:nvSpPr>
        <p:spPr>
          <a:xfrm>
            <a:off x="608275" y="6148142"/>
            <a:ext cx="10054424" cy="709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45913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Content widescree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754380" y="1554480"/>
            <a:ext cx="9643831" cy="45995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4" name="Date Placeholder 3"/>
          <p:cNvSpPr>
            <a:spLocks noGrp="1"/>
          </p:cNvSpPr>
          <p:nvPr>
            <p:ph type="dt" sz="half" idx="10"/>
          </p:nvPr>
        </p:nvSpPr>
        <p:spPr/>
        <p:txBody>
          <a:bodyPr/>
          <a:lstStyle/>
          <a:p>
            <a:fld id="{0BC49C1B-90CF-674C-AA97-D5C8D488A0DA}" type="datetime1">
              <a:rPr lang="en-US" smtClean="0"/>
              <a:t>1/27/2022</a:t>
            </a:fld>
            <a:endParaRPr lang="en-US"/>
          </a:p>
        </p:txBody>
      </p:sp>
      <p:sp>
        <p:nvSpPr>
          <p:cNvPr id="5" name="Footer Placeholder 4"/>
          <p:cNvSpPr>
            <a:spLocks noGrp="1"/>
          </p:cNvSpPr>
          <p:nvPr>
            <p:ph type="ftr" sz="quarter" idx="11"/>
          </p:nvPr>
        </p:nvSpPr>
        <p:spPr/>
        <p:txBody>
          <a:bodyPr/>
          <a:lstStyle/>
          <a:p>
            <a:r>
              <a:rPr lang="en-US"/>
              <a:t>Booz Allen Hamilton, Inc. Internal</a:t>
            </a:r>
          </a:p>
        </p:txBody>
      </p:sp>
      <p:sp>
        <p:nvSpPr>
          <p:cNvPr id="6" name="Slide Number Placeholder 5"/>
          <p:cNvSpPr>
            <a:spLocks noGrp="1"/>
          </p:cNvSpPr>
          <p:nvPr>
            <p:ph type="sldNum" sz="quarter" idx="12"/>
          </p:nvPr>
        </p:nvSpPr>
        <p:spPr/>
        <p:txBody>
          <a:bodyPr/>
          <a:lstStyle/>
          <a:p>
            <a:fld id="{EACE6E22-E655-5947-A8B4-6F095FBA2C12}" type="slidenum">
              <a:rPr lang="en-US" smtClean="0"/>
              <a:pPr/>
              <a:t>‹#›</a:t>
            </a:fld>
            <a:endParaRPr lang="en-US"/>
          </a:p>
        </p:txBody>
      </p:sp>
      <p:sp>
        <p:nvSpPr>
          <p:cNvPr id="11" name="Title 10"/>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618138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2 Col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0" y="1554480"/>
            <a:ext cx="4766310" cy="45995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9" name="Content Placeholder 2"/>
          <p:cNvSpPr>
            <a:spLocks noGrp="1"/>
          </p:cNvSpPr>
          <p:nvPr>
            <p:ph idx="10" hasCustomPrompt="1"/>
          </p:nvPr>
        </p:nvSpPr>
        <p:spPr>
          <a:xfrm>
            <a:off x="5631901" y="1554480"/>
            <a:ext cx="4766310" cy="45995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11"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CAA96431-5DF8-C242-927A-2DBC9197E8ED}" type="datetime1">
              <a:rPr lang="en-US" smtClean="0"/>
              <a:t>1/27/2022</a:t>
            </a:fld>
            <a:endParaRPr lang="en-US"/>
          </a:p>
        </p:txBody>
      </p:sp>
      <p:cxnSp>
        <p:nvCxnSpPr>
          <p:cNvPr id="10" name="Straight Connector 9">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17413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and Content 3 Col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3" y="1554480"/>
            <a:ext cx="2978635" cy="45995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10" name="Content Placeholder 2"/>
          <p:cNvSpPr>
            <a:spLocks noGrp="1"/>
          </p:cNvSpPr>
          <p:nvPr>
            <p:ph idx="10" hasCustomPrompt="1"/>
          </p:nvPr>
        </p:nvSpPr>
        <p:spPr>
          <a:xfrm>
            <a:off x="4086981" y="1554480"/>
            <a:ext cx="2978635" cy="45995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11" name="Content Placeholder 2"/>
          <p:cNvSpPr>
            <a:spLocks noGrp="1"/>
          </p:cNvSpPr>
          <p:nvPr>
            <p:ph idx="11" hasCustomPrompt="1"/>
          </p:nvPr>
        </p:nvSpPr>
        <p:spPr>
          <a:xfrm>
            <a:off x="7419576" y="1554480"/>
            <a:ext cx="2978635" cy="45995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8"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9"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12"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8B90F84B-CA10-B146-BE33-16E602109DD7}" type="datetime1">
              <a:rPr lang="en-US" smtClean="0"/>
              <a:t>1/27/2022</a:t>
            </a:fld>
            <a:endParaRPr lang="en-US"/>
          </a:p>
        </p:txBody>
      </p:sp>
      <p:cxnSp>
        <p:nvCxnSpPr>
          <p:cNvPr id="14" name="Straight Connector 13">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8141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Graphic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0" y="1554480"/>
            <a:ext cx="9643831" cy="20341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5" name="Chart Placeholder 4"/>
          <p:cNvSpPr>
            <a:spLocks noGrp="1"/>
          </p:cNvSpPr>
          <p:nvPr>
            <p:ph type="chart" sz="quarter" idx="10"/>
          </p:nvPr>
        </p:nvSpPr>
        <p:spPr>
          <a:xfrm>
            <a:off x="754380" y="3835400"/>
            <a:ext cx="9644063" cy="2349500"/>
          </a:xfrm>
        </p:spPr>
        <p:txBody>
          <a:bodyPr/>
          <a:lstStyle/>
          <a:p>
            <a:endParaRPr lang="en-US"/>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9"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758EEBF3-710E-DF42-A4E2-F1C389D2008E}" type="datetime1">
              <a:rPr lang="en-US" smtClean="0"/>
              <a:t>1/27/2022</a:t>
            </a:fld>
            <a:endParaRPr lang="en-US"/>
          </a:p>
        </p:txBody>
      </p:sp>
      <p:cxnSp>
        <p:nvCxnSpPr>
          <p:cNvPr id="11" name="Straight Connector 10">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19411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Table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0" y="1554480"/>
            <a:ext cx="9643831" cy="2034128"/>
          </a:xfrm>
        </p:spPr>
        <p:txBody>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6" name="Table Placeholder 5"/>
          <p:cNvSpPr>
            <a:spLocks noGrp="1"/>
          </p:cNvSpPr>
          <p:nvPr>
            <p:ph type="tbl" sz="quarter" idx="10"/>
          </p:nvPr>
        </p:nvSpPr>
        <p:spPr>
          <a:xfrm>
            <a:off x="754380" y="3835400"/>
            <a:ext cx="9644063" cy="2400300"/>
          </a:xfrm>
        </p:spPr>
        <p:txBody>
          <a:bodyPr/>
          <a:lstStyle/>
          <a:p>
            <a:endParaRPr lang="en-US"/>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10"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01B1609F-53E5-5646-A367-BBBC528BB6F1}" type="datetime1">
              <a:rPr lang="en-US" smtClean="0"/>
              <a:t>1/27/2022</a:t>
            </a:fld>
            <a:endParaRPr lang="en-US"/>
          </a:p>
        </p:txBody>
      </p:sp>
      <p:cxnSp>
        <p:nvCxnSpPr>
          <p:cNvPr id="9" name="Straight Connector 8">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07932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hart and sidebar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hart Placeholder 4"/>
          <p:cNvSpPr>
            <a:spLocks noGrp="1"/>
          </p:cNvSpPr>
          <p:nvPr>
            <p:ph type="chart" sz="quarter" idx="10"/>
          </p:nvPr>
        </p:nvSpPr>
        <p:spPr>
          <a:xfrm>
            <a:off x="754380" y="1554480"/>
            <a:ext cx="5749290" cy="4612228"/>
          </a:xfrm>
        </p:spPr>
        <p:txBody>
          <a:bodyPr/>
          <a:lstStyle/>
          <a:p>
            <a:endParaRPr lang="en-US"/>
          </a:p>
        </p:txBody>
      </p:sp>
      <p:sp>
        <p:nvSpPr>
          <p:cNvPr id="9" name="Content Placeholder 8"/>
          <p:cNvSpPr>
            <a:spLocks noGrp="1"/>
          </p:cNvSpPr>
          <p:nvPr>
            <p:ph sz="quarter" idx="11"/>
          </p:nvPr>
        </p:nvSpPr>
        <p:spPr>
          <a:xfrm>
            <a:off x="6686550" y="1554480"/>
            <a:ext cx="3711893" cy="4612228"/>
          </a:xfrm>
        </p:spPr>
        <p:txBody>
          <a:bodyPr>
            <a:normAutofit/>
          </a:bodyPr>
          <a:lstStyle>
            <a:lvl1pPr marL="0" indent="0">
              <a:buNone/>
              <a:defRPr sz="1260" i="1">
                <a:latin typeface="Georgia" charset="0"/>
                <a:ea typeface="Georgia" charset="0"/>
                <a:cs typeface="Georgia" charset="0"/>
              </a:defRPr>
            </a:lvl1pPr>
          </a:lstStyle>
          <a:p>
            <a:pPr lvl="0"/>
            <a:r>
              <a:rPr lang="en-US"/>
              <a:t>Click to edit Master text styles</a:t>
            </a:r>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10"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9CB8A48B-4444-9340-ADD8-6D45C2E5C325}" type="datetime1">
              <a:rPr lang="en-US" smtClean="0"/>
              <a:t>1/27/2022</a:t>
            </a:fld>
            <a:endParaRPr lang="en-US"/>
          </a:p>
        </p:txBody>
      </p:sp>
      <p:cxnSp>
        <p:nvCxnSpPr>
          <p:cNvPr id="12" name="Straight Connector 11">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0824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and sidebar wide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able Placeholder 3"/>
          <p:cNvSpPr>
            <a:spLocks noGrp="1"/>
          </p:cNvSpPr>
          <p:nvPr>
            <p:ph type="tbl" sz="quarter" idx="12"/>
          </p:nvPr>
        </p:nvSpPr>
        <p:spPr>
          <a:xfrm>
            <a:off x="754380" y="1554481"/>
            <a:ext cx="5760720" cy="4611687"/>
          </a:xfrm>
        </p:spPr>
        <p:txBody>
          <a:bodyPr/>
          <a:lstStyle/>
          <a:p>
            <a:endParaRPr lang="en-US"/>
          </a:p>
        </p:txBody>
      </p:sp>
      <p:sp>
        <p:nvSpPr>
          <p:cNvPr id="9" name="Content Placeholder 8"/>
          <p:cNvSpPr>
            <a:spLocks noGrp="1"/>
          </p:cNvSpPr>
          <p:nvPr>
            <p:ph sz="quarter" idx="11"/>
          </p:nvPr>
        </p:nvSpPr>
        <p:spPr>
          <a:xfrm>
            <a:off x="6686550" y="1554480"/>
            <a:ext cx="3711893" cy="4612228"/>
          </a:xfrm>
        </p:spPr>
        <p:txBody>
          <a:bodyPr/>
          <a:lstStyle>
            <a:lvl1pPr marL="0" indent="0">
              <a:buNone/>
              <a:defRPr i="1">
                <a:latin typeface="Georgia" charset="0"/>
                <a:ea typeface="Georgia" charset="0"/>
                <a:cs typeface="Georgia" charset="0"/>
              </a:defRPr>
            </a:lvl1pPr>
          </a:lstStyle>
          <a:p>
            <a:pPr lvl="0"/>
            <a:r>
              <a:rPr lang="en-US"/>
              <a:t>Click to edit Master text styles</a:t>
            </a:r>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10"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6C43E811-C08F-214E-8178-67F27E7BFD10}" type="datetime1">
              <a:rPr lang="en-US" smtClean="0"/>
              <a:t>1/27/2022</a:t>
            </a:fld>
            <a:endParaRPr lang="en-US"/>
          </a:p>
        </p:txBody>
      </p:sp>
      <p:cxnSp>
        <p:nvCxnSpPr>
          <p:cNvPr id="12" name="Straight Connector 11">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72743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Wide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6"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8"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7543061C-6229-C346-9924-DB58DF0D6C49}" type="datetime1">
              <a:rPr lang="en-US" smtClean="0"/>
              <a:t>1/27/2022</a:t>
            </a:fld>
            <a:endParaRPr lang="en-US"/>
          </a:p>
        </p:txBody>
      </p:sp>
      <p:cxnSp>
        <p:nvCxnSpPr>
          <p:cNvPr id="7" name="Straight Connector 6">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43946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Wide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0" y="1554480"/>
            <a:ext cx="9643831" cy="915612"/>
          </a:xfrm>
        </p:spPr>
        <p:txBody>
          <a:bodyPr/>
          <a:lstStyle>
            <a:lvl1pPr marL="0" indent="0">
              <a:buNone/>
              <a:defRPr i="1">
                <a:latin typeface="Georgia" charset="0"/>
                <a:ea typeface="Georgia" charset="0"/>
                <a:cs typeface="Georgia" charset="0"/>
              </a:defRPr>
            </a:lvl1pPr>
            <a:lvl2pPr marL="7144" indent="0">
              <a:spcBef>
                <a:spcPts val="2160"/>
              </a:spcBef>
              <a:buNone/>
              <a:tabLst/>
              <a:defRPr sz="1440" cap="all" spc="90" baseline="0">
                <a:solidFill>
                  <a:schemeClr val="accent2"/>
                </a:solidFill>
                <a:latin typeface="Oswald" charset="0"/>
                <a:ea typeface="Oswald" charset="0"/>
                <a:cs typeface="Oswald" charset="0"/>
              </a:defRPr>
            </a:lvl2pPr>
          </a:lstStyle>
          <a:p>
            <a:pPr lvl="0"/>
            <a:r>
              <a:rPr lang="en-US"/>
              <a:t>Level 1 text. Bullet is optional and may be removed. Click “indent more” to access additional type styles.</a:t>
            </a:r>
          </a:p>
          <a:p>
            <a:pPr lvl="1"/>
            <a:r>
              <a:rPr lang="en-US"/>
              <a:t>Level 2 headline</a:t>
            </a:r>
          </a:p>
        </p:txBody>
      </p:sp>
      <p:sp>
        <p:nvSpPr>
          <p:cNvPr id="6"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7"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9"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9535DE18-51BC-7241-B3E9-19FBD563CBC5}" type="datetime1">
              <a:rPr lang="en-US" smtClean="0"/>
              <a:t>1/27/2022</a:t>
            </a:fld>
            <a:endParaRPr lang="en-US"/>
          </a:p>
        </p:txBody>
      </p:sp>
      <p:cxnSp>
        <p:nvCxnSpPr>
          <p:cNvPr id="8" name="Straight Connector 7">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51454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Wide Blue Callou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754380" y="1554480"/>
            <a:ext cx="9643831" cy="915612"/>
          </a:xfrm>
        </p:spPr>
        <p:txBody>
          <a:bodyPr>
            <a:normAutofit/>
          </a:bodyPr>
          <a:lstStyle>
            <a:lvl1pPr marL="0" indent="0">
              <a:spcBef>
                <a:spcPts val="1080"/>
              </a:spcBef>
              <a:buNone/>
              <a:defRPr sz="1620" i="0">
                <a:solidFill>
                  <a:schemeClr val="accent2"/>
                </a:solidFill>
                <a:latin typeface="Calibri" charset="0"/>
                <a:ea typeface="Calibri" charset="0"/>
                <a:cs typeface="Calibri" charset="0"/>
              </a:defRPr>
            </a:lvl1pPr>
            <a:lvl2pPr marL="7144" indent="0">
              <a:spcBef>
                <a:spcPts val="2160"/>
              </a:spcBef>
              <a:buNone/>
              <a:tabLst/>
              <a:defRPr cap="all" spc="90" baseline="0">
                <a:solidFill>
                  <a:schemeClr val="accent4"/>
                </a:solidFill>
                <a:latin typeface="Oswald" charset="0"/>
                <a:ea typeface="Oswald" charset="0"/>
                <a:cs typeface="Oswald" charset="0"/>
              </a:defRPr>
            </a:lvl2pPr>
          </a:lstStyle>
          <a:p>
            <a:pPr lvl="0"/>
            <a:r>
              <a:rPr lang="en-US"/>
              <a:t>Level 1 text. Bullet is optional and may be removed. Click “indent more” to access additional type styles</a:t>
            </a:r>
          </a:p>
        </p:txBody>
      </p:sp>
      <p:sp>
        <p:nvSpPr>
          <p:cNvPr id="7" name="Slide Number Placeholder 2"/>
          <p:cNvSpPr>
            <a:spLocks noGrp="1"/>
          </p:cNvSpPr>
          <p:nvPr>
            <p:ph type="sldNum" sz="quarter" idx="4"/>
          </p:nvPr>
        </p:nvSpPr>
        <p:spPr>
          <a:xfrm>
            <a:off x="9982863" y="6400800"/>
            <a:ext cx="415348" cy="457200"/>
          </a:xfrm>
          <a:prstGeom prst="rect">
            <a:avLst/>
          </a:prstGeom>
        </p:spPr>
        <p:txBody>
          <a:bodyPr anchor="ctr"/>
          <a:lstStyle>
            <a:lvl1pPr algn="r">
              <a:defRPr sz="900"/>
            </a:lvl1pPr>
          </a:lstStyle>
          <a:p>
            <a:fld id="{EACE6E22-E655-5947-A8B4-6F095FBA2C12}" type="slidenum">
              <a:rPr lang="en-US" smtClean="0"/>
              <a:pPr/>
              <a:t>‹#›</a:t>
            </a:fld>
            <a:endParaRPr lang="en-US"/>
          </a:p>
        </p:txBody>
      </p:sp>
      <p:sp>
        <p:nvSpPr>
          <p:cNvPr id="8" name="Footer Placeholder 3"/>
          <p:cNvSpPr>
            <a:spLocks noGrp="1"/>
          </p:cNvSpPr>
          <p:nvPr>
            <p:ph type="ftr" sz="quarter" idx="3"/>
          </p:nvPr>
        </p:nvSpPr>
        <p:spPr>
          <a:xfrm>
            <a:off x="754382" y="6400456"/>
            <a:ext cx="4449163" cy="457549"/>
          </a:xfrm>
          <a:prstGeom prst="rect">
            <a:avLst/>
          </a:prstGeom>
        </p:spPr>
        <p:txBody>
          <a:bodyPr anchor="ctr"/>
          <a:lstStyle>
            <a:lvl1pPr>
              <a:defRPr sz="630" i="1">
                <a:latin typeface="Georgia" charset="0"/>
                <a:ea typeface="Georgia" charset="0"/>
                <a:cs typeface="Georgia" charset="0"/>
              </a:defRPr>
            </a:lvl1pPr>
          </a:lstStyle>
          <a:p>
            <a:r>
              <a:rPr lang="en-US"/>
              <a:t>Booz Allen Hamilton, Inc. Internal</a:t>
            </a:r>
          </a:p>
        </p:txBody>
      </p:sp>
      <p:sp>
        <p:nvSpPr>
          <p:cNvPr id="9"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040B7B60-1051-6F40-ABF0-A2E11368EF60}" type="datetime1">
              <a:rPr lang="en-US" smtClean="0"/>
              <a:t>1/27/2022</a:t>
            </a:fld>
            <a:endParaRPr lang="en-US"/>
          </a:p>
        </p:txBody>
      </p:sp>
      <p:cxnSp>
        <p:nvCxnSpPr>
          <p:cNvPr id="10" name="Straight Connector 9">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01263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LF Blank">
    <p:spTree>
      <p:nvGrpSpPr>
        <p:cNvPr id="1" name=""/>
        <p:cNvGrpSpPr/>
        <p:nvPr/>
      </p:nvGrpSpPr>
      <p:grpSpPr>
        <a:xfrm>
          <a:off x="0" y="0"/>
          <a:ext cx="0" cy="0"/>
          <a:chOff x="0" y="0"/>
          <a:chExt cx="0" cy="0"/>
        </a:xfrm>
      </p:grpSpPr>
      <p:sp>
        <p:nvSpPr>
          <p:cNvPr id="2" name="Slide Number Placeholder 15">
            <a:extLst>
              <a:ext uri="{FF2B5EF4-FFF2-40B4-BE49-F238E27FC236}">
                <a16:creationId xmlns:a16="http://schemas.microsoft.com/office/drawing/2014/main" id="{F077669F-CF23-4773-BF11-882210E53559}"/>
              </a:ext>
            </a:extLst>
          </p:cNvPr>
          <p:cNvSpPr>
            <a:spLocks noGrp="1"/>
          </p:cNvSpPr>
          <p:nvPr>
            <p:ph type="sldNum" sz="quarter" idx="10"/>
          </p:nvPr>
        </p:nvSpPr>
        <p:spPr>
          <a:xfrm>
            <a:off x="10424160" y="6400800"/>
            <a:ext cx="548640" cy="457200"/>
          </a:xfrm>
        </p:spPr>
        <p:txBody>
          <a:bodyPr/>
          <a:lstStyle>
            <a:lvl1pPr algn="r">
              <a:defRPr sz="675" smtClean="0">
                <a:solidFill>
                  <a:sysClr val="windowText" lastClr="000000"/>
                </a:solidFill>
              </a:defRPr>
            </a:lvl1pPr>
          </a:lstStyle>
          <a:p>
            <a:pPr>
              <a:defRPr/>
            </a:pPr>
            <a:fld id="{9C09E103-1D91-4577-96DF-FDEDF66E41B2}" type="slidenum">
              <a:rPr lang="en-US"/>
              <a:pPr>
                <a:defRPr/>
              </a:pPr>
              <a:t>‹#›</a:t>
            </a:fld>
            <a:endParaRPr lang="en-US"/>
          </a:p>
        </p:txBody>
      </p:sp>
    </p:spTree>
    <p:extLst>
      <p:ext uri="{BB962C8B-B14F-4D97-AF65-F5344CB8AC3E}">
        <p14:creationId xmlns:p14="http://schemas.microsoft.com/office/powerpoint/2010/main" val="40876436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pic>
        <p:nvPicPr>
          <p:cNvPr id="6" name="Picture 22">
            <a:extLst>
              <a:ext uri="{FF2B5EF4-FFF2-40B4-BE49-F238E27FC236}">
                <a16:creationId xmlns:a16="http://schemas.microsoft.com/office/drawing/2014/main" id="{7B2C0B36-F158-41E5-B44C-FC00E4F526A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350524" y="6388113"/>
            <a:ext cx="2977516"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9611DABD-B1EF-4369-A12E-E7795F9275D7}"/>
              </a:ext>
            </a:extLst>
          </p:cNvPr>
          <p:cNvSpPr/>
          <p:nvPr userDrawn="1"/>
        </p:nvSpPr>
        <p:spPr>
          <a:xfrm>
            <a:off x="2990855" y="4803788"/>
            <a:ext cx="1287780" cy="1071563"/>
          </a:xfrm>
          <a:prstGeom prst="ellipse">
            <a:avLst/>
          </a:prstGeom>
          <a:noFill/>
          <a:ln w="127000">
            <a:solidFill>
              <a:schemeClr val="accent6">
                <a:alpha val="27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20"/>
          </a:p>
        </p:txBody>
      </p:sp>
      <p:sp>
        <p:nvSpPr>
          <p:cNvPr id="9" name="Rectangle 8">
            <a:extLst>
              <a:ext uri="{FF2B5EF4-FFF2-40B4-BE49-F238E27FC236}">
                <a16:creationId xmlns:a16="http://schemas.microsoft.com/office/drawing/2014/main" id="{EF2F1069-8BB2-4ABC-B6E7-C5D78EDC29BA}"/>
              </a:ext>
            </a:extLst>
          </p:cNvPr>
          <p:cNvSpPr/>
          <p:nvPr userDrawn="1"/>
        </p:nvSpPr>
        <p:spPr>
          <a:xfrm>
            <a:off x="0" y="8"/>
            <a:ext cx="10972800" cy="3789405"/>
          </a:xfrm>
          <a:prstGeom prst="rect">
            <a:avLst/>
          </a:prstGeom>
          <a:gradFill flip="none" rotWithShape="1">
            <a:gsLst>
              <a:gs pos="0">
                <a:schemeClr val="accent1">
                  <a:lumMod val="95000"/>
                </a:schemeClr>
              </a:gs>
              <a:gs pos="100000">
                <a:schemeClr val="accent1">
                  <a:lumMod val="29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20"/>
          </a:p>
        </p:txBody>
      </p:sp>
      <p:sp>
        <p:nvSpPr>
          <p:cNvPr id="10" name="Rectangle 9">
            <a:extLst>
              <a:ext uri="{FF2B5EF4-FFF2-40B4-BE49-F238E27FC236}">
                <a16:creationId xmlns:a16="http://schemas.microsoft.com/office/drawing/2014/main" id="{A6A5F7F8-E34D-4D5D-A87C-3C4F385598C9}"/>
              </a:ext>
            </a:extLst>
          </p:cNvPr>
          <p:cNvSpPr/>
          <p:nvPr userDrawn="1"/>
        </p:nvSpPr>
        <p:spPr>
          <a:xfrm>
            <a:off x="0" y="9"/>
            <a:ext cx="10972800" cy="3509963"/>
          </a:xfrm>
          <a:prstGeom prst="rect">
            <a:avLst/>
          </a:prstGeom>
          <a:gradFill flip="none" rotWithShape="1">
            <a:gsLst>
              <a:gs pos="0">
                <a:srgbClr val="3A82A8"/>
              </a:gs>
              <a:gs pos="43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20"/>
          </a:p>
        </p:txBody>
      </p:sp>
      <p:sp>
        <p:nvSpPr>
          <p:cNvPr id="12" name="Oval 11">
            <a:extLst>
              <a:ext uri="{FF2B5EF4-FFF2-40B4-BE49-F238E27FC236}">
                <a16:creationId xmlns:a16="http://schemas.microsoft.com/office/drawing/2014/main" id="{BF18B8BF-D0A4-4C0D-A0F0-1C2A361D70A0}"/>
              </a:ext>
            </a:extLst>
          </p:cNvPr>
          <p:cNvSpPr/>
          <p:nvPr userDrawn="1"/>
        </p:nvSpPr>
        <p:spPr>
          <a:xfrm>
            <a:off x="384810" y="976313"/>
            <a:ext cx="2432686" cy="2027237"/>
          </a:xfrm>
          <a:prstGeom prst="ellipse">
            <a:avLst/>
          </a:prstGeom>
          <a:solidFill>
            <a:srgbClr val="04151E">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20"/>
          </a:p>
        </p:txBody>
      </p:sp>
      <p:grpSp>
        <p:nvGrpSpPr>
          <p:cNvPr id="14" name="Group 28">
            <a:extLst>
              <a:ext uri="{FF2B5EF4-FFF2-40B4-BE49-F238E27FC236}">
                <a16:creationId xmlns:a16="http://schemas.microsoft.com/office/drawing/2014/main" id="{FF7976CD-A556-417F-AF2D-45C2BEB3438F}"/>
              </a:ext>
            </a:extLst>
          </p:cNvPr>
          <p:cNvGrpSpPr>
            <a:grpSpLocks/>
          </p:cNvGrpSpPr>
          <p:nvPr userDrawn="1"/>
        </p:nvGrpSpPr>
        <p:grpSpPr bwMode="auto">
          <a:xfrm>
            <a:off x="297181" y="117485"/>
            <a:ext cx="4383406" cy="747713"/>
            <a:chOff x="153538" y="67748"/>
            <a:chExt cx="3652343" cy="747798"/>
          </a:xfrm>
        </p:grpSpPr>
        <p:sp>
          <p:nvSpPr>
            <p:cNvPr id="15" name="TextBox 14">
              <a:extLst>
                <a:ext uri="{FF2B5EF4-FFF2-40B4-BE49-F238E27FC236}">
                  <a16:creationId xmlns:a16="http://schemas.microsoft.com/office/drawing/2014/main" id="{5ABBDF36-C67A-4524-B6CC-260BFDF2F281}"/>
                </a:ext>
              </a:extLst>
            </p:cNvPr>
            <p:cNvSpPr txBox="1"/>
            <p:nvPr userDrawn="1"/>
          </p:nvSpPr>
          <p:spPr>
            <a:xfrm>
              <a:off x="890038" y="231280"/>
              <a:ext cx="2915843" cy="341671"/>
            </a:xfrm>
            <a:prstGeom prst="rect">
              <a:avLst/>
            </a:prstGeom>
            <a:noFill/>
          </p:spPr>
          <p:txBody>
            <a:bodyPr>
              <a:spAutoFit/>
            </a:bodyPr>
            <a:lstStyle/>
            <a:p>
              <a:pPr eaLnBrk="1" fontAlgn="auto" hangingPunct="1">
                <a:spcBef>
                  <a:spcPts val="0"/>
                </a:spcBef>
                <a:spcAft>
                  <a:spcPts val="0"/>
                </a:spcAft>
                <a:defRPr/>
              </a:pPr>
              <a:r>
                <a:rPr lang="en-US" sz="1620">
                  <a:solidFill>
                    <a:schemeClr val="bg1"/>
                  </a:solidFill>
                  <a:effectLst>
                    <a:outerShdw blurRad="50800" dist="38100" dir="8100000" algn="tr" rotWithShape="0">
                      <a:prstClr val="black">
                        <a:alpha val="40000"/>
                      </a:prstClr>
                    </a:outerShdw>
                  </a:effectLst>
                  <a:latin typeface="+mn-lt"/>
                  <a:cs typeface="Calibri Light" panose="020F0302020204030204" pitchFamily="34" charset="0"/>
                </a:rPr>
                <a:t>Office of Apprenticeship</a:t>
              </a:r>
            </a:p>
          </p:txBody>
        </p:sp>
        <p:pic>
          <p:nvPicPr>
            <p:cNvPr id="16" name="Picture 30">
              <a:extLst>
                <a:ext uri="{FF2B5EF4-FFF2-40B4-BE49-F238E27FC236}">
                  <a16:creationId xmlns:a16="http://schemas.microsoft.com/office/drawing/2014/main" id="{C1803C7B-6E94-4F99-B750-E521BC1011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3538" y="67748"/>
              <a:ext cx="747798" cy="74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ctrTitle"/>
          </p:nvPr>
        </p:nvSpPr>
        <p:spPr>
          <a:xfrm>
            <a:off x="4366876" y="304230"/>
            <a:ext cx="6220394" cy="2947059"/>
          </a:xfrm>
        </p:spPr>
        <p:txBody>
          <a:bodyPr anchor="b">
            <a:normAutofit/>
          </a:bodyPr>
          <a:lstStyle>
            <a:lvl1pPr algn="ctr">
              <a:defRPr sz="4212" b="0" i="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defRPr>
            </a:lvl1pPr>
          </a:lstStyle>
          <a:p>
            <a:r>
              <a:rPr lang="en-US"/>
              <a:t>Click to edit Master title style</a:t>
            </a:r>
          </a:p>
        </p:txBody>
      </p:sp>
      <p:sp>
        <p:nvSpPr>
          <p:cNvPr id="3" name="Subtitle 2"/>
          <p:cNvSpPr>
            <a:spLocks noGrp="1"/>
          </p:cNvSpPr>
          <p:nvPr>
            <p:ph type="subTitle" idx="1"/>
          </p:nvPr>
        </p:nvSpPr>
        <p:spPr>
          <a:xfrm>
            <a:off x="4804309" y="4175998"/>
            <a:ext cx="5414115" cy="1254211"/>
          </a:xfrm>
        </p:spPr>
        <p:txBody>
          <a:bodyPr>
            <a:normAutofit/>
          </a:bodyPr>
          <a:lstStyle>
            <a:lvl1pPr marL="0" indent="0" algn="l">
              <a:buNone/>
              <a:defRPr sz="2268" b="0" i="0">
                <a:gradFill flip="none" rotWithShape="1">
                  <a:gsLst>
                    <a:gs pos="100000">
                      <a:srgbClr val="126C9B"/>
                    </a:gs>
                    <a:gs pos="0">
                      <a:schemeClr val="accent1">
                        <a:lumMod val="67000"/>
                      </a:schemeClr>
                    </a:gs>
                    <a:gs pos="48000">
                      <a:schemeClr val="accent1">
                        <a:lumMod val="97000"/>
                        <a:lumOff val="3000"/>
                      </a:schemeClr>
                    </a:gs>
                  </a:gsLst>
                  <a:lin ang="5400000" scaled="1"/>
                  <a:tileRect/>
                </a:gradFill>
              </a:defRPr>
            </a:lvl1pPr>
            <a:lvl2pPr marL="370319" indent="0" algn="ctr">
              <a:buNone/>
              <a:defRPr sz="1620"/>
            </a:lvl2pPr>
            <a:lvl3pPr marL="740638" indent="0" algn="ctr">
              <a:buNone/>
              <a:defRPr sz="1458"/>
            </a:lvl3pPr>
            <a:lvl4pPr marL="1110957" indent="0" algn="ctr">
              <a:buNone/>
              <a:defRPr sz="1296"/>
            </a:lvl4pPr>
            <a:lvl5pPr marL="1481276" indent="0" algn="ctr">
              <a:buNone/>
              <a:defRPr sz="1296"/>
            </a:lvl5pPr>
            <a:lvl6pPr marL="1851595" indent="0" algn="ctr">
              <a:buNone/>
              <a:defRPr sz="1296"/>
            </a:lvl6pPr>
            <a:lvl7pPr marL="2221914" indent="0" algn="ctr">
              <a:buNone/>
              <a:defRPr sz="1296"/>
            </a:lvl7pPr>
            <a:lvl8pPr marL="2592233" indent="0" algn="ctr">
              <a:buNone/>
              <a:defRPr sz="1296"/>
            </a:lvl8pPr>
            <a:lvl9pPr marL="2962553" indent="0" algn="ctr">
              <a:buNone/>
              <a:defRPr sz="1296"/>
            </a:lvl9pPr>
          </a:lstStyle>
          <a:p>
            <a:r>
              <a:rPr lang="en-US"/>
              <a:t>Click to edit Master subtitle style</a:t>
            </a:r>
          </a:p>
        </p:txBody>
      </p:sp>
      <p:sp>
        <p:nvSpPr>
          <p:cNvPr id="8" name="Picture Placeholder 7">
            <a:extLst>
              <a:ext uri="{FF2B5EF4-FFF2-40B4-BE49-F238E27FC236}">
                <a16:creationId xmlns:a16="http://schemas.microsoft.com/office/drawing/2014/main" id="{C350E8A8-5E71-4D0D-AF36-6AF3FEB631A5}"/>
              </a:ext>
            </a:extLst>
          </p:cNvPr>
          <p:cNvSpPr>
            <a:spLocks noGrp="1"/>
          </p:cNvSpPr>
          <p:nvPr>
            <p:ph type="pic" sz="quarter" idx="13"/>
          </p:nvPr>
        </p:nvSpPr>
        <p:spPr>
          <a:xfrm>
            <a:off x="632930" y="2037673"/>
            <a:ext cx="3845165" cy="3205737"/>
          </a:xfrm>
          <a:prstGeom prst="ellipse">
            <a:avLst/>
          </a:prstGeom>
          <a:solidFill>
            <a:schemeClr val="accent6"/>
          </a:solidFill>
          <a:ln w="127000">
            <a:gradFill flip="none" rotWithShape="1">
              <a:gsLst>
                <a:gs pos="0">
                  <a:schemeClr val="accent6">
                    <a:lumMod val="50000"/>
                  </a:schemeClr>
                </a:gs>
                <a:gs pos="100000">
                  <a:schemeClr val="accent6">
                    <a:lumMod val="75000"/>
                  </a:schemeClr>
                </a:gs>
              </a:gsLst>
              <a:lin ang="2700000" scaled="1"/>
              <a:tileRect/>
            </a:gradFill>
          </a:ln>
        </p:spPr>
        <p:txBody>
          <a:bodyPr rtlCol="0">
            <a:normAutofit/>
          </a:bodyPr>
          <a:lstStyle/>
          <a:p>
            <a:pPr lvl="0"/>
            <a:endParaRPr lang="en-US" noProof="0"/>
          </a:p>
        </p:txBody>
      </p:sp>
      <p:sp>
        <p:nvSpPr>
          <p:cNvPr id="11" name="Text Placeholder 10">
            <a:extLst>
              <a:ext uri="{FF2B5EF4-FFF2-40B4-BE49-F238E27FC236}">
                <a16:creationId xmlns:a16="http://schemas.microsoft.com/office/drawing/2014/main" id="{EE35443F-3D19-49F5-A947-25F5E3ACA18D}"/>
              </a:ext>
            </a:extLst>
          </p:cNvPr>
          <p:cNvSpPr>
            <a:spLocks noGrp="1"/>
          </p:cNvSpPr>
          <p:nvPr>
            <p:ph type="body" sz="quarter" idx="15"/>
          </p:nvPr>
        </p:nvSpPr>
        <p:spPr>
          <a:xfrm>
            <a:off x="8176260" y="3509963"/>
            <a:ext cx="2468880" cy="279400"/>
          </a:xfrm>
          <a:noFill/>
          <a:ln>
            <a:noFill/>
          </a:ln>
        </p:spPr>
        <p:txBody>
          <a:bodyPr anchor="ctr">
            <a:noAutofit/>
          </a:bodyPr>
          <a:lstStyle>
            <a:lvl1pPr marL="0" indent="0" algn="r">
              <a:buNone/>
              <a:defRPr lang="en-US" sz="1458" b="0" kern="1200" dirty="0">
                <a:solidFill>
                  <a:schemeClr val="accent5">
                    <a:lumMod val="60000"/>
                    <a:lumOff val="40000"/>
                  </a:schemeClr>
                </a:solidFill>
                <a:effectLst>
                  <a:outerShdw blurRad="50800" dist="38100" dir="8100000" algn="tr" rotWithShape="0">
                    <a:prstClr val="black">
                      <a:alpha val="40000"/>
                    </a:prstClr>
                  </a:outerShdw>
                </a:effectLst>
                <a:latin typeface="+mn-lt"/>
                <a:ea typeface="+mn-ea"/>
                <a:cs typeface="+mn-cs"/>
              </a:defRPr>
            </a:lvl1pPr>
          </a:lstStyle>
          <a:p>
            <a:pPr lvl="0"/>
            <a:r>
              <a:rPr lang="en-US"/>
              <a:t>Edit Master text styles</a:t>
            </a:r>
          </a:p>
        </p:txBody>
      </p:sp>
    </p:spTree>
    <p:extLst>
      <p:ext uri="{BB962C8B-B14F-4D97-AF65-F5344CB8AC3E}">
        <p14:creationId xmlns:p14="http://schemas.microsoft.com/office/powerpoint/2010/main" val="188183306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2.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1">
            <a:extLst>
              <a:ext uri="{FF2B5EF4-FFF2-40B4-BE49-F238E27FC236}">
                <a16:creationId xmlns:a16="http://schemas.microsoft.com/office/drawing/2014/main" id="{99A3F708-E716-48C5-8E6A-BA01AB521FEA}"/>
              </a:ext>
            </a:extLst>
          </p:cNvPr>
          <p:cNvPicPr>
            <a:picLocks noChangeAspect="1" noChangeArrowheads="1"/>
          </p:cNvPicPr>
          <p:nvPr userDrawn="1"/>
        </p:nvPicPr>
        <p:blipFill>
          <a:blip r:embed="rId34">
            <a:extLst>
              <a:ext uri="{28A0092B-C50C-407E-A947-70E740481C1C}">
                <a14:useLocalDpi xmlns:a14="http://schemas.microsoft.com/office/drawing/2010/main" val="0"/>
              </a:ext>
            </a:extLst>
          </a:blip>
          <a:srcRect/>
          <a:stretch>
            <a:fillRect/>
          </a:stretch>
        </p:blipFill>
        <p:spPr bwMode="auto">
          <a:xfrm>
            <a:off x="125730" y="5851536"/>
            <a:ext cx="180594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7" name="Group 18">
            <a:extLst>
              <a:ext uri="{FF2B5EF4-FFF2-40B4-BE49-F238E27FC236}">
                <a16:creationId xmlns:a16="http://schemas.microsoft.com/office/drawing/2014/main" id="{495E9B52-FE8D-43C6-A1BE-EF3A4DC0EDE2}"/>
              </a:ext>
            </a:extLst>
          </p:cNvPr>
          <p:cNvGrpSpPr>
            <a:grpSpLocks/>
          </p:cNvGrpSpPr>
          <p:nvPr userDrawn="1"/>
        </p:nvGrpSpPr>
        <p:grpSpPr bwMode="auto">
          <a:xfrm>
            <a:off x="0" y="6078543"/>
            <a:ext cx="10972800" cy="779463"/>
            <a:chOff x="0" y="6072198"/>
            <a:chExt cx="9144000" cy="779699"/>
          </a:xfrm>
        </p:grpSpPr>
        <p:sp>
          <p:nvSpPr>
            <p:cNvPr id="15" name="Rectangle 14">
              <a:extLst>
                <a:ext uri="{FF2B5EF4-FFF2-40B4-BE49-F238E27FC236}">
                  <a16:creationId xmlns:a16="http://schemas.microsoft.com/office/drawing/2014/main" id="{B38B4070-1889-4AAA-B3BF-96366EEBD594}"/>
                </a:ext>
              </a:extLst>
            </p:cNvPr>
            <p:cNvSpPr/>
            <p:nvPr userDrawn="1"/>
          </p:nvSpPr>
          <p:spPr>
            <a:xfrm>
              <a:off x="0" y="6072198"/>
              <a:ext cx="9144000" cy="779699"/>
            </a:xfrm>
            <a:prstGeom prst="rect">
              <a:avLst/>
            </a:prstGeom>
            <a:gradFill flip="none" rotWithShape="1">
              <a:gsLst>
                <a:gs pos="0">
                  <a:schemeClr val="accent1">
                    <a:lumMod val="95000"/>
                  </a:schemeClr>
                </a:gs>
                <a:gs pos="100000">
                  <a:schemeClr val="accent1">
                    <a:lumMod val="29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a:extLst>
                <a:ext uri="{FF2B5EF4-FFF2-40B4-BE49-F238E27FC236}">
                  <a16:creationId xmlns:a16="http://schemas.microsoft.com/office/drawing/2014/main" id="{E4963E56-F973-4411-8951-EF0449430B05}"/>
                </a:ext>
              </a:extLst>
            </p:cNvPr>
            <p:cNvSpPr/>
            <p:nvPr userDrawn="1"/>
          </p:nvSpPr>
          <p:spPr>
            <a:xfrm>
              <a:off x="0" y="6191249"/>
              <a:ext cx="9144000" cy="541597"/>
            </a:xfrm>
            <a:prstGeom prst="rect">
              <a:avLst/>
            </a:prstGeom>
            <a:gradFill flip="none" rotWithShape="1">
              <a:gsLst>
                <a:gs pos="0">
                  <a:srgbClr val="3A82A8"/>
                </a:gs>
                <a:gs pos="43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028" name="Group 16">
            <a:extLst>
              <a:ext uri="{FF2B5EF4-FFF2-40B4-BE49-F238E27FC236}">
                <a16:creationId xmlns:a16="http://schemas.microsoft.com/office/drawing/2014/main" id="{0264139F-6FB3-444F-B450-01F378F4C7F9}"/>
              </a:ext>
            </a:extLst>
          </p:cNvPr>
          <p:cNvGrpSpPr>
            <a:grpSpLocks/>
          </p:cNvGrpSpPr>
          <p:nvPr userDrawn="1"/>
        </p:nvGrpSpPr>
        <p:grpSpPr bwMode="auto">
          <a:xfrm>
            <a:off x="0" y="0"/>
            <a:ext cx="10972800" cy="1436688"/>
            <a:chOff x="0" y="1"/>
            <a:chExt cx="9144000" cy="1103086"/>
          </a:xfrm>
        </p:grpSpPr>
        <p:sp>
          <p:nvSpPr>
            <p:cNvPr id="8" name="Rectangle 7">
              <a:extLst>
                <a:ext uri="{FF2B5EF4-FFF2-40B4-BE49-F238E27FC236}">
                  <a16:creationId xmlns:a16="http://schemas.microsoft.com/office/drawing/2014/main" id="{7BE0E7F0-5430-4F21-B89C-98619A729312}"/>
                </a:ext>
              </a:extLst>
            </p:cNvPr>
            <p:cNvSpPr/>
            <p:nvPr userDrawn="1"/>
          </p:nvSpPr>
          <p:spPr>
            <a:xfrm>
              <a:off x="0" y="1"/>
              <a:ext cx="9144000" cy="1103086"/>
            </a:xfrm>
            <a:prstGeom prst="rect">
              <a:avLst/>
            </a:prstGeom>
            <a:gradFill flip="none" rotWithShape="1">
              <a:gsLst>
                <a:gs pos="0">
                  <a:schemeClr val="accent1">
                    <a:lumMod val="95000"/>
                  </a:schemeClr>
                </a:gs>
                <a:gs pos="100000">
                  <a:schemeClr val="accent1">
                    <a:lumMod val="29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a:extLst>
                <a:ext uri="{FF2B5EF4-FFF2-40B4-BE49-F238E27FC236}">
                  <a16:creationId xmlns:a16="http://schemas.microsoft.com/office/drawing/2014/main" id="{988BF1BA-DEED-40DE-B152-C994E0731A06}"/>
                </a:ext>
              </a:extLst>
            </p:cNvPr>
            <p:cNvSpPr/>
            <p:nvPr userDrawn="1"/>
          </p:nvSpPr>
          <p:spPr>
            <a:xfrm>
              <a:off x="0" y="1"/>
              <a:ext cx="9144000" cy="946800"/>
            </a:xfrm>
            <a:prstGeom prst="rect">
              <a:avLst/>
            </a:prstGeom>
            <a:gradFill flip="none" rotWithShape="1">
              <a:gsLst>
                <a:gs pos="0">
                  <a:srgbClr val="2C6E90"/>
                </a:gs>
                <a:gs pos="43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029" name="Text Placeholder 2">
            <a:extLst>
              <a:ext uri="{FF2B5EF4-FFF2-40B4-BE49-F238E27FC236}">
                <a16:creationId xmlns:a16="http://schemas.microsoft.com/office/drawing/2014/main" id="{1DDDE6D8-59CF-4AFB-8DFF-A76F4AADE532}"/>
              </a:ext>
            </a:extLst>
          </p:cNvPr>
          <p:cNvSpPr>
            <a:spLocks noGrp="1" noChangeArrowheads="1"/>
          </p:cNvSpPr>
          <p:nvPr>
            <p:ph type="body" idx="1"/>
          </p:nvPr>
        </p:nvSpPr>
        <p:spPr bwMode="auto">
          <a:xfrm>
            <a:off x="754380" y="1660528"/>
            <a:ext cx="9464040" cy="435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Oval 6">
            <a:extLst>
              <a:ext uri="{FF2B5EF4-FFF2-40B4-BE49-F238E27FC236}">
                <a16:creationId xmlns:a16="http://schemas.microsoft.com/office/drawing/2014/main" id="{25705D12-2C49-4ED1-AEA0-4F93E4F15CF1}"/>
              </a:ext>
            </a:extLst>
          </p:cNvPr>
          <p:cNvSpPr/>
          <p:nvPr userDrawn="1"/>
        </p:nvSpPr>
        <p:spPr>
          <a:xfrm>
            <a:off x="3356612" y="5567373"/>
            <a:ext cx="1546860" cy="1290637"/>
          </a:xfrm>
          <a:prstGeom prst="ellipse">
            <a:avLst/>
          </a:prstGeom>
          <a:noFill/>
          <a:ln w="127000">
            <a:solidFill>
              <a:schemeClr val="accent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Oval 9">
            <a:extLst>
              <a:ext uri="{FF2B5EF4-FFF2-40B4-BE49-F238E27FC236}">
                <a16:creationId xmlns:a16="http://schemas.microsoft.com/office/drawing/2014/main" id="{5BAE429B-E1FE-45CA-8052-6D78C26A8B46}"/>
              </a:ext>
            </a:extLst>
          </p:cNvPr>
          <p:cNvSpPr/>
          <p:nvPr userDrawn="1"/>
        </p:nvSpPr>
        <p:spPr>
          <a:xfrm>
            <a:off x="289562" y="171459"/>
            <a:ext cx="1840230" cy="1533525"/>
          </a:xfrm>
          <a:prstGeom prst="ellipse">
            <a:avLst/>
          </a:prstGeom>
          <a:solidFill>
            <a:srgbClr val="04151E">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035" name="Group 11">
            <a:extLst>
              <a:ext uri="{FF2B5EF4-FFF2-40B4-BE49-F238E27FC236}">
                <a16:creationId xmlns:a16="http://schemas.microsoft.com/office/drawing/2014/main" id="{F5AB7E9A-9D64-4717-9423-4714906FC341}"/>
              </a:ext>
            </a:extLst>
          </p:cNvPr>
          <p:cNvGrpSpPr>
            <a:grpSpLocks/>
          </p:cNvGrpSpPr>
          <p:nvPr userDrawn="1"/>
        </p:nvGrpSpPr>
        <p:grpSpPr bwMode="auto">
          <a:xfrm>
            <a:off x="137162" y="6153151"/>
            <a:ext cx="3573780" cy="609600"/>
            <a:chOff x="153538" y="67748"/>
            <a:chExt cx="3652343" cy="747798"/>
          </a:xfrm>
        </p:grpSpPr>
        <p:sp>
          <p:nvSpPr>
            <p:cNvPr id="13" name="TextBox 12">
              <a:extLst>
                <a:ext uri="{FF2B5EF4-FFF2-40B4-BE49-F238E27FC236}">
                  <a16:creationId xmlns:a16="http://schemas.microsoft.com/office/drawing/2014/main" id="{D7BC23B2-5CCE-400A-97BA-E4EE3214FA2B}"/>
                </a:ext>
              </a:extLst>
            </p:cNvPr>
            <p:cNvSpPr txBox="1"/>
            <p:nvPr userDrawn="1"/>
          </p:nvSpPr>
          <p:spPr>
            <a:xfrm>
              <a:off x="889458" y="243013"/>
              <a:ext cx="2916423" cy="385101"/>
            </a:xfrm>
            <a:prstGeom prst="rect">
              <a:avLst/>
            </a:prstGeom>
            <a:noFill/>
          </p:spPr>
          <p:txBody>
            <a:bodyPr>
              <a:spAutoFit/>
            </a:bodyPr>
            <a:lstStyle/>
            <a:p>
              <a:pPr eaLnBrk="1" fontAlgn="auto" hangingPunct="1">
                <a:spcBef>
                  <a:spcPts val="0"/>
                </a:spcBef>
                <a:spcAft>
                  <a:spcPts val="0"/>
                </a:spcAft>
                <a:defRPr/>
              </a:pPr>
              <a:r>
                <a:rPr lang="en-US" sz="1440">
                  <a:solidFill>
                    <a:schemeClr val="bg1"/>
                  </a:solidFill>
                  <a:effectLst>
                    <a:outerShdw blurRad="50800" dist="38100" dir="8100000" algn="tr" rotWithShape="0">
                      <a:prstClr val="black">
                        <a:alpha val="40000"/>
                      </a:prstClr>
                    </a:outerShdw>
                  </a:effectLst>
                  <a:latin typeface="+mn-lt"/>
                  <a:cs typeface="Calibri Light" panose="020F0302020204030204" pitchFamily="34" charset="0"/>
                </a:rPr>
                <a:t>Office of Apprenticeship</a:t>
              </a:r>
            </a:p>
          </p:txBody>
        </p:sp>
        <p:pic>
          <p:nvPicPr>
            <p:cNvPr id="1041" name="Picture 13">
              <a:extLst>
                <a:ext uri="{FF2B5EF4-FFF2-40B4-BE49-F238E27FC236}">
                  <a16:creationId xmlns:a16="http://schemas.microsoft.com/office/drawing/2014/main" id="{02DC0171-815D-4C35-829C-0C10D37C88BF}"/>
                </a:ext>
              </a:extLst>
            </p:cNvPr>
            <p:cNvPicPr>
              <a:picLocks noChangeAspect="1" noChangeArrowheads="1"/>
            </p:cNvPicPr>
            <p:nvPr userDrawn="1"/>
          </p:nvPicPr>
          <p:blipFill>
            <a:blip r:embed="rId35">
              <a:extLst>
                <a:ext uri="{28A0092B-C50C-407E-A947-70E740481C1C}">
                  <a14:useLocalDpi xmlns:a14="http://schemas.microsoft.com/office/drawing/2010/main" val="0"/>
                </a:ext>
              </a:extLst>
            </a:blip>
            <a:srcRect/>
            <a:stretch>
              <a:fillRect/>
            </a:stretch>
          </p:blipFill>
          <p:spPr bwMode="auto">
            <a:xfrm>
              <a:off x="153538" y="67748"/>
              <a:ext cx="747798" cy="74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Oval 19">
            <a:extLst>
              <a:ext uri="{FF2B5EF4-FFF2-40B4-BE49-F238E27FC236}">
                <a16:creationId xmlns:a16="http://schemas.microsoft.com/office/drawing/2014/main" id="{66AA9750-456A-4B8C-892F-9E68791A5932}"/>
              </a:ext>
            </a:extLst>
          </p:cNvPr>
          <p:cNvSpPr/>
          <p:nvPr userDrawn="1"/>
        </p:nvSpPr>
        <p:spPr>
          <a:xfrm>
            <a:off x="4004317" y="6265863"/>
            <a:ext cx="653415" cy="546100"/>
          </a:xfrm>
          <a:prstGeom prst="ellipse">
            <a:avLst/>
          </a:prstGeom>
          <a:solidFill>
            <a:schemeClr val="tx2">
              <a:alpha val="30000"/>
            </a:schemeClr>
          </a:solidFill>
          <a:ln w="1270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Oval 20">
            <a:extLst>
              <a:ext uri="{FF2B5EF4-FFF2-40B4-BE49-F238E27FC236}">
                <a16:creationId xmlns:a16="http://schemas.microsoft.com/office/drawing/2014/main" id="{B9F469E3-6598-4F31-85A1-65B77E56FDB4}"/>
              </a:ext>
            </a:extLst>
          </p:cNvPr>
          <p:cNvSpPr/>
          <p:nvPr userDrawn="1"/>
        </p:nvSpPr>
        <p:spPr>
          <a:xfrm>
            <a:off x="426725" y="71439"/>
            <a:ext cx="655320" cy="544512"/>
          </a:xfrm>
          <a:prstGeom prst="ellipse">
            <a:avLst/>
          </a:prstGeom>
          <a:solidFill>
            <a:schemeClr val="accent6">
              <a:alpha val="20000"/>
            </a:schemeClr>
          </a:solidFill>
          <a:ln w="1270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Placeholder 1">
            <a:extLst>
              <a:ext uri="{FF2B5EF4-FFF2-40B4-BE49-F238E27FC236}">
                <a16:creationId xmlns:a16="http://schemas.microsoft.com/office/drawing/2014/main" id="{8D74114B-B222-4F5F-8B64-D9FBD77C5AE7}"/>
              </a:ext>
            </a:extLst>
          </p:cNvPr>
          <p:cNvSpPr>
            <a:spLocks noGrp="1"/>
          </p:cNvSpPr>
          <p:nvPr>
            <p:ph type="title"/>
          </p:nvPr>
        </p:nvSpPr>
        <p:spPr>
          <a:xfrm>
            <a:off x="754380" y="6354"/>
            <a:ext cx="9464040" cy="1227139"/>
          </a:xfrm>
          <a:prstGeom prst="rect">
            <a:avLst/>
          </a:prstGeom>
        </p:spPr>
        <p:txBody>
          <a:bodyPr vert="horz" lIns="91440" tIns="91440" rIns="0" bIns="0" rtlCol="0" anchor="ctr">
            <a:noAutofit/>
          </a:bodyPr>
          <a:lstStyle/>
          <a:p>
            <a:r>
              <a:rPr lang="en-US"/>
              <a:t>Click to edit Master title style</a:t>
            </a:r>
          </a:p>
        </p:txBody>
      </p:sp>
      <p:sp>
        <p:nvSpPr>
          <p:cNvPr id="5" name="Slide Number Placeholder 4">
            <a:extLst>
              <a:ext uri="{FF2B5EF4-FFF2-40B4-BE49-F238E27FC236}">
                <a16:creationId xmlns:a16="http://schemas.microsoft.com/office/drawing/2014/main" id="{7410F477-676B-41D4-831E-17189C0CF838}"/>
              </a:ext>
            </a:extLst>
          </p:cNvPr>
          <p:cNvSpPr>
            <a:spLocks noGrp="1"/>
          </p:cNvSpPr>
          <p:nvPr>
            <p:ph type="sldNum" sz="quarter" idx="4"/>
          </p:nvPr>
        </p:nvSpPr>
        <p:spPr>
          <a:xfrm>
            <a:off x="8260080" y="6257936"/>
            <a:ext cx="2468880" cy="365125"/>
          </a:xfrm>
          <a:prstGeom prst="rect">
            <a:avLst/>
          </a:prstGeom>
        </p:spPr>
        <p:txBody>
          <a:bodyPr vert="horz" lIns="91440" tIns="45720" rIns="91440" bIns="45720" rtlCol="0" anchor="ctr"/>
          <a:lstStyle>
            <a:lvl1pPr algn="r" eaLnBrk="1" fontAlgn="auto" hangingPunct="1">
              <a:spcBef>
                <a:spcPts val="0"/>
              </a:spcBef>
              <a:spcAft>
                <a:spcPts val="0"/>
              </a:spcAft>
              <a:defRPr lang="en-US" sz="1260" b="0" kern="1200">
                <a:solidFill>
                  <a:schemeClr val="accent5">
                    <a:lumMod val="60000"/>
                    <a:lumOff val="40000"/>
                  </a:schemeClr>
                </a:solidFill>
                <a:effectLst>
                  <a:outerShdw blurRad="50800" dist="38100" dir="8100000" algn="tr" rotWithShape="0">
                    <a:prstClr val="black">
                      <a:alpha val="40000"/>
                    </a:prstClr>
                  </a:outerShdw>
                </a:effectLst>
                <a:latin typeface="+mj-lt"/>
                <a:ea typeface="+mn-ea"/>
                <a:cs typeface="+mn-cs"/>
              </a:defRPr>
            </a:lvl1pPr>
          </a:lstStyle>
          <a:p>
            <a:pPr>
              <a:defRPr/>
            </a:pPr>
            <a:fld id="{82DD8CBF-A37E-4D2C-862C-BB0595C4ECAA}"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780" r:id="rId1"/>
    <p:sldLayoutId id="2147483779"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864" r:id="rId21"/>
    <p:sldLayoutId id="2147483800" r:id="rId22"/>
    <p:sldLayoutId id="2147483801" r:id="rId23"/>
    <p:sldLayoutId id="2147483802" r:id="rId24"/>
    <p:sldLayoutId id="2147483803" r:id="rId25"/>
    <p:sldLayoutId id="2147483804" r:id="rId26"/>
    <p:sldLayoutId id="2147483805" r:id="rId27"/>
    <p:sldLayoutId id="2147483806" r:id="rId28"/>
    <p:sldLayoutId id="2147483819" r:id="rId29"/>
    <p:sldLayoutId id="2147483820" r:id="rId30"/>
    <p:sldLayoutId id="2147483833" r:id="rId31"/>
    <p:sldLayoutId id="2147483868" r:id="rId32"/>
  </p:sldLayoutIdLst>
  <p:hf hdr="0" ftr="0" dt="0"/>
  <p:txStyles>
    <p:titleStyle>
      <a:lvl1pPr algn="l" rtl="0" eaLnBrk="0" fontAlgn="base" hangingPunct="0">
        <a:lnSpc>
          <a:spcPct val="90000"/>
        </a:lnSpc>
        <a:spcBef>
          <a:spcPct val="0"/>
        </a:spcBef>
        <a:spcAft>
          <a:spcPct val="0"/>
        </a:spcAft>
        <a:defRPr lang="en-US" sz="3240" kern="1200" dirty="0">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a:outerShdw blurRad="50800" dist="38100" dir="8100000" algn="tr" rotWithShape="0">
              <a:prstClr val="black">
                <a:alpha val="40000"/>
              </a:prstClr>
            </a:outerShdw>
          </a:effectLst>
          <a:latin typeface="+mj-lt"/>
          <a:ea typeface="+mj-ea"/>
          <a:cs typeface="+mj-cs"/>
        </a:defRPr>
      </a:lvl1pPr>
      <a:lvl2pPr algn="l" rtl="0" eaLnBrk="0" fontAlgn="base" hangingPunct="0">
        <a:lnSpc>
          <a:spcPct val="90000"/>
        </a:lnSpc>
        <a:spcBef>
          <a:spcPct val="0"/>
        </a:spcBef>
        <a:spcAft>
          <a:spcPct val="0"/>
        </a:spcAft>
        <a:defRPr sz="3240">
          <a:solidFill>
            <a:schemeClr val="tx1"/>
          </a:solidFill>
          <a:latin typeface="Georgia" panose="02040502050405020303" pitchFamily="18" charset="0"/>
        </a:defRPr>
      </a:lvl2pPr>
      <a:lvl3pPr algn="l" rtl="0" eaLnBrk="0" fontAlgn="base" hangingPunct="0">
        <a:lnSpc>
          <a:spcPct val="90000"/>
        </a:lnSpc>
        <a:spcBef>
          <a:spcPct val="0"/>
        </a:spcBef>
        <a:spcAft>
          <a:spcPct val="0"/>
        </a:spcAft>
        <a:defRPr sz="3240">
          <a:solidFill>
            <a:schemeClr val="tx1"/>
          </a:solidFill>
          <a:latin typeface="Georgia" panose="02040502050405020303" pitchFamily="18" charset="0"/>
        </a:defRPr>
      </a:lvl3pPr>
      <a:lvl4pPr algn="l" rtl="0" eaLnBrk="0" fontAlgn="base" hangingPunct="0">
        <a:lnSpc>
          <a:spcPct val="90000"/>
        </a:lnSpc>
        <a:spcBef>
          <a:spcPct val="0"/>
        </a:spcBef>
        <a:spcAft>
          <a:spcPct val="0"/>
        </a:spcAft>
        <a:defRPr sz="3240">
          <a:solidFill>
            <a:schemeClr val="tx1"/>
          </a:solidFill>
          <a:latin typeface="Georgia" panose="02040502050405020303" pitchFamily="18" charset="0"/>
        </a:defRPr>
      </a:lvl4pPr>
      <a:lvl5pPr algn="l" rtl="0" eaLnBrk="0" fontAlgn="base" hangingPunct="0">
        <a:lnSpc>
          <a:spcPct val="90000"/>
        </a:lnSpc>
        <a:spcBef>
          <a:spcPct val="0"/>
        </a:spcBef>
        <a:spcAft>
          <a:spcPct val="0"/>
        </a:spcAft>
        <a:defRPr sz="3240">
          <a:solidFill>
            <a:schemeClr val="tx1"/>
          </a:solidFill>
          <a:latin typeface="Georgia" panose="02040502050405020303" pitchFamily="18" charset="0"/>
        </a:defRPr>
      </a:lvl5pPr>
      <a:lvl6pPr marL="411466" algn="l" rtl="0" fontAlgn="base">
        <a:lnSpc>
          <a:spcPct val="90000"/>
        </a:lnSpc>
        <a:spcBef>
          <a:spcPct val="0"/>
        </a:spcBef>
        <a:spcAft>
          <a:spcPct val="0"/>
        </a:spcAft>
        <a:defRPr sz="3240">
          <a:solidFill>
            <a:schemeClr val="tx1"/>
          </a:solidFill>
          <a:latin typeface="Georgia" panose="02040502050405020303" pitchFamily="18" charset="0"/>
        </a:defRPr>
      </a:lvl6pPr>
      <a:lvl7pPr marL="822931" algn="l" rtl="0" fontAlgn="base">
        <a:lnSpc>
          <a:spcPct val="90000"/>
        </a:lnSpc>
        <a:spcBef>
          <a:spcPct val="0"/>
        </a:spcBef>
        <a:spcAft>
          <a:spcPct val="0"/>
        </a:spcAft>
        <a:defRPr sz="3240">
          <a:solidFill>
            <a:schemeClr val="tx1"/>
          </a:solidFill>
          <a:latin typeface="Georgia" panose="02040502050405020303" pitchFamily="18" charset="0"/>
        </a:defRPr>
      </a:lvl7pPr>
      <a:lvl8pPr marL="1234397" algn="l" rtl="0" fontAlgn="base">
        <a:lnSpc>
          <a:spcPct val="90000"/>
        </a:lnSpc>
        <a:spcBef>
          <a:spcPct val="0"/>
        </a:spcBef>
        <a:spcAft>
          <a:spcPct val="0"/>
        </a:spcAft>
        <a:defRPr sz="3240">
          <a:solidFill>
            <a:schemeClr val="tx1"/>
          </a:solidFill>
          <a:latin typeface="Georgia" panose="02040502050405020303" pitchFamily="18" charset="0"/>
        </a:defRPr>
      </a:lvl8pPr>
      <a:lvl9pPr marL="1645862" algn="l" rtl="0" fontAlgn="base">
        <a:lnSpc>
          <a:spcPct val="90000"/>
        </a:lnSpc>
        <a:spcBef>
          <a:spcPct val="0"/>
        </a:spcBef>
        <a:spcAft>
          <a:spcPct val="0"/>
        </a:spcAft>
        <a:defRPr sz="3240">
          <a:solidFill>
            <a:schemeClr val="tx1"/>
          </a:solidFill>
          <a:latin typeface="Georgia" panose="02040502050405020303" pitchFamily="18" charset="0"/>
        </a:defRPr>
      </a:lvl9pPr>
    </p:titleStyle>
    <p:bodyStyle>
      <a:lvl1pPr marL="205733" indent="-205733" algn="l" rtl="0" eaLnBrk="0" fontAlgn="base" hangingPunct="0">
        <a:lnSpc>
          <a:spcPct val="90000"/>
        </a:lnSpc>
        <a:spcBef>
          <a:spcPts val="900"/>
        </a:spcBef>
        <a:spcAft>
          <a:spcPct val="0"/>
        </a:spcAft>
        <a:buClr>
          <a:srgbClr val="1576A9"/>
        </a:buClr>
        <a:buFont typeface="Arial" panose="020B0604020202020204" pitchFamily="34" charset="0"/>
        <a:buChar char="•"/>
        <a:defRPr sz="2520" kern="1200">
          <a:solidFill>
            <a:schemeClr val="tx1"/>
          </a:solidFill>
          <a:latin typeface="+mn-lt"/>
          <a:ea typeface="+mn-ea"/>
          <a:cs typeface="+mn-cs"/>
        </a:defRPr>
      </a:lvl1pPr>
      <a:lvl2pPr marL="617198" indent="-205733" algn="l" rtl="0" eaLnBrk="0" fontAlgn="base" hangingPunct="0">
        <a:lnSpc>
          <a:spcPct val="90000"/>
        </a:lnSpc>
        <a:spcBef>
          <a:spcPts val="450"/>
        </a:spcBef>
        <a:spcAft>
          <a:spcPct val="0"/>
        </a:spcAft>
        <a:buClr>
          <a:schemeClr val="bg2"/>
        </a:buClr>
        <a:buFont typeface="Arial" panose="020B0604020202020204" pitchFamily="34" charset="0"/>
        <a:buChar char="•"/>
        <a:defRPr sz="2160" kern="1200">
          <a:solidFill>
            <a:schemeClr val="accent1"/>
          </a:solidFill>
          <a:latin typeface="+mn-lt"/>
          <a:ea typeface="+mn-ea"/>
          <a:cs typeface="+mn-cs"/>
        </a:defRPr>
      </a:lvl2pPr>
      <a:lvl3pPr marL="1028664" indent="-205733" algn="l" rtl="0" eaLnBrk="0" fontAlgn="base" hangingPunct="0">
        <a:lnSpc>
          <a:spcPct val="90000"/>
        </a:lnSpc>
        <a:spcBef>
          <a:spcPts val="450"/>
        </a:spcBef>
        <a:spcAft>
          <a:spcPct val="0"/>
        </a:spcAft>
        <a:buClr>
          <a:srgbClr val="7F7F7F"/>
        </a:buClr>
        <a:buFont typeface="Arial" panose="020B0604020202020204" pitchFamily="34" charset="0"/>
        <a:buChar char="•"/>
        <a:defRPr sz="1800" kern="1200">
          <a:solidFill>
            <a:srgbClr val="262626"/>
          </a:solidFill>
          <a:latin typeface="Calibri Light" panose="020F0302020204030204" pitchFamily="34" charset="0"/>
          <a:ea typeface="+mn-ea"/>
          <a:cs typeface="Calibri Light" panose="020F0302020204030204" pitchFamily="34" charset="0"/>
        </a:defRPr>
      </a:lvl3pPr>
      <a:lvl4pPr marL="1440130" indent="-205733" algn="l" rtl="0" eaLnBrk="0" fontAlgn="base" hangingPunct="0">
        <a:lnSpc>
          <a:spcPct val="90000"/>
        </a:lnSpc>
        <a:spcBef>
          <a:spcPts val="450"/>
        </a:spcBef>
        <a:spcAft>
          <a:spcPct val="0"/>
        </a:spcAft>
        <a:buClr>
          <a:srgbClr val="3DADE8"/>
        </a:buClr>
        <a:buFont typeface="Arial" panose="020B0604020202020204" pitchFamily="34" charset="0"/>
        <a:buChar char="•"/>
        <a:defRPr kern="1200">
          <a:solidFill>
            <a:srgbClr val="262626"/>
          </a:solidFill>
          <a:latin typeface="Calibri Light" panose="020F0302020204030204" pitchFamily="34" charset="0"/>
          <a:ea typeface="+mn-ea"/>
          <a:cs typeface="Calibri Light" panose="020F0302020204030204" pitchFamily="34" charset="0"/>
        </a:defRPr>
      </a:lvl4pPr>
      <a:lvl5pPr marL="1851595" indent="-205733" algn="l" rtl="0" eaLnBrk="0" fontAlgn="base" hangingPunct="0">
        <a:lnSpc>
          <a:spcPct val="90000"/>
        </a:lnSpc>
        <a:spcBef>
          <a:spcPts val="450"/>
        </a:spcBef>
        <a:spcAft>
          <a:spcPct val="0"/>
        </a:spcAft>
        <a:buClr>
          <a:srgbClr val="9ED6F4"/>
        </a:buClr>
        <a:buFont typeface="Arial" panose="020B0604020202020204" pitchFamily="34" charset="0"/>
        <a:buChar char="•"/>
        <a:defRPr kern="1200">
          <a:solidFill>
            <a:srgbClr val="262626"/>
          </a:solidFill>
          <a:latin typeface="Calibri Light" panose="020F0302020204030204" pitchFamily="34" charset="0"/>
          <a:ea typeface="+mn-ea"/>
          <a:cs typeface="Calibri Light" panose="020F0302020204030204" pitchFamily="34" charset="0"/>
        </a:defRPr>
      </a:lvl5pPr>
      <a:lvl6pPr marL="2263061" indent="-205733" algn="l" defTabSz="822931"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526" indent="-205733" algn="l" defTabSz="822931"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5992" indent="-205733" algn="l" defTabSz="822931"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458" indent="-205733" algn="l" defTabSz="822931"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31" rtl="0" eaLnBrk="1" latinLnBrk="0" hangingPunct="1">
        <a:defRPr sz="1620" kern="1200">
          <a:solidFill>
            <a:schemeClr val="tx1"/>
          </a:solidFill>
          <a:latin typeface="+mn-lt"/>
          <a:ea typeface="+mn-ea"/>
          <a:cs typeface="+mn-cs"/>
        </a:defRPr>
      </a:lvl1pPr>
      <a:lvl2pPr marL="411466" algn="l" defTabSz="822931" rtl="0" eaLnBrk="1" latinLnBrk="0" hangingPunct="1">
        <a:defRPr sz="1620" kern="1200">
          <a:solidFill>
            <a:schemeClr val="tx1"/>
          </a:solidFill>
          <a:latin typeface="+mn-lt"/>
          <a:ea typeface="+mn-ea"/>
          <a:cs typeface="+mn-cs"/>
        </a:defRPr>
      </a:lvl2pPr>
      <a:lvl3pPr marL="822931" algn="l" defTabSz="822931" rtl="0" eaLnBrk="1" latinLnBrk="0" hangingPunct="1">
        <a:defRPr sz="1620" kern="1200">
          <a:solidFill>
            <a:schemeClr val="tx1"/>
          </a:solidFill>
          <a:latin typeface="+mn-lt"/>
          <a:ea typeface="+mn-ea"/>
          <a:cs typeface="+mn-cs"/>
        </a:defRPr>
      </a:lvl3pPr>
      <a:lvl4pPr marL="1234397" algn="l" defTabSz="822931" rtl="0" eaLnBrk="1" latinLnBrk="0" hangingPunct="1">
        <a:defRPr sz="1620" kern="1200">
          <a:solidFill>
            <a:schemeClr val="tx1"/>
          </a:solidFill>
          <a:latin typeface="+mn-lt"/>
          <a:ea typeface="+mn-ea"/>
          <a:cs typeface="+mn-cs"/>
        </a:defRPr>
      </a:lvl4pPr>
      <a:lvl5pPr marL="1645862" algn="l" defTabSz="822931" rtl="0" eaLnBrk="1" latinLnBrk="0" hangingPunct="1">
        <a:defRPr sz="1620" kern="1200">
          <a:solidFill>
            <a:schemeClr val="tx1"/>
          </a:solidFill>
          <a:latin typeface="+mn-lt"/>
          <a:ea typeface="+mn-ea"/>
          <a:cs typeface="+mn-cs"/>
        </a:defRPr>
      </a:lvl5pPr>
      <a:lvl6pPr marL="2057328" algn="l" defTabSz="822931" rtl="0" eaLnBrk="1" latinLnBrk="0" hangingPunct="1">
        <a:defRPr sz="1620" kern="1200">
          <a:solidFill>
            <a:schemeClr val="tx1"/>
          </a:solidFill>
          <a:latin typeface="+mn-lt"/>
          <a:ea typeface="+mn-ea"/>
          <a:cs typeface="+mn-cs"/>
        </a:defRPr>
      </a:lvl6pPr>
      <a:lvl7pPr marL="2468794" algn="l" defTabSz="822931" rtl="0" eaLnBrk="1" latinLnBrk="0" hangingPunct="1">
        <a:defRPr sz="1620" kern="1200">
          <a:solidFill>
            <a:schemeClr val="tx1"/>
          </a:solidFill>
          <a:latin typeface="+mn-lt"/>
          <a:ea typeface="+mn-ea"/>
          <a:cs typeface="+mn-cs"/>
        </a:defRPr>
      </a:lvl7pPr>
      <a:lvl8pPr marL="2880259" algn="l" defTabSz="822931" rtl="0" eaLnBrk="1" latinLnBrk="0" hangingPunct="1">
        <a:defRPr sz="1620" kern="1200">
          <a:solidFill>
            <a:schemeClr val="tx1"/>
          </a:solidFill>
          <a:latin typeface="+mn-lt"/>
          <a:ea typeface="+mn-ea"/>
          <a:cs typeface="+mn-cs"/>
        </a:defRPr>
      </a:lvl8pPr>
      <a:lvl9pPr marL="3291725" algn="l" defTabSz="822931" rtl="0" eaLnBrk="1" latinLnBrk="0" hangingPunct="1">
        <a:defRPr sz="16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userDrawn="1"/>
        </p:nvSpPr>
        <p:spPr bwMode="auto">
          <a:xfrm>
            <a:off x="0" y="4"/>
            <a:ext cx="329184" cy="6857999"/>
          </a:xfrm>
          <a:prstGeom prst="rect">
            <a:avLst/>
          </a:prstGeom>
          <a:solidFill>
            <a:schemeClr val="accent1"/>
          </a:solidFill>
          <a:ln>
            <a:noFill/>
          </a:ln>
        </p:spPr>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r>
              <a:rPr lang="en-US" sz="1080">
                <a:solidFill>
                  <a:schemeClr val="accent1"/>
                </a:solidFill>
              </a:rPr>
              <a:t> </a:t>
            </a:r>
          </a:p>
        </p:txBody>
      </p:sp>
      <p:sp>
        <p:nvSpPr>
          <p:cNvPr id="2" name="Title Placeholder 1"/>
          <p:cNvSpPr>
            <a:spLocks noGrp="1"/>
          </p:cNvSpPr>
          <p:nvPr>
            <p:ph type="title"/>
          </p:nvPr>
        </p:nvSpPr>
        <p:spPr>
          <a:xfrm>
            <a:off x="754380" y="212963"/>
            <a:ext cx="9643831" cy="981308"/>
          </a:xfrm>
          <a:prstGeom prst="rect">
            <a:avLst/>
          </a:prstGeom>
        </p:spPr>
        <p:txBody>
          <a:bodyPr vert="horz" lIns="0" tIns="0" rIns="0" bIns="0" rtlCol="0" anchor="b">
            <a:noAutofit/>
          </a:bodyPr>
          <a:lstStyle/>
          <a:p>
            <a:r>
              <a:rPr lang="en-US"/>
              <a:t>Click to edit Master title style</a:t>
            </a:r>
          </a:p>
        </p:txBody>
      </p:sp>
      <p:sp>
        <p:nvSpPr>
          <p:cNvPr id="3" name="Text Placeholder 2"/>
          <p:cNvSpPr>
            <a:spLocks noGrp="1"/>
          </p:cNvSpPr>
          <p:nvPr>
            <p:ph type="body" idx="1"/>
          </p:nvPr>
        </p:nvSpPr>
        <p:spPr>
          <a:xfrm>
            <a:off x="754380" y="1554480"/>
            <a:ext cx="9643831" cy="4599528"/>
          </a:xfrm>
          <a:prstGeom prst="rect">
            <a:avLst/>
          </a:prstGeom>
        </p:spPr>
        <p:txBody>
          <a:bodyPr vert="horz" lIns="0" tIns="0" rIns="0" bIns="0" rtlCol="0">
            <a:noAutofit/>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11" name="Slide Number Placeholder 2"/>
          <p:cNvSpPr>
            <a:spLocks noGrp="1"/>
          </p:cNvSpPr>
          <p:nvPr>
            <p:ph type="sldNum" sz="quarter" idx="4"/>
          </p:nvPr>
        </p:nvSpPr>
        <p:spPr>
          <a:xfrm>
            <a:off x="9982863" y="6400800"/>
            <a:ext cx="415348" cy="457200"/>
          </a:xfrm>
          <a:prstGeom prst="rect">
            <a:avLst/>
          </a:prstGeom>
        </p:spPr>
        <p:txBody>
          <a:bodyPr lIns="0" tIns="0" rIns="0" bIns="0" anchor="ctr"/>
          <a:lstStyle>
            <a:lvl1pPr algn="r">
              <a:defRPr sz="900"/>
            </a:lvl1pPr>
          </a:lstStyle>
          <a:p>
            <a:fld id="{EACE6E22-E655-5947-A8B4-6F095FBA2C12}" type="slidenum">
              <a:rPr lang="en-US" smtClean="0"/>
              <a:pPr/>
              <a:t>‹#›</a:t>
            </a:fld>
            <a:endParaRPr lang="en-US"/>
          </a:p>
        </p:txBody>
      </p:sp>
      <p:sp>
        <p:nvSpPr>
          <p:cNvPr id="12" name="Footer Placeholder 3"/>
          <p:cNvSpPr>
            <a:spLocks noGrp="1"/>
          </p:cNvSpPr>
          <p:nvPr>
            <p:ph type="ftr" sz="quarter" idx="3"/>
          </p:nvPr>
        </p:nvSpPr>
        <p:spPr>
          <a:xfrm>
            <a:off x="754382" y="6400456"/>
            <a:ext cx="4449163" cy="457549"/>
          </a:xfrm>
          <a:prstGeom prst="rect">
            <a:avLst/>
          </a:prstGeom>
        </p:spPr>
        <p:txBody>
          <a:bodyPr lIns="0" tIns="0" rIns="0" bIns="0" anchor="ctr"/>
          <a:lstStyle>
            <a:lvl1pPr>
              <a:defRPr sz="630" i="1">
                <a:latin typeface="Georgia" charset="0"/>
                <a:ea typeface="Georgia" charset="0"/>
                <a:cs typeface="Georgia" charset="0"/>
              </a:defRPr>
            </a:lvl1pPr>
          </a:lstStyle>
          <a:p>
            <a:r>
              <a:rPr lang="en-US"/>
              <a:t>Booz Allen Hamilton, Inc. Internal</a:t>
            </a:r>
          </a:p>
        </p:txBody>
      </p:sp>
      <p:sp>
        <p:nvSpPr>
          <p:cNvPr id="14"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0BC49C1B-90CF-674C-AA97-D5C8D488A0DA}" type="datetime1">
              <a:rPr lang="en-US" smtClean="0"/>
              <a:t>1/27/2022</a:t>
            </a:fld>
            <a:endParaRPr lang="en-US"/>
          </a:p>
        </p:txBody>
      </p:sp>
      <p:cxnSp>
        <p:nvCxnSpPr>
          <p:cNvPr id="10" name="Straight Connector 9">
            <a:extLst>
              <a:ext uri="{C183D7F6-B498-43B3-948B-1728B52AA6E4}">
                <adec:decorative xmlns:adec="http://schemas.microsoft.com/office/drawing/2017/decorative" val="1"/>
              </a:ext>
            </a:extLst>
          </p:cNvPr>
          <p:cNvCxnSpPr/>
          <p:nvPr userDrawn="1"/>
        </p:nvCxnSpPr>
        <p:spPr>
          <a:xfrm>
            <a:off x="754380" y="1276283"/>
            <a:ext cx="96438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5483378"/>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Lst>
  <p:hf hdr="0" dt="0"/>
  <p:txStyles>
    <p:titleStyle>
      <a:lvl1pPr algn="l" defTabSz="822952" rtl="0" eaLnBrk="1" latinLnBrk="0" hangingPunct="1">
        <a:lnSpc>
          <a:spcPct val="90000"/>
        </a:lnSpc>
        <a:spcBef>
          <a:spcPct val="0"/>
        </a:spcBef>
        <a:buNone/>
        <a:defRPr sz="2160" kern="1200" cap="all" spc="90" baseline="0">
          <a:solidFill>
            <a:schemeClr val="tx1"/>
          </a:solidFill>
          <a:latin typeface="+mj-lt"/>
          <a:ea typeface="Oswald" charset="0"/>
          <a:cs typeface="Oswald" charset="0"/>
        </a:defRPr>
      </a:lvl1pPr>
    </p:titleStyle>
    <p:bodyStyle>
      <a:lvl1pPr marL="164590" indent="-164590" algn="l" defTabSz="822952" rtl="0" eaLnBrk="1" latinLnBrk="0" hangingPunct="1">
        <a:lnSpc>
          <a:spcPct val="100000"/>
        </a:lnSpc>
        <a:spcBef>
          <a:spcPts val="540"/>
        </a:spcBef>
        <a:spcAft>
          <a:spcPts val="0"/>
        </a:spcAft>
        <a:buFont typeface="Arial" charset="0"/>
        <a:buChar char="•"/>
        <a:defRPr sz="1260" i="0" kern="1200" baseline="0">
          <a:solidFill>
            <a:schemeClr val="tx1"/>
          </a:solidFill>
          <a:latin typeface="Calibri" charset="0"/>
          <a:ea typeface="Calibri" charset="0"/>
          <a:cs typeface="Calibri" charset="0"/>
        </a:defRPr>
      </a:lvl1pPr>
      <a:lvl2pPr marL="329180" indent="-164590" algn="l" defTabSz="822952" rtl="0" eaLnBrk="1" latinLnBrk="0" hangingPunct="1">
        <a:lnSpc>
          <a:spcPct val="100000"/>
        </a:lnSpc>
        <a:spcBef>
          <a:spcPts val="0"/>
        </a:spcBef>
        <a:spcAft>
          <a:spcPts val="0"/>
        </a:spcAft>
        <a:buFont typeface="LucidaGrande" charset="0"/>
        <a:buChar char="-"/>
        <a:tabLst/>
        <a:defRPr sz="1260" i="0" kern="1200" cap="none" spc="0" baseline="0">
          <a:solidFill>
            <a:schemeClr val="tx1"/>
          </a:solidFill>
          <a:latin typeface="+mn-lt"/>
          <a:ea typeface="Calibri" charset="0"/>
          <a:cs typeface="Calibri" charset="0"/>
        </a:defRPr>
      </a:lvl2pPr>
      <a:lvl3pPr marL="493772" indent="-164590" algn="l" defTabSz="822952" rtl="0" eaLnBrk="1" latinLnBrk="0" hangingPunct="1">
        <a:lnSpc>
          <a:spcPct val="100000"/>
        </a:lnSpc>
        <a:spcBef>
          <a:spcPts val="0"/>
        </a:spcBef>
        <a:spcAft>
          <a:spcPts val="0"/>
        </a:spcAft>
        <a:buFont typeface="Courier New" charset="0"/>
        <a:buChar char="o"/>
        <a:tabLst/>
        <a:defRPr sz="1260" i="0" kern="1200">
          <a:solidFill>
            <a:schemeClr val="tx1"/>
          </a:solidFill>
          <a:latin typeface="Calibri" charset="0"/>
          <a:ea typeface="Calibri" charset="0"/>
          <a:cs typeface="Calibri" charset="0"/>
        </a:defRPr>
      </a:lvl3pPr>
      <a:lvl4pPr marL="0" indent="0" algn="l" defTabSz="822952" rtl="0" eaLnBrk="1" latinLnBrk="0" hangingPunct="1">
        <a:lnSpc>
          <a:spcPct val="100000"/>
        </a:lnSpc>
        <a:spcBef>
          <a:spcPts val="1620"/>
        </a:spcBef>
        <a:buFont typeface="LucidaGrande" charset="0"/>
        <a:buNone/>
        <a:tabLst/>
        <a:defRPr sz="1440" b="1" kern="1200" cap="all" spc="90" baseline="0">
          <a:solidFill>
            <a:schemeClr val="accent2"/>
          </a:solidFill>
          <a:latin typeface="Calibri" charset="0"/>
          <a:ea typeface="Calibri" charset="0"/>
          <a:cs typeface="Calibri" charset="0"/>
        </a:defRPr>
      </a:lvl4pPr>
      <a:lvl5pPr marL="0" indent="0" algn="l" defTabSz="822952" rtl="0" eaLnBrk="1" latinLnBrk="0" hangingPunct="1">
        <a:lnSpc>
          <a:spcPct val="100000"/>
        </a:lnSpc>
        <a:spcBef>
          <a:spcPts val="540"/>
        </a:spcBef>
        <a:spcAft>
          <a:spcPts val="540"/>
        </a:spcAft>
        <a:buFont typeface="Arial"/>
        <a:buNone/>
        <a:tabLst/>
        <a:defRPr sz="1080" i="1" kern="1200">
          <a:solidFill>
            <a:schemeClr val="tx1"/>
          </a:solidFill>
          <a:latin typeface="Georgia" charset="0"/>
          <a:ea typeface="Georgia" charset="0"/>
          <a:cs typeface="Georgia" charset="0"/>
        </a:defRPr>
      </a:lvl5pPr>
      <a:lvl6pPr marL="0" indent="0" algn="l" defTabSz="822952" rtl="0" eaLnBrk="1" latinLnBrk="0" hangingPunct="1">
        <a:lnSpc>
          <a:spcPct val="100000"/>
        </a:lnSpc>
        <a:spcBef>
          <a:spcPts val="1620"/>
        </a:spcBef>
        <a:buFont typeface="Arial"/>
        <a:buNone/>
        <a:defRPr sz="900" i="1" kern="1200">
          <a:solidFill>
            <a:schemeClr val="tx1"/>
          </a:solidFill>
          <a:latin typeface="+mn-lt"/>
          <a:ea typeface="+mn-ea"/>
          <a:cs typeface="+mn-cs"/>
        </a:defRPr>
      </a:lvl6pPr>
      <a:lvl7pPr marL="2674593" indent="-205738" algn="l" defTabSz="822952" rtl="0" eaLnBrk="1" latinLnBrk="0" hangingPunct="1">
        <a:lnSpc>
          <a:spcPct val="90000"/>
        </a:lnSpc>
        <a:spcBef>
          <a:spcPts val="450"/>
        </a:spcBef>
        <a:buFont typeface="Arial"/>
        <a:buChar char="•"/>
        <a:defRPr sz="1620" kern="1200">
          <a:solidFill>
            <a:schemeClr val="tx1"/>
          </a:solidFill>
          <a:latin typeface="+mn-lt"/>
          <a:ea typeface="+mn-ea"/>
          <a:cs typeface="+mn-cs"/>
        </a:defRPr>
      </a:lvl7pPr>
      <a:lvl8pPr marL="3086069" indent="-205738" algn="l" defTabSz="822952" rtl="0" eaLnBrk="1" latinLnBrk="0" hangingPunct="1">
        <a:lnSpc>
          <a:spcPct val="90000"/>
        </a:lnSpc>
        <a:spcBef>
          <a:spcPts val="450"/>
        </a:spcBef>
        <a:buFont typeface="Arial"/>
        <a:buChar char="•"/>
        <a:defRPr sz="1620" kern="1200">
          <a:solidFill>
            <a:schemeClr val="tx1"/>
          </a:solidFill>
          <a:latin typeface="+mn-lt"/>
          <a:ea typeface="+mn-ea"/>
          <a:cs typeface="+mn-cs"/>
        </a:defRPr>
      </a:lvl8pPr>
      <a:lvl9pPr marL="3497545" indent="-205738" algn="l" defTabSz="822952" rtl="0" eaLnBrk="1" latinLnBrk="0" hangingPunct="1">
        <a:lnSpc>
          <a:spcPct val="90000"/>
        </a:lnSpc>
        <a:spcBef>
          <a:spcPts val="450"/>
        </a:spcBef>
        <a:buFont typeface="Arial"/>
        <a:buChar char="•"/>
        <a:defRPr sz="1620" kern="1200">
          <a:solidFill>
            <a:schemeClr val="tx1"/>
          </a:solidFill>
          <a:latin typeface="+mn-lt"/>
          <a:ea typeface="+mn-ea"/>
          <a:cs typeface="+mn-cs"/>
        </a:defRPr>
      </a:lvl9pPr>
    </p:bodyStyle>
    <p:otherStyle>
      <a:defPPr>
        <a:defRPr lang="en-US"/>
      </a:defPPr>
      <a:lvl1pPr marL="0" algn="l" defTabSz="822952" rtl="0" eaLnBrk="1" latinLnBrk="0" hangingPunct="1">
        <a:defRPr sz="1620" kern="1200">
          <a:solidFill>
            <a:schemeClr val="tx1"/>
          </a:solidFill>
          <a:latin typeface="+mn-lt"/>
          <a:ea typeface="+mn-ea"/>
          <a:cs typeface="+mn-cs"/>
        </a:defRPr>
      </a:lvl1pPr>
      <a:lvl2pPr marL="411476" algn="l" defTabSz="822952" rtl="0" eaLnBrk="1" latinLnBrk="0" hangingPunct="1">
        <a:defRPr sz="1620" kern="1200">
          <a:solidFill>
            <a:schemeClr val="tx1"/>
          </a:solidFill>
          <a:latin typeface="+mn-lt"/>
          <a:ea typeface="+mn-ea"/>
          <a:cs typeface="+mn-cs"/>
        </a:defRPr>
      </a:lvl2pPr>
      <a:lvl3pPr marL="822952" algn="l" defTabSz="822952" rtl="0" eaLnBrk="1" latinLnBrk="0" hangingPunct="1">
        <a:defRPr sz="1620" kern="1200">
          <a:solidFill>
            <a:schemeClr val="tx1"/>
          </a:solidFill>
          <a:latin typeface="+mn-lt"/>
          <a:ea typeface="+mn-ea"/>
          <a:cs typeface="+mn-cs"/>
        </a:defRPr>
      </a:lvl3pPr>
      <a:lvl4pPr marL="1234427" algn="l" defTabSz="822952" rtl="0" eaLnBrk="1" latinLnBrk="0" hangingPunct="1">
        <a:defRPr sz="1620" kern="1200">
          <a:solidFill>
            <a:schemeClr val="tx1"/>
          </a:solidFill>
          <a:latin typeface="+mn-lt"/>
          <a:ea typeface="+mn-ea"/>
          <a:cs typeface="+mn-cs"/>
        </a:defRPr>
      </a:lvl4pPr>
      <a:lvl5pPr marL="1645904" algn="l" defTabSz="822952" rtl="0" eaLnBrk="1" latinLnBrk="0" hangingPunct="1">
        <a:defRPr sz="1620" kern="1200">
          <a:solidFill>
            <a:schemeClr val="tx1"/>
          </a:solidFill>
          <a:latin typeface="+mn-lt"/>
          <a:ea typeface="+mn-ea"/>
          <a:cs typeface="+mn-cs"/>
        </a:defRPr>
      </a:lvl5pPr>
      <a:lvl6pPr marL="2057379" algn="l" defTabSz="822952" rtl="0" eaLnBrk="1" latinLnBrk="0" hangingPunct="1">
        <a:defRPr sz="1620" kern="1200">
          <a:solidFill>
            <a:schemeClr val="tx1"/>
          </a:solidFill>
          <a:latin typeface="+mn-lt"/>
          <a:ea typeface="+mn-ea"/>
          <a:cs typeface="+mn-cs"/>
        </a:defRPr>
      </a:lvl6pPr>
      <a:lvl7pPr marL="2468856" algn="l" defTabSz="822952" rtl="0" eaLnBrk="1" latinLnBrk="0" hangingPunct="1">
        <a:defRPr sz="1620" kern="1200">
          <a:solidFill>
            <a:schemeClr val="tx1"/>
          </a:solidFill>
          <a:latin typeface="+mn-lt"/>
          <a:ea typeface="+mn-ea"/>
          <a:cs typeface="+mn-cs"/>
        </a:defRPr>
      </a:lvl7pPr>
      <a:lvl8pPr marL="2880331" algn="l" defTabSz="822952" rtl="0" eaLnBrk="1" latinLnBrk="0" hangingPunct="1">
        <a:defRPr sz="1620" kern="1200">
          <a:solidFill>
            <a:schemeClr val="tx1"/>
          </a:solidFill>
          <a:latin typeface="+mn-lt"/>
          <a:ea typeface="+mn-ea"/>
          <a:cs typeface="+mn-cs"/>
        </a:defRPr>
      </a:lvl8pPr>
      <a:lvl9pPr marL="3291807" algn="l" defTabSz="822952" rtl="0" eaLnBrk="1" latinLnBrk="0" hangingPunct="1">
        <a:defRPr sz="162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userDrawn="1"/>
        </p:nvSpPr>
        <p:spPr bwMode="auto">
          <a:xfrm>
            <a:off x="0" y="4"/>
            <a:ext cx="329184" cy="6857999"/>
          </a:xfrm>
          <a:prstGeom prst="rect">
            <a:avLst/>
          </a:prstGeom>
          <a:solidFill>
            <a:schemeClr val="accent1"/>
          </a:solidFill>
          <a:ln>
            <a:noFill/>
          </a:ln>
        </p:spPr>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r>
              <a:rPr lang="en-US" sz="1080">
                <a:solidFill>
                  <a:schemeClr val="accent1"/>
                </a:solidFill>
              </a:rPr>
              <a:t> </a:t>
            </a:r>
          </a:p>
        </p:txBody>
      </p:sp>
      <p:sp>
        <p:nvSpPr>
          <p:cNvPr id="2" name="Title Placeholder 1"/>
          <p:cNvSpPr>
            <a:spLocks noGrp="1"/>
          </p:cNvSpPr>
          <p:nvPr>
            <p:ph type="title"/>
          </p:nvPr>
        </p:nvSpPr>
        <p:spPr>
          <a:xfrm>
            <a:off x="754380" y="212963"/>
            <a:ext cx="9643831" cy="981308"/>
          </a:xfrm>
          <a:prstGeom prst="rect">
            <a:avLst/>
          </a:prstGeom>
        </p:spPr>
        <p:txBody>
          <a:bodyPr vert="horz" lIns="0" tIns="0" rIns="0" bIns="0" rtlCol="0" anchor="b">
            <a:noAutofit/>
          </a:bodyPr>
          <a:lstStyle/>
          <a:p>
            <a:r>
              <a:rPr lang="en-US"/>
              <a:t>Click to edit Master title style</a:t>
            </a:r>
          </a:p>
        </p:txBody>
      </p:sp>
      <p:sp>
        <p:nvSpPr>
          <p:cNvPr id="3" name="Text Placeholder 2"/>
          <p:cNvSpPr>
            <a:spLocks noGrp="1"/>
          </p:cNvSpPr>
          <p:nvPr>
            <p:ph type="body" idx="1"/>
          </p:nvPr>
        </p:nvSpPr>
        <p:spPr>
          <a:xfrm>
            <a:off x="754380" y="1554480"/>
            <a:ext cx="9643831" cy="4599528"/>
          </a:xfrm>
          <a:prstGeom prst="rect">
            <a:avLst/>
          </a:prstGeom>
        </p:spPr>
        <p:txBody>
          <a:bodyPr vert="horz" lIns="0" tIns="0" rIns="0" bIns="0" rtlCol="0">
            <a:noAutofit/>
          </a:body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11" name="Slide Number Placeholder 2"/>
          <p:cNvSpPr>
            <a:spLocks noGrp="1"/>
          </p:cNvSpPr>
          <p:nvPr>
            <p:ph type="sldNum" sz="quarter" idx="4"/>
          </p:nvPr>
        </p:nvSpPr>
        <p:spPr>
          <a:xfrm>
            <a:off x="9982863" y="6400800"/>
            <a:ext cx="415348" cy="457200"/>
          </a:xfrm>
          <a:prstGeom prst="rect">
            <a:avLst/>
          </a:prstGeom>
        </p:spPr>
        <p:txBody>
          <a:bodyPr lIns="0" tIns="0" rIns="0" bIns="0" anchor="ctr"/>
          <a:lstStyle>
            <a:lvl1pPr algn="r">
              <a:defRPr sz="900"/>
            </a:lvl1pPr>
          </a:lstStyle>
          <a:p>
            <a:fld id="{EACE6E22-E655-5947-A8B4-6F095FBA2C12}" type="slidenum">
              <a:rPr lang="en-US" smtClean="0"/>
              <a:pPr/>
              <a:t>‹#›</a:t>
            </a:fld>
            <a:endParaRPr lang="en-US"/>
          </a:p>
        </p:txBody>
      </p:sp>
      <p:sp>
        <p:nvSpPr>
          <p:cNvPr id="12" name="Footer Placeholder 3"/>
          <p:cNvSpPr>
            <a:spLocks noGrp="1"/>
          </p:cNvSpPr>
          <p:nvPr>
            <p:ph type="ftr" sz="quarter" idx="3"/>
          </p:nvPr>
        </p:nvSpPr>
        <p:spPr>
          <a:xfrm>
            <a:off x="754382" y="6400456"/>
            <a:ext cx="4449163" cy="457549"/>
          </a:xfrm>
          <a:prstGeom prst="rect">
            <a:avLst/>
          </a:prstGeom>
        </p:spPr>
        <p:txBody>
          <a:bodyPr lIns="0" tIns="0" rIns="0" bIns="0" anchor="ctr"/>
          <a:lstStyle>
            <a:lvl1pPr>
              <a:defRPr sz="630" i="1">
                <a:latin typeface="Georgia" charset="0"/>
                <a:ea typeface="Georgia" charset="0"/>
                <a:cs typeface="Georgia" charset="0"/>
              </a:defRPr>
            </a:lvl1pPr>
          </a:lstStyle>
          <a:p>
            <a:r>
              <a:rPr lang="en-US"/>
              <a:t>Booz Allen Hamilton, Inc. Internal</a:t>
            </a:r>
          </a:p>
        </p:txBody>
      </p:sp>
      <p:sp>
        <p:nvSpPr>
          <p:cNvPr id="14" name="Date Placeholder 3"/>
          <p:cNvSpPr>
            <a:spLocks noGrp="1"/>
          </p:cNvSpPr>
          <p:nvPr>
            <p:ph type="dt" sz="half" idx="2"/>
          </p:nvPr>
        </p:nvSpPr>
        <p:spPr>
          <a:xfrm>
            <a:off x="5203545" y="6446668"/>
            <a:ext cx="745505" cy="365125"/>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fld id="{0BC49C1B-90CF-674C-AA97-D5C8D488A0DA}" type="datetime1">
              <a:rPr lang="en-US" smtClean="0"/>
              <a:t>1/27/2022</a:t>
            </a:fld>
            <a:endParaRPr lang="en-US"/>
          </a:p>
        </p:txBody>
      </p:sp>
      <p:cxnSp>
        <p:nvCxnSpPr>
          <p:cNvPr id="10" name="Straight Connector 9">
            <a:extLst>
              <a:ext uri="{C183D7F6-B498-43B3-948B-1728B52AA6E4}">
                <adec:decorative xmlns:adec="http://schemas.microsoft.com/office/drawing/2017/decorative" val="1"/>
              </a:ext>
            </a:extLst>
          </p:cNvPr>
          <p:cNvCxnSpPr/>
          <p:nvPr userDrawn="1"/>
        </p:nvCxnSpPr>
        <p:spPr>
          <a:xfrm>
            <a:off x="754380" y="1276283"/>
            <a:ext cx="96438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C183D7F6-B498-43B3-948B-1728B52AA6E4}">
                <adec:decorative xmlns:adec="http://schemas.microsoft.com/office/drawing/2017/decorative" val="1"/>
              </a:ext>
            </a:extLst>
          </p:cNvPr>
          <p:cNvCxnSpPr/>
          <p:nvPr userDrawn="1"/>
        </p:nvCxnSpPr>
        <p:spPr>
          <a:xfrm>
            <a:off x="754380" y="6400451"/>
            <a:ext cx="96438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6146578"/>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Lst>
  <p:hf hdr="0" dt="0"/>
  <p:txStyles>
    <p:titleStyle>
      <a:lvl1pPr algn="l" defTabSz="822952" rtl="0" eaLnBrk="1" latinLnBrk="0" hangingPunct="1">
        <a:lnSpc>
          <a:spcPct val="90000"/>
        </a:lnSpc>
        <a:spcBef>
          <a:spcPct val="0"/>
        </a:spcBef>
        <a:buNone/>
        <a:defRPr sz="2160" kern="1200" cap="all" spc="90" baseline="0">
          <a:solidFill>
            <a:schemeClr val="tx1"/>
          </a:solidFill>
          <a:latin typeface="+mj-lt"/>
          <a:ea typeface="Oswald" charset="0"/>
          <a:cs typeface="Oswald" charset="0"/>
        </a:defRPr>
      </a:lvl1pPr>
    </p:titleStyle>
    <p:bodyStyle>
      <a:lvl1pPr marL="164590" indent="-164590" algn="l" defTabSz="822952" rtl="0" eaLnBrk="1" latinLnBrk="0" hangingPunct="1">
        <a:lnSpc>
          <a:spcPct val="100000"/>
        </a:lnSpc>
        <a:spcBef>
          <a:spcPts val="540"/>
        </a:spcBef>
        <a:spcAft>
          <a:spcPts val="0"/>
        </a:spcAft>
        <a:buFont typeface="Arial" charset="0"/>
        <a:buChar char="•"/>
        <a:defRPr sz="1260" i="0" kern="1200" baseline="0">
          <a:solidFill>
            <a:schemeClr val="tx1"/>
          </a:solidFill>
          <a:latin typeface="Calibri" charset="0"/>
          <a:ea typeface="Calibri" charset="0"/>
          <a:cs typeface="Calibri" charset="0"/>
        </a:defRPr>
      </a:lvl1pPr>
      <a:lvl2pPr marL="329180" indent="-164590" algn="l" defTabSz="822952" rtl="0" eaLnBrk="1" latinLnBrk="0" hangingPunct="1">
        <a:lnSpc>
          <a:spcPct val="100000"/>
        </a:lnSpc>
        <a:spcBef>
          <a:spcPts val="0"/>
        </a:spcBef>
        <a:spcAft>
          <a:spcPts val="0"/>
        </a:spcAft>
        <a:buFont typeface="LucidaGrande" charset="0"/>
        <a:buChar char="-"/>
        <a:tabLst/>
        <a:defRPr sz="1260" i="0" kern="1200" cap="none" spc="0" baseline="0">
          <a:solidFill>
            <a:schemeClr val="tx1"/>
          </a:solidFill>
          <a:latin typeface="+mn-lt"/>
          <a:ea typeface="Calibri" charset="0"/>
          <a:cs typeface="Calibri" charset="0"/>
        </a:defRPr>
      </a:lvl2pPr>
      <a:lvl3pPr marL="493772" indent="-164590" algn="l" defTabSz="822952" rtl="0" eaLnBrk="1" latinLnBrk="0" hangingPunct="1">
        <a:lnSpc>
          <a:spcPct val="100000"/>
        </a:lnSpc>
        <a:spcBef>
          <a:spcPts val="0"/>
        </a:spcBef>
        <a:spcAft>
          <a:spcPts val="0"/>
        </a:spcAft>
        <a:buFont typeface="Courier New" charset="0"/>
        <a:buChar char="o"/>
        <a:tabLst/>
        <a:defRPr sz="1260" i="0" kern="1200">
          <a:solidFill>
            <a:schemeClr val="tx1"/>
          </a:solidFill>
          <a:latin typeface="Calibri" charset="0"/>
          <a:ea typeface="Calibri" charset="0"/>
          <a:cs typeface="Calibri" charset="0"/>
        </a:defRPr>
      </a:lvl3pPr>
      <a:lvl4pPr marL="0" indent="0" algn="l" defTabSz="822952" rtl="0" eaLnBrk="1" latinLnBrk="0" hangingPunct="1">
        <a:lnSpc>
          <a:spcPct val="100000"/>
        </a:lnSpc>
        <a:spcBef>
          <a:spcPts val="1620"/>
        </a:spcBef>
        <a:buFont typeface="LucidaGrande" charset="0"/>
        <a:buNone/>
        <a:tabLst/>
        <a:defRPr sz="1440" b="1" kern="1200" cap="all" spc="90" baseline="0">
          <a:solidFill>
            <a:schemeClr val="accent2"/>
          </a:solidFill>
          <a:latin typeface="Calibri" charset="0"/>
          <a:ea typeface="Calibri" charset="0"/>
          <a:cs typeface="Calibri" charset="0"/>
        </a:defRPr>
      </a:lvl4pPr>
      <a:lvl5pPr marL="0" indent="0" algn="l" defTabSz="822952" rtl="0" eaLnBrk="1" latinLnBrk="0" hangingPunct="1">
        <a:lnSpc>
          <a:spcPct val="100000"/>
        </a:lnSpc>
        <a:spcBef>
          <a:spcPts val="540"/>
        </a:spcBef>
        <a:spcAft>
          <a:spcPts val="540"/>
        </a:spcAft>
        <a:buFont typeface="Arial"/>
        <a:buNone/>
        <a:tabLst/>
        <a:defRPr sz="1080" i="1" kern="1200">
          <a:solidFill>
            <a:schemeClr val="tx1"/>
          </a:solidFill>
          <a:latin typeface="Georgia" charset="0"/>
          <a:ea typeface="Georgia" charset="0"/>
          <a:cs typeface="Georgia" charset="0"/>
        </a:defRPr>
      </a:lvl5pPr>
      <a:lvl6pPr marL="0" indent="0" algn="l" defTabSz="822952" rtl="0" eaLnBrk="1" latinLnBrk="0" hangingPunct="1">
        <a:lnSpc>
          <a:spcPct val="100000"/>
        </a:lnSpc>
        <a:spcBef>
          <a:spcPts val="1620"/>
        </a:spcBef>
        <a:buFont typeface="Arial"/>
        <a:buNone/>
        <a:defRPr sz="900" i="1" kern="1200">
          <a:solidFill>
            <a:schemeClr val="tx1"/>
          </a:solidFill>
          <a:latin typeface="+mn-lt"/>
          <a:ea typeface="+mn-ea"/>
          <a:cs typeface="+mn-cs"/>
        </a:defRPr>
      </a:lvl6pPr>
      <a:lvl7pPr marL="2674593" indent="-205738" algn="l" defTabSz="822952" rtl="0" eaLnBrk="1" latinLnBrk="0" hangingPunct="1">
        <a:lnSpc>
          <a:spcPct val="90000"/>
        </a:lnSpc>
        <a:spcBef>
          <a:spcPts val="450"/>
        </a:spcBef>
        <a:buFont typeface="Arial"/>
        <a:buChar char="•"/>
        <a:defRPr sz="1620" kern="1200">
          <a:solidFill>
            <a:schemeClr val="tx1"/>
          </a:solidFill>
          <a:latin typeface="+mn-lt"/>
          <a:ea typeface="+mn-ea"/>
          <a:cs typeface="+mn-cs"/>
        </a:defRPr>
      </a:lvl7pPr>
      <a:lvl8pPr marL="3086069" indent="-205738" algn="l" defTabSz="822952" rtl="0" eaLnBrk="1" latinLnBrk="0" hangingPunct="1">
        <a:lnSpc>
          <a:spcPct val="90000"/>
        </a:lnSpc>
        <a:spcBef>
          <a:spcPts val="450"/>
        </a:spcBef>
        <a:buFont typeface="Arial"/>
        <a:buChar char="•"/>
        <a:defRPr sz="1620" kern="1200">
          <a:solidFill>
            <a:schemeClr val="tx1"/>
          </a:solidFill>
          <a:latin typeface="+mn-lt"/>
          <a:ea typeface="+mn-ea"/>
          <a:cs typeface="+mn-cs"/>
        </a:defRPr>
      </a:lvl8pPr>
      <a:lvl9pPr marL="3497545" indent="-205738" algn="l" defTabSz="822952" rtl="0" eaLnBrk="1" latinLnBrk="0" hangingPunct="1">
        <a:lnSpc>
          <a:spcPct val="90000"/>
        </a:lnSpc>
        <a:spcBef>
          <a:spcPts val="450"/>
        </a:spcBef>
        <a:buFont typeface="Arial"/>
        <a:buChar char="•"/>
        <a:defRPr sz="1620" kern="1200">
          <a:solidFill>
            <a:schemeClr val="tx1"/>
          </a:solidFill>
          <a:latin typeface="+mn-lt"/>
          <a:ea typeface="+mn-ea"/>
          <a:cs typeface="+mn-cs"/>
        </a:defRPr>
      </a:lvl9pPr>
    </p:bodyStyle>
    <p:otherStyle>
      <a:defPPr>
        <a:defRPr lang="en-US"/>
      </a:defPPr>
      <a:lvl1pPr marL="0" algn="l" defTabSz="822952" rtl="0" eaLnBrk="1" latinLnBrk="0" hangingPunct="1">
        <a:defRPr sz="1620" kern="1200">
          <a:solidFill>
            <a:schemeClr val="tx1"/>
          </a:solidFill>
          <a:latin typeface="+mn-lt"/>
          <a:ea typeface="+mn-ea"/>
          <a:cs typeface="+mn-cs"/>
        </a:defRPr>
      </a:lvl1pPr>
      <a:lvl2pPr marL="411476" algn="l" defTabSz="822952" rtl="0" eaLnBrk="1" latinLnBrk="0" hangingPunct="1">
        <a:defRPr sz="1620" kern="1200">
          <a:solidFill>
            <a:schemeClr val="tx1"/>
          </a:solidFill>
          <a:latin typeface="+mn-lt"/>
          <a:ea typeface="+mn-ea"/>
          <a:cs typeface="+mn-cs"/>
        </a:defRPr>
      </a:lvl2pPr>
      <a:lvl3pPr marL="822952" algn="l" defTabSz="822952" rtl="0" eaLnBrk="1" latinLnBrk="0" hangingPunct="1">
        <a:defRPr sz="1620" kern="1200">
          <a:solidFill>
            <a:schemeClr val="tx1"/>
          </a:solidFill>
          <a:latin typeface="+mn-lt"/>
          <a:ea typeface="+mn-ea"/>
          <a:cs typeface="+mn-cs"/>
        </a:defRPr>
      </a:lvl3pPr>
      <a:lvl4pPr marL="1234427" algn="l" defTabSz="822952" rtl="0" eaLnBrk="1" latinLnBrk="0" hangingPunct="1">
        <a:defRPr sz="1620" kern="1200">
          <a:solidFill>
            <a:schemeClr val="tx1"/>
          </a:solidFill>
          <a:latin typeface="+mn-lt"/>
          <a:ea typeface="+mn-ea"/>
          <a:cs typeface="+mn-cs"/>
        </a:defRPr>
      </a:lvl4pPr>
      <a:lvl5pPr marL="1645904" algn="l" defTabSz="822952" rtl="0" eaLnBrk="1" latinLnBrk="0" hangingPunct="1">
        <a:defRPr sz="1620" kern="1200">
          <a:solidFill>
            <a:schemeClr val="tx1"/>
          </a:solidFill>
          <a:latin typeface="+mn-lt"/>
          <a:ea typeface="+mn-ea"/>
          <a:cs typeface="+mn-cs"/>
        </a:defRPr>
      </a:lvl5pPr>
      <a:lvl6pPr marL="2057379" algn="l" defTabSz="822952" rtl="0" eaLnBrk="1" latinLnBrk="0" hangingPunct="1">
        <a:defRPr sz="1620" kern="1200">
          <a:solidFill>
            <a:schemeClr val="tx1"/>
          </a:solidFill>
          <a:latin typeface="+mn-lt"/>
          <a:ea typeface="+mn-ea"/>
          <a:cs typeface="+mn-cs"/>
        </a:defRPr>
      </a:lvl6pPr>
      <a:lvl7pPr marL="2468856" algn="l" defTabSz="822952" rtl="0" eaLnBrk="1" latinLnBrk="0" hangingPunct="1">
        <a:defRPr sz="1620" kern="1200">
          <a:solidFill>
            <a:schemeClr val="tx1"/>
          </a:solidFill>
          <a:latin typeface="+mn-lt"/>
          <a:ea typeface="+mn-ea"/>
          <a:cs typeface="+mn-cs"/>
        </a:defRPr>
      </a:lvl7pPr>
      <a:lvl8pPr marL="2880331" algn="l" defTabSz="822952" rtl="0" eaLnBrk="1" latinLnBrk="0" hangingPunct="1">
        <a:defRPr sz="1620" kern="1200">
          <a:solidFill>
            <a:schemeClr val="tx1"/>
          </a:solidFill>
          <a:latin typeface="+mn-lt"/>
          <a:ea typeface="+mn-ea"/>
          <a:cs typeface="+mn-cs"/>
        </a:defRPr>
      </a:lvl8pPr>
      <a:lvl9pPr marL="3291807" algn="l" defTabSz="822952"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6.xml"/><Relationship Id="rId7" Type="http://schemas.openxmlformats.org/officeDocument/2006/relationships/image" Target="../media/image21.svg"/><Relationship Id="rId2" Type="http://schemas.openxmlformats.org/officeDocument/2006/relationships/slideLayout" Target="../slideLayouts/slideLayout32.xml"/><Relationship Id="rId1" Type="http://schemas.openxmlformats.org/officeDocument/2006/relationships/tags" Target="../tags/tag3.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 Id="rId9" Type="http://schemas.openxmlformats.org/officeDocument/2006/relationships/image" Target="../media/image23.sv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hyperlink" Target="mailto:YouthAsReady@dol.gov" TargetMode="External"/><Relationship Id="rId2" Type="http://schemas.openxmlformats.org/officeDocument/2006/relationships/image" Target="../media/image24.jpg"/><Relationship Id="rId1" Type="http://schemas.openxmlformats.org/officeDocument/2006/relationships/slideLayout" Target="../slideLayouts/slideLayout32.xml"/><Relationship Id="rId6" Type="http://schemas.openxmlformats.org/officeDocument/2006/relationships/hyperlink" Target="mailto:SAEEI.Grant@dol.gov" TargetMode="External"/><Relationship Id="rId5" Type="http://schemas.openxmlformats.org/officeDocument/2006/relationships/hyperlink" Target="mailto:Apprenticeship.Grants@dol.gov" TargetMode="Externa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hyperlink" Target="https://www.dol.gov/agencies/eta/performance/wip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ase.workforcegps.org/Performance-Reporting" TargetMode="External"/><Relationship Id="rId4" Type="http://schemas.openxmlformats.org/officeDocument/2006/relationships/hyperlink" Target="https://www.dol.gov/agencies/eta/Performance/resource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ase.workforcegps.org/Performance-Reporting"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0.xml"/><Relationship Id="rId7" Type="http://schemas.openxmlformats.org/officeDocument/2006/relationships/diagramColors" Target="../diagrams/colors1.xml"/><Relationship Id="rId2" Type="http://schemas.openxmlformats.org/officeDocument/2006/relationships/slideLayout" Target="../slideLayouts/slideLayout32.xml"/><Relationship Id="rId1" Type="http://schemas.openxmlformats.org/officeDocument/2006/relationships/tags" Target="../tags/tag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2.xml"/><Relationship Id="rId1" Type="http://schemas.openxmlformats.org/officeDocument/2006/relationships/tags" Target="../tags/tag5.xml"/><Relationship Id="rId5" Type="http://schemas.openxmlformats.org/officeDocument/2006/relationships/image" Target="../media/image36.sv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2.xml"/><Relationship Id="rId1" Type="http://schemas.openxmlformats.org/officeDocument/2006/relationships/tags" Target="../tags/tag6.xml"/><Relationship Id="rId5" Type="http://schemas.openxmlformats.org/officeDocument/2006/relationships/image" Target="../media/image36.sv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2.xml"/><Relationship Id="rId1" Type="http://schemas.openxmlformats.org/officeDocument/2006/relationships/tags" Target="../tags/tag7.xml"/><Relationship Id="rId5" Type="http://schemas.openxmlformats.org/officeDocument/2006/relationships/image" Target="../media/image36.sv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notesSlide" Target="../notesSlides/notesSlide15.xml"/><Relationship Id="rId7" Type="http://schemas.openxmlformats.org/officeDocument/2006/relationships/image" Target="../media/image41.sv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 Id="rId9" Type="http://schemas.openxmlformats.org/officeDocument/2006/relationships/image" Target="../media/image43.svg"/></Relationships>
</file>

<file path=ppt/slides/_rels/slide1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hyperlink" Target="https://d2leuf3vilid4d.cloudfront.net/-/media/18BC7A14FC1E455DBF60A739B63216A9.ashx?rev=1981AA620D27617CFDADAC98CDC27FBC"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0.xml"/><Relationship Id="rId5" Type="http://schemas.microsoft.com/office/2007/relationships/hdphoto" Target="../media/hdphoto1.wdp"/><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20.xml"/><Relationship Id="rId7" Type="http://schemas.openxmlformats.org/officeDocument/2006/relationships/diagramColors" Target="../diagrams/colors2.xml"/><Relationship Id="rId2" Type="http://schemas.openxmlformats.org/officeDocument/2006/relationships/slideLayout" Target="../slideLayouts/slideLayout4.xml"/><Relationship Id="rId1" Type="http://schemas.openxmlformats.org/officeDocument/2006/relationships/tags" Target="../tags/tag1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12.xml"/><Relationship Id="rId4" Type="http://schemas.openxmlformats.org/officeDocument/2006/relationships/image" Target="../media/image48.emf"/></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22.xml"/><Relationship Id="rId7" Type="http://schemas.openxmlformats.org/officeDocument/2006/relationships/diagramColors" Target="../diagrams/colors3.xml"/><Relationship Id="rId2" Type="http://schemas.openxmlformats.org/officeDocument/2006/relationships/slideLayout" Target="../slideLayouts/slideLayout4.xml"/><Relationship Id="rId1" Type="http://schemas.openxmlformats.org/officeDocument/2006/relationships/tags" Target="../tags/tag1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2.xml"/><Relationship Id="rId1" Type="http://schemas.openxmlformats.org/officeDocument/2006/relationships/tags" Target="../tags/tag14.xml"/><Relationship Id="rId4" Type="http://schemas.openxmlformats.org/officeDocument/2006/relationships/image" Target="../media/image58.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2.xml"/><Relationship Id="rId1" Type="http://schemas.openxmlformats.org/officeDocument/2006/relationships/tags" Target="../tags/tag15.xml"/><Relationship Id="rId5" Type="http://schemas.openxmlformats.org/officeDocument/2006/relationships/hyperlink" Target="https://www.dol.gov/agencies/eta/performance/wips/editchecks" TargetMode="External"/><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19.xml"/><Relationship Id="rId4" Type="http://schemas.openxmlformats.org/officeDocument/2006/relationships/image" Target="../media/image60.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20.xml"/><Relationship Id="rId4" Type="http://schemas.openxmlformats.org/officeDocument/2006/relationships/image" Target="../media/image61.png"/></Relationships>
</file>

<file path=ppt/slides/_rels/slide44.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notesSlide" Target="../notesSlides/notesSlide30.xml"/><Relationship Id="rId7" Type="http://schemas.openxmlformats.org/officeDocument/2006/relationships/image" Target="../media/image65.png"/><Relationship Id="rId12" Type="http://schemas.openxmlformats.org/officeDocument/2006/relationships/image" Target="../media/image70.svg"/><Relationship Id="rId2" Type="http://schemas.openxmlformats.org/officeDocument/2006/relationships/slideLayout" Target="../slideLayouts/slideLayout4.xml"/><Relationship Id="rId1" Type="http://schemas.openxmlformats.org/officeDocument/2006/relationships/tags" Target="../tags/tag21.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svg"/><Relationship Id="rId4" Type="http://schemas.openxmlformats.org/officeDocument/2006/relationships/image" Target="../media/image62.png"/><Relationship Id="rId9" Type="http://schemas.openxmlformats.org/officeDocument/2006/relationships/image" Target="../media/image6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3FD07A-98ED-4CE2-A113-DCE0D8090807}"/>
              </a:ext>
            </a:extLst>
          </p:cNvPr>
          <p:cNvSpPr>
            <a:spLocks noGrp="1"/>
          </p:cNvSpPr>
          <p:nvPr>
            <p:ph type="ctrTitle"/>
          </p:nvPr>
        </p:nvSpPr>
        <p:spPr>
          <a:xfrm>
            <a:off x="3416406" y="586677"/>
            <a:ext cx="7556394" cy="2151294"/>
          </a:xfrm>
        </p:spPr>
        <p:txBody>
          <a:bodyPr>
            <a:normAutofit/>
          </a:bodyPr>
          <a:lstStyle/>
          <a:p>
            <a:r>
              <a:rPr lang="en-US" sz="4000" dirty="0">
                <a:ea typeface="+mj-lt"/>
                <a:cs typeface="+mj-lt"/>
              </a:rPr>
              <a:t>OA Grants Performance and Reporting Workshop</a:t>
            </a:r>
            <a:endParaRPr lang="en-US" sz="4000" dirty="0"/>
          </a:p>
        </p:txBody>
      </p:sp>
      <p:pic>
        <p:nvPicPr>
          <p:cNvPr id="7" name="Picture Placeholder 6">
            <a:extLst>
              <a:ext uri="{FF2B5EF4-FFF2-40B4-BE49-F238E27FC236}">
                <a16:creationId xmlns:a16="http://schemas.microsoft.com/office/drawing/2014/main" id="{1669AA84-5C97-4FF2-810A-2CDB25D1EE32}"/>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l="6702" r="6702"/>
          <a:stretch>
            <a:fillRect/>
          </a:stretch>
        </p:blipFill>
        <p:spPr>
          <a:xfrm>
            <a:off x="632928" y="2037676"/>
            <a:ext cx="3291840" cy="3205737"/>
          </a:xfrm>
        </p:spPr>
      </p:pic>
      <p:sp>
        <p:nvSpPr>
          <p:cNvPr id="8" name="Text Placeholder 7">
            <a:extLst>
              <a:ext uri="{FF2B5EF4-FFF2-40B4-BE49-F238E27FC236}">
                <a16:creationId xmlns:a16="http://schemas.microsoft.com/office/drawing/2014/main" id="{391CC0E5-AC71-4976-BA1A-37294E728846}"/>
              </a:ext>
            </a:extLst>
          </p:cNvPr>
          <p:cNvSpPr>
            <a:spLocks noGrp="1"/>
          </p:cNvSpPr>
          <p:nvPr>
            <p:ph type="body" sz="quarter" idx="15"/>
          </p:nvPr>
        </p:nvSpPr>
        <p:spPr>
          <a:xfrm>
            <a:off x="6045472" y="3491356"/>
            <a:ext cx="2253615" cy="328613"/>
          </a:xfrm>
        </p:spPr>
        <p:txBody>
          <a:bodyPr/>
          <a:lstStyle/>
          <a:p>
            <a:r>
              <a:rPr lang="en-US" sz="2000"/>
              <a:t>January 26, 2022</a:t>
            </a:r>
            <a:endParaRPr lang="en-US" sz="1600">
              <a:cs typeface="Calibri"/>
            </a:endParaRPr>
          </a:p>
        </p:txBody>
      </p:sp>
      <p:sp>
        <p:nvSpPr>
          <p:cNvPr id="4" name="Slide Number Placeholder 3">
            <a:extLst>
              <a:ext uri="{FF2B5EF4-FFF2-40B4-BE49-F238E27FC236}">
                <a16:creationId xmlns:a16="http://schemas.microsoft.com/office/drawing/2014/main" id="{99109FCB-61D6-4C3F-A9D6-AB4F6E497967}"/>
              </a:ext>
            </a:extLst>
          </p:cNvPr>
          <p:cNvSpPr>
            <a:spLocks noGrp="1"/>
          </p:cNvSpPr>
          <p:nvPr>
            <p:ph type="sldNum" sz="quarter" idx="4294967295"/>
          </p:nvPr>
        </p:nvSpPr>
        <p:spPr>
          <a:xfrm>
            <a:off x="8893178" y="6300790"/>
            <a:ext cx="1851025" cy="328613"/>
          </a:xfrm>
        </p:spPr>
        <p:txBody>
          <a:bodyPr/>
          <a:lstStyle/>
          <a:p>
            <a:pPr>
              <a:defRPr/>
            </a:pPr>
            <a:fld id="{9107742F-C774-4555-8C57-A949329487DD}" type="slidenum">
              <a:rPr lang="en-US" smtClean="0"/>
              <a:pPr>
                <a:defRPr/>
              </a:pPr>
              <a:t>1</a:t>
            </a:fld>
            <a:endParaRPr lang="en-US"/>
          </a:p>
        </p:txBody>
      </p:sp>
      <p:sp>
        <p:nvSpPr>
          <p:cNvPr id="2" name="TextBox 1">
            <a:extLst>
              <a:ext uri="{FF2B5EF4-FFF2-40B4-BE49-F238E27FC236}">
                <a16:creationId xmlns:a16="http://schemas.microsoft.com/office/drawing/2014/main" id="{29121054-EE29-4E58-BAE1-84BB72FBADC2}"/>
              </a:ext>
            </a:extLst>
          </p:cNvPr>
          <p:cNvSpPr txBox="1"/>
          <p:nvPr/>
        </p:nvSpPr>
        <p:spPr>
          <a:xfrm>
            <a:off x="4227781" y="3812252"/>
            <a:ext cx="6208309" cy="2862322"/>
          </a:xfrm>
          <a:prstGeom prst="rect">
            <a:avLst/>
          </a:prstGeom>
          <a:noFill/>
        </p:spPr>
        <p:txBody>
          <a:bodyPr wrap="square" lIns="91440" tIns="45720" rIns="91440" bIns="45720" rtlCol="0" anchor="ctr">
            <a:spAutoFit/>
          </a:bodyPr>
          <a:lstStyle/>
          <a:p>
            <a:pPr algn="ctr"/>
            <a:r>
              <a:rPr lang="en-US" sz="2000" dirty="0">
                <a:latin typeface="Calibri"/>
                <a:cs typeface="Calibri"/>
              </a:rPr>
              <a:t>Presented by:  </a:t>
            </a:r>
            <a:endParaRPr lang="en-US" sz="2000" dirty="0">
              <a:cs typeface="Calibri"/>
            </a:endParaRPr>
          </a:p>
          <a:p>
            <a:pPr algn="ctr"/>
            <a:endParaRPr lang="en-US" sz="2000" dirty="0">
              <a:cs typeface="Calibri"/>
            </a:endParaRPr>
          </a:p>
          <a:p>
            <a:pPr algn="ctr"/>
            <a:r>
              <a:rPr lang="en-US" sz="2000" dirty="0">
                <a:latin typeface="Calibri"/>
                <a:cs typeface="Calibri"/>
              </a:rPr>
              <a:t>Shelia F. Lewis, Office of Apprenticeship</a:t>
            </a:r>
          </a:p>
          <a:p>
            <a:pPr algn="ctr"/>
            <a:endParaRPr lang="en-US" sz="2000" dirty="0">
              <a:latin typeface="Calibri"/>
              <a:cs typeface="Calibri"/>
            </a:endParaRPr>
          </a:p>
          <a:p>
            <a:pPr algn="ctr"/>
            <a:r>
              <a:rPr lang="en-US" sz="2000" dirty="0">
                <a:latin typeface="Calibri"/>
                <a:cs typeface="Calibri"/>
              </a:rPr>
              <a:t>With Michaela Malloy Rotert</a:t>
            </a:r>
          </a:p>
          <a:p>
            <a:pPr algn="ctr"/>
            <a:r>
              <a:rPr lang="en-US" sz="2000" dirty="0">
                <a:latin typeface="Calibri"/>
                <a:cs typeface="Calibri"/>
              </a:rPr>
              <a:t> Workforce Program Coordinator WIOA Title I/Trade Act</a:t>
            </a:r>
          </a:p>
          <a:p>
            <a:pPr algn="ctr"/>
            <a:r>
              <a:rPr lang="en-US" sz="2000" dirty="0">
                <a:latin typeface="Calibri"/>
                <a:cs typeface="Calibri"/>
              </a:rPr>
              <a:t>Workforce Services Division</a:t>
            </a:r>
          </a:p>
          <a:p>
            <a:pPr algn="ctr"/>
            <a:r>
              <a:rPr lang="en-US" sz="2000" dirty="0">
                <a:latin typeface="Calibri"/>
                <a:cs typeface="Calibri"/>
              </a:rPr>
              <a:t>Iowa Workforce Development</a:t>
            </a:r>
          </a:p>
          <a:p>
            <a:pPr algn="ctr"/>
            <a:endParaRPr lang="en-US" sz="2000" dirty="0">
              <a:latin typeface="Calibri"/>
              <a:cs typeface="Calibri"/>
            </a:endParaRPr>
          </a:p>
        </p:txBody>
      </p:sp>
    </p:spTree>
    <p:extLst>
      <p:ext uri="{BB962C8B-B14F-4D97-AF65-F5344CB8AC3E}">
        <p14:creationId xmlns:p14="http://schemas.microsoft.com/office/powerpoint/2010/main" val="509399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9CF049-1F1A-4A26-BB9F-3A79A7B9604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440784" y="1461246"/>
            <a:ext cx="6213351" cy="4100810"/>
          </a:xfrm>
          <a:prstGeom prst="rect">
            <a:avLst/>
          </a:prstGeom>
        </p:spPr>
      </p:pic>
      <p:sp>
        <p:nvSpPr>
          <p:cNvPr id="5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9653" y="548528"/>
            <a:ext cx="2200313" cy="300825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BFAF32-98CB-4179-9C8B-CE4FB237DEBA}"/>
              </a:ext>
            </a:extLst>
          </p:cNvPr>
          <p:cNvSpPr>
            <a:spLocks noGrp="1"/>
          </p:cNvSpPr>
          <p:nvPr>
            <p:ph type="title"/>
          </p:nvPr>
        </p:nvSpPr>
        <p:spPr>
          <a:xfrm>
            <a:off x="870256" y="1204108"/>
            <a:ext cx="2402466" cy="1781175"/>
          </a:xfrm>
        </p:spPr>
        <p:txBody>
          <a:bodyPr vert="horz" lIns="91440" tIns="45720" rIns="91440" bIns="45720" rtlCol="0" anchor="ctr">
            <a:normAutofit/>
          </a:bodyPr>
          <a:lstStyle/>
          <a:p>
            <a:pPr eaLnBrk="1" hangingPunct="1"/>
            <a:r>
              <a:rPr lang="en-US" sz="3000" kern="1200">
                <a:solidFill>
                  <a:srgbClr val="FFFFFF"/>
                </a:solidFill>
                <a:latin typeface="+mj-lt"/>
                <a:ea typeface="+mj-ea"/>
                <a:cs typeface="+mj-cs"/>
              </a:rPr>
              <a:t>Today’s Objectives </a:t>
            </a:r>
            <a:endParaRPr lang="en-US" sz="3000" kern="1200" dirty="0">
              <a:solidFill>
                <a:srgbClr val="FFFFFF"/>
              </a:solidFill>
              <a:latin typeface="+mj-lt"/>
              <a:ea typeface="+mj-ea"/>
              <a:cs typeface="+mj-cs"/>
            </a:endParaRPr>
          </a:p>
        </p:txBody>
      </p:sp>
      <p:sp>
        <p:nvSpPr>
          <p:cNvPr id="6" name="Content Placeholder 3">
            <a:extLst>
              <a:ext uri="{FF2B5EF4-FFF2-40B4-BE49-F238E27FC236}">
                <a16:creationId xmlns:a16="http://schemas.microsoft.com/office/drawing/2014/main" id="{5D90B40C-B987-4D30-A102-F8CEECF043DD}"/>
              </a:ext>
            </a:extLst>
          </p:cNvPr>
          <p:cNvSpPr txBox="1">
            <a:spLocks/>
          </p:cNvSpPr>
          <p:nvPr/>
        </p:nvSpPr>
        <p:spPr>
          <a:xfrm>
            <a:off x="547262" y="3241320"/>
            <a:ext cx="7010552" cy="2777305"/>
          </a:xfrm>
          <a:prstGeom prst="rect">
            <a:avLst/>
          </a:prstGeom>
        </p:spPr>
        <p:txBody>
          <a:bodyPr vert="horz" lIns="91440" tIns="45720" rIns="91440" bIns="45720" rtlCol="0">
            <a:normAutofit lnSpcReduction="10000"/>
          </a:bodyPr>
          <a:lstStyle>
            <a:lvl1pPr marL="285750" indent="-285750" algn="l" defTabSz="914400" rtl="0" eaLnBrk="1" latinLnBrk="0" hangingPunct="1">
              <a:lnSpc>
                <a:spcPct val="100000"/>
              </a:lnSpc>
              <a:spcBef>
                <a:spcPts val="600"/>
              </a:spcBef>
              <a:buFont typeface="Arial" charset="0"/>
              <a:buChar char="•"/>
              <a:defRPr sz="1600" b="0" kern="1200" cap="none" spc="0" baseline="0">
                <a:solidFill>
                  <a:schemeClr val="tx1"/>
                </a:solidFill>
                <a:latin typeface="Times New Roman" panose="02020603050405020304" pitchFamily="18" charset="0"/>
                <a:ea typeface="+mn-ea"/>
                <a:cs typeface="Times New Roman" panose="02020603050405020304" pitchFamily="18" charset="0"/>
              </a:defRPr>
            </a:lvl1pPr>
            <a:lvl2pPr marL="515938" marR="0" indent="-244475" algn="l" defTabSz="914400" rtl="0" eaLnBrk="1" fontAlgn="auto" latinLnBrk="0" hangingPunct="1">
              <a:lnSpc>
                <a:spcPct val="100000"/>
              </a:lnSpc>
              <a:spcBef>
                <a:spcPts val="0"/>
              </a:spcBef>
              <a:spcAft>
                <a:spcPts val="0"/>
              </a:spcAft>
              <a:buClrTx/>
              <a:buSzTx/>
              <a:buFont typeface="LucidaGrande" charset="0"/>
              <a:buChar char="-"/>
              <a:tabLst/>
              <a:defRPr sz="1600" i="0" kern="1200">
                <a:solidFill>
                  <a:schemeClr val="tx1"/>
                </a:solidFill>
                <a:latin typeface="Times New Roman" panose="02020603050405020304" pitchFamily="18" charset="0"/>
                <a:ea typeface="Calibri" charset="0"/>
                <a:cs typeface="Times New Roman" panose="02020603050405020304" pitchFamily="18" charset="0"/>
              </a:defRPr>
            </a:lvl2pPr>
            <a:lvl3pPr marL="731520" indent="-228600" algn="l" defTabSz="914400" rtl="0" eaLnBrk="1" latinLnBrk="0" hangingPunct="1">
              <a:lnSpc>
                <a:spcPct val="100000"/>
              </a:lnSpc>
              <a:spcBef>
                <a:spcPts val="0"/>
              </a:spcBef>
              <a:buSzPct val="80000"/>
              <a:buFont typeface="Courier New" charset="0"/>
              <a:buChar char="o"/>
              <a:tabLst/>
              <a:defRPr sz="1600" b="0" kern="1200" cap="none" spc="0" baseline="0">
                <a:solidFill>
                  <a:schemeClr val="tx1"/>
                </a:solidFill>
                <a:latin typeface="Times New Roman" panose="02020603050405020304" pitchFamily="18" charset="0"/>
                <a:ea typeface="+mn-ea"/>
                <a:cs typeface="Times New Roman" panose="02020603050405020304" pitchFamily="18" charset="0"/>
              </a:defRPr>
            </a:lvl3pPr>
            <a:lvl4pPr marL="0" indent="0" algn="l" defTabSz="914400" rtl="0" eaLnBrk="1" latinLnBrk="0" hangingPunct="1">
              <a:lnSpc>
                <a:spcPct val="100000"/>
              </a:lnSpc>
              <a:spcBef>
                <a:spcPts val="1800"/>
              </a:spcBef>
              <a:buFont typeface=".AppleSystemUIFont" charset="-120"/>
              <a:buNone/>
              <a:tabLst/>
              <a:defRPr sz="1600" b="1" i="0" kern="1200" cap="all" spc="100" baseline="0">
                <a:solidFill>
                  <a:schemeClr val="accent2"/>
                </a:solidFill>
                <a:latin typeface="Times New Roman" panose="02020603050405020304" pitchFamily="18" charset="0"/>
                <a:ea typeface="Calibri" charset="0"/>
                <a:cs typeface="Times New Roman" panose="02020603050405020304" pitchFamily="18" charset="0"/>
              </a:defRPr>
            </a:lvl4pPr>
            <a:lvl5pPr marL="0" indent="0" algn="l" defTabSz="914400" rtl="0" eaLnBrk="1" latinLnBrk="0" hangingPunct="1">
              <a:lnSpc>
                <a:spcPct val="100000"/>
              </a:lnSpc>
              <a:spcBef>
                <a:spcPts val="600"/>
              </a:spcBef>
              <a:spcAft>
                <a:spcPts val="600"/>
              </a:spcAft>
              <a:buFont typeface="Arial" panose="020B0604020202020204" pitchFamily="34" charset="0"/>
              <a:buNone/>
              <a:tabLst/>
              <a:defRPr sz="1400" i="1" kern="1200">
                <a:solidFill>
                  <a:schemeClr val="tx1"/>
                </a:solidFill>
                <a:latin typeface="Times New Roman" panose="02020603050405020304" pitchFamily="18" charset="0"/>
                <a:ea typeface="Georgia" charset="0"/>
                <a:cs typeface="Times New Roman" panose="02020603050405020304" pitchFamily="18" charset="0"/>
              </a:defRPr>
            </a:lvl5pPr>
            <a:lvl6pPr marL="0" indent="0" algn="l" defTabSz="914400" rtl="0" eaLnBrk="1" latinLnBrk="0" hangingPunct="1">
              <a:lnSpc>
                <a:spcPct val="100000"/>
              </a:lnSpc>
              <a:spcBef>
                <a:spcPts val="1200"/>
              </a:spcBef>
              <a:buFontTx/>
              <a:buNone/>
              <a:defRPr sz="1100" i="1" kern="1200">
                <a:solidFill>
                  <a:schemeClr val="tx1"/>
                </a:solidFill>
                <a:latin typeface="Times New Roman" panose="02020603050405020304" pitchFamily="18" charset="0"/>
                <a:ea typeface="Calibri" charset="0"/>
                <a:cs typeface="Times New Roman" panose="02020603050405020304" pitchFamily="18" charset="0"/>
              </a:defRPr>
            </a:lvl6pPr>
            <a:lvl7pPr marL="0" indent="0" algn="l" defTabSz="914400" rtl="0" eaLnBrk="1" latinLnBrk="0" hangingPunct="1">
              <a:lnSpc>
                <a:spcPct val="90000"/>
              </a:lnSpc>
              <a:spcBef>
                <a:spcPts val="1200"/>
              </a:spcBef>
              <a:buFont typeface="Arial" panose="020B0604020202020204" pitchFamily="34" charset="0"/>
              <a:buNone/>
              <a:defRPr sz="900" i="1" kern="1200">
                <a:solidFill>
                  <a:schemeClr val="tx1"/>
                </a:solidFill>
                <a:latin typeface="Calibri" charset="0"/>
                <a:ea typeface="Calibri" charset="0"/>
                <a:cs typeface="Calibri"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90000"/>
              </a:lnSpc>
              <a:spcBef>
                <a:spcPts val="600"/>
              </a:spcBef>
              <a:spcAft>
                <a:spcPts val="600"/>
              </a:spcAft>
              <a:buClr>
                <a:srgbClr val="930E0E"/>
              </a:buClr>
              <a:buNone/>
              <a:defRPr/>
            </a:pPr>
            <a:r>
              <a:rPr lang="en-US" sz="1800" b="1" dirty="0">
                <a:latin typeface="+mn-lt"/>
                <a:ea typeface="+mn-ea"/>
                <a:cs typeface="+mn-cs"/>
              </a:rPr>
              <a:t>Part I</a:t>
            </a:r>
          </a:p>
          <a:p>
            <a:pPr marL="914400" lvl="2">
              <a:lnSpc>
                <a:spcPct val="90000"/>
              </a:lnSpc>
              <a:spcAft>
                <a:spcPts val="0"/>
              </a:spcAft>
              <a:buClr>
                <a:srgbClr val="930E0E"/>
              </a:buClr>
              <a:buFont typeface="Arial" panose="020B0604020202020204" pitchFamily="34" charset="0"/>
              <a:buChar char="•"/>
              <a:defRPr/>
            </a:pPr>
            <a:r>
              <a:rPr lang="en-US" sz="1800" dirty="0">
                <a:latin typeface="+mn-lt"/>
                <a:cs typeface="+mn-cs"/>
              </a:rPr>
              <a:t>Purpose of this Workshop (Revised Aggregation Rules and Edit Checks, Grants, Audience, Purpose)</a:t>
            </a:r>
          </a:p>
          <a:p>
            <a:pPr marL="914400" lvl="2">
              <a:lnSpc>
                <a:spcPct val="90000"/>
              </a:lnSpc>
              <a:spcAft>
                <a:spcPts val="0"/>
              </a:spcAft>
              <a:buClr>
                <a:srgbClr val="930E0E"/>
              </a:buClr>
              <a:buFont typeface="Arial" panose="020B0604020202020204" pitchFamily="34" charset="0"/>
              <a:buChar char="•"/>
              <a:defRPr/>
            </a:pPr>
            <a:r>
              <a:rPr lang="en-US" sz="1800" dirty="0">
                <a:latin typeface="+mn-lt"/>
                <a:cs typeface="+mn-cs"/>
              </a:rPr>
              <a:t>Announcements (Reporting Deadlines, WIPS Uploads, Upcoming Events, Distribution Lists)</a:t>
            </a:r>
          </a:p>
          <a:p>
            <a:pPr marL="914400" lvl="2">
              <a:lnSpc>
                <a:spcPct val="90000"/>
              </a:lnSpc>
              <a:spcAft>
                <a:spcPts val="0"/>
              </a:spcAft>
              <a:buClr>
                <a:srgbClr val="930E0E"/>
              </a:buClr>
              <a:buFont typeface="Arial" panose="020B0604020202020204" pitchFamily="34" charset="0"/>
              <a:buChar char="•"/>
              <a:defRPr/>
            </a:pPr>
            <a:r>
              <a:rPr lang="en-US" sz="1800" dirty="0">
                <a:latin typeface="+mn-lt"/>
                <a:cs typeface="+mn-cs"/>
              </a:rPr>
              <a:t>Basic Definitions</a:t>
            </a:r>
          </a:p>
          <a:p>
            <a:pPr marL="914400" lvl="2">
              <a:lnSpc>
                <a:spcPct val="90000"/>
              </a:lnSpc>
              <a:spcAft>
                <a:spcPts val="0"/>
              </a:spcAft>
              <a:buClr>
                <a:srgbClr val="930E0E"/>
              </a:buClr>
              <a:buFont typeface="Arial" panose="020B0604020202020204" pitchFamily="34" charset="0"/>
              <a:buChar char="•"/>
              <a:defRPr/>
            </a:pPr>
            <a:r>
              <a:rPr lang="en-US" sz="1800" dirty="0">
                <a:latin typeface="+mn-lt"/>
                <a:cs typeface="+mn-cs"/>
              </a:rPr>
              <a:t>PIRL and Performance Reporting Resources</a:t>
            </a:r>
          </a:p>
          <a:p>
            <a:pPr marL="914400" lvl="2">
              <a:lnSpc>
                <a:spcPct val="90000"/>
              </a:lnSpc>
              <a:spcAft>
                <a:spcPts val="0"/>
              </a:spcAft>
              <a:buClr>
                <a:srgbClr val="930E0E"/>
              </a:buClr>
              <a:buFont typeface="Arial" panose="020B0604020202020204" pitchFamily="34" charset="0"/>
              <a:buChar char="•"/>
              <a:defRPr/>
            </a:pPr>
            <a:r>
              <a:rPr lang="en-US" sz="1800" dirty="0">
                <a:latin typeface="+mn-lt"/>
                <a:cs typeface="+mn-cs"/>
              </a:rPr>
              <a:t>Obtaining Access to WIPS  </a:t>
            </a:r>
          </a:p>
          <a:p>
            <a:pPr marL="914400" lvl="2">
              <a:lnSpc>
                <a:spcPct val="90000"/>
              </a:lnSpc>
              <a:spcAft>
                <a:spcPts val="0"/>
              </a:spcAft>
              <a:buClr>
                <a:srgbClr val="930E0E"/>
              </a:buClr>
              <a:buFont typeface="Arial" panose="020B0604020202020204" pitchFamily="34" charset="0"/>
              <a:buChar char="•"/>
              <a:defRPr/>
            </a:pPr>
            <a:r>
              <a:rPr lang="en-US" sz="1800" dirty="0">
                <a:latin typeface="+mn-lt"/>
                <a:cs typeface="+mn-cs"/>
              </a:rPr>
              <a:t>Data Collection &amp; Preparation </a:t>
            </a:r>
          </a:p>
          <a:p>
            <a:pPr marL="914400" lvl="2">
              <a:lnSpc>
                <a:spcPct val="90000"/>
              </a:lnSpc>
              <a:spcAft>
                <a:spcPts val="0"/>
              </a:spcAft>
              <a:buClr>
                <a:srgbClr val="930E0E"/>
              </a:buClr>
              <a:buFont typeface="Arial" panose="020B0604020202020204" pitchFamily="34" charset="0"/>
              <a:buChar char="•"/>
              <a:defRPr/>
            </a:pPr>
            <a:r>
              <a:rPr lang="en-US" sz="1800" dirty="0">
                <a:latin typeface="+mn-lt"/>
                <a:cs typeface="+mn-cs"/>
              </a:rPr>
              <a:t>2021 PIRL</a:t>
            </a:r>
          </a:p>
          <a:p>
            <a:pPr marL="914400" lvl="2">
              <a:lnSpc>
                <a:spcPct val="90000"/>
              </a:lnSpc>
              <a:spcAft>
                <a:spcPts val="0"/>
              </a:spcAft>
              <a:buClr>
                <a:srgbClr val="930E0E"/>
              </a:buClr>
              <a:buFont typeface="Arial" panose="020B0604020202020204" pitchFamily="34" charset="0"/>
              <a:buChar char="•"/>
              <a:defRPr/>
            </a:pPr>
            <a:r>
              <a:rPr lang="en-US" sz="1800" dirty="0">
                <a:latin typeface="+mn-lt"/>
                <a:cs typeface="+mn-cs"/>
              </a:rPr>
              <a:t>Uploading your PIRL data and QNR</a:t>
            </a:r>
          </a:p>
          <a:p>
            <a:pPr marL="0" lvl="1" indent="-228600">
              <a:lnSpc>
                <a:spcPct val="90000"/>
              </a:lnSpc>
              <a:spcBef>
                <a:spcPts val="600"/>
              </a:spcBef>
              <a:spcAft>
                <a:spcPts val="600"/>
              </a:spcAft>
              <a:buFont typeface="Arial" panose="020B0604020202020204" pitchFamily="34" charset="0"/>
              <a:buChar char="•"/>
              <a:defRPr/>
            </a:pPr>
            <a:endParaRPr lang="en-US" sz="1100" dirty="0">
              <a:latin typeface="+mn-lt"/>
              <a:ea typeface="+mn-ea"/>
              <a:cs typeface="+mn-cs"/>
            </a:endParaRPr>
          </a:p>
        </p:txBody>
      </p:sp>
      <p:sp>
        <p:nvSpPr>
          <p:cNvPr id="4" name="Slide Number Placeholder 3">
            <a:extLst>
              <a:ext uri="{FF2B5EF4-FFF2-40B4-BE49-F238E27FC236}">
                <a16:creationId xmlns:a16="http://schemas.microsoft.com/office/drawing/2014/main" id="{0290AB1E-16FE-4359-B03D-5EC2F2091E0D}"/>
              </a:ext>
            </a:extLst>
          </p:cNvPr>
          <p:cNvSpPr>
            <a:spLocks noGrp="1"/>
          </p:cNvSpPr>
          <p:nvPr>
            <p:ph type="sldNum" sz="quarter" idx="10"/>
          </p:nvPr>
        </p:nvSpPr>
        <p:spPr>
          <a:xfrm>
            <a:off x="9292590" y="6356350"/>
            <a:ext cx="925830" cy="365125"/>
          </a:xfrm>
        </p:spPr>
        <p:txBody>
          <a:bodyPr vert="horz" lIns="91440" tIns="45720" rIns="91440" bIns="45720" rtlCol="0" anchor="ctr">
            <a:normAutofit/>
          </a:bodyPr>
          <a:lstStyle/>
          <a:p>
            <a:pPr defTabSz="914400">
              <a:spcAft>
                <a:spcPts val="600"/>
              </a:spcAft>
              <a:defRPr/>
            </a:pPr>
            <a:fld id="{9107742F-C774-4555-8C57-A949329487DD}" type="slidenum">
              <a:rPr lang="en-US" sz="1100" smtClean="0">
                <a:solidFill>
                  <a:prstClr val="black">
                    <a:tint val="75000"/>
                  </a:prstClr>
                </a:solidFill>
                <a:latin typeface="+mn-lt"/>
              </a:rPr>
              <a:pPr defTabSz="914400">
                <a:spcAft>
                  <a:spcPts val="600"/>
                </a:spcAft>
                <a:defRPr/>
              </a:pPr>
              <a:t>2</a:t>
            </a:fld>
            <a:endParaRPr lang="en-US" sz="1100">
              <a:solidFill>
                <a:prstClr val="black">
                  <a:tint val="75000"/>
                </a:prstClr>
              </a:solidFill>
              <a:latin typeface="+mn-lt"/>
            </a:endParaRPr>
          </a:p>
        </p:txBody>
      </p:sp>
    </p:spTree>
    <p:extLst>
      <p:ext uri="{BB962C8B-B14F-4D97-AF65-F5344CB8AC3E}">
        <p14:creationId xmlns:p14="http://schemas.microsoft.com/office/powerpoint/2010/main" val="2415041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9CF049-1F1A-4A26-BB9F-3A79A7B9604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212187" y="1590453"/>
            <a:ext cx="6213351" cy="4100810"/>
          </a:xfrm>
          <a:prstGeom prst="rect">
            <a:avLst/>
          </a:prstGeom>
        </p:spPr>
      </p:pic>
      <p:sp>
        <p:nvSpPr>
          <p:cNvPr id="5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9653" y="548528"/>
            <a:ext cx="2200313" cy="300825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BFAF32-98CB-4179-9C8B-CE4FB237DEBA}"/>
              </a:ext>
            </a:extLst>
          </p:cNvPr>
          <p:cNvSpPr>
            <a:spLocks noGrp="1"/>
          </p:cNvSpPr>
          <p:nvPr>
            <p:ph type="title"/>
          </p:nvPr>
        </p:nvSpPr>
        <p:spPr>
          <a:xfrm>
            <a:off x="870256" y="1204108"/>
            <a:ext cx="2402466" cy="1781175"/>
          </a:xfrm>
        </p:spPr>
        <p:txBody>
          <a:bodyPr vert="horz" lIns="91440" tIns="45720" rIns="91440" bIns="45720" rtlCol="0" anchor="ctr">
            <a:normAutofit/>
          </a:bodyPr>
          <a:lstStyle/>
          <a:p>
            <a:pPr eaLnBrk="1" hangingPunct="1"/>
            <a:r>
              <a:rPr lang="en-US" sz="3000" kern="1200">
                <a:solidFill>
                  <a:srgbClr val="FFFFFF"/>
                </a:solidFill>
                <a:latin typeface="+mj-lt"/>
                <a:ea typeface="+mj-ea"/>
                <a:cs typeface="+mj-cs"/>
              </a:rPr>
              <a:t>Today’s Objectives </a:t>
            </a:r>
            <a:endParaRPr lang="en-US" sz="3000" kern="1200" dirty="0">
              <a:solidFill>
                <a:srgbClr val="FFFFFF"/>
              </a:solidFill>
              <a:latin typeface="+mj-lt"/>
              <a:ea typeface="+mj-ea"/>
              <a:cs typeface="+mj-cs"/>
            </a:endParaRPr>
          </a:p>
        </p:txBody>
      </p:sp>
      <p:sp>
        <p:nvSpPr>
          <p:cNvPr id="6" name="Content Placeholder 3">
            <a:extLst>
              <a:ext uri="{FF2B5EF4-FFF2-40B4-BE49-F238E27FC236}">
                <a16:creationId xmlns:a16="http://schemas.microsoft.com/office/drawing/2014/main" id="{5D90B40C-B987-4D30-A102-F8CEECF043DD}"/>
              </a:ext>
            </a:extLst>
          </p:cNvPr>
          <p:cNvSpPr txBox="1">
            <a:spLocks/>
          </p:cNvSpPr>
          <p:nvPr/>
        </p:nvSpPr>
        <p:spPr>
          <a:xfrm>
            <a:off x="870256" y="3312410"/>
            <a:ext cx="6463798" cy="2427333"/>
          </a:xfrm>
          <a:prstGeom prst="rect">
            <a:avLst/>
          </a:prstGeom>
        </p:spPr>
        <p:txBody>
          <a:bodyPr vert="horz" lIns="91440" tIns="45720" rIns="91440" bIns="45720" rtlCol="0">
            <a:normAutofit/>
          </a:bodyPr>
          <a:lstStyle>
            <a:lvl1pPr marL="285750" indent="-285750" algn="l" defTabSz="914400" rtl="0" eaLnBrk="1" latinLnBrk="0" hangingPunct="1">
              <a:lnSpc>
                <a:spcPct val="100000"/>
              </a:lnSpc>
              <a:spcBef>
                <a:spcPts val="600"/>
              </a:spcBef>
              <a:buFont typeface="Arial" charset="0"/>
              <a:buChar char="•"/>
              <a:defRPr sz="1600" b="0" kern="1200" cap="none" spc="0" baseline="0">
                <a:solidFill>
                  <a:schemeClr val="tx1"/>
                </a:solidFill>
                <a:latin typeface="Times New Roman" panose="02020603050405020304" pitchFamily="18" charset="0"/>
                <a:ea typeface="+mn-ea"/>
                <a:cs typeface="Times New Roman" panose="02020603050405020304" pitchFamily="18" charset="0"/>
              </a:defRPr>
            </a:lvl1pPr>
            <a:lvl2pPr marL="515938" marR="0" indent="-244475" algn="l" defTabSz="914400" rtl="0" eaLnBrk="1" fontAlgn="auto" latinLnBrk="0" hangingPunct="1">
              <a:lnSpc>
                <a:spcPct val="100000"/>
              </a:lnSpc>
              <a:spcBef>
                <a:spcPts val="0"/>
              </a:spcBef>
              <a:spcAft>
                <a:spcPts val="0"/>
              </a:spcAft>
              <a:buClrTx/>
              <a:buSzTx/>
              <a:buFont typeface="LucidaGrande" charset="0"/>
              <a:buChar char="-"/>
              <a:tabLst/>
              <a:defRPr sz="1600" i="0" kern="1200">
                <a:solidFill>
                  <a:schemeClr val="tx1"/>
                </a:solidFill>
                <a:latin typeface="Times New Roman" panose="02020603050405020304" pitchFamily="18" charset="0"/>
                <a:ea typeface="Calibri" charset="0"/>
                <a:cs typeface="Times New Roman" panose="02020603050405020304" pitchFamily="18" charset="0"/>
              </a:defRPr>
            </a:lvl2pPr>
            <a:lvl3pPr marL="731520" indent="-228600" algn="l" defTabSz="914400" rtl="0" eaLnBrk="1" latinLnBrk="0" hangingPunct="1">
              <a:lnSpc>
                <a:spcPct val="100000"/>
              </a:lnSpc>
              <a:spcBef>
                <a:spcPts val="0"/>
              </a:spcBef>
              <a:buSzPct val="80000"/>
              <a:buFont typeface="Courier New" charset="0"/>
              <a:buChar char="o"/>
              <a:tabLst/>
              <a:defRPr sz="1600" b="0" kern="1200" cap="none" spc="0" baseline="0">
                <a:solidFill>
                  <a:schemeClr val="tx1"/>
                </a:solidFill>
                <a:latin typeface="Times New Roman" panose="02020603050405020304" pitchFamily="18" charset="0"/>
                <a:ea typeface="+mn-ea"/>
                <a:cs typeface="Times New Roman" panose="02020603050405020304" pitchFamily="18" charset="0"/>
              </a:defRPr>
            </a:lvl3pPr>
            <a:lvl4pPr marL="0" indent="0" algn="l" defTabSz="914400" rtl="0" eaLnBrk="1" latinLnBrk="0" hangingPunct="1">
              <a:lnSpc>
                <a:spcPct val="100000"/>
              </a:lnSpc>
              <a:spcBef>
                <a:spcPts val="1800"/>
              </a:spcBef>
              <a:buFont typeface=".AppleSystemUIFont" charset="-120"/>
              <a:buNone/>
              <a:tabLst/>
              <a:defRPr sz="1600" b="1" i="0" kern="1200" cap="all" spc="100" baseline="0">
                <a:solidFill>
                  <a:schemeClr val="accent2"/>
                </a:solidFill>
                <a:latin typeface="Times New Roman" panose="02020603050405020304" pitchFamily="18" charset="0"/>
                <a:ea typeface="Calibri" charset="0"/>
                <a:cs typeface="Times New Roman" panose="02020603050405020304" pitchFamily="18" charset="0"/>
              </a:defRPr>
            </a:lvl4pPr>
            <a:lvl5pPr marL="0" indent="0" algn="l" defTabSz="914400" rtl="0" eaLnBrk="1" latinLnBrk="0" hangingPunct="1">
              <a:lnSpc>
                <a:spcPct val="100000"/>
              </a:lnSpc>
              <a:spcBef>
                <a:spcPts val="600"/>
              </a:spcBef>
              <a:spcAft>
                <a:spcPts val="600"/>
              </a:spcAft>
              <a:buFont typeface="Arial" panose="020B0604020202020204" pitchFamily="34" charset="0"/>
              <a:buNone/>
              <a:tabLst/>
              <a:defRPr sz="1400" i="1" kern="1200">
                <a:solidFill>
                  <a:schemeClr val="tx1"/>
                </a:solidFill>
                <a:latin typeface="Times New Roman" panose="02020603050405020304" pitchFamily="18" charset="0"/>
                <a:ea typeface="Georgia" charset="0"/>
                <a:cs typeface="Times New Roman" panose="02020603050405020304" pitchFamily="18" charset="0"/>
              </a:defRPr>
            </a:lvl5pPr>
            <a:lvl6pPr marL="0" indent="0" algn="l" defTabSz="914400" rtl="0" eaLnBrk="1" latinLnBrk="0" hangingPunct="1">
              <a:lnSpc>
                <a:spcPct val="100000"/>
              </a:lnSpc>
              <a:spcBef>
                <a:spcPts val="1200"/>
              </a:spcBef>
              <a:buFontTx/>
              <a:buNone/>
              <a:defRPr sz="1100" i="1" kern="1200">
                <a:solidFill>
                  <a:schemeClr val="tx1"/>
                </a:solidFill>
                <a:latin typeface="Times New Roman" panose="02020603050405020304" pitchFamily="18" charset="0"/>
                <a:ea typeface="Calibri" charset="0"/>
                <a:cs typeface="Times New Roman" panose="02020603050405020304" pitchFamily="18" charset="0"/>
              </a:defRPr>
            </a:lvl6pPr>
            <a:lvl7pPr marL="0" indent="0" algn="l" defTabSz="914400" rtl="0" eaLnBrk="1" latinLnBrk="0" hangingPunct="1">
              <a:lnSpc>
                <a:spcPct val="90000"/>
              </a:lnSpc>
              <a:spcBef>
                <a:spcPts val="1200"/>
              </a:spcBef>
              <a:buFont typeface="Arial" panose="020B0604020202020204" pitchFamily="34" charset="0"/>
              <a:buNone/>
              <a:defRPr sz="900" i="1" kern="1200">
                <a:solidFill>
                  <a:schemeClr val="tx1"/>
                </a:solidFill>
                <a:latin typeface="Calibri" charset="0"/>
                <a:ea typeface="Calibri" charset="0"/>
                <a:cs typeface="Calibri"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90000"/>
              </a:lnSpc>
              <a:spcBef>
                <a:spcPts val="600"/>
              </a:spcBef>
              <a:spcAft>
                <a:spcPts val="600"/>
              </a:spcAft>
              <a:buClr>
                <a:srgbClr val="930E0E"/>
              </a:buClr>
              <a:buNone/>
              <a:defRPr/>
            </a:pPr>
            <a:r>
              <a:rPr lang="en-US" sz="1800" b="1" dirty="0">
                <a:latin typeface="+mn-lt"/>
                <a:ea typeface="+mn-ea"/>
                <a:cs typeface="+mn-cs"/>
              </a:rPr>
              <a:t>Break – 10 minutes</a:t>
            </a:r>
          </a:p>
          <a:p>
            <a:pPr marL="0" lvl="1" indent="0">
              <a:lnSpc>
                <a:spcPct val="90000"/>
              </a:lnSpc>
              <a:spcBef>
                <a:spcPts val="600"/>
              </a:spcBef>
              <a:spcAft>
                <a:spcPts val="600"/>
              </a:spcAft>
              <a:buClr>
                <a:srgbClr val="930E0E"/>
              </a:buClr>
              <a:buNone/>
              <a:defRPr/>
            </a:pPr>
            <a:r>
              <a:rPr lang="en-US" sz="1800" b="1" dirty="0">
                <a:latin typeface="+mn-lt"/>
                <a:ea typeface="+mn-ea"/>
                <a:cs typeface="+mn-cs"/>
              </a:rPr>
              <a:t>Part II</a:t>
            </a:r>
          </a:p>
          <a:p>
            <a:pPr marL="914400" lvl="2" indent="-457196">
              <a:spcAft>
                <a:spcPts val="0"/>
              </a:spcAft>
              <a:buClr>
                <a:srgbClr val="930E0E"/>
              </a:buClr>
              <a:buFont typeface="Wingdings" panose="05000000000000000000" pitchFamily="2" charset="2"/>
              <a:buChar char="§"/>
              <a:defRPr/>
            </a:pPr>
            <a:r>
              <a:rPr lang="en-US" sz="1800" dirty="0">
                <a:solidFill>
                  <a:srgbClr val="000000"/>
                </a:solidFill>
                <a:latin typeface="+mn-lt"/>
              </a:rPr>
              <a:t>Edit Checks</a:t>
            </a:r>
          </a:p>
          <a:p>
            <a:pPr marL="914400" lvl="2" indent="-457196">
              <a:spcAft>
                <a:spcPts val="0"/>
              </a:spcAft>
              <a:buClr>
                <a:srgbClr val="930E0E"/>
              </a:buClr>
              <a:buFont typeface="Wingdings" panose="05000000000000000000" pitchFamily="2" charset="2"/>
              <a:buChar char="§"/>
              <a:defRPr/>
            </a:pPr>
            <a:r>
              <a:rPr lang="en-US" sz="1800" dirty="0">
                <a:solidFill>
                  <a:srgbClr val="000000"/>
                </a:solidFill>
                <a:latin typeface="+mn-lt"/>
              </a:rPr>
              <a:t>System Errors</a:t>
            </a:r>
          </a:p>
          <a:p>
            <a:pPr marL="914400" lvl="2" indent="-457196">
              <a:spcAft>
                <a:spcPts val="0"/>
              </a:spcAft>
              <a:buClr>
                <a:srgbClr val="930E0E"/>
              </a:buClr>
              <a:buFont typeface="Wingdings" panose="05000000000000000000" pitchFamily="2" charset="2"/>
              <a:buChar char="§"/>
              <a:defRPr/>
            </a:pPr>
            <a:r>
              <a:rPr lang="en-US" sz="1800" dirty="0">
                <a:latin typeface="+mn-lt"/>
                <a:cs typeface="+mn-cs"/>
              </a:rPr>
              <a:t>Tips and Best Practices – Advice from Reporting Staff</a:t>
            </a:r>
          </a:p>
          <a:p>
            <a:pPr marL="914400" lvl="2" indent="-457196">
              <a:spcAft>
                <a:spcPts val="0"/>
              </a:spcAft>
              <a:buClr>
                <a:srgbClr val="930E0E"/>
              </a:buClr>
              <a:buFont typeface="Wingdings" panose="05000000000000000000" pitchFamily="2" charset="2"/>
              <a:buChar char="§"/>
              <a:defRPr/>
            </a:pPr>
            <a:r>
              <a:rPr lang="en-US" sz="1800" dirty="0">
                <a:solidFill>
                  <a:srgbClr val="000000"/>
                </a:solidFill>
                <a:latin typeface="+mn-lt"/>
              </a:rPr>
              <a:t>Qs &amp; As</a:t>
            </a:r>
          </a:p>
          <a:p>
            <a:pPr marL="914400" lvl="2" indent="-457196">
              <a:spcAft>
                <a:spcPts val="0"/>
              </a:spcAft>
              <a:buClr>
                <a:srgbClr val="930E0E"/>
              </a:buClr>
              <a:buFont typeface="Wingdings" panose="05000000000000000000" pitchFamily="2" charset="2"/>
              <a:buChar char="§"/>
              <a:defRPr/>
            </a:pPr>
            <a:endParaRPr lang="en-US" sz="1800" dirty="0">
              <a:solidFill>
                <a:srgbClr val="000000"/>
              </a:solidFill>
              <a:latin typeface="+mn-lt"/>
            </a:endParaRPr>
          </a:p>
          <a:p>
            <a:pPr marL="0" lvl="1" indent="-228600">
              <a:lnSpc>
                <a:spcPct val="90000"/>
              </a:lnSpc>
              <a:spcBef>
                <a:spcPts val="600"/>
              </a:spcBef>
              <a:spcAft>
                <a:spcPts val="600"/>
              </a:spcAft>
              <a:buFont typeface="Arial" panose="020B0604020202020204" pitchFamily="34" charset="0"/>
              <a:buChar char="•"/>
              <a:defRPr/>
            </a:pPr>
            <a:endParaRPr lang="en-US" sz="1100" dirty="0">
              <a:latin typeface="+mn-lt"/>
              <a:ea typeface="+mn-ea"/>
              <a:cs typeface="+mn-cs"/>
            </a:endParaRPr>
          </a:p>
        </p:txBody>
      </p:sp>
      <p:sp>
        <p:nvSpPr>
          <p:cNvPr id="4" name="Slide Number Placeholder 3">
            <a:extLst>
              <a:ext uri="{FF2B5EF4-FFF2-40B4-BE49-F238E27FC236}">
                <a16:creationId xmlns:a16="http://schemas.microsoft.com/office/drawing/2014/main" id="{0290AB1E-16FE-4359-B03D-5EC2F2091E0D}"/>
              </a:ext>
            </a:extLst>
          </p:cNvPr>
          <p:cNvSpPr>
            <a:spLocks noGrp="1"/>
          </p:cNvSpPr>
          <p:nvPr>
            <p:ph type="sldNum" sz="quarter" idx="10"/>
          </p:nvPr>
        </p:nvSpPr>
        <p:spPr>
          <a:xfrm>
            <a:off x="9292590" y="6356350"/>
            <a:ext cx="925830" cy="365125"/>
          </a:xfrm>
        </p:spPr>
        <p:txBody>
          <a:bodyPr vert="horz" lIns="91440" tIns="45720" rIns="91440" bIns="45720" rtlCol="0" anchor="ctr">
            <a:normAutofit/>
          </a:bodyPr>
          <a:lstStyle/>
          <a:p>
            <a:pPr defTabSz="914400">
              <a:spcAft>
                <a:spcPts val="600"/>
              </a:spcAft>
              <a:defRPr/>
            </a:pPr>
            <a:fld id="{9107742F-C774-4555-8C57-A949329487DD}" type="slidenum">
              <a:rPr lang="en-US" sz="1100" smtClean="0">
                <a:solidFill>
                  <a:prstClr val="black">
                    <a:tint val="75000"/>
                  </a:prstClr>
                </a:solidFill>
                <a:latin typeface="+mn-lt"/>
              </a:rPr>
              <a:pPr defTabSz="914400">
                <a:spcAft>
                  <a:spcPts val="600"/>
                </a:spcAft>
                <a:defRPr/>
              </a:pPr>
              <a:t>3</a:t>
            </a:fld>
            <a:endParaRPr lang="en-US" sz="1100">
              <a:solidFill>
                <a:prstClr val="black">
                  <a:tint val="75000"/>
                </a:prstClr>
              </a:solidFill>
              <a:latin typeface="+mn-lt"/>
            </a:endParaRPr>
          </a:p>
        </p:txBody>
      </p:sp>
    </p:spTree>
    <p:extLst>
      <p:ext uri="{BB962C8B-B14F-4D97-AF65-F5344CB8AC3E}">
        <p14:creationId xmlns:p14="http://schemas.microsoft.com/office/powerpoint/2010/main" val="4073433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7DF3D-CB62-41BC-80EB-62B1C86AECF4}"/>
              </a:ext>
            </a:extLst>
          </p:cNvPr>
          <p:cNvSpPr>
            <a:spLocks noGrp="1"/>
          </p:cNvSpPr>
          <p:nvPr>
            <p:ph type="title"/>
          </p:nvPr>
        </p:nvSpPr>
        <p:spPr/>
        <p:txBody>
          <a:bodyPr/>
          <a:lstStyle/>
          <a:p>
            <a:r>
              <a:rPr lang="en-US" dirty="0"/>
              <a:t>Applicable Grants</a:t>
            </a:r>
          </a:p>
        </p:txBody>
      </p:sp>
      <p:graphicFrame>
        <p:nvGraphicFramePr>
          <p:cNvPr id="8" name="Table 8" descr="table listing Quarter Start and End Dates and Report Submission Due Dates">
            <a:extLst>
              <a:ext uri="{FF2B5EF4-FFF2-40B4-BE49-F238E27FC236}">
                <a16:creationId xmlns:a16="http://schemas.microsoft.com/office/drawing/2014/main" id="{62997EED-72BD-47B3-9E62-56B72EDCD2FA}"/>
              </a:ext>
            </a:extLst>
          </p:cNvPr>
          <p:cNvGraphicFramePr>
            <a:graphicFrameLocks noGrp="1"/>
          </p:cNvGraphicFramePr>
          <p:nvPr>
            <p:ph sz="half" idx="2"/>
            <p:extLst>
              <p:ext uri="{D42A27DB-BD31-4B8C-83A1-F6EECF244321}">
                <p14:modId xmlns:p14="http://schemas.microsoft.com/office/powerpoint/2010/main" val="2242330262"/>
              </p:ext>
            </p:extLst>
          </p:nvPr>
        </p:nvGraphicFramePr>
        <p:xfrm>
          <a:off x="1320800" y="1917276"/>
          <a:ext cx="8138159" cy="3023448"/>
        </p:xfrm>
        <a:graphic>
          <a:graphicData uri="http://schemas.openxmlformats.org/drawingml/2006/table">
            <a:tbl>
              <a:tblPr firstRow="1" bandRow="1">
                <a:tableStyleId>{5C22544A-7EE6-4342-B048-85BDC9FD1C3A}</a:tableStyleId>
              </a:tblPr>
              <a:tblGrid>
                <a:gridCol w="8138159">
                  <a:extLst>
                    <a:ext uri="{9D8B030D-6E8A-4147-A177-3AD203B41FA5}">
                      <a16:colId xmlns:a16="http://schemas.microsoft.com/office/drawing/2014/main" val="3847933419"/>
                    </a:ext>
                  </a:extLst>
                </a:gridCol>
              </a:tblGrid>
              <a:tr h="375920">
                <a:tc>
                  <a:txBody>
                    <a:bodyPr/>
                    <a:lstStyle/>
                    <a:p>
                      <a:pPr algn="ctr"/>
                      <a:r>
                        <a:rPr lang="en-US" sz="2200"/>
                        <a:t>Applicable Grants</a:t>
                      </a:r>
                    </a:p>
                  </a:txBody>
                  <a:tcPr marL="78098" marR="78098" marT="41148" marB="41148" anchor="ctr"/>
                </a:tc>
                <a:extLst>
                  <a:ext uri="{0D108BD9-81ED-4DB2-BD59-A6C34878D82A}">
                    <a16:rowId xmlns:a16="http://schemas.microsoft.com/office/drawing/2014/main" val="3734854908"/>
                  </a:ext>
                </a:extLst>
              </a:tr>
              <a:tr h="651468">
                <a:tc>
                  <a:txBody>
                    <a:bodyPr/>
                    <a:lstStyle/>
                    <a:p>
                      <a:pPr algn="ctr"/>
                      <a:r>
                        <a:rPr lang="en-US" sz="2200"/>
                        <a:t>Apprenticeship State Expansion (ASE) Grants</a:t>
                      </a:r>
                    </a:p>
                  </a:txBody>
                  <a:tcPr marL="78098" marR="78098" marT="41148" marB="41148" anchor="ctr"/>
                </a:tc>
                <a:extLst>
                  <a:ext uri="{0D108BD9-81ED-4DB2-BD59-A6C34878D82A}">
                    <a16:rowId xmlns:a16="http://schemas.microsoft.com/office/drawing/2014/main" val="684512039"/>
                  </a:ext>
                </a:extLst>
              </a:tr>
              <a:tr h="651468">
                <a:tc>
                  <a:txBody>
                    <a:bodyPr/>
                    <a:lstStyle/>
                    <a:p>
                      <a:pPr algn="ctr"/>
                      <a:r>
                        <a:rPr lang="en-US" sz="2200"/>
                        <a:t>State Apprenticeship Expansion 2020 (SAE 2020) Grants</a:t>
                      </a:r>
                    </a:p>
                  </a:txBody>
                  <a:tcPr marL="78098" marR="78098" marT="41148" marB="41148" anchor="ctr"/>
                </a:tc>
                <a:extLst>
                  <a:ext uri="{0D108BD9-81ED-4DB2-BD59-A6C34878D82A}">
                    <a16:rowId xmlns:a16="http://schemas.microsoft.com/office/drawing/2014/main" val="3457726908"/>
                  </a:ext>
                </a:extLst>
              </a:tr>
              <a:tr h="651468">
                <a:tc>
                  <a:txBody>
                    <a:bodyPr/>
                    <a:lstStyle/>
                    <a:p>
                      <a:pPr algn="ctr"/>
                      <a:r>
                        <a:rPr lang="en-US" sz="2200"/>
                        <a:t>Youth Apprenticeship Readiness Grants (YARG)</a:t>
                      </a:r>
                    </a:p>
                  </a:txBody>
                  <a:tcPr marL="78098" marR="78098" marT="41148" marB="41148" anchor="ctr"/>
                </a:tc>
                <a:extLst>
                  <a:ext uri="{0D108BD9-81ED-4DB2-BD59-A6C34878D82A}">
                    <a16:rowId xmlns:a16="http://schemas.microsoft.com/office/drawing/2014/main" val="1180024217"/>
                  </a:ext>
                </a:extLst>
              </a:tr>
              <a:tr h="651468">
                <a:tc>
                  <a:txBody>
                    <a:bodyPr/>
                    <a:lstStyle/>
                    <a:p>
                      <a:pPr algn="ctr"/>
                      <a:r>
                        <a:rPr lang="en-US" sz="2200"/>
                        <a:t>State Apprenticeship Expansion, Equity and Innovation Grants (SAEEI)</a:t>
                      </a:r>
                    </a:p>
                  </a:txBody>
                  <a:tcPr marL="78098" marR="78098" marT="41148" marB="41148" anchor="ctr"/>
                </a:tc>
                <a:extLst>
                  <a:ext uri="{0D108BD9-81ED-4DB2-BD59-A6C34878D82A}">
                    <a16:rowId xmlns:a16="http://schemas.microsoft.com/office/drawing/2014/main" val="1853597307"/>
                  </a:ext>
                </a:extLst>
              </a:tr>
            </a:tbl>
          </a:graphicData>
        </a:graphic>
      </p:graphicFrame>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12"/>
          </p:nvPr>
        </p:nvSpPr>
        <p:spPr>
          <a:xfrm>
            <a:off x="10218420" y="6271433"/>
            <a:ext cx="587630" cy="328613"/>
          </a:xfrm>
        </p:spPr>
        <p:txBody>
          <a:bodyPr/>
          <a:lstStyle/>
          <a:p>
            <a:fld id="{158B7785-F6D6-45F8-833E-07BD84680091}" type="slidenum">
              <a:rPr lang="en-US" smtClean="0"/>
              <a:t>4</a:t>
            </a:fld>
            <a:endParaRPr lang="en-US"/>
          </a:p>
        </p:txBody>
      </p:sp>
    </p:spTree>
    <p:custDataLst>
      <p:tags r:id="rId1"/>
    </p:custDataLst>
    <p:extLst>
      <p:ext uri="{BB962C8B-B14F-4D97-AF65-F5344CB8AC3E}">
        <p14:creationId xmlns:p14="http://schemas.microsoft.com/office/powerpoint/2010/main" val="162769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2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Person holding a puzzle piece">
            <a:extLst>
              <a:ext uri="{FF2B5EF4-FFF2-40B4-BE49-F238E27FC236}">
                <a16:creationId xmlns:a16="http://schemas.microsoft.com/office/drawing/2014/main" id="{236B8001-7481-42BF-9DEA-8D561CEBF74E}"/>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4794" t="9091" r="25141" b="1"/>
          <a:stretch/>
        </p:blipFill>
        <p:spPr>
          <a:xfrm>
            <a:off x="3171139" y="10"/>
            <a:ext cx="7801661" cy="6857990"/>
          </a:xfrm>
          <a:prstGeom prst="rect">
            <a:avLst/>
          </a:prstGeom>
        </p:spPr>
      </p:pic>
      <p:sp>
        <p:nvSpPr>
          <p:cNvPr id="16" name="Rectangle 15">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840528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1C0FDB31-1FF8-4E8D-A667-7BE120C5C6BB}"/>
              </a:ext>
            </a:extLst>
          </p:cNvPr>
          <p:cNvSpPr>
            <a:spLocks noGrp="1"/>
          </p:cNvSpPr>
          <p:nvPr>
            <p:ph type="title"/>
          </p:nvPr>
        </p:nvSpPr>
        <p:spPr>
          <a:xfrm>
            <a:off x="430182" y="1122363"/>
            <a:ext cx="3621024" cy="3204134"/>
          </a:xfrm>
        </p:spPr>
        <p:txBody>
          <a:bodyPr vert="horz" lIns="91440" tIns="45720" rIns="91440" bIns="45720" rtlCol="0" anchor="b">
            <a:normAutofit/>
          </a:bodyPr>
          <a:lstStyle/>
          <a:p>
            <a:pPr eaLnBrk="1" hangingPunct="1"/>
            <a:r>
              <a:rPr lang="en-US" sz="4600">
                <a:solidFill>
                  <a:schemeClr val="tx1"/>
                </a:solidFill>
              </a:rPr>
              <a:t>Who Should Attend this Workshop</a:t>
            </a:r>
          </a:p>
        </p:txBody>
      </p:sp>
      <p:sp>
        <p:nvSpPr>
          <p:cNvPr id="18" name="Rectangle 1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76614" y="381995"/>
            <a:ext cx="146304" cy="6336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926" y="4546920"/>
            <a:ext cx="3579876"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33ABDFC5-F9A4-4770-9978-C12994451521}"/>
              </a:ext>
            </a:extLst>
          </p:cNvPr>
          <p:cNvSpPr>
            <a:spLocks noGrp="1"/>
          </p:cNvSpPr>
          <p:nvPr>
            <p:ph type="sldNum" sz="quarter" idx="12"/>
          </p:nvPr>
        </p:nvSpPr>
        <p:spPr>
          <a:xfrm>
            <a:off x="8073737" y="6356350"/>
            <a:ext cx="2468880" cy="365125"/>
          </a:xfrm>
        </p:spPr>
        <p:txBody>
          <a:bodyPr vert="horz" lIns="91440" tIns="45720" rIns="91440" bIns="45720" rtlCol="0" anchor="ctr">
            <a:normAutofit/>
          </a:bodyPr>
          <a:lstStyle/>
          <a:p>
            <a:pPr defTabSz="914400">
              <a:spcAft>
                <a:spcPts val="600"/>
              </a:spcAft>
              <a:defRPr/>
            </a:pPr>
            <a:fld id="{158B7785-F6D6-45F8-833E-07BD84680091}" type="slidenum">
              <a:rPr lang="en-US" sz="1100">
                <a:solidFill>
                  <a:schemeClr val="tx1"/>
                </a:solidFill>
                <a:effectLst/>
                <a:latin typeface="Calibri" panose="020F0502020204030204"/>
              </a:rPr>
              <a:pPr defTabSz="914400">
                <a:spcAft>
                  <a:spcPts val="600"/>
                </a:spcAft>
                <a:defRPr/>
              </a:pPr>
              <a:t>5</a:t>
            </a:fld>
            <a:endParaRPr lang="en-US" sz="1100">
              <a:solidFill>
                <a:schemeClr val="tx1"/>
              </a:solidFill>
              <a:effectLst/>
              <a:latin typeface="Calibri" panose="020F0502020204030204"/>
            </a:endParaRPr>
          </a:p>
        </p:txBody>
      </p:sp>
    </p:spTree>
    <p:extLst>
      <p:ext uri="{BB962C8B-B14F-4D97-AF65-F5344CB8AC3E}">
        <p14:creationId xmlns:p14="http://schemas.microsoft.com/office/powerpoint/2010/main" val="370635600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 name="Rectangle 20">
            <a:extLst>
              <a:ext uri="{FF2B5EF4-FFF2-40B4-BE49-F238E27FC236}">
                <a16:creationId xmlns:a16="http://schemas.microsoft.com/office/drawing/2014/main" id="{23A58148-D452-4F6F-A2FE-EED968DE1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781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875479D9-EBEF-4A44-8957-32BD89EC7FCB}"/>
              </a:ext>
            </a:extLst>
          </p:cNvPr>
          <p:cNvSpPr>
            <a:spLocks noGrp="1"/>
          </p:cNvSpPr>
          <p:nvPr>
            <p:ph type="title"/>
          </p:nvPr>
        </p:nvSpPr>
        <p:spPr>
          <a:xfrm>
            <a:off x="281451" y="3433763"/>
            <a:ext cx="2877312" cy="2743200"/>
          </a:xfrm>
        </p:spPr>
        <p:txBody>
          <a:bodyPr vert="horz" lIns="91440" tIns="45720" rIns="91440" bIns="45720" rtlCol="0" anchor="t">
            <a:normAutofit/>
          </a:bodyPr>
          <a:lstStyle/>
          <a:p>
            <a:pPr algn="ctr" eaLnBrk="1" hangingPunct="1"/>
            <a:r>
              <a:rPr lang="en-US" sz="2900" kern="1200">
                <a:solidFill>
                  <a:schemeClr val="bg1"/>
                </a:solidFill>
                <a:latin typeface="+mj-lt"/>
                <a:ea typeface="+mj-ea"/>
                <a:cs typeface="+mj-cs"/>
              </a:rPr>
              <a:t>Announcements</a:t>
            </a:r>
          </a:p>
        </p:txBody>
      </p:sp>
      <p:pic>
        <p:nvPicPr>
          <p:cNvPr id="105" name="Graphic 17" descr="Contract">
            <a:extLst>
              <a:ext uri="{FF2B5EF4-FFF2-40B4-BE49-F238E27FC236}">
                <a16:creationId xmlns:a16="http://schemas.microsoft.com/office/drawing/2014/main" id="{74D804F8-E8B7-47DC-88B3-5129168CD3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62043" y="2168264"/>
            <a:ext cx="822960" cy="822960"/>
          </a:xfrm>
          <a:prstGeom prst="rect">
            <a:avLst/>
          </a:prstGeom>
        </p:spPr>
      </p:pic>
      <p:sp>
        <p:nvSpPr>
          <p:cNvPr id="106" name="Content Placeholder 2">
            <a:extLst>
              <a:ext uri="{FF2B5EF4-FFF2-40B4-BE49-F238E27FC236}">
                <a16:creationId xmlns:a16="http://schemas.microsoft.com/office/drawing/2014/main" id="{22E1737A-34F4-459B-8B51-818FA92517F2}"/>
              </a:ext>
            </a:extLst>
          </p:cNvPr>
          <p:cNvSpPr>
            <a:spLocks noGrp="1"/>
          </p:cNvSpPr>
          <p:nvPr>
            <p:ph sz="half" idx="2"/>
          </p:nvPr>
        </p:nvSpPr>
        <p:spPr>
          <a:xfrm>
            <a:off x="3897647" y="641615"/>
            <a:ext cx="6560819" cy="5533496"/>
          </a:xfrm>
        </p:spPr>
        <p:txBody>
          <a:bodyPr vert="horz" lIns="91440" tIns="45720" rIns="91440" bIns="45720" rtlCol="0" anchor="ctr">
            <a:normAutofit/>
          </a:bodyPr>
          <a:lstStyle/>
          <a:p>
            <a:pPr indent="-228600" eaLnBrk="1" hangingPunct="1"/>
            <a:endParaRPr lang="en-US" dirty="0"/>
          </a:p>
          <a:p>
            <a:pPr marL="320033" indent="-228600" eaLnBrk="1" hangingPunct="1"/>
            <a:endParaRPr lang="en-US" dirty="0"/>
          </a:p>
          <a:p>
            <a:pPr marL="320033" indent="-228600" eaLnBrk="1" hangingPunct="1"/>
            <a:r>
              <a:rPr lang="en-US" dirty="0"/>
              <a:t>Aggregation Rules and Edit Checks are being revised</a:t>
            </a:r>
          </a:p>
          <a:p>
            <a:pPr marL="320033" indent="-228600" eaLnBrk="1" hangingPunct="1"/>
            <a:r>
              <a:rPr lang="en-US" dirty="0"/>
              <a:t>Begin uploading PIRL data into WIPS </a:t>
            </a:r>
            <a:r>
              <a:rPr lang="en-US" u="sng" dirty="0"/>
              <a:t>after</a:t>
            </a:r>
            <a:r>
              <a:rPr lang="en-US" dirty="0"/>
              <a:t> January 31, 2022; Applies to the QPR only, not the QNR; upload the QNR anytime until the due date, February 15, 2022</a:t>
            </a:r>
          </a:p>
          <a:p>
            <a:pPr marL="320033" indent="-228600" eaLnBrk="1" hangingPunct="1"/>
            <a:r>
              <a:rPr lang="en-US" dirty="0"/>
              <a:t>Revised Reporting Resources – Published on WorkforceGPS</a:t>
            </a:r>
          </a:p>
          <a:p>
            <a:pPr marL="320033" indent="-228600" eaLnBrk="1" hangingPunct="1"/>
            <a:r>
              <a:rPr lang="en-US" dirty="0"/>
              <a:t>WIPS Office Hours:</a:t>
            </a:r>
          </a:p>
          <a:p>
            <a:pPr marL="731498" lvl="1" indent="-228600" eaLnBrk="1" hangingPunct="1"/>
            <a:r>
              <a:rPr lang="en-US" dirty="0">
                <a:solidFill>
                  <a:schemeClr val="tx1"/>
                </a:solidFill>
              </a:rPr>
              <a:t>February 3, 2022; 3 – 4pm ET</a:t>
            </a:r>
          </a:p>
          <a:p>
            <a:pPr marL="731498" lvl="1" indent="-228600" eaLnBrk="1" hangingPunct="1"/>
            <a:r>
              <a:rPr lang="en-US" dirty="0">
                <a:solidFill>
                  <a:schemeClr val="tx1"/>
                </a:solidFill>
              </a:rPr>
              <a:t>February 10, 2022; 3 – 4pm ET</a:t>
            </a:r>
          </a:p>
          <a:p>
            <a:pPr marL="320033" indent="-228600" eaLnBrk="1" hangingPunct="1"/>
            <a:r>
              <a:rPr lang="en-US" dirty="0"/>
              <a:t>Performance Reporting Workshop II – PIRL Data Elements – TBD in March</a:t>
            </a:r>
          </a:p>
          <a:p>
            <a:pPr lvl="1" indent="-228600" eaLnBrk="1" hangingPunct="1"/>
            <a:endParaRPr lang="en-US" dirty="0">
              <a:solidFill>
                <a:schemeClr val="tx1"/>
              </a:solidFill>
            </a:endParaRPr>
          </a:p>
        </p:txBody>
      </p:sp>
      <p:sp>
        <p:nvSpPr>
          <p:cNvPr id="4" name="Slide Number Placeholder 3">
            <a:extLst>
              <a:ext uri="{FF2B5EF4-FFF2-40B4-BE49-F238E27FC236}">
                <a16:creationId xmlns:a16="http://schemas.microsoft.com/office/drawing/2014/main" id="{D58E1D22-EF9B-4383-9CC5-8FCEA11F70D6}"/>
              </a:ext>
            </a:extLst>
          </p:cNvPr>
          <p:cNvSpPr>
            <a:spLocks noGrp="1"/>
          </p:cNvSpPr>
          <p:nvPr>
            <p:ph type="sldNum" sz="quarter" idx="12"/>
          </p:nvPr>
        </p:nvSpPr>
        <p:spPr>
          <a:xfrm>
            <a:off x="7749540" y="6356350"/>
            <a:ext cx="2468880" cy="365125"/>
          </a:xfrm>
        </p:spPr>
        <p:txBody>
          <a:bodyPr vert="horz" lIns="91440" tIns="45720" rIns="91440" bIns="45720" rtlCol="0" anchor="ctr">
            <a:normAutofit/>
          </a:bodyPr>
          <a:lstStyle/>
          <a:p>
            <a:pPr defTabSz="914400">
              <a:spcAft>
                <a:spcPts val="600"/>
              </a:spcAft>
            </a:pPr>
            <a:fld id="{158B7785-F6D6-45F8-833E-07BD84680091}" type="slidenum">
              <a:rPr lang="en-US" sz="1200" smtClean="0">
                <a:solidFill>
                  <a:schemeClr val="tx1">
                    <a:tint val="75000"/>
                  </a:schemeClr>
                </a:solidFill>
                <a:latin typeface="+mn-lt"/>
              </a:rPr>
              <a:pPr defTabSz="914400">
                <a:spcAft>
                  <a:spcPts val="600"/>
                </a:spcAft>
              </a:pPr>
              <a:t>6</a:t>
            </a:fld>
            <a:endParaRPr lang="en-US" sz="1200">
              <a:solidFill>
                <a:schemeClr val="tx1">
                  <a:tint val="75000"/>
                </a:schemeClr>
              </a:solidFill>
              <a:latin typeface="+mn-lt"/>
            </a:endParaRPr>
          </a:p>
        </p:txBody>
      </p:sp>
    </p:spTree>
    <p:extLst>
      <p:ext uri="{BB962C8B-B14F-4D97-AF65-F5344CB8AC3E}">
        <p14:creationId xmlns:p14="http://schemas.microsoft.com/office/powerpoint/2010/main" val="1509001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7DF3D-CB62-41BC-80EB-62B1C86AECF4}"/>
              </a:ext>
            </a:extLst>
          </p:cNvPr>
          <p:cNvSpPr>
            <a:spLocks noGrp="1"/>
          </p:cNvSpPr>
          <p:nvPr>
            <p:ph type="title"/>
          </p:nvPr>
        </p:nvSpPr>
        <p:spPr/>
        <p:txBody>
          <a:bodyPr/>
          <a:lstStyle/>
          <a:p>
            <a:r>
              <a:rPr lang="en-US" dirty="0"/>
              <a:t>Quarterly Performance Reporting Due Dates </a:t>
            </a:r>
          </a:p>
        </p:txBody>
      </p:sp>
      <p:graphicFrame>
        <p:nvGraphicFramePr>
          <p:cNvPr id="8" name="Table 8" descr="table listing Quarter Start and End Dates and Report Submission Due Dates">
            <a:extLst>
              <a:ext uri="{FF2B5EF4-FFF2-40B4-BE49-F238E27FC236}">
                <a16:creationId xmlns:a16="http://schemas.microsoft.com/office/drawing/2014/main" id="{62997EED-72BD-47B3-9E62-56B72EDCD2FA}"/>
              </a:ext>
            </a:extLst>
          </p:cNvPr>
          <p:cNvGraphicFramePr>
            <a:graphicFrameLocks noGrp="1"/>
          </p:cNvGraphicFramePr>
          <p:nvPr>
            <p:ph sz="half" idx="2"/>
            <p:extLst>
              <p:ext uri="{D42A27DB-BD31-4B8C-83A1-F6EECF244321}">
                <p14:modId xmlns:p14="http://schemas.microsoft.com/office/powerpoint/2010/main" val="2414927076"/>
              </p:ext>
            </p:extLst>
          </p:nvPr>
        </p:nvGraphicFramePr>
        <p:xfrm>
          <a:off x="754380" y="1612883"/>
          <a:ext cx="9464040" cy="3762432"/>
        </p:xfrm>
        <a:graphic>
          <a:graphicData uri="http://schemas.openxmlformats.org/drawingml/2006/table">
            <a:tbl>
              <a:tblPr firstRow="1" bandRow="1">
                <a:tableStyleId>{5C22544A-7EE6-4342-B048-85BDC9FD1C3A}</a:tableStyleId>
              </a:tblPr>
              <a:tblGrid>
                <a:gridCol w="3154680">
                  <a:extLst>
                    <a:ext uri="{9D8B030D-6E8A-4147-A177-3AD203B41FA5}">
                      <a16:colId xmlns:a16="http://schemas.microsoft.com/office/drawing/2014/main" val="3847933419"/>
                    </a:ext>
                  </a:extLst>
                </a:gridCol>
                <a:gridCol w="3154680">
                  <a:extLst>
                    <a:ext uri="{9D8B030D-6E8A-4147-A177-3AD203B41FA5}">
                      <a16:colId xmlns:a16="http://schemas.microsoft.com/office/drawing/2014/main" val="1835532548"/>
                    </a:ext>
                  </a:extLst>
                </a:gridCol>
                <a:gridCol w="3154680">
                  <a:extLst>
                    <a:ext uri="{9D8B030D-6E8A-4147-A177-3AD203B41FA5}">
                      <a16:colId xmlns:a16="http://schemas.microsoft.com/office/drawing/2014/main" val="3624331967"/>
                    </a:ext>
                  </a:extLst>
                </a:gridCol>
              </a:tblGrid>
              <a:tr h="1221086">
                <a:tc>
                  <a:txBody>
                    <a:bodyPr/>
                    <a:lstStyle/>
                    <a:p>
                      <a:r>
                        <a:rPr lang="en-US" sz="2200" dirty="0"/>
                        <a:t>Quarter Start Date</a:t>
                      </a:r>
                    </a:p>
                  </a:txBody>
                  <a:tcPr marL="78098" marR="78098" marT="41148" marB="41148" anchor="ctr"/>
                </a:tc>
                <a:tc>
                  <a:txBody>
                    <a:bodyPr/>
                    <a:lstStyle/>
                    <a:p>
                      <a:r>
                        <a:rPr lang="en-US" sz="2200" dirty="0"/>
                        <a:t>Quarter End Date</a:t>
                      </a:r>
                    </a:p>
                  </a:txBody>
                  <a:tcPr marL="78098" marR="78098" marT="41148" marB="41148" anchor="ctr"/>
                </a:tc>
                <a:tc>
                  <a:txBody>
                    <a:bodyPr/>
                    <a:lstStyle/>
                    <a:p>
                      <a:r>
                        <a:rPr lang="en-US" sz="2200"/>
                        <a:t>Report Submission </a:t>
                      </a:r>
                      <a:br>
                        <a:rPr lang="en-US" sz="2200"/>
                      </a:br>
                      <a:r>
                        <a:rPr lang="en-US" sz="2200"/>
                        <a:t>Due Date</a:t>
                      </a:r>
                    </a:p>
                  </a:txBody>
                  <a:tcPr marL="78098" marR="78098" marT="41148" marB="41148" anchor="ctr"/>
                </a:tc>
                <a:extLst>
                  <a:ext uri="{0D108BD9-81ED-4DB2-BD59-A6C34878D82A}">
                    <a16:rowId xmlns:a16="http://schemas.microsoft.com/office/drawing/2014/main" val="3734854908"/>
                  </a:ext>
                </a:extLst>
              </a:tr>
              <a:tr h="651468">
                <a:tc>
                  <a:txBody>
                    <a:bodyPr/>
                    <a:lstStyle/>
                    <a:p>
                      <a:pPr algn="ctr"/>
                      <a:r>
                        <a:rPr lang="en-US" sz="2200" dirty="0"/>
                        <a:t>January 1</a:t>
                      </a:r>
                    </a:p>
                  </a:txBody>
                  <a:tcPr marL="78098" marR="78098" marT="41148" marB="41148" anchor="ctr"/>
                </a:tc>
                <a:tc>
                  <a:txBody>
                    <a:bodyPr/>
                    <a:lstStyle/>
                    <a:p>
                      <a:pPr algn="ctr"/>
                      <a:r>
                        <a:rPr lang="en-US" sz="2200" dirty="0"/>
                        <a:t>March 31</a:t>
                      </a:r>
                    </a:p>
                  </a:txBody>
                  <a:tcPr marL="78098" marR="78098" marT="41148" marB="41148" anchor="ctr"/>
                </a:tc>
                <a:tc>
                  <a:txBody>
                    <a:bodyPr/>
                    <a:lstStyle/>
                    <a:p>
                      <a:pPr algn="ctr"/>
                      <a:r>
                        <a:rPr lang="en-US" sz="2200" dirty="0"/>
                        <a:t>May 15</a:t>
                      </a:r>
                    </a:p>
                  </a:txBody>
                  <a:tcPr marL="78098" marR="78098" marT="41148" marB="41148" anchor="ctr"/>
                </a:tc>
                <a:extLst>
                  <a:ext uri="{0D108BD9-81ED-4DB2-BD59-A6C34878D82A}">
                    <a16:rowId xmlns:a16="http://schemas.microsoft.com/office/drawing/2014/main" val="684512039"/>
                  </a:ext>
                </a:extLst>
              </a:tr>
              <a:tr h="586942">
                <a:tc>
                  <a:txBody>
                    <a:bodyPr/>
                    <a:lstStyle/>
                    <a:p>
                      <a:pPr algn="ctr"/>
                      <a:r>
                        <a:rPr lang="en-US" sz="2200"/>
                        <a:t>April 1</a:t>
                      </a:r>
                    </a:p>
                  </a:txBody>
                  <a:tcPr marL="78098" marR="78098" marT="41148" marB="41148" anchor="ctr"/>
                </a:tc>
                <a:tc>
                  <a:txBody>
                    <a:bodyPr/>
                    <a:lstStyle/>
                    <a:p>
                      <a:pPr algn="ctr"/>
                      <a:r>
                        <a:rPr lang="en-US" sz="2200"/>
                        <a:t>June 30</a:t>
                      </a:r>
                    </a:p>
                  </a:txBody>
                  <a:tcPr marL="78098" marR="78098" marT="41148" marB="41148" anchor="ctr"/>
                </a:tc>
                <a:tc>
                  <a:txBody>
                    <a:bodyPr/>
                    <a:lstStyle/>
                    <a:p>
                      <a:pPr algn="ctr"/>
                      <a:r>
                        <a:rPr lang="en-US" sz="2200" dirty="0"/>
                        <a:t>August 15</a:t>
                      </a:r>
                    </a:p>
                  </a:txBody>
                  <a:tcPr marL="78098" marR="78098" marT="41148" marB="41148" anchor="ctr"/>
                </a:tc>
                <a:extLst>
                  <a:ext uri="{0D108BD9-81ED-4DB2-BD59-A6C34878D82A}">
                    <a16:rowId xmlns:a16="http://schemas.microsoft.com/office/drawing/2014/main" val="3457726908"/>
                  </a:ext>
                </a:extLst>
              </a:tr>
              <a:tr h="651468">
                <a:tc>
                  <a:txBody>
                    <a:bodyPr/>
                    <a:lstStyle/>
                    <a:p>
                      <a:pPr algn="ctr"/>
                      <a:r>
                        <a:rPr lang="en-US" sz="2200"/>
                        <a:t>July 1</a:t>
                      </a:r>
                    </a:p>
                  </a:txBody>
                  <a:tcPr marL="78098" marR="78098" marT="41148" marB="41148" anchor="ctr"/>
                </a:tc>
                <a:tc>
                  <a:txBody>
                    <a:bodyPr/>
                    <a:lstStyle/>
                    <a:p>
                      <a:pPr algn="ctr"/>
                      <a:r>
                        <a:rPr lang="en-US" sz="2200"/>
                        <a:t>September 30</a:t>
                      </a:r>
                    </a:p>
                  </a:txBody>
                  <a:tcPr marL="78098" marR="78098" marT="41148" marB="41148" anchor="ctr"/>
                </a:tc>
                <a:tc>
                  <a:txBody>
                    <a:bodyPr/>
                    <a:lstStyle/>
                    <a:p>
                      <a:pPr algn="ctr"/>
                      <a:r>
                        <a:rPr lang="en-US" sz="2200" dirty="0"/>
                        <a:t>November 15</a:t>
                      </a:r>
                    </a:p>
                  </a:txBody>
                  <a:tcPr marL="78098" marR="78098" marT="41148" marB="41148" anchor="ctr"/>
                </a:tc>
                <a:extLst>
                  <a:ext uri="{0D108BD9-81ED-4DB2-BD59-A6C34878D82A}">
                    <a16:rowId xmlns:a16="http://schemas.microsoft.com/office/drawing/2014/main" val="1180024217"/>
                  </a:ext>
                </a:extLst>
              </a:tr>
              <a:tr h="651468">
                <a:tc>
                  <a:txBody>
                    <a:bodyPr/>
                    <a:lstStyle/>
                    <a:p>
                      <a:pPr algn="ctr"/>
                      <a:r>
                        <a:rPr lang="en-US" sz="2200"/>
                        <a:t>October 1</a:t>
                      </a:r>
                    </a:p>
                  </a:txBody>
                  <a:tcPr marL="78098" marR="78098" marT="41148" marB="41148" anchor="ctr"/>
                </a:tc>
                <a:tc>
                  <a:txBody>
                    <a:bodyPr/>
                    <a:lstStyle/>
                    <a:p>
                      <a:pPr algn="ctr"/>
                      <a:r>
                        <a:rPr lang="en-US" sz="2200"/>
                        <a:t>December 30</a:t>
                      </a:r>
                    </a:p>
                  </a:txBody>
                  <a:tcPr marL="78098" marR="78098" marT="41148" marB="41148" anchor="ctr"/>
                </a:tc>
                <a:tc>
                  <a:txBody>
                    <a:bodyPr/>
                    <a:lstStyle/>
                    <a:p>
                      <a:pPr algn="ctr"/>
                      <a:r>
                        <a:rPr lang="en-US" sz="2200" dirty="0"/>
                        <a:t>February 15</a:t>
                      </a:r>
                    </a:p>
                  </a:txBody>
                  <a:tcPr marL="78098" marR="78098" marT="41148" marB="41148" anchor="ctr"/>
                </a:tc>
                <a:extLst>
                  <a:ext uri="{0D108BD9-81ED-4DB2-BD59-A6C34878D82A}">
                    <a16:rowId xmlns:a16="http://schemas.microsoft.com/office/drawing/2014/main" val="1853597307"/>
                  </a:ext>
                </a:extLst>
              </a:tr>
            </a:tbl>
          </a:graphicData>
        </a:graphic>
      </p:graphicFrame>
      <p:pic>
        <p:nvPicPr>
          <p:cNvPr id="13" name="Graphic 12">
            <a:extLst>
              <a:ext uri="{FF2B5EF4-FFF2-40B4-BE49-F238E27FC236}">
                <a16:creationId xmlns:a16="http://schemas.microsoft.com/office/drawing/2014/main" id="{E9EACE34-CEC9-4B82-A9D9-DDF8D04B5230}"/>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7188" y="1892549"/>
            <a:ext cx="822960" cy="822960"/>
          </a:xfrm>
          <a:prstGeom prst="rect">
            <a:avLst/>
          </a:prstGeom>
        </p:spPr>
      </p:pic>
      <p:pic>
        <p:nvPicPr>
          <p:cNvPr id="15" name="Graphic 14">
            <a:extLst>
              <a:ext uri="{FF2B5EF4-FFF2-40B4-BE49-F238E27FC236}">
                <a16:creationId xmlns:a16="http://schemas.microsoft.com/office/drawing/2014/main" id="{591F3522-7D8C-4B46-9E9B-28CC76A35764}"/>
              </a:ext>
              <a:ext uri="{C183D7F6-B498-43B3-948B-1728B52AA6E4}">
                <adec:decorative xmlns:adec="http://schemas.microsoft.com/office/drawing/2017/decorative" val="1"/>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276668" y="1809421"/>
            <a:ext cx="822960" cy="822960"/>
          </a:xfrm>
          <a:prstGeom prst="rect">
            <a:avLst/>
          </a:prstGeom>
        </p:spPr>
      </p:pic>
      <p:pic>
        <p:nvPicPr>
          <p:cNvPr id="17" name="Graphic 16">
            <a:extLst>
              <a:ext uri="{FF2B5EF4-FFF2-40B4-BE49-F238E27FC236}">
                <a16:creationId xmlns:a16="http://schemas.microsoft.com/office/drawing/2014/main" id="{0E018B22-B837-4752-BD2E-8B72FAF3025E}"/>
              </a:ext>
              <a:ext uri="{C183D7F6-B498-43B3-948B-1728B52AA6E4}">
                <adec:decorative xmlns:adec="http://schemas.microsoft.com/office/drawing/2017/decorative" val="1"/>
              </a:ext>
            </a:extLst>
          </p:cNvPr>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083962" y="1892549"/>
            <a:ext cx="822960" cy="822960"/>
          </a:xfrm>
          <a:prstGeom prst="rect">
            <a:avLst/>
          </a:prstGeom>
        </p:spPr>
      </p:pic>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12"/>
          </p:nvPr>
        </p:nvSpPr>
        <p:spPr>
          <a:xfrm>
            <a:off x="10218420" y="6229870"/>
            <a:ext cx="587630" cy="328613"/>
          </a:xfrm>
        </p:spPr>
        <p:txBody>
          <a:bodyPr/>
          <a:lstStyle/>
          <a:p>
            <a:fld id="{158B7785-F6D6-45F8-833E-07BD84680091}" type="slidenum">
              <a:rPr lang="en-US" smtClean="0"/>
              <a:t>7</a:t>
            </a:fld>
            <a:endParaRPr lang="en-US"/>
          </a:p>
        </p:txBody>
      </p:sp>
      <p:sp>
        <p:nvSpPr>
          <p:cNvPr id="3" name="Rectangle 2"/>
          <p:cNvSpPr/>
          <p:nvPr/>
        </p:nvSpPr>
        <p:spPr>
          <a:xfrm>
            <a:off x="1393377" y="5465523"/>
            <a:ext cx="8294771" cy="369332"/>
          </a:xfrm>
          <a:prstGeom prst="rect">
            <a:avLst/>
          </a:prstGeom>
        </p:spPr>
        <p:txBody>
          <a:bodyPr wrap="none">
            <a:spAutoFit/>
          </a:bodyPr>
          <a:lstStyle/>
          <a:p>
            <a:pPr lvl="0"/>
            <a:r>
              <a:rPr lang="en-US" i="1" dirty="0"/>
              <a:t>Note: the due date doesn’t change regardless of day of week or if it falls on a weekend</a:t>
            </a:r>
            <a:r>
              <a:rPr lang="en-US" i="1" dirty="0">
                <a:latin typeface="Calibri Light" panose="020F0302020204030204"/>
              </a:rPr>
              <a:t> </a:t>
            </a:r>
            <a:endParaRPr lang="en-US" i="1" dirty="0"/>
          </a:p>
        </p:txBody>
      </p:sp>
    </p:spTree>
    <p:custDataLst>
      <p:tags r:id="rId1"/>
    </p:custDataLst>
    <p:extLst>
      <p:ext uri="{BB962C8B-B14F-4D97-AF65-F5344CB8AC3E}">
        <p14:creationId xmlns:p14="http://schemas.microsoft.com/office/powerpoint/2010/main" val="2742432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4DD186B-2884-4C74-A36A-1B7B2D9711A2}"/>
              </a:ext>
            </a:extLst>
          </p:cNvPr>
          <p:cNvSpPr>
            <a:spLocks noGrp="1"/>
          </p:cNvSpPr>
          <p:nvPr>
            <p:ph type="title"/>
          </p:nvPr>
        </p:nvSpPr>
        <p:spPr>
          <a:xfrm>
            <a:off x="6246265" y="1245459"/>
            <a:ext cx="4201431" cy="1325563"/>
          </a:xfrm>
        </p:spPr>
        <p:txBody>
          <a:bodyPr vert="horz" lIns="91440" tIns="45720" rIns="91440" bIns="45720" rtlCol="0" anchor="ctr">
            <a:normAutofit/>
          </a:bodyPr>
          <a:lstStyle/>
          <a:p>
            <a:pPr eaLnBrk="1" hangingPunct="1"/>
            <a:r>
              <a:rPr lang="en-US" sz="3100" kern="1200" dirty="0">
                <a:solidFill>
                  <a:schemeClr val="tx1"/>
                </a:solidFill>
                <a:latin typeface="+mj-lt"/>
                <a:ea typeface="+mj-ea"/>
                <a:cs typeface="+mj-cs"/>
              </a:rPr>
              <a:t>Announcement &amp; Information Resources</a:t>
            </a:r>
          </a:p>
        </p:txBody>
      </p:sp>
      <p:sp>
        <p:nvSpPr>
          <p:cNvPr id="1051" name="Freeform: Shape 7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19899"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FCCC66F8-B3C3-4962-A25C-E338D4E2E0CA}"/>
              </a:ext>
            </a:extLst>
          </p:cNvPr>
          <p:cNvSpPr>
            <a:spLocks noGrp="1"/>
          </p:cNvSpPr>
          <p:nvPr>
            <p:ph type="sldNum" sz="quarter" idx="12"/>
          </p:nvPr>
        </p:nvSpPr>
        <p:spPr>
          <a:xfrm>
            <a:off x="9900208" y="599325"/>
            <a:ext cx="493776" cy="548640"/>
          </a:xfrm>
          <a:prstGeom prst="ellipse">
            <a:avLst/>
          </a:prstGeom>
          <a:solidFill>
            <a:srgbClr val="6C4B43"/>
          </a:solidFill>
        </p:spPr>
        <p:txBody>
          <a:bodyPr vert="horz" lIns="91440" tIns="45720" rIns="91440" bIns="45720" rtlCol="0" anchor="ctr">
            <a:normAutofit/>
          </a:bodyPr>
          <a:lstStyle/>
          <a:p>
            <a:pPr algn="ctr" defTabSz="914400">
              <a:spcAft>
                <a:spcPts val="600"/>
              </a:spcAft>
            </a:pPr>
            <a:fld id="{158B7785-F6D6-45F8-833E-07BD84680091}" type="slidenum">
              <a:rPr lang="en-US" sz="1400">
                <a:solidFill>
                  <a:srgbClr val="FFFFFF"/>
                </a:solidFill>
                <a:latin typeface="+mn-lt"/>
              </a:rPr>
              <a:pPr algn="ctr" defTabSz="914400">
                <a:spcAft>
                  <a:spcPts val="600"/>
                </a:spcAft>
              </a:pPr>
              <a:t>8</a:t>
            </a:fld>
            <a:endParaRPr lang="en-US" sz="1400">
              <a:solidFill>
                <a:srgbClr val="FFFFFF"/>
              </a:solidFill>
              <a:latin typeface="+mn-lt"/>
            </a:endParaRPr>
          </a:p>
        </p:txBody>
      </p:sp>
      <p:sp>
        <p:nvSpPr>
          <p:cNvPr id="1052" name="Freeform: Shape 7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0" y="3842187"/>
            <a:ext cx="2989041"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3" name="Oval 7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5077" y="2496668"/>
            <a:ext cx="2806293"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Smiling businesswoman with digital tablet looking out office window">
            <a:extLst>
              <a:ext uri="{FF2B5EF4-FFF2-40B4-BE49-F238E27FC236}">
                <a16:creationId xmlns:a16="http://schemas.microsoft.com/office/drawing/2014/main" id="{BB1C18EF-71F5-44D7-BADD-B0C0618D957E}"/>
              </a:ext>
            </a:extLst>
          </p:cNvPr>
          <p:cNvPicPr>
            <a:picLocks noChangeAspect="1"/>
          </p:cNvPicPr>
          <p:nvPr/>
        </p:nvPicPr>
        <p:blipFill rotWithShape="1">
          <a:blip r:embed="rId2">
            <a:extLst>
              <a:ext uri="{28A0092B-C50C-407E-A947-70E740481C1C}">
                <a14:useLocalDpi xmlns:a14="http://schemas.microsoft.com/office/drawing/2010/main" val="0"/>
              </a:ext>
            </a:extLst>
          </a:blip>
          <a:srcRect l="24463" r="15459" b="-4"/>
          <a:stretch/>
        </p:blipFill>
        <p:spPr>
          <a:xfrm>
            <a:off x="3203209" y="2661260"/>
            <a:ext cx="2510028"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28" name="Picture 4" descr="Newsletters - Dudley-Charlton Regional School District">
            <a:extLst>
              <a:ext uri="{FF2B5EF4-FFF2-40B4-BE49-F238E27FC236}">
                <a16:creationId xmlns:a16="http://schemas.microsoft.com/office/drawing/2014/main" id="{1CCEA0B6-3098-4CCE-B5CC-AAD4649F89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283" r="31313" b="-2"/>
          <a:stretch/>
        </p:blipFill>
        <p:spPr bwMode="auto">
          <a:xfrm>
            <a:off x="20" y="10"/>
            <a:ext cx="3571155"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descr="4 Myths About Using a Branded Email for Business - Verisign Blog">
            <a:extLst>
              <a:ext uri="{FF2B5EF4-FFF2-40B4-BE49-F238E27FC236}">
                <a16:creationId xmlns:a16="http://schemas.microsoft.com/office/drawing/2014/main" id="{B8C48890-ED1E-4B33-8024-3CAB8BDB1B8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605" r="16111" b="1"/>
          <a:stretch/>
        </p:blipFill>
        <p:spPr bwMode="auto">
          <a:xfrm>
            <a:off x="4342" y="4007260"/>
            <a:ext cx="2839564"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5DB4FF2-4425-4BCA-A189-C8ADA2E67145}"/>
              </a:ext>
            </a:extLst>
          </p:cNvPr>
          <p:cNvSpPr>
            <a:spLocks noGrp="1"/>
          </p:cNvSpPr>
          <p:nvPr>
            <p:ph sz="half" idx="2"/>
          </p:nvPr>
        </p:nvSpPr>
        <p:spPr>
          <a:xfrm>
            <a:off x="6246266" y="2394408"/>
            <a:ext cx="4201430" cy="3659258"/>
          </a:xfrm>
        </p:spPr>
        <p:txBody>
          <a:bodyPr vert="horz" lIns="91440" tIns="45720" rIns="91440" bIns="45720" rtlCol="0" anchor="t">
            <a:normAutofit lnSpcReduction="10000"/>
          </a:bodyPr>
          <a:lstStyle/>
          <a:p>
            <a:pPr indent="-228600" eaLnBrk="1" hangingPunct="1"/>
            <a:r>
              <a:rPr lang="en-US" sz="1400" dirty="0"/>
              <a:t>Newsletters</a:t>
            </a:r>
          </a:p>
          <a:p>
            <a:pPr lvl="1" indent="-228600" eaLnBrk="1" hangingPunct="1">
              <a:buClr>
                <a:schemeClr val="tx1"/>
              </a:buClr>
            </a:pPr>
            <a:r>
              <a:rPr lang="en-US" sz="1400" dirty="0">
                <a:solidFill>
                  <a:schemeClr val="tx1"/>
                </a:solidFill>
              </a:rPr>
              <a:t>Apprenticeship Connections Newsletter</a:t>
            </a:r>
          </a:p>
          <a:p>
            <a:pPr lvl="1" indent="-228600" eaLnBrk="1" hangingPunct="1">
              <a:buClr>
                <a:schemeClr val="tx1"/>
              </a:buClr>
            </a:pPr>
            <a:r>
              <a:rPr lang="en-US" sz="1400" dirty="0">
                <a:solidFill>
                  <a:schemeClr val="tx1"/>
                </a:solidFill>
              </a:rPr>
              <a:t>Youth Apprenticeship Readiness Grants Newsletter</a:t>
            </a:r>
          </a:p>
          <a:p>
            <a:pPr lvl="1" indent="-228600" eaLnBrk="1" hangingPunct="1">
              <a:buClr>
                <a:schemeClr val="tx1"/>
              </a:buClr>
            </a:pPr>
            <a:r>
              <a:rPr lang="en-US" sz="1400" dirty="0">
                <a:solidFill>
                  <a:schemeClr val="tx1"/>
                </a:solidFill>
              </a:rPr>
              <a:t>Workforce Integrated Performance System Monthly Newsletter</a:t>
            </a:r>
          </a:p>
          <a:p>
            <a:pPr indent="-228600" eaLnBrk="1" hangingPunct="1"/>
            <a:r>
              <a:rPr lang="en-US" sz="1400" dirty="0"/>
              <a:t>FPO</a:t>
            </a:r>
          </a:p>
          <a:p>
            <a:pPr indent="-228600" eaLnBrk="1" hangingPunct="1"/>
            <a:r>
              <a:rPr lang="en-US" sz="1400" dirty="0"/>
              <a:t>Grant Manager</a:t>
            </a:r>
          </a:p>
          <a:p>
            <a:pPr indent="-228600" eaLnBrk="1" hangingPunct="1"/>
            <a:r>
              <a:rPr lang="en-US" sz="1400" dirty="0"/>
              <a:t>Emails from Grant Mailbox</a:t>
            </a:r>
          </a:p>
          <a:p>
            <a:pPr lvl="1" indent="-228600" eaLnBrk="1" hangingPunct="1">
              <a:buClr>
                <a:schemeClr val="tx1"/>
              </a:buClr>
            </a:pPr>
            <a:r>
              <a:rPr lang="en-US" sz="1400" dirty="0">
                <a:solidFill>
                  <a:schemeClr val="tx1"/>
                </a:solidFill>
                <a:hlinkClick r:id="rId5">
                  <a:extLst>
                    <a:ext uri="{A12FA001-AC4F-418D-AE19-62706E023703}">
                      <ahyp:hlinkClr xmlns:ahyp="http://schemas.microsoft.com/office/drawing/2018/hyperlinkcolor" val="tx"/>
                    </a:ext>
                  </a:extLst>
                </a:hlinkClick>
              </a:rPr>
              <a:t>Apprenticeship.Grants@dol.gov</a:t>
            </a:r>
            <a:endParaRPr lang="en-US" sz="1400" dirty="0">
              <a:solidFill>
                <a:schemeClr val="tx1"/>
              </a:solidFill>
            </a:endParaRPr>
          </a:p>
          <a:p>
            <a:pPr lvl="1" indent="-228600" eaLnBrk="1" hangingPunct="1">
              <a:buClr>
                <a:schemeClr val="tx1"/>
              </a:buClr>
            </a:pPr>
            <a:r>
              <a:rPr lang="en-US" sz="1400" dirty="0">
                <a:solidFill>
                  <a:schemeClr val="tx1"/>
                </a:solidFill>
                <a:hlinkClick r:id="rId6">
                  <a:extLst>
                    <a:ext uri="{A12FA001-AC4F-418D-AE19-62706E023703}">
                      <ahyp:hlinkClr xmlns:ahyp="http://schemas.microsoft.com/office/drawing/2018/hyperlinkcolor" val="tx"/>
                    </a:ext>
                  </a:extLst>
                </a:hlinkClick>
              </a:rPr>
              <a:t>SAEEI.Grant@dol.gov</a:t>
            </a:r>
            <a:endParaRPr lang="en-US" sz="1400" dirty="0">
              <a:solidFill>
                <a:schemeClr val="tx1"/>
              </a:solidFill>
            </a:endParaRPr>
          </a:p>
          <a:p>
            <a:pPr lvl="1" indent="-228600" eaLnBrk="1" hangingPunct="1">
              <a:buClr>
                <a:schemeClr val="tx1"/>
              </a:buClr>
            </a:pPr>
            <a:r>
              <a:rPr lang="en-US" sz="1400" dirty="0">
                <a:solidFill>
                  <a:schemeClr val="tx1"/>
                </a:solidFill>
                <a:hlinkClick r:id="rId7">
                  <a:extLst>
                    <a:ext uri="{A12FA001-AC4F-418D-AE19-62706E023703}">
                      <ahyp:hlinkClr xmlns:ahyp="http://schemas.microsoft.com/office/drawing/2018/hyperlinkcolor" val="tx"/>
                    </a:ext>
                  </a:extLst>
                </a:hlinkClick>
              </a:rPr>
              <a:t>YouthAsReady@dol.gov</a:t>
            </a:r>
            <a:endParaRPr lang="en-US" sz="1400" dirty="0">
              <a:solidFill>
                <a:schemeClr val="tx1"/>
              </a:solidFill>
            </a:endParaRPr>
          </a:p>
          <a:p>
            <a:pPr indent="-228600" eaLnBrk="1" hangingPunct="1">
              <a:buClr>
                <a:schemeClr val="tx1"/>
              </a:buClr>
            </a:pPr>
            <a:r>
              <a:rPr lang="en-US" sz="1580" dirty="0"/>
              <a:t>WorkforceGPS</a:t>
            </a:r>
          </a:p>
          <a:p>
            <a:pPr indent="-228600" eaLnBrk="1" hangingPunct="1">
              <a:buClr>
                <a:schemeClr val="tx1"/>
              </a:buClr>
            </a:pPr>
            <a:r>
              <a:rPr lang="en-US" sz="1580" dirty="0">
                <a:solidFill>
                  <a:schemeClr val="tx1"/>
                </a:solidFill>
              </a:rPr>
              <a:t>DOL.ETA/Performance</a:t>
            </a:r>
          </a:p>
          <a:p>
            <a:pPr lvl="1" indent="-228600" eaLnBrk="1" hangingPunct="1"/>
            <a:endParaRPr lang="en-US" sz="1400" dirty="0">
              <a:solidFill>
                <a:schemeClr val="tx1"/>
              </a:solidFill>
            </a:endParaRPr>
          </a:p>
          <a:p>
            <a:pPr lvl="1" indent="-228600" eaLnBrk="1" hangingPunct="1"/>
            <a:endParaRPr lang="en-US" sz="1400" dirty="0">
              <a:solidFill>
                <a:schemeClr val="tx1"/>
              </a:solidFill>
            </a:endParaRPr>
          </a:p>
          <a:p>
            <a:pPr lvl="1" indent="-228600" eaLnBrk="1" hangingPunct="1"/>
            <a:endParaRPr lang="en-US" sz="1400" dirty="0">
              <a:solidFill>
                <a:schemeClr val="tx1"/>
              </a:solidFill>
            </a:endParaRPr>
          </a:p>
          <a:p>
            <a:pPr lvl="1" indent="-228600" eaLnBrk="1" hangingPunct="1"/>
            <a:endParaRPr lang="en-US" sz="1400" dirty="0">
              <a:solidFill>
                <a:schemeClr val="tx1"/>
              </a:solidFill>
            </a:endParaRPr>
          </a:p>
          <a:p>
            <a:pPr lvl="1" indent="-228600" eaLnBrk="1" hangingPunct="1"/>
            <a:endParaRPr lang="en-US" sz="1400" dirty="0">
              <a:solidFill>
                <a:schemeClr val="tx1"/>
              </a:solidFill>
            </a:endParaRPr>
          </a:p>
          <a:p>
            <a:pPr marL="868665" lvl="1" indent="-228600" eaLnBrk="1" hangingPunct="1"/>
            <a:endParaRPr lang="en-US" sz="1400" dirty="0">
              <a:solidFill>
                <a:schemeClr val="tx1"/>
              </a:solidFill>
            </a:endParaRPr>
          </a:p>
          <a:p>
            <a:pPr indent="-228600" eaLnBrk="1" hangingPunct="1"/>
            <a:endParaRPr lang="en-US" sz="1400" dirty="0"/>
          </a:p>
        </p:txBody>
      </p:sp>
    </p:spTree>
    <p:extLst>
      <p:ext uri="{BB962C8B-B14F-4D97-AF65-F5344CB8AC3E}">
        <p14:creationId xmlns:p14="http://schemas.microsoft.com/office/powerpoint/2010/main" val="4029397680"/>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PIRL and Data Reporting Available Resources</a:t>
            </a:r>
          </a:p>
        </p:txBody>
      </p:sp>
      <p:sp>
        <p:nvSpPr>
          <p:cNvPr id="4" name="Slide Number Placeholder 3"/>
          <p:cNvSpPr>
            <a:spLocks noGrp="1"/>
          </p:cNvSpPr>
          <p:nvPr>
            <p:ph type="sldNum" sz="quarter" idx="10"/>
          </p:nvPr>
        </p:nvSpPr>
        <p:spPr/>
        <p:txBody>
          <a:bodyPr/>
          <a:lstStyle/>
          <a:p>
            <a:pPr>
              <a:defRPr/>
            </a:pPr>
            <a:fld id="{9107742F-C774-4555-8C57-A949329487DD}" type="slidenum">
              <a:rPr lang="en-US" smtClean="0"/>
              <a:pPr>
                <a:defRPr/>
              </a:pPr>
              <a:t>9</a:t>
            </a:fld>
            <a:endParaRPr lang="en-US"/>
          </a:p>
        </p:txBody>
      </p:sp>
      <p:graphicFrame>
        <p:nvGraphicFramePr>
          <p:cNvPr id="9" name="Table 9">
            <a:extLst>
              <a:ext uri="{FF2B5EF4-FFF2-40B4-BE49-F238E27FC236}">
                <a16:creationId xmlns:a16="http://schemas.microsoft.com/office/drawing/2014/main" id="{7013B78C-B5AC-42D2-9E64-A45784132095}"/>
              </a:ext>
            </a:extLst>
          </p:cNvPr>
          <p:cNvGraphicFramePr>
            <a:graphicFrameLocks noGrp="1"/>
          </p:cNvGraphicFramePr>
          <p:nvPr>
            <p:extLst>
              <p:ext uri="{D42A27DB-BD31-4B8C-83A1-F6EECF244321}">
                <p14:modId xmlns:p14="http://schemas.microsoft.com/office/powerpoint/2010/main" val="2831785888"/>
              </p:ext>
            </p:extLst>
          </p:nvPr>
        </p:nvGraphicFramePr>
        <p:xfrm>
          <a:off x="754380" y="1522071"/>
          <a:ext cx="9464040" cy="4013392"/>
        </p:xfrm>
        <a:graphic>
          <a:graphicData uri="http://schemas.openxmlformats.org/drawingml/2006/table">
            <a:tbl>
              <a:tblPr firstRow="1" bandRow="1">
                <a:tableStyleId>{5C22544A-7EE6-4342-B048-85BDC9FD1C3A}</a:tableStyleId>
              </a:tblPr>
              <a:tblGrid>
                <a:gridCol w="1960686">
                  <a:extLst>
                    <a:ext uri="{9D8B030D-6E8A-4147-A177-3AD203B41FA5}">
                      <a16:colId xmlns:a16="http://schemas.microsoft.com/office/drawing/2014/main" val="1214612045"/>
                    </a:ext>
                  </a:extLst>
                </a:gridCol>
                <a:gridCol w="7503354">
                  <a:extLst>
                    <a:ext uri="{9D8B030D-6E8A-4147-A177-3AD203B41FA5}">
                      <a16:colId xmlns:a16="http://schemas.microsoft.com/office/drawing/2014/main" val="1031990991"/>
                    </a:ext>
                  </a:extLst>
                </a:gridCol>
              </a:tblGrid>
              <a:tr h="363558">
                <a:tc>
                  <a:txBody>
                    <a:bodyPr/>
                    <a:lstStyle/>
                    <a:p>
                      <a:pPr algn="ctr"/>
                      <a:r>
                        <a:rPr lang="en-US"/>
                        <a:t>Resource</a:t>
                      </a:r>
                    </a:p>
                  </a:txBody>
                  <a:tcPr/>
                </a:tc>
                <a:tc>
                  <a:txBody>
                    <a:bodyPr/>
                    <a:lstStyle/>
                    <a:p>
                      <a:pPr algn="ctr"/>
                      <a:r>
                        <a:rPr lang="en-US"/>
                        <a:t>What it Contains</a:t>
                      </a:r>
                    </a:p>
                  </a:txBody>
                  <a:tcPr/>
                </a:tc>
                <a:extLst>
                  <a:ext uri="{0D108BD9-81ED-4DB2-BD59-A6C34878D82A}">
                    <a16:rowId xmlns:a16="http://schemas.microsoft.com/office/drawing/2014/main" val="2733380715"/>
                  </a:ext>
                </a:extLst>
              </a:tr>
              <a:tr h="930723">
                <a:tc>
                  <a:txBody>
                    <a:bodyPr/>
                    <a:lstStyle/>
                    <a:p>
                      <a:r>
                        <a:rPr lang="en-US"/>
                        <a:t>DOL/ETA</a:t>
                      </a:r>
                      <a:r>
                        <a:rPr lang="en-US" baseline="0"/>
                        <a:t> Website</a:t>
                      </a:r>
                      <a:endParaRPr lang="en-US"/>
                    </a:p>
                  </a:txBody>
                  <a:tcPr/>
                </a:tc>
                <a:tc>
                  <a:txBody>
                    <a:bodyPr/>
                    <a:lstStyle/>
                    <a:p>
                      <a:pPr marL="285750" indent="-285750">
                        <a:buFont typeface="Arial" panose="020B0604020202020204" pitchFamily="34" charset="0"/>
                        <a:buChar char="•"/>
                      </a:pPr>
                      <a:r>
                        <a:rPr lang="en-US"/>
                        <a:t>WIPS</a:t>
                      </a:r>
                      <a:r>
                        <a:rPr lang="en-US" baseline="0"/>
                        <a:t> - </a:t>
                      </a:r>
                      <a:r>
                        <a:rPr lang="en-US" baseline="0">
                          <a:hlinkClick r:id="rId3"/>
                        </a:rPr>
                        <a:t>https://www.dol.gov/agencies/eta/performance/wips</a:t>
                      </a:r>
                      <a:r>
                        <a:rPr lang="en-US" baseline="0"/>
                        <a:t> </a:t>
                      </a:r>
                    </a:p>
                    <a:p>
                      <a:pPr marL="285750" indent="-285750">
                        <a:buFont typeface="Arial" panose="020B0604020202020204" pitchFamily="34" charset="0"/>
                        <a:buChar char="•"/>
                      </a:pPr>
                      <a:r>
                        <a:rPr lang="en-US" baseline="0"/>
                        <a:t>Technical Assistance Resources and Tools - </a:t>
                      </a:r>
                      <a:r>
                        <a:rPr lang="en-US" baseline="0">
                          <a:hlinkClick r:id="rId4"/>
                        </a:rPr>
                        <a:t>https://www.dol.gov/agencies/eta/Performance/resources</a:t>
                      </a:r>
                      <a:r>
                        <a:rPr lang="en-US" baseline="0"/>
                        <a:t> </a:t>
                      </a:r>
                      <a:endParaRPr lang="en-US"/>
                    </a:p>
                  </a:txBody>
                  <a:tcPr/>
                </a:tc>
                <a:extLst>
                  <a:ext uri="{0D108BD9-81ED-4DB2-BD59-A6C34878D82A}">
                    <a16:rowId xmlns:a16="http://schemas.microsoft.com/office/drawing/2014/main" val="3330936402"/>
                  </a:ext>
                </a:extLst>
              </a:tr>
              <a:tr h="1559658">
                <a:tc>
                  <a:txBody>
                    <a:bodyPr/>
                    <a:lstStyle/>
                    <a:p>
                      <a:r>
                        <a:rPr lang="en-US">
                          <a:hlinkClick r:id="rId5"/>
                        </a:rPr>
                        <a:t>Apprenticeship</a:t>
                      </a:r>
                      <a:r>
                        <a:rPr lang="en-US" baseline="0">
                          <a:hlinkClick r:id="rId5"/>
                        </a:rPr>
                        <a:t> </a:t>
                      </a:r>
                      <a:r>
                        <a:rPr lang="en-US">
                          <a:hlinkClick r:id="rId5"/>
                        </a:rPr>
                        <a:t>Performance Reporting Tab on </a:t>
                      </a:r>
                      <a:r>
                        <a:rPr lang="en-US" err="1">
                          <a:hlinkClick r:id="rId5"/>
                        </a:rPr>
                        <a:t>WorkforceGPS</a:t>
                      </a:r>
                      <a:endParaRPr lang="en-US"/>
                    </a:p>
                  </a:txBody>
                  <a:tcPr/>
                </a:tc>
                <a:tc>
                  <a:txBody>
                    <a:bodyPr/>
                    <a:lstStyle/>
                    <a:p>
                      <a:pPr marL="285750" indent="-285750">
                        <a:buFont typeface="Arial" panose="020B0604020202020204" pitchFamily="34" charset="0"/>
                        <a:buChar char="•"/>
                      </a:pPr>
                      <a:r>
                        <a:rPr lang="en-US"/>
                        <a:t>PIRL v2021 with the apprenticeship schema and QPR</a:t>
                      </a:r>
                    </a:p>
                    <a:p>
                      <a:pPr marL="285750" indent="-285750">
                        <a:buFont typeface="Arial" panose="020B0604020202020204" pitchFamily="34" charset="0"/>
                        <a:buChar char="•"/>
                      </a:pPr>
                      <a:r>
                        <a:rPr lang="en-US"/>
                        <a:t>QNR Template</a:t>
                      </a:r>
                    </a:p>
                    <a:p>
                      <a:pPr marL="285750" indent="-285750">
                        <a:buFont typeface="Arial" panose="020B0604020202020204" pitchFamily="34" charset="0"/>
                        <a:buChar char="•"/>
                      </a:pPr>
                      <a:r>
                        <a:rPr lang="en-US"/>
                        <a:t>WIPS Designation Form </a:t>
                      </a:r>
                    </a:p>
                    <a:p>
                      <a:pPr marL="285750" indent="-285750">
                        <a:buFont typeface="Arial" panose="020B0604020202020204" pitchFamily="34" charset="0"/>
                        <a:buChar char="•"/>
                      </a:pPr>
                      <a:r>
                        <a:rPr lang="en-US"/>
                        <a:t>Links to individual apprenticeship grant pages on WorkforceGPS</a:t>
                      </a:r>
                    </a:p>
                  </a:txBody>
                  <a:tcPr/>
                </a:tc>
                <a:extLst>
                  <a:ext uri="{0D108BD9-81ED-4DB2-BD59-A6C34878D82A}">
                    <a16:rowId xmlns:a16="http://schemas.microsoft.com/office/drawing/2014/main" val="1625917946"/>
                  </a:ext>
                </a:extLst>
              </a:tr>
              <a:tr h="1159453">
                <a:tc>
                  <a:txBody>
                    <a:bodyPr/>
                    <a:lstStyle/>
                    <a:p>
                      <a:r>
                        <a:rPr lang="en-US"/>
                        <a:t>Technical Assistance Aids on </a:t>
                      </a:r>
                      <a:r>
                        <a:rPr lang="en-US" err="1"/>
                        <a:t>WorkforceGPS</a:t>
                      </a:r>
                      <a:endParaRPr lang="en-US"/>
                    </a:p>
                  </a:txBody>
                  <a:tcPr/>
                </a:tc>
                <a:tc>
                  <a:txBody>
                    <a:bodyPr/>
                    <a:lstStyle/>
                    <a:p>
                      <a:pPr marL="285750" indent="-285750">
                        <a:buFont typeface="Arial" panose="020B0604020202020204" pitchFamily="34" charset="0"/>
                        <a:buChar char="•"/>
                      </a:pPr>
                      <a:r>
                        <a:rPr lang="en-US"/>
                        <a:t>Interpretation/Application of Reportable Individuals (Revised November 2021)</a:t>
                      </a:r>
                    </a:p>
                    <a:p>
                      <a:pPr marL="285750" indent="-285750">
                        <a:buFont typeface="Arial" panose="020B0604020202020204" pitchFamily="34" charset="0"/>
                        <a:buChar char="•"/>
                      </a:pPr>
                      <a:r>
                        <a:rPr lang="en-US"/>
                        <a:t>Apprenticeship Definition of Exit (Released July 2021)</a:t>
                      </a:r>
                    </a:p>
                    <a:p>
                      <a:pPr marL="285750" indent="-285750">
                        <a:buFont typeface="Arial" panose="020B0604020202020204" pitchFamily="34" charset="0"/>
                        <a:buChar char="•"/>
                      </a:pPr>
                      <a:r>
                        <a:rPr lang="en-US"/>
                        <a:t>Types of Individuals (Released July 2021)</a:t>
                      </a:r>
                    </a:p>
                  </a:txBody>
                  <a:tcPr/>
                </a:tc>
                <a:extLst>
                  <a:ext uri="{0D108BD9-81ED-4DB2-BD59-A6C34878D82A}">
                    <a16:rowId xmlns:a16="http://schemas.microsoft.com/office/drawing/2014/main" val="3006374562"/>
                  </a:ext>
                </a:extLst>
              </a:tr>
            </a:tbl>
          </a:graphicData>
        </a:graphic>
      </p:graphicFrame>
    </p:spTree>
    <p:extLst>
      <p:ext uri="{BB962C8B-B14F-4D97-AF65-F5344CB8AC3E}">
        <p14:creationId xmlns:p14="http://schemas.microsoft.com/office/powerpoint/2010/main" val="988962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050" name="Picture 2" descr="Words With Difficult-to-Remember Meanings | Mental Floss">
            <a:extLst>
              <a:ext uri="{FF2B5EF4-FFF2-40B4-BE49-F238E27FC236}">
                <a16:creationId xmlns:a16="http://schemas.microsoft.com/office/drawing/2014/main" id="{1545D7B7-4DAA-42E9-A65A-0664BE1667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023"/>
          <a:stretch/>
        </p:blipFill>
        <p:spPr bwMode="auto">
          <a:xfrm>
            <a:off x="20" y="10"/>
            <a:ext cx="10970036"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2" name="Freeform: Shape 134">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9915248"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le 4">
            <a:extLst>
              <a:ext uri="{FF2B5EF4-FFF2-40B4-BE49-F238E27FC236}">
                <a16:creationId xmlns:a16="http://schemas.microsoft.com/office/drawing/2014/main" id="{77B19E99-B255-434C-8D09-9E5EC049D060}"/>
              </a:ext>
            </a:extLst>
          </p:cNvPr>
          <p:cNvSpPr>
            <a:spLocks noGrp="1"/>
          </p:cNvSpPr>
          <p:nvPr>
            <p:ph type="title"/>
          </p:nvPr>
        </p:nvSpPr>
        <p:spPr>
          <a:xfrm>
            <a:off x="556255" y="4185749"/>
            <a:ext cx="8339194" cy="622836"/>
          </a:xfrm>
        </p:spPr>
        <p:txBody>
          <a:bodyPr vert="horz" lIns="91440" tIns="45720" rIns="91440" bIns="45720" rtlCol="0" anchor="ctr">
            <a:normAutofit/>
          </a:bodyPr>
          <a:lstStyle/>
          <a:p>
            <a:pPr eaLnBrk="1" hangingPunct="1"/>
            <a:r>
              <a:rPr lang="en-US" sz="3400">
                <a:solidFill>
                  <a:schemeClr val="tx1"/>
                </a:solidFill>
              </a:rPr>
              <a:t>Basic Definitions</a:t>
            </a:r>
          </a:p>
        </p:txBody>
      </p:sp>
      <p:sp>
        <p:nvSpPr>
          <p:cNvPr id="3" name="Content Placeholder 2">
            <a:extLst>
              <a:ext uri="{FF2B5EF4-FFF2-40B4-BE49-F238E27FC236}">
                <a16:creationId xmlns:a16="http://schemas.microsoft.com/office/drawing/2014/main" id="{34F199AF-EB63-4022-85E1-03396ECD673B}"/>
              </a:ext>
            </a:extLst>
          </p:cNvPr>
          <p:cNvSpPr>
            <a:spLocks noGrp="1"/>
          </p:cNvSpPr>
          <p:nvPr>
            <p:ph sz="half" idx="2"/>
          </p:nvPr>
        </p:nvSpPr>
        <p:spPr>
          <a:xfrm>
            <a:off x="556256" y="4856921"/>
            <a:ext cx="8608525" cy="1249240"/>
          </a:xfrm>
        </p:spPr>
        <p:txBody>
          <a:bodyPr vert="horz" lIns="91440" tIns="45720" rIns="91440" bIns="45720" rtlCol="0">
            <a:normAutofit/>
          </a:bodyPr>
          <a:lstStyle/>
          <a:p>
            <a:pPr indent="-228600" eaLnBrk="1" hangingPunct="1"/>
            <a:r>
              <a:rPr lang="en-US" sz="1400" b="1" dirty="0"/>
              <a:t>WIPS</a:t>
            </a:r>
            <a:r>
              <a:rPr lang="en-US" sz="1400" dirty="0"/>
              <a:t> – Workforce Integrated Performance System</a:t>
            </a:r>
          </a:p>
          <a:p>
            <a:pPr indent="-228600" eaLnBrk="1" hangingPunct="1"/>
            <a:r>
              <a:rPr lang="en-US" sz="1400" b="1" dirty="0"/>
              <a:t>PIRL </a:t>
            </a:r>
            <a:r>
              <a:rPr lang="en-US" sz="1400" dirty="0"/>
              <a:t>– Participant Individual Record Layout</a:t>
            </a:r>
          </a:p>
          <a:p>
            <a:pPr indent="-228600" eaLnBrk="1" hangingPunct="1"/>
            <a:r>
              <a:rPr lang="en-US" sz="1400" b="1" dirty="0"/>
              <a:t>RAPIDS</a:t>
            </a:r>
            <a:r>
              <a:rPr lang="en-US" sz="1400" dirty="0"/>
              <a:t> – Registered Apprenticeship Partners Information Data System</a:t>
            </a:r>
          </a:p>
          <a:p>
            <a:pPr indent="-228600" eaLnBrk="1" hangingPunct="1"/>
            <a:r>
              <a:rPr lang="en-US" sz="1400" dirty="0"/>
              <a:t>Why can’t we use RAPIDS instead of WIPS for reporting?</a:t>
            </a:r>
          </a:p>
          <a:p>
            <a:pPr indent="-228600" eaLnBrk="1" hangingPunct="1"/>
            <a:endParaRPr lang="en-US" sz="1400" dirty="0"/>
          </a:p>
        </p:txBody>
      </p:sp>
      <p:sp>
        <p:nvSpPr>
          <p:cNvPr id="4" name="Slide Number Placeholder 3">
            <a:extLst>
              <a:ext uri="{FF2B5EF4-FFF2-40B4-BE49-F238E27FC236}">
                <a16:creationId xmlns:a16="http://schemas.microsoft.com/office/drawing/2014/main" id="{E5EA9AD8-2C1F-4208-934A-E120F21E0C62}"/>
              </a:ext>
            </a:extLst>
          </p:cNvPr>
          <p:cNvSpPr>
            <a:spLocks noGrp="1"/>
          </p:cNvSpPr>
          <p:nvPr>
            <p:ph type="sldNum" sz="quarter" idx="12"/>
          </p:nvPr>
        </p:nvSpPr>
        <p:spPr>
          <a:xfrm>
            <a:off x="7749540" y="6356350"/>
            <a:ext cx="2468880" cy="365125"/>
          </a:xfrm>
        </p:spPr>
        <p:txBody>
          <a:bodyPr vert="horz" lIns="91440" tIns="45720" rIns="91440" bIns="45720" rtlCol="0" anchor="ctr">
            <a:normAutofit/>
          </a:bodyPr>
          <a:lstStyle/>
          <a:p>
            <a:pPr defTabSz="914400">
              <a:spcAft>
                <a:spcPts val="600"/>
              </a:spcAft>
              <a:defRPr/>
            </a:pPr>
            <a:fld id="{158B7785-F6D6-45F8-833E-07BD84680091}" type="slidenum">
              <a:rPr lang="en-US" sz="1100">
                <a:solidFill>
                  <a:srgbClr val="FFFFFF"/>
                </a:solidFill>
                <a:effectLst/>
                <a:latin typeface="Calibri" panose="020F0502020204030204"/>
              </a:rPr>
              <a:pPr defTabSz="914400">
                <a:spcAft>
                  <a:spcPts val="600"/>
                </a:spcAft>
                <a:defRPr/>
              </a:pPr>
              <a:t>10</a:t>
            </a:fld>
            <a:endParaRPr lang="en-US" sz="1100">
              <a:solidFill>
                <a:srgbClr val="FFFFFF"/>
              </a:solidFill>
              <a:effectLst/>
              <a:latin typeface="Calibri" panose="020F0502020204030204"/>
            </a:endParaRPr>
          </a:p>
        </p:txBody>
      </p:sp>
    </p:spTree>
    <p:extLst>
      <p:ext uri="{BB962C8B-B14F-4D97-AF65-F5344CB8AC3E}">
        <p14:creationId xmlns:p14="http://schemas.microsoft.com/office/powerpoint/2010/main" val="181211545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Getting WIPS Access</a:t>
            </a:r>
          </a:p>
        </p:txBody>
      </p:sp>
      <p:sp>
        <p:nvSpPr>
          <p:cNvPr id="4" name="Slide Number Placeholder 3"/>
          <p:cNvSpPr>
            <a:spLocks noGrp="1"/>
          </p:cNvSpPr>
          <p:nvPr>
            <p:ph type="sldNum" sz="quarter" idx="10"/>
          </p:nvPr>
        </p:nvSpPr>
        <p:spPr/>
        <p:txBody>
          <a:bodyPr/>
          <a:lstStyle/>
          <a:p>
            <a:pPr>
              <a:defRPr/>
            </a:pPr>
            <a:fld id="{9107742F-C774-4555-8C57-A949329487DD}" type="slidenum">
              <a:rPr lang="en-US" smtClean="0"/>
              <a:pPr>
                <a:defRPr/>
              </a:pPr>
              <a:t>11</a:t>
            </a:fld>
            <a:endParaRPr lang="en-US"/>
          </a:p>
        </p:txBody>
      </p:sp>
      <p:pic>
        <p:nvPicPr>
          <p:cNvPr id="8" name="Picture 7" descr="Timeline&#10;&#10;Description automatically generated with low confidence">
            <a:extLst>
              <a:ext uri="{FF2B5EF4-FFF2-40B4-BE49-F238E27FC236}">
                <a16:creationId xmlns:a16="http://schemas.microsoft.com/office/drawing/2014/main" id="{69FBF614-AC04-4107-B162-7008F5D224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0066" y="1611110"/>
            <a:ext cx="3288894" cy="4262859"/>
          </a:xfrm>
          <a:prstGeom prst="rect">
            <a:avLst/>
          </a:prstGeom>
        </p:spPr>
      </p:pic>
      <p:sp>
        <p:nvSpPr>
          <p:cNvPr id="9" name="Content Placeholder 3">
            <a:extLst>
              <a:ext uri="{FF2B5EF4-FFF2-40B4-BE49-F238E27FC236}">
                <a16:creationId xmlns:a16="http://schemas.microsoft.com/office/drawing/2014/main" id="{A56E85B9-4C5C-4797-8D3D-306DA1C9D454}"/>
              </a:ext>
            </a:extLst>
          </p:cNvPr>
          <p:cNvSpPr txBox="1">
            <a:spLocks/>
          </p:cNvSpPr>
          <p:nvPr/>
        </p:nvSpPr>
        <p:spPr>
          <a:xfrm>
            <a:off x="243841" y="1672542"/>
            <a:ext cx="7183902" cy="4170814"/>
          </a:xfrm>
          <a:prstGeom prst="rect">
            <a:avLst/>
          </a:prstGeom>
        </p:spPr>
        <p:txBody>
          <a:bodyPr vert="horz" lIns="0" tIns="0" rIns="0" bIns="0" rtlCol="0" anchor="t">
            <a:noAutofit/>
          </a:bodyPr>
          <a:lstStyle>
            <a:lvl1pPr marL="285750" indent="-285750" algn="l" defTabSz="914400" rtl="0" eaLnBrk="1" latinLnBrk="0" hangingPunct="1">
              <a:lnSpc>
                <a:spcPct val="100000"/>
              </a:lnSpc>
              <a:spcBef>
                <a:spcPts val="600"/>
              </a:spcBef>
              <a:buFont typeface="Arial" charset="0"/>
              <a:buChar char="•"/>
              <a:defRPr sz="1600" b="0" kern="1200" cap="none" spc="0" baseline="0">
                <a:solidFill>
                  <a:schemeClr val="tx1"/>
                </a:solidFill>
                <a:latin typeface="Times New Roman" panose="02020603050405020304" pitchFamily="18" charset="0"/>
                <a:ea typeface="+mn-ea"/>
                <a:cs typeface="Times New Roman" panose="02020603050405020304" pitchFamily="18" charset="0"/>
              </a:defRPr>
            </a:lvl1pPr>
            <a:lvl2pPr marL="515938" marR="0" indent="-244475" algn="l" defTabSz="914400" rtl="0" eaLnBrk="1" fontAlgn="auto" latinLnBrk="0" hangingPunct="1">
              <a:lnSpc>
                <a:spcPct val="100000"/>
              </a:lnSpc>
              <a:spcBef>
                <a:spcPts val="0"/>
              </a:spcBef>
              <a:spcAft>
                <a:spcPts val="0"/>
              </a:spcAft>
              <a:buClrTx/>
              <a:buSzTx/>
              <a:buFont typeface="LucidaGrande" charset="0"/>
              <a:buChar char="-"/>
              <a:tabLst/>
              <a:defRPr sz="1600" i="0" kern="1200">
                <a:solidFill>
                  <a:schemeClr val="tx1"/>
                </a:solidFill>
                <a:latin typeface="Times New Roman" panose="02020603050405020304" pitchFamily="18" charset="0"/>
                <a:ea typeface="Calibri" charset="0"/>
                <a:cs typeface="Times New Roman" panose="02020603050405020304" pitchFamily="18" charset="0"/>
              </a:defRPr>
            </a:lvl2pPr>
            <a:lvl3pPr marL="731520" indent="-228600" algn="l" defTabSz="914400" rtl="0" eaLnBrk="1" latinLnBrk="0" hangingPunct="1">
              <a:lnSpc>
                <a:spcPct val="100000"/>
              </a:lnSpc>
              <a:spcBef>
                <a:spcPts val="0"/>
              </a:spcBef>
              <a:buSzPct val="80000"/>
              <a:buFont typeface="Courier New" charset="0"/>
              <a:buChar char="o"/>
              <a:tabLst/>
              <a:defRPr sz="1600" b="0" kern="1200" cap="none" spc="0" baseline="0">
                <a:solidFill>
                  <a:schemeClr val="tx1"/>
                </a:solidFill>
                <a:latin typeface="Times New Roman" panose="02020603050405020304" pitchFamily="18" charset="0"/>
                <a:ea typeface="+mn-ea"/>
                <a:cs typeface="Times New Roman" panose="02020603050405020304" pitchFamily="18" charset="0"/>
              </a:defRPr>
            </a:lvl3pPr>
            <a:lvl4pPr marL="0" indent="0" algn="l" defTabSz="914400" rtl="0" eaLnBrk="1" latinLnBrk="0" hangingPunct="1">
              <a:lnSpc>
                <a:spcPct val="100000"/>
              </a:lnSpc>
              <a:spcBef>
                <a:spcPts val="1800"/>
              </a:spcBef>
              <a:buFont typeface=".AppleSystemUIFont" charset="-120"/>
              <a:buNone/>
              <a:tabLst/>
              <a:defRPr sz="1600" b="1" i="0" kern="1200" cap="all" spc="100" baseline="0">
                <a:solidFill>
                  <a:schemeClr val="accent2"/>
                </a:solidFill>
                <a:latin typeface="Times New Roman" panose="02020603050405020304" pitchFamily="18" charset="0"/>
                <a:ea typeface="Calibri" charset="0"/>
                <a:cs typeface="Times New Roman" panose="02020603050405020304" pitchFamily="18" charset="0"/>
              </a:defRPr>
            </a:lvl4pPr>
            <a:lvl5pPr marL="0" indent="0" algn="l" defTabSz="914400" rtl="0" eaLnBrk="1" latinLnBrk="0" hangingPunct="1">
              <a:lnSpc>
                <a:spcPct val="100000"/>
              </a:lnSpc>
              <a:spcBef>
                <a:spcPts val="600"/>
              </a:spcBef>
              <a:spcAft>
                <a:spcPts val="600"/>
              </a:spcAft>
              <a:buFont typeface="Arial" panose="020B0604020202020204" pitchFamily="34" charset="0"/>
              <a:buNone/>
              <a:tabLst/>
              <a:defRPr sz="1400" i="1" kern="1200">
                <a:solidFill>
                  <a:schemeClr val="tx1"/>
                </a:solidFill>
                <a:latin typeface="Times New Roman" panose="02020603050405020304" pitchFamily="18" charset="0"/>
                <a:ea typeface="Georgia" charset="0"/>
                <a:cs typeface="Times New Roman" panose="02020603050405020304" pitchFamily="18" charset="0"/>
              </a:defRPr>
            </a:lvl5pPr>
            <a:lvl6pPr marL="0" indent="0" algn="l" defTabSz="914400" rtl="0" eaLnBrk="1" latinLnBrk="0" hangingPunct="1">
              <a:lnSpc>
                <a:spcPct val="100000"/>
              </a:lnSpc>
              <a:spcBef>
                <a:spcPts val="1200"/>
              </a:spcBef>
              <a:buFontTx/>
              <a:buNone/>
              <a:defRPr sz="1100" i="1" kern="1200">
                <a:solidFill>
                  <a:schemeClr val="tx1"/>
                </a:solidFill>
                <a:latin typeface="Times New Roman" panose="02020603050405020304" pitchFamily="18" charset="0"/>
                <a:ea typeface="Calibri" charset="0"/>
                <a:cs typeface="Times New Roman" panose="02020603050405020304" pitchFamily="18" charset="0"/>
              </a:defRPr>
            </a:lvl6pPr>
            <a:lvl7pPr marL="0" indent="0" algn="l" defTabSz="914400" rtl="0" eaLnBrk="1" latinLnBrk="0" hangingPunct="1">
              <a:lnSpc>
                <a:spcPct val="90000"/>
              </a:lnSpc>
              <a:spcBef>
                <a:spcPts val="1200"/>
              </a:spcBef>
              <a:buFont typeface="Arial" panose="020B0604020202020204" pitchFamily="34" charset="0"/>
              <a:buNone/>
              <a:defRPr sz="900" i="1" kern="1200">
                <a:solidFill>
                  <a:schemeClr val="tx1"/>
                </a:solidFill>
                <a:latin typeface="Calibri" charset="0"/>
                <a:ea typeface="Calibri" charset="0"/>
                <a:cs typeface="Calibri"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6565" lvl="1" indent="-456565">
              <a:spcBef>
                <a:spcPts val="600"/>
              </a:spcBef>
              <a:spcAft>
                <a:spcPts val="600"/>
              </a:spcAft>
              <a:buClr>
                <a:srgbClr val="1576A9"/>
              </a:buClr>
              <a:buFont typeface="Wingdings" panose="05000000000000000000" pitchFamily="2" charset="2"/>
              <a:buChar char="§"/>
              <a:defRPr/>
            </a:pPr>
            <a:r>
              <a:rPr lang="en-US" sz="2400" b="1" u="sng" dirty="0">
                <a:solidFill>
                  <a:srgbClr val="000000"/>
                </a:solidFill>
                <a:latin typeface="+mn-lt"/>
                <a:cs typeface="Times New Roman"/>
              </a:rPr>
              <a:t>Do not submit a Help Desk ticket to get WIPS access </a:t>
            </a:r>
            <a:endParaRPr lang="en-US" sz="2400" b="1" u="sng" dirty="0">
              <a:solidFill>
                <a:srgbClr val="000000"/>
              </a:solidFill>
              <a:latin typeface="+mn-lt"/>
            </a:endParaRPr>
          </a:p>
          <a:p>
            <a:pPr marL="456565" lvl="1" indent="-456565">
              <a:spcBef>
                <a:spcPts val="600"/>
              </a:spcBef>
              <a:spcAft>
                <a:spcPts val="600"/>
              </a:spcAft>
              <a:buClr>
                <a:srgbClr val="1576A9"/>
              </a:buClr>
              <a:buFont typeface="Wingdings" panose="05000000000000000000" pitchFamily="2" charset="2"/>
              <a:buChar char="§"/>
              <a:defRPr/>
            </a:pPr>
            <a:r>
              <a:rPr lang="en-US" sz="2400" dirty="0">
                <a:solidFill>
                  <a:srgbClr val="000000"/>
                </a:solidFill>
                <a:latin typeface="+mn-lt"/>
                <a:cs typeface="Times New Roman"/>
              </a:rPr>
              <a:t>Office of Apprenticeship can only grant WIPS access if the Authorized Representative (AR) submits a WIPS Designation Form</a:t>
            </a:r>
          </a:p>
          <a:p>
            <a:pPr marL="456565" lvl="1" indent="-456565">
              <a:spcBef>
                <a:spcPts val="600"/>
              </a:spcBef>
              <a:spcAft>
                <a:spcPts val="600"/>
              </a:spcAft>
              <a:buClr>
                <a:srgbClr val="1576A9"/>
              </a:buClr>
              <a:buFont typeface="Wingdings" panose="05000000000000000000" pitchFamily="2" charset="2"/>
              <a:buChar char="§"/>
              <a:defRPr/>
            </a:pPr>
            <a:r>
              <a:rPr lang="en-US" sz="2400" dirty="0">
                <a:solidFill>
                  <a:srgbClr val="000000"/>
                </a:solidFill>
                <a:latin typeface="+mn-lt"/>
                <a:cs typeface="Times New Roman"/>
              </a:rPr>
              <a:t>The WIPS’ access form can be found </a:t>
            </a:r>
            <a:r>
              <a:rPr lang="en-US" sz="2400" dirty="0">
                <a:solidFill>
                  <a:srgbClr val="000000"/>
                </a:solidFill>
                <a:latin typeface="+mn-lt"/>
                <a:cs typeface="Times New Roman"/>
                <a:hlinkClick r:id="rId4">
                  <a:extLst>
                    <a:ext uri="{A12FA001-AC4F-418D-AE19-62706E023703}">
                      <ahyp:hlinkClr xmlns:ahyp="http://schemas.microsoft.com/office/drawing/2018/hyperlinkcolor" val="tx"/>
                    </a:ext>
                  </a:extLst>
                </a:hlinkClick>
              </a:rPr>
              <a:t>here</a:t>
            </a:r>
            <a:r>
              <a:rPr lang="en-US" sz="2400" dirty="0">
                <a:solidFill>
                  <a:srgbClr val="000000"/>
                </a:solidFill>
                <a:latin typeface="+mn-lt"/>
                <a:cs typeface="Times New Roman"/>
              </a:rPr>
              <a:t> on WorkforceGPS </a:t>
            </a:r>
          </a:p>
          <a:p>
            <a:pPr marL="456565" lvl="1" indent="-456565">
              <a:spcBef>
                <a:spcPts val="600"/>
              </a:spcBef>
              <a:spcAft>
                <a:spcPts val="600"/>
              </a:spcAft>
              <a:buClr>
                <a:srgbClr val="1576A9"/>
              </a:buClr>
              <a:buFont typeface="Wingdings" panose="05000000000000000000" pitchFamily="2" charset="2"/>
              <a:buChar char="§"/>
              <a:defRPr/>
            </a:pPr>
            <a:r>
              <a:rPr lang="en-US" sz="2400" dirty="0">
                <a:solidFill>
                  <a:srgbClr val="000000"/>
                </a:solidFill>
                <a:latin typeface="+mn-lt"/>
                <a:cs typeface="Times New Roman"/>
              </a:rPr>
              <a:t>Submit the form via email to your grant email inbox; copy your FPO. </a:t>
            </a:r>
          </a:p>
          <a:p>
            <a:pPr marL="456565" lvl="1" indent="-456565">
              <a:spcBef>
                <a:spcPts val="600"/>
              </a:spcBef>
              <a:spcAft>
                <a:spcPts val="600"/>
              </a:spcAft>
              <a:buClr>
                <a:srgbClr val="930E0E"/>
              </a:buClr>
              <a:buFont typeface="Arial" panose="020B0604020202020204" pitchFamily="34" charset="0"/>
              <a:buChar char="•"/>
              <a:defRPr/>
            </a:pPr>
            <a:endParaRPr lang="en-US" sz="2600" dirty="0">
              <a:solidFill>
                <a:srgbClr val="000000"/>
              </a:solidFill>
            </a:endParaRPr>
          </a:p>
          <a:p>
            <a:pPr marL="0" lvl="1" indent="0">
              <a:spcBef>
                <a:spcPts val="600"/>
              </a:spcBef>
              <a:spcAft>
                <a:spcPts val="600"/>
              </a:spcAft>
              <a:buNone/>
              <a:defRPr/>
            </a:pPr>
            <a:endParaRPr lang="en-US" sz="2800" dirty="0">
              <a:solidFill>
                <a:srgbClr val="000000"/>
              </a:solidFill>
            </a:endParaRPr>
          </a:p>
        </p:txBody>
      </p:sp>
    </p:spTree>
    <p:extLst>
      <p:ext uri="{BB962C8B-B14F-4D97-AF65-F5344CB8AC3E}">
        <p14:creationId xmlns:p14="http://schemas.microsoft.com/office/powerpoint/2010/main" val="1936383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0E704-3C5B-49D1-9AF6-D627726DD84E}"/>
              </a:ext>
            </a:extLst>
          </p:cNvPr>
          <p:cNvSpPr>
            <a:spLocks noGrp="1"/>
          </p:cNvSpPr>
          <p:nvPr>
            <p:ph type="title"/>
          </p:nvPr>
        </p:nvSpPr>
        <p:spPr>
          <a:xfrm>
            <a:off x="685800" y="87715"/>
            <a:ext cx="4783083" cy="1325563"/>
          </a:xfrm>
        </p:spPr>
        <p:txBody>
          <a:bodyPr>
            <a:normAutofit/>
          </a:bodyPr>
          <a:lstStyle/>
          <a:p>
            <a:r>
              <a:rPr lang="en-US" sz="3000" dirty="0"/>
              <a:t>Apprenticeship Reporting Resources – PIRL v2021</a:t>
            </a:r>
          </a:p>
        </p:txBody>
      </p:sp>
      <p:sp>
        <p:nvSpPr>
          <p:cNvPr id="10" name="Content Placeholder 9">
            <a:extLst>
              <a:ext uri="{FF2B5EF4-FFF2-40B4-BE49-F238E27FC236}">
                <a16:creationId xmlns:a16="http://schemas.microsoft.com/office/drawing/2014/main" id="{D8EA3E67-C077-4F17-885F-98DFD375B272}"/>
              </a:ext>
            </a:extLst>
          </p:cNvPr>
          <p:cNvSpPr>
            <a:spLocks noGrp="1"/>
          </p:cNvSpPr>
          <p:nvPr>
            <p:ph idx="1"/>
          </p:nvPr>
        </p:nvSpPr>
        <p:spPr>
          <a:xfrm>
            <a:off x="685799" y="1284072"/>
            <a:ext cx="5516217" cy="4520382"/>
          </a:xfrm>
        </p:spPr>
        <p:txBody>
          <a:bodyPr anchor="t">
            <a:normAutofit/>
          </a:bodyPr>
          <a:lstStyle/>
          <a:p>
            <a:pPr>
              <a:buFont typeface="Wingdings" panose="05000000000000000000" pitchFamily="2" charset="2"/>
              <a:buChar char="§"/>
            </a:pPr>
            <a:r>
              <a:rPr lang="en-US" sz="1600" b="0" dirty="0"/>
              <a:t>This resource has been revised and shows edit check and aggregation rule revisions.</a:t>
            </a:r>
          </a:p>
          <a:p>
            <a:pPr>
              <a:buFont typeface="Wingdings" panose="05000000000000000000" pitchFamily="2" charset="2"/>
              <a:buChar char="§"/>
            </a:pPr>
            <a:r>
              <a:rPr lang="en-US" sz="1600" b="0" dirty="0"/>
              <a:t>Download it from WorkforceGPS</a:t>
            </a:r>
          </a:p>
          <a:p>
            <a:pPr>
              <a:buFont typeface="Wingdings" panose="05000000000000000000" pitchFamily="2" charset="2"/>
              <a:buChar char="§"/>
            </a:pPr>
            <a:r>
              <a:rPr lang="en-US" sz="1600" b="0" dirty="0"/>
              <a:t>Revisions should be complete by 1/31/2022</a:t>
            </a:r>
          </a:p>
          <a:p>
            <a:pPr>
              <a:buFont typeface="Wingdings" panose="05000000000000000000" pitchFamily="2" charset="2"/>
              <a:buChar char="§"/>
            </a:pPr>
            <a:r>
              <a:rPr lang="en-US" sz="1600" b="0" dirty="0"/>
              <a:t>Contents include:</a:t>
            </a:r>
          </a:p>
          <a:p>
            <a:pPr marL="495772" lvl="1" indent="-342900">
              <a:spcBef>
                <a:spcPts val="0"/>
              </a:spcBef>
              <a:spcAft>
                <a:spcPts val="0"/>
              </a:spcAft>
              <a:buFont typeface="Wingdings" panose="05000000000000000000" pitchFamily="2" charset="2"/>
              <a:buChar char="Ø"/>
            </a:pPr>
            <a:r>
              <a:rPr lang="en-US" sz="1600" b="0" dirty="0">
                <a:solidFill>
                  <a:schemeClr val="tx1"/>
                </a:solidFill>
                <a:effectLst/>
                <a:latin typeface="Calibri" panose="020F0502020204030204" pitchFamily="34" charset="0"/>
                <a:ea typeface="Times New Roman" panose="02020603050405020304" pitchFamily="18" charset="0"/>
              </a:rPr>
              <a:t>Tab 1:  ETA-9172 (Full PIRL)</a:t>
            </a:r>
            <a:endParaRPr lang="en-US" sz="1600" b="0" dirty="0">
              <a:solidFill>
                <a:schemeClr val="tx1"/>
              </a:solidFill>
              <a:effectLst/>
              <a:latin typeface="Calibri" panose="020F0502020204030204" pitchFamily="34" charset="0"/>
              <a:ea typeface="Calibri" panose="020F0502020204030204" pitchFamily="34" charset="0"/>
            </a:endParaRPr>
          </a:p>
          <a:p>
            <a:pPr marL="495772" lvl="1" indent="-342900">
              <a:spcBef>
                <a:spcPts val="0"/>
              </a:spcBef>
              <a:spcAft>
                <a:spcPts val="0"/>
              </a:spcAft>
              <a:buFont typeface="Wingdings" panose="05000000000000000000" pitchFamily="2" charset="2"/>
              <a:buChar char="Ø"/>
            </a:pPr>
            <a:r>
              <a:rPr lang="en-US" sz="1600" b="0" dirty="0">
                <a:solidFill>
                  <a:schemeClr val="tx1"/>
                </a:solidFill>
                <a:effectLst/>
                <a:latin typeface="Calibri" panose="020F0502020204030204" pitchFamily="34" charset="0"/>
                <a:ea typeface="Times New Roman" panose="02020603050405020304" pitchFamily="18" charset="0"/>
              </a:rPr>
              <a:t>Tab 2:  Apprenticeship (AP) Schema</a:t>
            </a:r>
            <a:endParaRPr lang="en-US" sz="1600" b="0" dirty="0">
              <a:solidFill>
                <a:schemeClr val="tx1"/>
              </a:solidFill>
              <a:effectLst/>
              <a:latin typeface="Calibri" panose="020F0502020204030204" pitchFamily="34" charset="0"/>
              <a:ea typeface="Calibri" panose="020F0502020204030204" pitchFamily="34" charset="0"/>
            </a:endParaRPr>
          </a:p>
          <a:p>
            <a:pPr marL="495772" lvl="1" indent="-342900">
              <a:spcBef>
                <a:spcPts val="0"/>
              </a:spcBef>
              <a:spcAft>
                <a:spcPts val="0"/>
              </a:spcAft>
              <a:buFont typeface="Wingdings" panose="05000000000000000000" pitchFamily="2" charset="2"/>
              <a:buChar char="Ø"/>
            </a:pPr>
            <a:r>
              <a:rPr lang="en-US" sz="1600" b="0" dirty="0">
                <a:solidFill>
                  <a:schemeClr val="tx1"/>
                </a:solidFill>
                <a:effectLst/>
                <a:latin typeface="Calibri" panose="020F0502020204030204" pitchFamily="34" charset="0"/>
                <a:ea typeface="Times New Roman" panose="02020603050405020304" pitchFamily="18" charset="0"/>
              </a:rPr>
              <a:t>Tab 3:  File Format Schema</a:t>
            </a:r>
            <a:endParaRPr lang="en-US" sz="1600" b="0" dirty="0">
              <a:solidFill>
                <a:schemeClr val="tx1"/>
              </a:solidFill>
              <a:effectLst/>
              <a:latin typeface="Calibri" panose="020F0502020204030204" pitchFamily="34" charset="0"/>
              <a:ea typeface="Calibri" panose="020F0502020204030204" pitchFamily="34" charset="0"/>
            </a:endParaRPr>
          </a:p>
          <a:p>
            <a:pPr marL="495772" lvl="1" indent="-342900">
              <a:spcBef>
                <a:spcPts val="0"/>
              </a:spcBef>
              <a:spcAft>
                <a:spcPts val="0"/>
              </a:spcAft>
              <a:buFont typeface="Wingdings" panose="05000000000000000000" pitchFamily="2" charset="2"/>
              <a:buChar char="Ø"/>
            </a:pPr>
            <a:r>
              <a:rPr lang="en-US" sz="1600" b="0" dirty="0">
                <a:solidFill>
                  <a:schemeClr val="tx1"/>
                </a:solidFill>
                <a:effectLst/>
                <a:latin typeface="Calibri" panose="020F0502020204030204" pitchFamily="34" charset="0"/>
                <a:ea typeface="Times New Roman" panose="02020603050405020304" pitchFamily="18" charset="0"/>
              </a:rPr>
              <a:t>Tab 4:  Validation Rules</a:t>
            </a:r>
            <a:endParaRPr lang="en-US" sz="1600" b="0" dirty="0">
              <a:solidFill>
                <a:schemeClr val="tx1"/>
              </a:solidFill>
              <a:effectLst/>
              <a:latin typeface="Calibri" panose="020F0502020204030204" pitchFamily="34" charset="0"/>
              <a:ea typeface="Calibri" panose="020F0502020204030204" pitchFamily="34" charset="0"/>
            </a:endParaRPr>
          </a:p>
          <a:p>
            <a:pPr marL="495772" lvl="1" indent="-342900">
              <a:spcBef>
                <a:spcPts val="0"/>
              </a:spcBef>
              <a:spcAft>
                <a:spcPts val="0"/>
              </a:spcAft>
              <a:buFont typeface="Wingdings" panose="05000000000000000000" pitchFamily="2" charset="2"/>
              <a:buChar char="Ø"/>
            </a:pPr>
            <a:r>
              <a:rPr lang="en-US" sz="1600" b="0" dirty="0">
                <a:solidFill>
                  <a:schemeClr val="tx1"/>
                </a:solidFill>
                <a:effectLst/>
                <a:latin typeface="Calibri" panose="020F0502020204030204" pitchFamily="34" charset="0"/>
                <a:ea typeface="Times New Roman" panose="02020603050405020304" pitchFamily="18" charset="0"/>
              </a:rPr>
              <a:t>Tab 5:  Duplicate Rules</a:t>
            </a:r>
            <a:endParaRPr lang="en-US" sz="1600" b="0" dirty="0">
              <a:solidFill>
                <a:schemeClr val="tx1"/>
              </a:solidFill>
              <a:effectLst/>
              <a:latin typeface="Calibri" panose="020F0502020204030204" pitchFamily="34" charset="0"/>
              <a:ea typeface="Calibri" panose="020F0502020204030204" pitchFamily="34" charset="0"/>
            </a:endParaRPr>
          </a:p>
          <a:p>
            <a:pPr marL="495772" lvl="1" indent="-342900">
              <a:spcBef>
                <a:spcPts val="0"/>
              </a:spcBef>
              <a:spcAft>
                <a:spcPts val="0"/>
              </a:spcAft>
              <a:buFont typeface="Wingdings" panose="05000000000000000000" pitchFamily="2" charset="2"/>
              <a:buChar char="Ø"/>
            </a:pPr>
            <a:r>
              <a:rPr lang="en-US" sz="1600" b="0" dirty="0">
                <a:solidFill>
                  <a:schemeClr val="tx1"/>
                </a:solidFill>
                <a:effectLst/>
                <a:latin typeface="Calibri" panose="020F0502020204030204" pitchFamily="34" charset="0"/>
                <a:ea typeface="Times New Roman" panose="02020603050405020304" pitchFamily="18" charset="0"/>
              </a:rPr>
              <a:t>Tab 6:  Logical Values</a:t>
            </a:r>
            <a:endParaRPr lang="en-US" sz="1600" b="0" dirty="0">
              <a:solidFill>
                <a:schemeClr val="tx1"/>
              </a:solidFill>
              <a:effectLst/>
              <a:latin typeface="Calibri" panose="020F0502020204030204" pitchFamily="34" charset="0"/>
              <a:ea typeface="Calibri" panose="020F0502020204030204" pitchFamily="34" charset="0"/>
            </a:endParaRPr>
          </a:p>
          <a:p>
            <a:pPr marL="495772" lvl="1" indent="-342900">
              <a:spcBef>
                <a:spcPts val="0"/>
              </a:spcBef>
              <a:spcAft>
                <a:spcPts val="0"/>
              </a:spcAft>
              <a:buFont typeface="Wingdings" panose="05000000000000000000" pitchFamily="2" charset="2"/>
              <a:buChar char="Ø"/>
            </a:pPr>
            <a:r>
              <a:rPr lang="en-US" sz="1600" b="0" dirty="0">
                <a:solidFill>
                  <a:schemeClr val="tx1"/>
                </a:solidFill>
                <a:effectLst/>
                <a:latin typeface="Calibri" panose="020F0502020204030204" pitchFamily="34" charset="0"/>
                <a:ea typeface="Times New Roman" panose="02020603050405020304" pitchFamily="18" charset="0"/>
              </a:rPr>
              <a:t>Tab 7:  Valid Values</a:t>
            </a:r>
            <a:endParaRPr lang="en-US" sz="1600" b="0" dirty="0">
              <a:solidFill>
                <a:schemeClr val="tx1"/>
              </a:solidFill>
              <a:effectLst/>
              <a:latin typeface="Calibri" panose="020F0502020204030204" pitchFamily="34" charset="0"/>
              <a:ea typeface="Calibri" panose="020F0502020204030204" pitchFamily="34" charset="0"/>
            </a:endParaRPr>
          </a:p>
          <a:p>
            <a:pPr marL="495772" lvl="1" indent="-342900">
              <a:spcBef>
                <a:spcPts val="0"/>
              </a:spcBef>
              <a:spcAft>
                <a:spcPts val="0"/>
              </a:spcAft>
              <a:buFont typeface="Wingdings" panose="05000000000000000000" pitchFamily="2" charset="2"/>
              <a:buChar char="Ø"/>
            </a:pPr>
            <a:r>
              <a:rPr lang="en-US" sz="1600" b="0" dirty="0">
                <a:solidFill>
                  <a:schemeClr val="tx1"/>
                </a:solidFill>
                <a:effectLst/>
                <a:latin typeface="Calibri" panose="020F0502020204030204" pitchFamily="34" charset="0"/>
                <a:ea typeface="Times New Roman" panose="02020603050405020304" pitchFamily="18" charset="0"/>
              </a:rPr>
              <a:t>Tab 8:  Adult QPR Template (used by ASE, SAE2020, and SAEEI)</a:t>
            </a:r>
            <a:endParaRPr lang="en-US" sz="1600" b="0" dirty="0">
              <a:solidFill>
                <a:schemeClr val="tx1"/>
              </a:solidFill>
              <a:effectLst/>
              <a:latin typeface="Calibri" panose="020F0502020204030204" pitchFamily="34" charset="0"/>
              <a:ea typeface="Calibri" panose="020F0502020204030204" pitchFamily="34" charset="0"/>
            </a:endParaRPr>
          </a:p>
          <a:p>
            <a:pPr marL="495772" lvl="1" indent="-342900">
              <a:spcBef>
                <a:spcPts val="0"/>
              </a:spcBef>
              <a:spcAft>
                <a:spcPts val="0"/>
              </a:spcAft>
              <a:buFont typeface="Wingdings" panose="05000000000000000000" pitchFamily="2" charset="2"/>
              <a:buChar char="Ø"/>
            </a:pPr>
            <a:r>
              <a:rPr lang="en-US" sz="1600" b="0" dirty="0">
                <a:solidFill>
                  <a:schemeClr val="tx1"/>
                </a:solidFill>
                <a:effectLst/>
                <a:latin typeface="Calibri" panose="020F0502020204030204" pitchFamily="34" charset="0"/>
                <a:ea typeface="Times New Roman" panose="02020603050405020304" pitchFamily="18" charset="0"/>
              </a:rPr>
              <a:t>Tab 9:  Adult QPR Aggregation Rules (i.e., Specifications)</a:t>
            </a:r>
            <a:endParaRPr lang="en-US" sz="1600" b="0" dirty="0">
              <a:solidFill>
                <a:schemeClr val="tx1"/>
              </a:solidFill>
              <a:effectLst/>
              <a:latin typeface="Calibri" panose="020F0502020204030204" pitchFamily="34" charset="0"/>
              <a:ea typeface="Calibri" panose="020F0502020204030204" pitchFamily="34" charset="0"/>
            </a:endParaRPr>
          </a:p>
          <a:p>
            <a:pPr marL="495772" lvl="1" indent="-342900">
              <a:spcBef>
                <a:spcPts val="0"/>
              </a:spcBef>
              <a:spcAft>
                <a:spcPts val="0"/>
              </a:spcAft>
              <a:buFont typeface="Wingdings" panose="05000000000000000000" pitchFamily="2" charset="2"/>
              <a:buChar char="Ø"/>
            </a:pPr>
            <a:r>
              <a:rPr lang="en-US" sz="1600" b="0" dirty="0">
                <a:solidFill>
                  <a:schemeClr val="tx1"/>
                </a:solidFill>
                <a:effectLst/>
                <a:latin typeface="Calibri" panose="020F0502020204030204" pitchFamily="34" charset="0"/>
                <a:ea typeface="Times New Roman" panose="02020603050405020304" pitchFamily="18" charset="0"/>
              </a:rPr>
              <a:t>Tab 10:  Youth QPR Template (used by YARG Grantees)</a:t>
            </a:r>
            <a:endParaRPr lang="en-US" sz="1600" b="0" dirty="0">
              <a:solidFill>
                <a:schemeClr val="tx1"/>
              </a:solidFill>
              <a:effectLst/>
              <a:latin typeface="Calibri" panose="020F0502020204030204" pitchFamily="34" charset="0"/>
              <a:ea typeface="Calibri" panose="020F0502020204030204" pitchFamily="34" charset="0"/>
            </a:endParaRPr>
          </a:p>
          <a:p>
            <a:pPr marL="495772" lvl="1" indent="-342900">
              <a:spcBef>
                <a:spcPts val="0"/>
              </a:spcBef>
              <a:spcAft>
                <a:spcPts val="0"/>
              </a:spcAft>
              <a:buFont typeface="Wingdings" panose="05000000000000000000" pitchFamily="2" charset="2"/>
              <a:buChar char="Ø"/>
            </a:pPr>
            <a:r>
              <a:rPr lang="en-US" sz="1600" b="0" dirty="0">
                <a:solidFill>
                  <a:schemeClr val="tx1"/>
                </a:solidFill>
                <a:effectLst/>
                <a:latin typeface="Calibri" panose="020F0502020204030204" pitchFamily="34" charset="0"/>
                <a:ea typeface="Times New Roman" panose="02020603050405020304" pitchFamily="18" charset="0"/>
              </a:rPr>
              <a:t>Tab 11:  Youth QPR Aggregation Rules (i.e., Specifications)</a:t>
            </a:r>
            <a:endParaRPr lang="en-US" sz="1600" b="0" dirty="0">
              <a:solidFill>
                <a:schemeClr val="tx1"/>
              </a:solidFill>
              <a:effectLst/>
              <a:latin typeface="Calibri" panose="020F0502020204030204" pitchFamily="34" charset="0"/>
              <a:ea typeface="Calibri" panose="020F0502020204030204" pitchFamily="34" charset="0"/>
            </a:endParaRPr>
          </a:p>
          <a:p>
            <a:pPr lvl="1"/>
            <a:endParaRPr lang="en-US" sz="1200" b="0" dirty="0"/>
          </a:p>
        </p:txBody>
      </p:sp>
      <p:sp>
        <p:nvSpPr>
          <p:cNvPr id="20" name="Freeform: Shape 1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24502" y="-2008"/>
            <a:ext cx="5048298"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descr="Scientist looking looking at a futuristic display with data">
            <a:extLst>
              <a:ext uri="{FF2B5EF4-FFF2-40B4-BE49-F238E27FC236}">
                <a16:creationId xmlns:a16="http://schemas.microsoft.com/office/drawing/2014/main" id="{59366A7E-E5EA-4E8D-AE92-1D72E42BBAE1}"/>
              </a:ext>
            </a:extLst>
          </p:cNvPr>
          <p:cNvPicPr>
            <a:picLocks noChangeAspect="1"/>
          </p:cNvPicPr>
          <p:nvPr/>
        </p:nvPicPr>
        <p:blipFill rotWithShape="1">
          <a:blip r:embed="rId2">
            <a:extLst>
              <a:ext uri="{28A0092B-C50C-407E-A947-70E740481C1C}">
                <a14:useLocalDpi xmlns:a14="http://schemas.microsoft.com/office/drawing/2010/main" val="0"/>
              </a:ext>
            </a:extLst>
          </a:blip>
          <a:srcRect l="38781" r="3409" b="2"/>
          <a:stretch/>
        </p:blipFill>
        <p:spPr>
          <a:xfrm>
            <a:off x="6075126" y="-2"/>
            <a:ext cx="4897674"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4" name="Slide Number Placeholder 3">
            <a:extLst>
              <a:ext uri="{FF2B5EF4-FFF2-40B4-BE49-F238E27FC236}">
                <a16:creationId xmlns:a16="http://schemas.microsoft.com/office/drawing/2014/main" id="{64D04345-246E-46A0-B103-EE7FCB44EF39}"/>
              </a:ext>
            </a:extLst>
          </p:cNvPr>
          <p:cNvSpPr>
            <a:spLocks noGrp="1"/>
          </p:cNvSpPr>
          <p:nvPr>
            <p:ph type="sldNum" sz="quarter" idx="10"/>
          </p:nvPr>
        </p:nvSpPr>
        <p:spPr>
          <a:xfrm>
            <a:off x="9900208" y="6108192"/>
            <a:ext cx="493776" cy="548640"/>
          </a:xfrm>
          <a:prstGeom prst="ellipse">
            <a:avLst/>
          </a:prstGeom>
          <a:solidFill>
            <a:srgbClr val="3C536D"/>
          </a:solidFill>
        </p:spPr>
        <p:txBody>
          <a:bodyPr anchor="ctr">
            <a:normAutofit fontScale="92500"/>
          </a:bodyPr>
          <a:lstStyle/>
          <a:p>
            <a:pPr algn="ctr">
              <a:spcAft>
                <a:spcPts val="600"/>
              </a:spcAft>
              <a:defRPr/>
            </a:pPr>
            <a:fld id="{9107742F-C774-4555-8C57-A949329487DD}" type="slidenum">
              <a:rPr lang="en-US" sz="1400">
                <a:solidFill>
                  <a:srgbClr val="FFFFFF"/>
                </a:solidFill>
              </a:rPr>
              <a:pPr algn="ctr">
                <a:spcAft>
                  <a:spcPts val="600"/>
                </a:spcAft>
                <a:defRPr/>
              </a:pPr>
              <a:t>12</a:t>
            </a:fld>
            <a:endParaRPr lang="en-US" sz="1400">
              <a:solidFill>
                <a:srgbClr val="FFFFFF"/>
              </a:solidFill>
            </a:endParaRPr>
          </a:p>
        </p:txBody>
      </p:sp>
    </p:spTree>
    <p:extLst>
      <p:ext uri="{BB962C8B-B14F-4D97-AF65-F5344CB8AC3E}">
        <p14:creationId xmlns:p14="http://schemas.microsoft.com/office/powerpoint/2010/main" val="269705770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253018-67DC-42CF-A0B3-008B26E04A60}"/>
              </a:ext>
            </a:extLst>
          </p:cNvPr>
          <p:cNvSpPr>
            <a:spLocks noGrp="1"/>
          </p:cNvSpPr>
          <p:nvPr>
            <p:ph type="title"/>
          </p:nvPr>
        </p:nvSpPr>
        <p:spPr/>
        <p:txBody>
          <a:bodyPr/>
          <a:lstStyle/>
          <a:p>
            <a:r>
              <a:rPr lang="en-US" dirty="0"/>
              <a:t>Overview:  Data Collection Requirements</a:t>
            </a:r>
          </a:p>
        </p:txBody>
      </p:sp>
      <p:sp>
        <p:nvSpPr>
          <p:cNvPr id="8" name="Text Placeholder 7">
            <a:extLst>
              <a:ext uri="{FF2B5EF4-FFF2-40B4-BE49-F238E27FC236}">
                <a16:creationId xmlns:a16="http://schemas.microsoft.com/office/drawing/2014/main" id="{5EEFBCE5-47DB-4BCA-992F-C0DE012D7500}"/>
              </a:ext>
            </a:extLst>
          </p:cNvPr>
          <p:cNvSpPr>
            <a:spLocks noGrp="1"/>
          </p:cNvSpPr>
          <p:nvPr>
            <p:ph type="body" idx="1"/>
          </p:nvPr>
        </p:nvSpPr>
        <p:spPr>
          <a:xfrm>
            <a:off x="754380" y="1165876"/>
            <a:ext cx="9464040" cy="823912"/>
          </a:xfrm>
        </p:spPr>
        <p:txBody>
          <a:bodyPr/>
          <a:lstStyle/>
          <a:p>
            <a:r>
              <a:rPr lang="en-US" dirty="0"/>
              <a:t>Grantees are required to collect and report on the following: </a:t>
            </a:r>
          </a:p>
        </p:txBody>
      </p:sp>
      <p:graphicFrame>
        <p:nvGraphicFramePr>
          <p:cNvPr id="9" name="Content Placeholder 8" descr="SmartArt listing grantee collecting and reporting requirements">
            <a:extLst>
              <a:ext uri="{FF2B5EF4-FFF2-40B4-BE49-F238E27FC236}">
                <a16:creationId xmlns:a16="http://schemas.microsoft.com/office/drawing/2014/main" id="{E32E50AC-B2BF-4786-B52D-8D657CA5F2A3}"/>
              </a:ext>
            </a:extLst>
          </p:cNvPr>
          <p:cNvGraphicFramePr>
            <a:graphicFrameLocks noGrp="1"/>
          </p:cNvGraphicFramePr>
          <p:nvPr>
            <p:ph sz="half" idx="2"/>
          </p:nvPr>
        </p:nvGraphicFramePr>
        <p:xfrm>
          <a:off x="755809" y="2133790"/>
          <a:ext cx="9464040" cy="37798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Slide Number Placeholder 6">
            <a:extLst>
              <a:ext uri="{FF2B5EF4-FFF2-40B4-BE49-F238E27FC236}">
                <a16:creationId xmlns:a16="http://schemas.microsoft.com/office/drawing/2014/main" id="{184B35B5-E892-4285-8B11-BE3C985FFA6B}"/>
              </a:ext>
            </a:extLst>
          </p:cNvPr>
          <p:cNvSpPr>
            <a:spLocks noGrp="1"/>
          </p:cNvSpPr>
          <p:nvPr>
            <p:ph type="sldNum" sz="quarter" idx="12"/>
          </p:nvPr>
        </p:nvSpPr>
        <p:spPr/>
        <p:txBody>
          <a:bodyPr/>
          <a:lstStyle/>
          <a:p>
            <a:fld id="{158B7785-F6D6-45F8-833E-07BD84680091}" type="slidenum">
              <a:rPr lang="en-US" smtClean="0"/>
              <a:t>13</a:t>
            </a:fld>
            <a:endParaRPr lang="en-US"/>
          </a:p>
        </p:txBody>
      </p:sp>
    </p:spTree>
    <p:custDataLst>
      <p:tags r:id="rId1"/>
    </p:custDataLst>
    <p:extLst>
      <p:ext uri="{BB962C8B-B14F-4D97-AF65-F5344CB8AC3E}">
        <p14:creationId xmlns:p14="http://schemas.microsoft.com/office/powerpoint/2010/main" val="714501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F1B6B-3C5F-41CE-A50F-2E636C7E56BE}"/>
              </a:ext>
            </a:extLst>
          </p:cNvPr>
          <p:cNvSpPr>
            <a:spLocks noGrp="1"/>
          </p:cNvSpPr>
          <p:nvPr>
            <p:ph type="title"/>
          </p:nvPr>
        </p:nvSpPr>
        <p:spPr/>
        <p:txBody>
          <a:bodyPr/>
          <a:lstStyle/>
          <a:p>
            <a:r>
              <a:rPr lang="en-US" sz="3000" dirty="0"/>
              <a:t>Tips for Collecting and Tracking Participant Data</a:t>
            </a:r>
          </a:p>
        </p:txBody>
      </p:sp>
      <p:sp>
        <p:nvSpPr>
          <p:cNvPr id="5" name="Text Placeholder 4">
            <a:extLst>
              <a:ext uri="{FF2B5EF4-FFF2-40B4-BE49-F238E27FC236}">
                <a16:creationId xmlns:a16="http://schemas.microsoft.com/office/drawing/2014/main" id="{284CB876-F9AA-45CE-A69E-92E60B26FEA4}"/>
              </a:ext>
            </a:extLst>
          </p:cNvPr>
          <p:cNvSpPr>
            <a:spLocks noGrp="1"/>
          </p:cNvSpPr>
          <p:nvPr>
            <p:ph type="body" idx="1"/>
          </p:nvPr>
        </p:nvSpPr>
        <p:spPr/>
        <p:txBody>
          <a:bodyPr>
            <a:normAutofit fontScale="92500"/>
          </a:bodyPr>
          <a:lstStyle/>
          <a:p>
            <a:r>
              <a:rPr lang="en-US" dirty="0"/>
              <a:t>These tips will help improve the data collection process between program grantees, employer partners, and education and training providers:</a:t>
            </a:r>
          </a:p>
        </p:txBody>
      </p:sp>
      <p:sp>
        <p:nvSpPr>
          <p:cNvPr id="3" name="Content Placeholder 2">
            <a:extLst>
              <a:ext uri="{FF2B5EF4-FFF2-40B4-BE49-F238E27FC236}">
                <a16:creationId xmlns:a16="http://schemas.microsoft.com/office/drawing/2014/main" id="{9739C2CE-9B92-474E-B6F7-1A3DF7602656}"/>
              </a:ext>
            </a:extLst>
          </p:cNvPr>
          <p:cNvSpPr>
            <a:spLocks noGrp="1"/>
          </p:cNvSpPr>
          <p:nvPr>
            <p:ph sz="half" idx="2"/>
          </p:nvPr>
        </p:nvSpPr>
        <p:spPr>
          <a:xfrm>
            <a:off x="754380" y="1918655"/>
            <a:ext cx="5405270" cy="3779807"/>
          </a:xfrm>
        </p:spPr>
        <p:txBody>
          <a:bodyPr anchor="ctr" anchorCtr="0"/>
          <a:lstStyle/>
          <a:p>
            <a:r>
              <a:rPr lang="en-US" sz="1980" dirty="0">
                <a:cs typeface="Times New Roman" panose="02020603050405020304" pitchFamily="18" charset="0"/>
              </a:rPr>
              <a:t>Develop or procure an electronic case management system that can be securely accessed by appropriate staff and program partners to support your data collection and reporting efforts. </a:t>
            </a:r>
          </a:p>
          <a:p>
            <a:r>
              <a:rPr lang="en-US" sz="1980" dirty="0">
                <a:cs typeface="Times New Roman" panose="02020603050405020304" pitchFamily="18" charset="0"/>
              </a:rPr>
              <a:t>Provide training to all partners to ensure consistency in data &amp; understanding of: </a:t>
            </a:r>
          </a:p>
          <a:p>
            <a:pPr lvl="1"/>
            <a:r>
              <a:rPr lang="en-US" sz="1800" dirty="0">
                <a:cs typeface="Times New Roman" panose="02020603050405020304" pitchFamily="18" charset="0"/>
              </a:rPr>
              <a:t>The PIRL  </a:t>
            </a:r>
          </a:p>
          <a:p>
            <a:pPr lvl="1"/>
            <a:r>
              <a:rPr lang="en-US" sz="1800" dirty="0">
                <a:cs typeface="Times New Roman" panose="02020603050405020304" pitchFamily="18" charset="0"/>
              </a:rPr>
              <a:t>Definition of key data elements and how they are reported for a participant </a:t>
            </a:r>
          </a:p>
          <a:p>
            <a:pPr lvl="1"/>
            <a:r>
              <a:rPr lang="en-US" sz="1800" dirty="0">
                <a:cs typeface="Times New Roman" panose="02020603050405020304" pitchFamily="18" charset="0"/>
              </a:rPr>
              <a:t>Grant performance outcomes in the SOW </a:t>
            </a:r>
          </a:p>
        </p:txBody>
      </p:sp>
      <p:pic>
        <p:nvPicPr>
          <p:cNvPr id="9" name="Picture 6" descr="Business Growth icon">
            <a:extLst>
              <a:ext uri="{FF2B5EF4-FFF2-40B4-BE49-F238E27FC236}">
                <a16:creationId xmlns:a16="http://schemas.microsoft.com/office/drawing/2014/main" id="{60C2CC20-C0C3-4C20-9406-468E50B7BC7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516460" y="2459109"/>
            <a:ext cx="3155305" cy="3155305"/>
          </a:xfrm>
          <a:prstGeom prst="rect">
            <a:avLst/>
          </a:prstGeom>
          <a:ln w="38100" cap="sq">
            <a:solidFill>
              <a:srgbClr val="000000"/>
            </a:solidFill>
            <a:prstDash val="solid"/>
            <a:miter lim="800000"/>
          </a:ln>
          <a:effectLst>
            <a:outerShdw blurRad="50800" dist="38100" dir="5400000" algn="t" rotWithShape="0">
              <a:prstClr val="black">
                <a:alpha val="40000"/>
              </a:prstClr>
            </a:outerShdw>
          </a:effectLst>
        </p:spPr>
      </p:pic>
      <p:sp>
        <p:nvSpPr>
          <p:cNvPr id="6" name="Slide Number Placeholder 6">
            <a:extLst>
              <a:ext uri="{FF2B5EF4-FFF2-40B4-BE49-F238E27FC236}">
                <a16:creationId xmlns:a16="http://schemas.microsoft.com/office/drawing/2014/main" id="{FFE0A0B0-635C-4B98-A804-05AD5B207E68}"/>
              </a:ext>
            </a:extLst>
          </p:cNvPr>
          <p:cNvSpPr>
            <a:spLocks noGrp="1"/>
          </p:cNvSpPr>
          <p:nvPr>
            <p:ph type="sldNum" sz="quarter" idx="12"/>
          </p:nvPr>
        </p:nvSpPr>
        <p:spPr>
          <a:xfrm>
            <a:off x="10218420" y="6261042"/>
            <a:ext cx="587630" cy="328613"/>
          </a:xfrm>
        </p:spPr>
        <p:txBody>
          <a:bodyPr/>
          <a:lstStyle/>
          <a:p>
            <a:fld id="{158B7785-F6D6-45F8-833E-07BD84680091}" type="slidenum">
              <a:rPr lang="en-US" smtClean="0"/>
              <a:t>14</a:t>
            </a:fld>
            <a:endParaRPr lang="en-US"/>
          </a:p>
        </p:txBody>
      </p:sp>
    </p:spTree>
    <p:custDataLst>
      <p:tags r:id="rId1"/>
    </p:custDataLst>
    <p:extLst>
      <p:ext uri="{BB962C8B-B14F-4D97-AF65-F5344CB8AC3E}">
        <p14:creationId xmlns:p14="http://schemas.microsoft.com/office/powerpoint/2010/main" val="1353426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F1B6B-3C5F-41CE-A50F-2E636C7E56BE}"/>
              </a:ext>
            </a:extLst>
          </p:cNvPr>
          <p:cNvSpPr>
            <a:spLocks noGrp="1"/>
          </p:cNvSpPr>
          <p:nvPr>
            <p:ph type="title"/>
          </p:nvPr>
        </p:nvSpPr>
        <p:spPr/>
        <p:txBody>
          <a:bodyPr/>
          <a:lstStyle/>
          <a:p>
            <a:r>
              <a:rPr lang="en-US" sz="3000" dirty="0"/>
              <a:t>Tips for Collecting and Tracking Participant Data (2)</a:t>
            </a:r>
          </a:p>
        </p:txBody>
      </p:sp>
      <p:sp>
        <p:nvSpPr>
          <p:cNvPr id="5" name="Text Placeholder 4">
            <a:extLst>
              <a:ext uri="{FF2B5EF4-FFF2-40B4-BE49-F238E27FC236}">
                <a16:creationId xmlns:a16="http://schemas.microsoft.com/office/drawing/2014/main" id="{284CB876-F9AA-45CE-A69E-92E60B26FEA4}"/>
              </a:ext>
            </a:extLst>
          </p:cNvPr>
          <p:cNvSpPr>
            <a:spLocks noGrp="1"/>
          </p:cNvSpPr>
          <p:nvPr>
            <p:ph type="body" idx="1"/>
          </p:nvPr>
        </p:nvSpPr>
        <p:spPr>
          <a:xfrm>
            <a:off x="754380" y="1233493"/>
            <a:ext cx="9464040" cy="823912"/>
          </a:xfrm>
        </p:spPr>
        <p:txBody>
          <a:bodyPr>
            <a:normAutofit fontScale="92500"/>
          </a:bodyPr>
          <a:lstStyle/>
          <a:p>
            <a:r>
              <a:rPr lang="en-US"/>
              <a:t>These tips will help improve the data collection process between program grantees, employer partners, and education and training providers:</a:t>
            </a:r>
          </a:p>
        </p:txBody>
      </p:sp>
      <p:sp>
        <p:nvSpPr>
          <p:cNvPr id="3" name="Content Placeholder 2">
            <a:extLst>
              <a:ext uri="{FF2B5EF4-FFF2-40B4-BE49-F238E27FC236}">
                <a16:creationId xmlns:a16="http://schemas.microsoft.com/office/drawing/2014/main" id="{9739C2CE-9B92-474E-B6F7-1A3DF7602656}"/>
              </a:ext>
            </a:extLst>
          </p:cNvPr>
          <p:cNvSpPr>
            <a:spLocks noGrp="1"/>
          </p:cNvSpPr>
          <p:nvPr>
            <p:ph sz="half" idx="2"/>
          </p:nvPr>
        </p:nvSpPr>
        <p:spPr>
          <a:xfrm>
            <a:off x="754380" y="2057405"/>
            <a:ext cx="5405270" cy="3779807"/>
          </a:xfrm>
        </p:spPr>
        <p:txBody>
          <a:bodyPr anchor="ctr" anchorCtr="0"/>
          <a:lstStyle/>
          <a:p>
            <a:r>
              <a:rPr lang="en-US" sz="1980" dirty="0">
                <a:cs typeface="Times New Roman" panose="02020603050405020304" pitchFamily="18" charset="0"/>
              </a:rPr>
              <a:t>The electronic case management system should have the capability to capture information about each participant receiving grant-funded services and track their outcomes. </a:t>
            </a:r>
            <a:endParaRPr lang="en-US" dirty="0">
              <a:cs typeface="Times New Roman" panose="02020603050405020304" pitchFamily="18" charset="0"/>
            </a:endParaRPr>
          </a:p>
          <a:p>
            <a:r>
              <a:rPr lang="en-US" sz="1980" dirty="0">
                <a:cs typeface="Times New Roman" panose="02020603050405020304" pitchFamily="18" charset="0"/>
              </a:rPr>
              <a:t>The electronic case management system should capture the participant's progress throughout the life of the grant.  </a:t>
            </a:r>
          </a:p>
          <a:p>
            <a:pPr lvl="1"/>
            <a:r>
              <a:rPr lang="en-US" sz="1800" dirty="0">
                <a:cs typeface="Times New Roman" panose="02020603050405020304" pitchFamily="18" charset="0"/>
              </a:rPr>
              <a:t>Including program begin and end dates, measurable skill gains and credential attainment, and other data elements needed to report outcomes.</a:t>
            </a:r>
            <a:endParaRPr lang="en-US" dirty="0">
              <a:cs typeface="Times New Roman" panose="02020603050405020304" pitchFamily="18" charset="0"/>
            </a:endParaRPr>
          </a:p>
        </p:txBody>
      </p:sp>
      <p:pic>
        <p:nvPicPr>
          <p:cNvPr id="9" name="Picture 6" descr="Business Growth icon">
            <a:extLst>
              <a:ext uri="{FF2B5EF4-FFF2-40B4-BE49-F238E27FC236}">
                <a16:creationId xmlns:a16="http://schemas.microsoft.com/office/drawing/2014/main" id="{60C2CC20-C0C3-4C20-9406-468E50B7BC7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516460" y="2459109"/>
            <a:ext cx="3155305" cy="3155305"/>
          </a:xfrm>
          <a:prstGeom prst="rect">
            <a:avLst/>
          </a:prstGeom>
          <a:ln w="38100" cap="sq">
            <a:solidFill>
              <a:srgbClr val="000000"/>
            </a:solidFill>
            <a:prstDash val="solid"/>
            <a:miter lim="800000"/>
          </a:ln>
          <a:effectLst>
            <a:outerShdw blurRad="50800" dist="38100" dir="5400000" algn="t" rotWithShape="0">
              <a:prstClr val="black">
                <a:alpha val="40000"/>
              </a:prstClr>
            </a:outerShdw>
          </a:effectLst>
        </p:spPr>
      </p:pic>
      <p:sp>
        <p:nvSpPr>
          <p:cNvPr id="6" name="Slide Number Placeholder 6">
            <a:extLst>
              <a:ext uri="{FF2B5EF4-FFF2-40B4-BE49-F238E27FC236}">
                <a16:creationId xmlns:a16="http://schemas.microsoft.com/office/drawing/2014/main" id="{FFE0A0B0-635C-4B98-A804-05AD5B207E68}"/>
              </a:ext>
            </a:extLst>
          </p:cNvPr>
          <p:cNvSpPr>
            <a:spLocks noGrp="1"/>
          </p:cNvSpPr>
          <p:nvPr>
            <p:ph type="sldNum" sz="quarter" idx="12"/>
          </p:nvPr>
        </p:nvSpPr>
        <p:spPr>
          <a:xfrm>
            <a:off x="10142301" y="6261042"/>
            <a:ext cx="587630" cy="328613"/>
          </a:xfrm>
        </p:spPr>
        <p:txBody>
          <a:bodyPr/>
          <a:lstStyle/>
          <a:p>
            <a:fld id="{158B7785-F6D6-45F8-833E-07BD84680091}" type="slidenum">
              <a:rPr lang="en-US" smtClean="0"/>
              <a:t>15</a:t>
            </a:fld>
            <a:endParaRPr lang="en-US"/>
          </a:p>
        </p:txBody>
      </p:sp>
    </p:spTree>
    <p:custDataLst>
      <p:tags r:id="rId1"/>
    </p:custDataLst>
    <p:extLst>
      <p:ext uri="{BB962C8B-B14F-4D97-AF65-F5344CB8AC3E}">
        <p14:creationId xmlns:p14="http://schemas.microsoft.com/office/powerpoint/2010/main" val="3658336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F1B6B-3C5F-41CE-A50F-2E636C7E56BE}"/>
              </a:ext>
            </a:extLst>
          </p:cNvPr>
          <p:cNvSpPr>
            <a:spLocks noGrp="1"/>
          </p:cNvSpPr>
          <p:nvPr>
            <p:ph type="title"/>
          </p:nvPr>
        </p:nvSpPr>
        <p:spPr/>
        <p:txBody>
          <a:bodyPr/>
          <a:lstStyle/>
          <a:p>
            <a:r>
              <a:rPr lang="en-US" sz="3000" dirty="0"/>
              <a:t>Tips for Collecting and Tracking Participant Data (3)</a:t>
            </a:r>
          </a:p>
        </p:txBody>
      </p:sp>
      <p:sp>
        <p:nvSpPr>
          <p:cNvPr id="5" name="Text Placeholder 4">
            <a:extLst>
              <a:ext uri="{FF2B5EF4-FFF2-40B4-BE49-F238E27FC236}">
                <a16:creationId xmlns:a16="http://schemas.microsoft.com/office/drawing/2014/main" id="{284CB876-F9AA-45CE-A69E-92E60B26FEA4}"/>
              </a:ext>
            </a:extLst>
          </p:cNvPr>
          <p:cNvSpPr>
            <a:spLocks noGrp="1"/>
          </p:cNvSpPr>
          <p:nvPr>
            <p:ph type="body" idx="1"/>
          </p:nvPr>
        </p:nvSpPr>
        <p:spPr>
          <a:xfrm>
            <a:off x="754380" y="1309878"/>
            <a:ext cx="9464040" cy="823912"/>
          </a:xfrm>
        </p:spPr>
        <p:txBody>
          <a:bodyPr>
            <a:normAutofit fontScale="92500"/>
          </a:bodyPr>
          <a:lstStyle/>
          <a:p>
            <a:r>
              <a:rPr lang="en-US" dirty="0"/>
              <a:t>These tips will help improve the data collection process between program grantees, employer partners, and education and training providers:</a:t>
            </a:r>
          </a:p>
        </p:txBody>
      </p:sp>
      <p:sp>
        <p:nvSpPr>
          <p:cNvPr id="3" name="Content Placeholder 2">
            <a:extLst>
              <a:ext uri="{FF2B5EF4-FFF2-40B4-BE49-F238E27FC236}">
                <a16:creationId xmlns:a16="http://schemas.microsoft.com/office/drawing/2014/main" id="{9739C2CE-9B92-474E-B6F7-1A3DF7602656}"/>
              </a:ext>
            </a:extLst>
          </p:cNvPr>
          <p:cNvSpPr>
            <a:spLocks noGrp="1"/>
          </p:cNvSpPr>
          <p:nvPr>
            <p:ph sz="half" idx="2"/>
          </p:nvPr>
        </p:nvSpPr>
        <p:spPr>
          <a:xfrm>
            <a:off x="755809" y="2133790"/>
            <a:ext cx="5416391" cy="3779807"/>
          </a:xfrm>
        </p:spPr>
        <p:txBody>
          <a:bodyPr vert="horz" wrap="square" lIns="82296" tIns="41148" rIns="82296" bIns="41148" numCol="1" rtlCol="0" anchor="ctr" anchorCtr="0" compatLnSpc="1">
            <a:prstTxWarp prst="textNoShape">
              <a:avLst/>
            </a:prstTxWarp>
            <a:noAutofit/>
          </a:bodyPr>
          <a:lstStyle/>
          <a:p>
            <a:r>
              <a:rPr lang="en-US" sz="1980" dirty="0">
                <a:cs typeface="Times New Roman" panose="02020603050405020304" pitchFamily="18" charset="0"/>
              </a:rPr>
              <a:t>Ensure relevant partners (both program and training partners) understand why certain information is collected, where it is sent, and for what purpose.</a:t>
            </a:r>
          </a:p>
          <a:p>
            <a:r>
              <a:rPr lang="en-US" sz="1980" dirty="0">
                <a:cs typeface="Times New Roman" panose="02020603050405020304" pitchFamily="18" charset="0"/>
              </a:rPr>
              <a:t>Add disclaimer language and guidance to the program enrollment process/intake forms so participants will understand why certain information is being collected on them.</a:t>
            </a:r>
          </a:p>
          <a:p>
            <a:r>
              <a:rPr lang="en-US" sz="1980" dirty="0">
                <a:cs typeface="Times New Roman" panose="02020603050405020304" pitchFamily="18" charset="0"/>
              </a:rPr>
              <a:t>Develop/revise your participant enrollment/intake forms to align with the data elements.</a:t>
            </a:r>
          </a:p>
        </p:txBody>
      </p:sp>
      <p:pic>
        <p:nvPicPr>
          <p:cNvPr id="7" name="Picture 6" descr="Business Growth icon">
            <a:extLst>
              <a:ext uri="{FF2B5EF4-FFF2-40B4-BE49-F238E27FC236}">
                <a16:creationId xmlns:a16="http://schemas.microsoft.com/office/drawing/2014/main" id="{C65B7290-6CD5-4A4A-84AB-7EC2633CA89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516460" y="2459109"/>
            <a:ext cx="3155305" cy="3155305"/>
          </a:xfrm>
          <a:prstGeom prst="rect">
            <a:avLst/>
          </a:prstGeom>
          <a:ln w="38100" cap="sq">
            <a:solidFill>
              <a:srgbClr val="000000"/>
            </a:solidFill>
            <a:prstDash val="solid"/>
            <a:miter lim="800000"/>
          </a:ln>
          <a:effectLst>
            <a:outerShdw blurRad="50800" dist="38100" dir="5400000" algn="t" rotWithShape="0">
              <a:prstClr val="black">
                <a:alpha val="40000"/>
              </a:prstClr>
            </a:outerShdw>
          </a:effectLst>
        </p:spPr>
      </p:pic>
      <p:sp>
        <p:nvSpPr>
          <p:cNvPr id="6" name="Slide Number Placeholder 6">
            <a:extLst>
              <a:ext uri="{FF2B5EF4-FFF2-40B4-BE49-F238E27FC236}">
                <a16:creationId xmlns:a16="http://schemas.microsoft.com/office/drawing/2014/main" id="{F514186F-C2CA-42E0-888C-8B88DBA8AA51}"/>
              </a:ext>
            </a:extLst>
          </p:cNvPr>
          <p:cNvSpPr>
            <a:spLocks noGrp="1"/>
          </p:cNvSpPr>
          <p:nvPr>
            <p:ph type="sldNum" sz="quarter" idx="12"/>
          </p:nvPr>
        </p:nvSpPr>
        <p:spPr>
          <a:xfrm>
            <a:off x="10000211" y="6281824"/>
            <a:ext cx="587630" cy="328613"/>
          </a:xfrm>
        </p:spPr>
        <p:txBody>
          <a:bodyPr/>
          <a:lstStyle/>
          <a:p>
            <a:fld id="{158B7785-F6D6-45F8-833E-07BD84680091}" type="slidenum">
              <a:rPr lang="en-US" smtClean="0"/>
              <a:t>16</a:t>
            </a:fld>
            <a:endParaRPr lang="en-US"/>
          </a:p>
        </p:txBody>
      </p:sp>
    </p:spTree>
    <p:custDataLst>
      <p:tags r:id="rId1"/>
    </p:custDataLst>
    <p:extLst>
      <p:ext uri="{BB962C8B-B14F-4D97-AF65-F5344CB8AC3E}">
        <p14:creationId xmlns:p14="http://schemas.microsoft.com/office/powerpoint/2010/main" val="632270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QPR Section C: </a:t>
            </a:r>
            <a:br>
              <a:rPr lang="en-US" dirty="0"/>
            </a:br>
            <a:r>
              <a:rPr lang="en-US" dirty="0"/>
              <a:t>WIOA Primary Indicators of Performance</a:t>
            </a:r>
          </a:p>
        </p:txBody>
      </p:sp>
      <p:sp>
        <p:nvSpPr>
          <p:cNvPr id="4" name="Slide Number Placeholder 3"/>
          <p:cNvSpPr>
            <a:spLocks noGrp="1"/>
          </p:cNvSpPr>
          <p:nvPr>
            <p:ph type="sldNum" sz="quarter" idx="10"/>
          </p:nvPr>
        </p:nvSpPr>
        <p:spPr/>
        <p:txBody>
          <a:bodyPr/>
          <a:lstStyle/>
          <a:p>
            <a:pPr>
              <a:defRPr/>
            </a:pPr>
            <a:fld id="{9107742F-C774-4555-8C57-A949329487DD}" type="slidenum">
              <a:rPr lang="en-US" smtClean="0"/>
              <a:pPr>
                <a:defRPr/>
              </a:pPr>
              <a:t>17</a:t>
            </a:fld>
            <a:endParaRPr lang="en-US"/>
          </a:p>
        </p:txBody>
      </p:sp>
      <p:pic>
        <p:nvPicPr>
          <p:cNvPr id="5" name="Picture 4"/>
          <p:cNvPicPr>
            <a:picLocks noChangeAspect="1"/>
          </p:cNvPicPr>
          <p:nvPr/>
        </p:nvPicPr>
        <p:blipFill rotWithShape="1">
          <a:blip r:embed="rId3"/>
          <a:srcRect r="28963" b="10233"/>
          <a:stretch/>
        </p:blipFill>
        <p:spPr>
          <a:xfrm>
            <a:off x="867737" y="1820979"/>
            <a:ext cx="5155991" cy="36937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6174557" y="2192694"/>
            <a:ext cx="4336330" cy="2308324"/>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
            </a:pPr>
            <a:r>
              <a:rPr lang="en-US" dirty="0"/>
              <a:t>Please note: C1, C2, and C3 will not be populated. DOL will use SS#s to match wages via the State Wage Interchange System (SWIS).</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This section will be completed if you enter Measurable Skill Gains and Credential attainment data in the PIRL</a:t>
            </a:r>
          </a:p>
        </p:txBody>
      </p:sp>
    </p:spTree>
    <p:extLst>
      <p:ext uri="{BB962C8B-B14F-4D97-AF65-F5344CB8AC3E}">
        <p14:creationId xmlns:p14="http://schemas.microsoft.com/office/powerpoint/2010/main" val="1015803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0899AD-34D3-4E97-8A77-B22C493FB620}"/>
              </a:ext>
            </a:extLst>
          </p:cNvPr>
          <p:cNvSpPr>
            <a:spLocks noGrp="1"/>
          </p:cNvSpPr>
          <p:nvPr>
            <p:ph type="title"/>
          </p:nvPr>
        </p:nvSpPr>
        <p:spPr>
          <a:xfrm>
            <a:off x="287020" y="60960"/>
            <a:ext cx="9464040" cy="1227139"/>
          </a:xfrm>
        </p:spPr>
        <p:txBody>
          <a:bodyPr/>
          <a:lstStyle/>
          <a:p>
            <a:r>
              <a:rPr lang="en-US" dirty="0"/>
              <a:t>Securing Personally Identifiable Information (PII)</a:t>
            </a:r>
          </a:p>
        </p:txBody>
      </p:sp>
      <p:sp>
        <p:nvSpPr>
          <p:cNvPr id="8" name="Oval 7" descr="Lock icon">
            <a:extLst>
              <a:ext uri="{FF2B5EF4-FFF2-40B4-BE49-F238E27FC236}">
                <a16:creationId xmlns:a16="http://schemas.microsoft.com/office/drawing/2014/main" id="{E4C63216-46C4-40B1-BF79-F477D429CB2E}"/>
              </a:ext>
            </a:extLst>
          </p:cNvPr>
          <p:cNvSpPr/>
          <p:nvPr/>
        </p:nvSpPr>
        <p:spPr>
          <a:xfrm>
            <a:off x="725279" y="1366601"/>
            <a:ext cx="1112989" cy="1112989"/>
          </a:xfrm>
          <a:prstGeom prst="ellipse">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0">
            <a:scrgbClr r="0" g="0" b="0"/>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9" name="Oval 8" descr="Chat icon">
            <a:extLst>
              <a:ext uri="{FF2B5EF4-FFF2-40B4-BE49-F238E27FC236}">
                <a16:creationId xmlns:a16="http://schemas.microsoft.com/office/drawing/2014/main" id="{1803C2C4-58AA-4453-B790-3202051EA0C5}"/>
              </a:ext>
            </a:extLst>
          </p:cNvPr>
          <p:cNvSpPr/>
          <p:nvPr/>
        </p:nvSpPr>
        <p:spPr>
          <a:xfrm>
            <a:off x="725279" y="2872506"/>
            <a:ext cx="1112989" cy="1112989"/>
          </a:xfrm>
          <a:prstGeom prst="ellipse">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a:ln>
            <a:noFill/>
          </a:ln>
        </p:spPr>
        <p:style>
          <a:lnRef idx="0">
            <a:scrgbClr r="0" g="0" b="0"/>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pic>
        <p:nvPicPr>
          <p:cNvPr id="4" name="Graphic 3" descr="Email icon">
            <a:extLst>
              <a:ext uri="{FF2B5EF4-FFF2-40B4-BE49-F238E27FC236}">
                <a16:creationId xmlns:a16="http://schemas.microsoft.com/office/drawing/2014/main" id="{95A53E3E-AB45-41DE-870C-4B4FB8920F3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81710" y="4534134"/>
            <a:ext cx="957264" cy="957264"/>
          </a:xfrm>
          <a:prstGeom prst="rect">
            <a:avLst/>
          </a:prstGeom>
        </p:spPr>
      </p:pic>
      <p:sp>
        <p:nvSpPr>
          <p:cNvPr id="7" name="Content Placeholder 1">
            <a:extLst>
              <a:ext uri="{FF2B5EF4-FFF2-40B4-BE49-F238E27FC236}">
                <a16:creationId xmlns:a16="http://schemas.microsoft.com/office/drawing/2014/main" id="{6B7533F0-838D-4C83-B3B4-7400E17C92AF}"/>
              </a:ext>
            </a:extLst>
          </p:cNvPr>
          <p:cNvSpPr>
            <a:spLocks noGrp="1"/>
          </p:cNvSpPr>
          <p:nvPr>
            <p:ph idx="1"/>
          </p:nvPr>
        </p:nvSpPr>
        <p:spPr>
          <a:xfrm>
            <a:off x="2174966" y="1366602"/>
            <a:ext cx="8072555" cy="4535565"/>
          </a:xfrm>
        </p:spPr>
        <p:txBody>
          <a:bodyPr anchor="ctr" anchorCtr="0">
            <a:normAutofit/>
          </a:bodyPr>
          <a:lstStyle/>
          <a:p>
            <a:pPr marL="0" indent="0">
              <a:spcBef>
                <a:spcPts val="2700"/>
              </a:spcBef>
              <a:spcAft>
                <a:spcPts val="1620"/>
              </a:spcAft>
              <a:buNone/>
            </a:pPr>
            <a:r>
              <a:rPr lang="en-US" sz="2520" dirty="0"/>
              <a:t>Participant-level data will always need to be stored and transmitted securely.</a:t>
            </a:r>
          </a:p>
          <a:p>
            <a:pPr marL="0" indent="0">
              <a:spcBef>
                <a:spcPts val="2700"/>
              </a:spcBef>
              <a:spcAft>
                <a:spcPts val="1620"/>
              </a:spcAft>
              <a:buNone/>
            </a:pPr>
            <a:r>
              <a:rPr lang="en-US" sz="2520" dirty="0"/>
              <a:t>Grantee staff should ensure that participants are informed of why they are being asked to provide their Social Security Number (SSN).</a:t>
            </a:r>
          </a:p>
          <a:p>
            <a:pPr marL="0" indent="0">
              <a:spcBef>
                <a:spcPts val="2700"/>
              </a:spcBef>
              <a:spcAft>
                <a:spcPts val="1620"/>
              </a:spcAft>
              <a:buNone/>
            </a:pPr>
            <a:r>
              <a:rPr lang="en-US" sz="2520" dirty="0">
                <a:solidFill>
                  <a:schemeClr val="accent5"/>
                </a:solidFill>
              </a:rPr>
              <a:t>Transmitting PII via email is </a:t>
            </a:r>
            <a:r>
              <a:rPr lang="en-US" sz="2520" u="sng" dirty="0">
                <a:solidFill>
                  <a:schemeClr val="accent5"/>
                </a:solidFill>
              </a:rPr>
              <a:t>prohibited</a:t>
            </a:r>
            <a:r>
              <a:rPr lang="en-US" sz="2520" dirty="0">
                <a:solidFill>
                  <a:schemeClr val="accent5"/>
                </a:solidFill>
              </a:rPr>
              <a:t>! </a:t>
            </a:r>
            <a:r>
              <a:rPr lang="en-US" sz="2520" dirty="0"/>
              <a:t>The WIPS upload environment has protections in place for PII, but email does not.</a:t>
            </a:r>
          </a:p>
        </p:txBody>
      </p:sp>
      <p:sp>
        <p:nvSpPr>
          <p:cNvPr id="10" name="Slide Number Placeholder 3">
            <a:extLst>
              <a:ext uri="{FF2B5EF4-FFF2-40B4-BE49-F238E27FC236}">
                <a16:creationId xmlns:a16="http://schemas.microsoft.com/office/drawing/2014/main" id="{D3D473EA-30DE-4E43-B582-C81AC1E6C6F0}"/>
              </a:ext>
            </a:extLst>
          </p:cNvPr>
          <p:cNvSpPr>
            <a:spLocks noGrp="1"/>
          </p:cNvSpPr>
          <p:nvPr>
            <p:ph type="sldNum" sz="quarter" idx="10"/>
          </p:nvPr>
        </p:nvSpPr>
        <p:spPr>
          <a:xfrm>
            <a:off x="8260080" y="6257936"/>
            <a:ext cx="2468880" cy="365125"/>
          </a:xfrm>
        </p:spPr>
        <p:txBody>
          <a:bodyPr/>
          <a:lstStyle/>
          <a:p>
            <a:pPr>
              <a:defRPr/>
            </a:pPr>
            <a:fld id="{9107742F-C774-4555-8C57-A949329487DD}" type="slidenum">
              <a:rPr lang="en-US" smtClean="0"/>
              <a:pPr>
                <a:defRPr/>
              </a:pPr>
              <a:t>18</a:t>
            </a:fld>
            <a:endParaRPr lang="en-US"/>
          </a:p>
        </p:txBody>
      </p:sp>
    </p:spTree>
    <p:custDataLst>
      <p:tags r:id="rId1"/>
    </p:custDataLst>
    <p:extLst>
      <p:ext uri="{BB962C8B-B14F-4D97-AF65-F5344CB8AC3E}">
        <p14:creationId xmlns:p14="http://schemas.microsoft.com/office/powerpoint/2010/main" val="3546004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Placeholder 2">
            <a:extLst>
              <a:ext uri="{FF2B5EF4-FFF2-40B4-BE49-F238E27FC236}">
                <a16:creationId xmlns:a16="http://schemas.microsoft.com/office/drawing/2014/main" id="{80C97892-839E-4B88-9E30-3885ECD60643}"/>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7541" t="9091" r="15777"/>
          <a:stretch/>
        </p:blipFill>
        <p:spPr>
          <a:xfrm>
            <a:off x="2306453" y="1"/>
            <a:ext cx="8666347" cy="6857999"/>
          </a:xfrm>
          <a:prstGeom prst="rect">
            <a:avLst/>
          </a:prstGeom>
        </p:spPr>
      </p:pic>
      <p:sp>
        <p:nvSpPr>
          <p:cNvPr id="21" name="Freeform: Shape 20">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6138836"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5411246"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itle 4">
            <a:extLst>
              <a:ext uri="{FF2B5EF4-FFF2-40B4-BE49-F238E27FC236}">
                <a16:creationId xmlns:a16="http://schemas.microsoft.com/office/drawing/2014/main" id="{EA7EACD5-4CB7-40C9-B48E-0D649DD7D984}"/>
              </a:ext>
            </a:extLst>
          </p:cNvPr>
          <p:cNvSpPr>
            <a:spLocks noGrp="1"/>
          </p:cNvSpPr>
          <p:nvPr>
            <p:ph type="title"/>
          </p:nvPr>
        </p:nvSpPr>
        <p:spPr>
          <a:xfrm>
            <a:off x="339365" y="4042611"/>
            <a:ext cx="4345757" cy="2177215"/>
          </a:xfrm>
        </p:spPr>
        <p:txBody>
          <a:bodyPr vert="horz" lIns="91440" tIns="45720" rIns="91440" bIns="45720" rtlCol="0" anchor="t">
            <a:normAutofit/>
          </a:bodyPr>
          <a:lstStyle/>
          <a:p>
            <a:pPr eaLnBrk="1" hangingPunct="1"/>
            <a:r>
              <a:rPr lang="en-US" sz="4000" dirty="0">
                <a:solidFill>
                  <a:schemeClr val="tx1"/>
                </a:solidFill>
              </a:rPr>
              <a:t>10 Minutes Be back @</a:t>
            </a:r>
          </a:p>
        </p:txBody>
      </p:sp>
      <p:sp>
        <p:nvSpPr>
          <p:cNvPr id="4" name="Slide Number Placeholder 3">
            <a:extLst>
              <a:ext uri="{FF2B5EF4-FFF2-40B4-BE49-F238E27FC236}">
                <a16:creationId xmlns:a16="http://schemas.microsoft.com/office/drawing/2014/main" id="{BFF25950-6986-4496-B34F-1D1DF9891ED5}"/>
              </a:ext>
            </a:extLst>
          </p:cNvPr>
          <p:cNvSpPr>
            <a:spLocks noGrp="1"/>
          </p:cNvSpPr>
          <p:nvPr>
            <p:ph type="sldNum" sz="quarter" idx="12"/>
          </p:nvPr>
        </p:nvSpPr>
        <p:spPr>
          <a:xfrm>
            <a:off x="9806940" y="6356350"/>
            <a:ext cx="411480" cy="365125"/>
          </a:xfrm>
        </p:spPr>
        <p:txBody>
          <a:bodyPr vert="horz" lIns="91440" tIns="45720" rIns="91440" bIns="45720" rtlCol="0" anchor="ctr">
            <a:normAutofit/>
          </a:bodyPr>
          <a:lstStyle/>
          <a:p>
            <a:pPr defTabSz="914400">
              <a:spcAft>
                <a:spcPts val="600"/>
              </a:spcAft>
              <a:defRPr/>
            </a:pPr>
            <a:fld id="{158B7785-F6D6-45F8-833E-07BD84680091}" type="slidenum">
              <a:rPr lang="en-US" sz="1200">
                <a:solidFill>
                  <a:srgbClr val="FFFFFF"/>
                </a:solidFill>
                <a:effectLst/>
                <a:latin typeface="Calibri" panose="020F0502020204030204"/>
              </a:rPr>
              <a:pPr defTabSz="914400">
                <a:spcAft>
                  <a:spcPts val="600"/>
                </a:spcAft>
                <a:defRPr/>
              </a:pPr>
              <a:t>19</a:t>
            </a:fld>
            <a:endParaRPr lang="en-US" sz="1200">
              <a:solidFill>
                <a:srgbClr val="FFFFFF"/>
              </a:solidFill>
              <a:effectLst/>
              <a:latin typeface="Calibri" panose="020F0502020204030204"/>
            </a:endParaRPr>
          </a:p>
        </p:txBody>
      </p:sp>
    </p:spTree>
    <p:extLst>
      <p:ext uri="{BB962C8B-B14F-4D97-AF65-F5344CB8AC3E}">
        <p14:creationId xmlns:p14="http://schemas.microsoft.com/office/powerpoint/2010/main" val="1503859593"/>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C8EDF-CCD2-4AA6-931B-A71DD4410C34}"/>
              </a:ext>
            </a:extLst>
          </p:cNvPr>
          <p:cNvSpPr>
            <a:spLocks noGrp="1"/>
          </p:cNvSpPr>
          <p:nvPr>
            <p:ph type="title"/>
          </p:nvPr>
        </p:nvSpPr>
        <p:spPr/>
        <p:txBody>
          <a:bodyPr/>
          <a:lstStyle/>
          <a:p>
            <a:r>
              <a:rPr lang="en-US" dirty="0"/>
              <a:t>PIRL 2021 Apprenticeship Schema</a:t>
            </a:r>
          </a:p>
        </p:txBody>
      </p:sp>
      <p:sp>
        <p:nvSpPr>
          <p:cNvPr id="3" name="Content Placeholder 2">
            <a:extLst>
              <a:ext uri="{FF2B5EF4-FFF2-40B4-BE49-F238E27FC236}">
                <a16:creationId xmlns:a16="http://schemas.microsoft.com/office/drawing/2014/main" id="{3416FAD4-ECED-42F8-BC1A-161368355B2C}"/>
              </a:ext>
            </a:extLst>
          </p:cNvPr>
          <p:cNvSpPr>
            <a:spLocks noGrp="1"/>
          </p:cNvSpPr>
          <p:nvPr>
            <p:ph sz="half" idx="1"/>
          </p:nvPr>
        </p:nvSpPr>
        <p:spPr>
          <a:xfrm>
            <a:off x="451794" y="1648428"/>
            <a:ext cx="10069212" cy="3875679"/>
          </a:xfrm>
        </p:spPr>
        <p:txBody>
          <a:bodyPr vert="horz" wrap="square" lIns="82296" tIns="41148" rIns="82296" bIns="41148" numCol="1" rtlCol="0" anchor="t" anchorCtr="0" compatLnSpc="1">
            <a:prstTxWarp prst="textNoShape">
              <a:avLst/>
            </a:prstTxWarp>
            <a:noAutofit/>
          </a:bodyPr>
          <a:lstStyle/>
          <a:p>
            <a:r>
              <a:rPr lang="en-US" sz="2000" dirty="0"/>
              <a:t>The revised apprenticeship schema can be found </a:t>
            </a:r>
            <a:r>
              <a:rPr lang="en-US" sz="2000" dirty="0">
                <a:hlinkClick r:id="rId4"/>
              </a:rPr>
              <a:t>here on WorkforceGPS </a:t>
            </a:r>
            <a:r>
              <a:rPr lang="en-US" sz="2000" dirty="0"/>
              <a:t>under tab 2 in the PIRL v2021 Excel file </a:t>
            </a:r>
          </a:p>
          <a:p>
            <a:pPr lvl="1"/>
            <a:r>
              <a:rPr lang="en-US" sz="2000" dirty="0"/>
              <a:t>The PIRL 2021 Apprenticeship Grants Reporting Resources contains:</a:t>
            </a:r>
          </a:p>
          <a:p>
            <a:pPr lvl="1"/>
            <a:r>
              <a:rPr lang="en-US" sz="2000" dirty="0"/>
              <a:t>The Full PIRL schema </a:t>
            </a:r>
          </a:p>
          <a:p>
            <a:pPr lvl="1"/>
            <a:r>
              <a:rPr lang="en-US" sz="2000" dirty="0"/>
              <a:t>The PIRL 2021 Apprenticeship Schema</a:t>
            </a:r>
          </a:p>
          <a:p>
            <a:pPr lvl="1"/>
            <a:r>
              <a:rPr lang="en-US" sz="2000" dirty="0"/>
              <a:t>A horizontal version of the Apprenticeship Schema </a:t>
            </a:r>
          </a:p>
          <a:p>
            <a:pPr lvl="1"/>
            <a:r>
              <a:rPr lang="en-US" sz="2000" dirty="0"/>
              <a:t>Two QPR templates – one for adult programs and one for youth programs</a:t>
            </a:r>
          </a:p>
          <a:p>
            <a:r>
              <a:rPr lang="en-US" sz="2000" dirty="0"/>
              <a:t>Which schema you should use?</a:t>
            </a:r>
          </a:p>
          <a:p>
            <a:pPr lvl="1"/>
            <a:r>
              <a:rPr lang="en-US" sz="2000" dirty="0"/>
              <a:t>Full PIRL vs SIRS Schema vs Apprenticeship Schema – If you are reporting for more than one ETA grant, you may use the Full PIRL </a:t>
            </a:r>
          </a:p>
          <a:p>
            <a:pPr marL="0" indent="0">
              <a:buNone/>
            </a:pPr>
            <a:endParaRPr lang="en-US" dirty="0"/>
          </a:p>
        </p:txBody>
      </p:sp>
      <p:sp>
        <p:nvSpPr>
          <p:cNvPr id="6" name="Slide Number Placeholder 3">
            <a:extLst>
              <a:ext uri="{FF2B5EF4-FFF2-40B4-BE49-F238E27FC236}">
                <a16:creationId xmlns:a16="http://schemas.microsoft.com/office/drawing/2014/main" id="{4CE2A534-51CE-486D-BABF-A74B4AB38B89}"/>
              </a:ext>
            </a:extLst>
          </p:cNvPr>
          <p:cNvSpPr>
            <a:spLocks noGrp="1"/>
          </p:cNvSpPr>
          <p:nvPr>
            <p:ph type="sldNum" sz="quarter" idx="10"/>
          </p:nvPr>
        </p:nvSpPr>
        <p:spPr>
          <a:xfrm>
            <a:off x="8260080" y="6257936"/>
            <a:ext cx="2468880" cy="365125"/>
          </a:xfrm>
        </p:spPr>
        <p:txBody>
          <a:bodyPr/>
          <a:lstStyle/>
          <a:p>
            <a:pPr>
              <a:defRPr/>
            </a:pPr>
            <a:fld id="{9107742F-C774-4555-8C57-A949329487DD}" type="slidenum">
              <a:rPr lang="en-US" smtClean="0"/>
              <a:pPr>
                <a:defRPr/>
              </a:pPr>
              <a:t>20</a:t>
            </a:fld>
            <a:endParaRPr lang="en-US"/>
          </a:p>
        </p:txBody>
      </p:sp>
    </p:spTree>
    <p:custDataLst>
      <p:tags r:id="rId1"/>
    </p:custDataLst>
    <p:extLst>
      <p:ext uri="{BB962C8B-B14F-4D97-AF65-F5344CB8AC3E}">
        <p14:creationId xmlns:p14="http://schemas.microsoft.com/office/powerpoint/2010/main" val="558716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C8EDF-CCD2-4AA6-931B-A71DD4410C34}"/>
              </a:ext>
            </a:extLst>
          </p:cNvPr>
          <p:cNvSpPr>
            <a:spLocks noGrp="1"/>
          </p:cNvSpPr>
          <p:nvPr>
            <p:ph type="title"/>
          </p:nvPr>
        </p:nvSpPr>
        <p:spPr/>
        <p:txBody>
          <a:bodyPr/>
          <a:lstStyle/>
          <a:p>
            <a:r>
              <a:rPr lang="en-US" dirty="0"/>
              <a:t>Preparing Data Files for WIPS</a:t>
            </a:r>
          </a:p>
        </p:txBody>
      </p:sp>
      <p:sp>
        <p:nvSpPr>
          <p:cNvPr id="3" name="Content Placeholder 2">
            <a:extLst>
              <a:ext uri="{FF2B5EF4-FFF2-40B4-BE49-F238E27FC236}">
                <a16:creationId xmlns:a16="http://schemas.microsoft.com/office/drawing/2014/main" id="{3416FAD4-ECED-42F8-BC1A-161368355B2C}"/>
              </a:ext>
            </a:extLst>
          </p:cNvPr>
          <p:cNvSpPr>
            <a:spLocks noGrp="1"/>
          </p:cNvSpPr>
          <p:nvPr>
            <p:ph sz="half" idx="1"/>
          </p:nvPr>
        </p:nvSpPr>
        <p:spPr>
          <a:xfrm>
            <a:off x="725280" y="1663831"/>
            <a:ext cx="6481148" cy="3758881"/>
          </a:xfrm>
        </p:spPr>
        <p:txBody>
          <a:bodyPr vert="horz" wrap="square" lIns="82296" tIns="41148" rIns="82296" bIns="41148" numCol="1" rtlCol="0" anchor="t" anchorCtr="0" compatLnSpc="1">
            <a:prstTxWarp prst="textNoShape">
              <a:avLst/>
            </a:prstTxWarp>
            <a:noAutofit/>
          </a:bodyPr>
          <a:lstStyle/>
          <a:p>
            <a:r>
              <a:rPr lang="en-US" sz="2160" dirty="0"/>
              <a:t>The data file uploaded for your Apprenticeship grant must have all columns indicated in the most recent Apprenticeship schema.</a:t>
            </a:r>
            <a:endParaRPr lang="en-US" sz="2160" dirty="0">
              <a:cs typeface="Calibri"/>
            </a:endParaRPr>
          </a:p>
          <a:p>
            <a:pPr lvl="1"/>
            <a:r>
              <a:rPr lang="en-US" sz="1980" dirty="0"/>
              <a:t>Grantees should only have 102 columns in their CSV file</a:t>
            </a:r>
          </a:p>
          <a:p>
            <a:pPr lvl="1"/>
            <a:r>
              <a:rPr lang="en-US" sz="1980" dirty="0"/>
              <a:t>Schema is short for ‘schematic’, or the combination of PIRL data elements for Apprenticeship</a:t>
            </a:r>
          </a:p>
          <a:p>
            <a:r>
              <a:rPr lang="en-US" sz="2160" dirty="0"/>
              <a:t>Column headers and extra rows or footers must be removed </a:t>
            </a:r>
            <a:r>
              <a:rPr lang="en-US" sz="2160" b="1" dirty="0"/>
              <a:t>prior</a:t>
            </a:r>
            <a:r>
              <a:rPr lang="en-US" sz="2160" dirty="0"/>
              <a:t> to uploading your data file in WIPS.</a:t>
            </a:r>
          </a:p>
          <a:p>
            <a:r>
              <a:rPr lang="en-US" sz="2160" dirty="0"/>
              <a:t>WIPS will accept .txt, .csv or .</a:t>
            </a:r>
            <a:r>
              <a:rPr lang="en-US" sz="2160" dirty="0" err="1"/>
              <a:t>gzip</a:t>
            </a:r>
            <a:r>
              <a:rPr lang="en-US" sz="2160" dirty="0"/>
              <a:t> files</a:t>
            </a:r>
          </a:p>
          <a:p>
            <a:pPr lvl="1"/>
            <a:r>
              <a:rPr lang="en-US" dirty="0"/>
              <a:t>We recommend utilizing the </a:t>
            </a:r>
            <a:r>
              <a:rPr lang="en-US" b="1" u="sng" dirty="0"/>
              <a:t>.csv</a:t>
            </a:r>
            <a:r>
              <a:rPr lang="en-US" b="1" dirty="0"/>
              <a:t> </a:t>
            </a:r>
            <a:r>
              <a:rPr lang="en-US" dirty="0"/>
              <a:t>format whenever possible</a:t>
            </a:r>
          </a:p>
        </p:txBody>
      </p:sp>
      <p:pic>
        <p:nvPicPr>
          <p:cNvPr id="13" name="Picture 12">
            <a:extLst>
              <a:ext uri="{FF2B5EF4-FFF2-40B4-BE49-F238E27FC236}">
                <a16:creationId xmlns:a16="http://schemas.microsoft.com/office/drawing/2014/main" id="{86A679F3-110D-4187-82A7-D4F508DFC682}"/>
              </a:ext>
              <a:ext uri="{C183D7F6-B498-43B3-948B-1728B52AA6E4}">
                <adec:decorative xmlns:adec="http://schemas.microsoft.com/office/drawing/2017/decorative" val="1"/>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backgroundRemoval t="10000" b="90000" l="10000" r="90000">
                        <a14:foregroundMark x1="52729" y1="20421" x2="32349" y2="17873"/>
                        <a14:foregroundMark x1="32349" y1="17873" x2="23049" y2="19369"/>
                        <a14:foregroundMark x1="23049" y1="19369" x2="20461" y2="27820"/>
                        <a14:foregroundMark x1="20461" y1="27820" x2="20340" y2="77517"/>
                        <a14:foregroundMark x1="20340" y1="77517" x2="26365" y2="84755"/>
                        <a14:foregroundMark x1="26365" y1="84755" x2="58027" y2="89001"/>
                        <a14:foregroundMark x1="58027" y1="89001" x2="67004" y2="88516"/>
                        <a14:foregroundMark x1="67004" y1="88516" x2="72988" y2="82370"/>
                        <a14:foregroundMark x1="72988" y1="82370" x2="78205" y2="72948"/>
                        <a14:foregroundMark x1="78205" y1="72948" x2="70158" y2="21957"/>
                        <a14:foregroundMark x1="70158" y1="21957" x2="52729" y2="19652"/>
                      </a14:backgroundRemoval>
                    </a14:imgEffect>
                  </a14:imgLayer>
                </a14:imgProps>
              </a:ext>
              <a:ext uri="{28A0092B-C50C-407E-A947-70E740481C1C}">
                <a14:useLocalDpi xmlns:a14="http://schemas.microsoft.com/office/drawing/2010/main" val="0"/>
              </a:ext>
            </a:extLst>
          </a:blip>
          <a:srcRect l="22350" t="13836" r="19390" b="12715"/>
          <a:stretch/>
        </p:blipFill>
        <p:spPr>
          <a:xfrm>
            <a:off x="7206428" y="1435288"/>
            <a:ext cx="3240592" cy="4085402"/>
          </a:xfrm>
          <a:prstGeom prst="rect">
            <a:avLst/>
          </a:prstGeom>
        </p:spPr>
      </p:pic>
      <p:sp>
        <p:nvSpPr>
          <p:cNvPr id="6" name="Slide Number Placeholder 3">
            <a:extLst>
              <a:ext uri="{FF2B5EF4-FFF2-40B4-BE49-F238E27FC236}">
                <a16:creationId xmlns:a16="http://schemas.microsoft.com/office/drawing/2014/main" id="{4CE2A534-51CE-486D-BABF-A74B4AB38B89}"/>
              </a:ext>
            </a:extLst>
          </p:cNvPr>
          <p:cNvSpPr>
            <a:spLocks noGrp="1"/>
          </p:cNvSpPr>
          <p:nvPr>
            <p:ph type="sldNum" sz="quarter" idx="10"/>
          </p:nvPr>
        </p:nvSpPr>
        <p:spPr>
          <a:xfrm>
            <a:off x="8260080" y="6257936"/>
            <a:ext cx="2468880" cy="365125"/>
          </a:xfrm>
        </p:spPr>
        <p:txBody>
          <a:bodyPr/>
          <a:lstStyle/>
          <a:p>
            <a:pPr>
              <a:defRPr/>
            </a:pPr>
            <a:fld id="{9107742F-C774-4555-8C57-A949329487DD}" type="slidenum">
              <a:rPr lang="en-US" smtClean="0"/>
              <a:pPr>
                <a:defRPr/>
              </a:pPr>
              <a:t>21</a:t>
            </a:fld>
            <a:endParaRPr lang="en-US"/>
          </a:p>
        </p:txBody>
      </p:sp>
    </p:spTree>
    <p:custDataLst>
      <p:tags r:id="rId1"/>
    </p:custDataLst>
    <p:extLst>
      <p:ext uri="{BB962C8B-B14F-4D97-AF65-F5344CB8AC3E}">
        <p14:creationId xmlns:p14="http://schemas.microsoft.com/office/powerpoint/2010/main" val="2878911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Apprenticeship Schema</a:t>
            </a:r>
          </a:p>
        </p:txBody>
      </p:sp>
      <p:sp>
        <p:nvSpPr>
          <p:cNvPr id="6" name="TextBox 5"/>
          <p:cNvSpPr txBox="1"/>
          <p:nvPr/>
        </p:nvSpPr>
        <p:spPr>
          <a:xfrm>
            <a:off x="7301974" y="2125754"/>
            <a:ext cx="3670826" cy="2853089"/>
          </a:xfrm>
          <a:prstGeom prst="rect">
            <a:avLst/>
          </a:prstGeom>
          <a:noFill/>
        </p:spPr>
        <p:txBody>
          <a:bodyPr wrap="square" lIns="82296" tIns="41148" rIns="82296" bIns="41148" rtlCol="0" anchor="t">
            <a:spAutoFit/>
          </a:bodyPr>
          <a:lstStyle/>
          <a:p>
            <a:r>
              <a:rPr lang="en-US" dirty="0"/>
              <a:t>The Schema is the format that the data file must be in for upload:</a:t>
            </a:r>
          </a:p>
          <a:p>
            <a:pPr marL="257175" indent="-257175">
              <a:buFont typeface="Arial" panose="020B0604020202020204" pitchFamily="34" charset="0"/>
              <a:buChar char="•"/>
            </a:pPr>
            <a:r>
              <a:rPr lang="en-US" dirty="0"/>
              <a:t>With the PIRL data elements in individual columns, and </a:t>
            </a:r>
          </a:p>
          <a:p>
            <a:pPr marL="257175" indent="-257175">
              <a:buFont typeface="Arial" panose="020B0604020202020204" pitchFamily="34" charset="0"/>
              <a:buChar char="•"/>
            </a:pPr>
            <a:r>
              <a:rPr lang="en-US" dirty="0"/>
              <a:t>Corresponding participant level data in rows</a:t>
            </a:r>
          </a:p>
          <a:p>
            <a:pPr marL="257175" indent="-257175">
              <a:buFont typeface="Arial" panose="020B0604020202020204" pitchFamily="34" charset="0"/>
              <a:buChar char="•"/>
            </a:pPr>
            <a:r>
              <a:rPr lang="en-US" dirty="0"/>
              <a:t>Specific data element definitions and instructions are included in column D of the Apprenticeship Schema.</a:t>
            </a:r>
          </a:p>
        </p:txBody>
      </p:sp>
      <p:pic>
        <p:nvPicPr>
          <p:cNvPr id="7" name="Picture 6">
            <a:extLst>
              <a:ext uri="{FF2B5EF4-FFF2-40B4-BE49-F238E27FC236}">
                <a16:creationId xmlns:a16="http://schemas.microsoft.com/office/drawing/2014/main" id="{FC8A1A1D-0FFB-492B-A52B-E441AE493990}"/>
              </a:ext>
            </a:extLst>
          </p:cNvPr>
          <p:cNvPicPr>
            <a:picLocks noChangeAspect="1"/>
          </p:cNvPicPr>
          <p:nvPr/>
        </p:nvPicPr>
        <p:blipFill rotWithShape="1">
          <a:blip r:embed="rId3"/>
          <a:srcRect b="9347"/>
          <a:stretch/>
        </p:blipFill>
        <p:spPr>
          <a:xfrm>
            <a:off x="258378" y="1688025"/>
            <a:ext cx="7043596" cy="4062325"/>
          </a:xfrm>
          <a:prstGeom prst="rect">
            <a:avLst/>
          </a:prstGeom>
          <a:ln>
            <a:solidFill>
              <a:schemeClr val="tx1"/>
            </a:solidFill>
          </a:ln>
        </p:spPr>
      </p:pic>
      <p:sp>
        <p:nvSpPr>
          <p:cNvPr id="8" name="Slide Number Placeholder 3">
            <a:extLst>
              <a:ext uri="{FF2B5EF4-FFF2-40B4-BE49-F238E27FC236}">
                <a16:creationId xmlns:a16="http://schemas.microsoft.com/office/drawing/2014/main" id="{9F5D9084-CC26-4718-A111-86A7A35EF633}"/>
              </a:ext>
            </a:extLst>
          </p:cNvPr>
          <p:cNvSpPr>
            <a:spLocks noGrp="1"/>
          </p:cNvSpPr>
          <p:nvPr>
            <p:ph type="sldNum" sz="quarter" idx="10"/>
          </p:nvPr>
        </p:nvSpPr>
        <p:spPr>
          <a:xfrm>
            <a:off x="8260080" y="6268210"/>
            <a:ext cx="2468880" cy="365125"/>
          </a:xfrm>
        </p:spPr>
        <p:txBody>
          <a:bodyPr/>
          <a:lstStyle/>
          <a:p>
            <a:pPr>
              <a:defRPr/>
            </a:pPr>
            <a:fld id="{9107742F-C774-4555-8C57-A949329487DD}" type="slidenum">
              <a:rPr lang="en-US" smtClean="0"/>
              <a:pPr>
                <a:defRPr/>
              </a:pPr>
              <a:t>22</a:t>
            </a:fld>
            <a:endParaRPr lang="en-US"/>
          </a:p>
        </p:txBody>
      </p:sp>
    </p:spTree>
    <p:extLst>
      <p:ext uri="{BB962C8B-B14F-4D97-AF65-F5344CB8AC3E}">
        <p14:creationId xmlns:p14="http://schemas.microsoft.com/office/powerpoint/2010/main" val="2354117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Apprenticeship Schema</a:t>
            </a:r>
          </a:p>
        </p:txBody>
      </p:sp>
      <p:sp>
        <p:nvSpPr>
          <p:cNvPr id="6" name="TextBox 5"/>
          <p:cNvSpPr txBox="1"/>
          <p:nvPr/>
        </p:nvSpPr>
        <p:spPr>
          <a:xfrm>
            <a:off x="399801" y="1480641"/>
            <a:ext cx="3710168" cy="4631011"/>
          </a:xfrm>
          <a:prstGeom prst="rect">
            <a:avLst/>
          </a:prstGeom>
          <a:noFill/>
        </p:spPr>
        <p:txBody>
          <a:bodyPr wrap="square" rtlCol="0">
            <a:spAutoFit/>
          </a:bodyPr>
          <a:lstStyle/>
          <a:p>
            <a:r>
              <a:rPr lang="en-US" sz="2000" b="1" dirty="0"/>
              <a:t>Each Data Element has</a:t>
            </a:r>
          </a:p>
          <a:p>
            <a:pPr marL="308610" indent="-308610">
              <a:spcBef>
                <a:spcPts val="1080"/>
              </a:spcBef>
              <a:spcAft>
                <a:spcPts val="1080"/>
              </a:spcAft>
              <a:buFont typeface="Arial" panose="020B0604020202020204" pitchFamily="34" charset="0"/>
              <a:buChar char="•"/>
            </a:pPr>
            <a:r>
              <a:rPr lang="en-US" sz="2000" b="1" dirty="0">
                <a:solidFill>
                  <a:srgbClr val="00682F"/>
                </a:solidFill>
              </a:rPr>
              <a:t>An identifying number</a:t>
            </a:r>
          </a:p>
          <a:p>
            <a:pPr marL="308610" indent="-308610">
              <a:spcBef>
                <a:spcPts val="1080"/>
              </a:spcBef>
              <a:spcAft>
                <a:spcPts val="1080"/>
              </a:spcAft>
              <a:buFont typeface="Arial" panose="020B0604020202020204" pitchFamily="34" charset="0"/>
              <a:buChar char="•"/>
            </a:pPr>
            <a:r>
              <a:rPr lang="en-US" sz="2000" b="1" dirty="0">
                <a:solidFill>
                  <a:srgbClr val="A47D00"/>
                </a:solidFill>
              </a:rPr>
              <a:t>An identifying name</a:t>
            </a:r>
          </a:p>
          <a:p>
            <a:pPr marL="308610" indent="-308610">
              <a:spcBef>
                <a:spcPts val="1080"/>
              </a:spcBef>
              <a:spcAft>
                <a:spcPts val="1080"/>
              </a:spcAft>
              <a:buFont typeface="Arial" panose="020B0604020202020204" pitchFamily="34" charset="0"/>
              <a:buChar char="•"/>
            </a:pPr>
            <a:r>
              <a:rPr lang="en-US" sz="2000" b="1" dirty="0">
                <a:solidFill>
                  <a:srgbClr val="5A2781"/>
                </a:solidFill>
              </a:rPr>
              <a:t>An indicator of data type/size</a:t>
            </a:r>
          </a:p>
          <a:p>
            <a:pPr marL="720090" lvl="1" indent="-308610">
              <a:buFont typeface="Arial" panose="020B0604020202020204" pitchFamily="34" charset="0"/>
              <a:buChar char="•"/>
            </a:pPr>
            <a:r>
              <a:rPr lang="en-US" sz="2000" b="1" dirty="0">
                <a:solidFill>
                  <a:srgbClr val="5A2781"/>
                </a:solidFill>
              </a:rPr>
              <a:t>IN = integer</a:t>
            </a:r>
          </a:p>
          <a:p>
            <a:pPr marL="720090" lvl="1" indent="-308610">
              <a:buFont typeface="Arial" panose="020B0604020202020204" pitchFamily="34" charset="0"/>
              <a:buChar char="•"/>
            </a:pPr>
            <a:r>
              <a:rPr lang="en-US" sz="2000" b="1" dirty="0">
                <a:solidFill>
                  <a:srgbClr val="5A2781"/>
                </a:solidFill>
              </a:rPr>
              <a:t>AN = alpha/numeric</a:t>
            </a:r>
          </a:p>
          <a:p>
            <a:pPr marL="720090" lvl="1" indent="-308610">
              <a:buFont typeface="Arial" panose="020B0604020202020204" pitchFamily="34" charset="0"/>
              <a:buChar char="•"/>
            </a:pPr>
            <a:r>
              <a:rPr lang="en-US" sz="2000" b="1" dirty="0">
                <a:solidFill>
                  <a:srgbClr val="5A2781"/>
                </a:solidFill>
              </a:rPr>
              <a:t>DT = date</a:t>
            </a:r>
          </a:p>
          <a:p>
            <a:pPr marL="308610" indent="-308610">
              <a:spcBef>
                <a:spcPts val="1080"/>
              </a:spcBef>
              <a:spcAft>
                <a:spcPts val="1080"/>
              </a:spcAft>
              <a:buFont typeface="Arial" panose="020B0604020202020204" pitchFamily="34" charset="0"/>
              <a:buChar char="•"/>
            </a:pPr>
            <a:r>
              <a:rPr lang="en-US" sz="2000" b="1" dirty="0">
                <a:solidFill>
                  <a:srgbClr val="9E1C30"/>
                </a:solidFill>
              </a:rPr>
              <a:t>Code value</a:t>
            </a:r>
          </a:p>
          <a:p>
            <a:pPr marL="720090" lvl="1" indent="-308610">
              <a:buFont typeface="Arial" panose="020B0604020202020204" pitchFamily="34" charset="0"/>
              <a:buChar char="•"/>
            </a:pPr>
            <a:r>
              <a:rPr lang="en-US" sz="2000" b="1" dirty="0">
                <a:solidFill>
                  <a:srgbClr val="9E1C30"/>
                </a:solidFill>
              </a:rPr>
              <a:t>An example of the data field parameters</a:t>
            </a:r>
          </a:p>
          <a:p>
            <a:pPr marL="308610" indent="-308610">
              <a:buFont typeface="Arial" panose="020B0604020202020204" pitchFamily="34" charset="0"/>
              <a:buChar char="•"/>
            </a:pPr>
            <a:endParaRPr lang="en-US" sz="2160" b="1" dirty="0">
              <a:solidFill>
                <a:schemeClr val="accent6">
                  <a:lumMod val="75000"/>
                </a:schemeClr>
              </a:solidFill>
            </a:endParaRPr>
          </a:p>
        </p:txBody>
      </p:sp>
      <p:graphicFrame>
        <p:nvGraphicFramePr>
          <p:cNvPr id="7" name="Table 6"/>
          <p:cNvGraphicFramePr>
            <a:graphicFrameLocks noGrp="1"/>
          </p:cNvGraphicFramePr>
          <p:nvPr/>
        </p:nvGraphicFramePr>
        <p:xfrm>
          <a:off x="4133215" y="1259999"/>
          <a:ext cx="6709410" cy="4607052"/>
        </p:xfrm>
        <a:graphic>
          <a:graphicData uri="http://schemas.openxmlformats.org/drawingml/2006/table">
            <a:tbl>
              <a:tblPr firstRow="1">
                <a:tableStyleId>{5C22544A-7EE6-4342-B048-85BDC9FD1C3A}</a:tableStyleId>
              </a:tblPr>
              <a:tblGrid>
                <a:gridCol w="1108710">
                  <a:extLst>
                    <a:ext uri="{9D8B030D-6E8A-4147-A177-3AD203B41FA5}">
                      <a16:colId xmlns:a16="http://schemas.microsoft.com/office/drawing/2014/main" val="2488105029"/>
                    </a:ext>
                  </a:extLst>
                </a:gridCol>
                <a:gridCol w="1120140">
                  <a:extLst>
                    <a:ext uri="{9D8B030D-6E8A-4147-A177-3AD203B41FA5}">
                      <a16:colId xmlns:a16="http://schemas.microsoft.com/office/drawing/2014/main" val="1324382777"/>
                    </a:ext>
                  </a:extLst>
                </a:gridCol>
                <a:gridCol w="1120140">
                  <a:extLst>
                    <a:ext uri="{9D8B030D-6E8A-4147-A177-3AD203B41FA5}">
                      <a16:colId xmlns:a16="http://schemas.microsoft.com/office/drawing/2014/main" val="2205321146"/>
                    </a:ext>
                  </a:extLst>
                </a:gridCol>
                <a:gridCol w="1120140">
                  <a:extLst>
                    <a:ext uri="{9D8B030D-6E8A-4147-A177-3AD203B41FA5}">
                      <a16:colId xmlns:a16="http://schemas.microsoft.com/office/drawing/2014/main" val="2215237143"/>
                    </a:ext>
                  </a:extLst>
                </a:gridCol>
                <a:gridCol w="1120140">
                  <a:extLst>
                    <a:ext uri="{9D8B030D-6E8A-4147-A177-3AD203B41FA5}">
                      <a16:colId xmlns:a16="http://schemas.microsoft.com/office/drawing/2014/main" val="836160831"/>
                    </a:ext>
                  </a:extLst>
                </a:gridCol>
                <a:gridCol w="1120140">
                  <a:extLst>
                    <a:ext uri="{9D8B030D-6E8A-4147-A177-3AD203B41FA5}">
                      <a16:colId xmlns:a16="http://schemas.microsoft.com/office/drawing/2014/main" val="3320947158"/>
                    </a:ext>
                  </a:extLst>
                </a:gridCol>
              </a:tblGrid>
              <a:tr h="336042">
                <a:tc>
                  <a:txBody>
                    <a:bodyPr/>
                    <a:lstStyle/>
                    <a:p>
                      <a:pPr algn="ctr" fontAlgn="ctr"/>
                      <a:r>
                        <a:rPr lang="en-US" sz="1100" u="none" strike="noStrike">
                          <a:solidFill>
                            <a:schemeClr val="tx1"/>
                          </a:solidFill>
                          <a:effectLst/>
                        </a:rPr>
                        <a:t>DATA ELEMENT NO.</a:t>
                      </a:r>
                      <a:endParaRPr lang="en-US" sz="1100" b="1" i="0" u="none" strike="noStrike">
                        <a:solidFill>
                          <a:schemeClr val="tx1"/>
                        </a:solidFill>
                        <a:effectLst/>
                        <a:latin typeface="Calibri" panose="020F0502020204030204" pitchFamily="34" charset="0"/>
                      </a:endParaRPr>
                    </a:p>
                  </a:txBody>
                  <a:tcPr marL="6858" marR="6858" marT="6858" marB="0" anchor="ctr">
                    <a:solidFill>
                      <a:schemeClr val="accent1">
                        <a:lumMod val="20000"/>
                        <a:lumOff val="80000"/>
                      </a:schemeClr>
                    </a:solidFill>
                  </a:tcPr>
                </a:tc>
                <a:tc>
                  <a:txBody>
                    <a:bodyPr/>
                    <a:lstStyle/>
                    <a:p>
                      <a:pPr algn="ctr" fontAlgn="ctr"/>
                      <a:r>
                        <a:rPr lang="en-US" sz="1100" u="none" strike="noStrike">
                          <a:solidFill>
                            <a:schemeClr val="tx1"/>
                          </a:solidFill>
                          <a:effectLst/>
                        </a:rPr>
                        <a:t>N/A</a:t>
                      </a:r>
                      <a:endParaRPr lang="en-US" sz="1100" b="0" i="0" u="none" strike="noStrike">
                        <a:solidFill>
                          <a:schemeClr val="tx1"/>
                        </a:solidFill>
                        <a:effectLst/>
                        <a:latin typeface="Calibri" panose="020F0502020204030204" pitchFamily="34" charset="0"/>
                      </a:endParaRPr>
                    </a:p>
                  </a:txBody>
                  <a:tcPr marL="6858" marR="6858" marT="6858" marB="0" anchor="ctr">
                    <a:solidFill>
                      <a:schemeClr val="accent1">
                        <a:lumMod val="20000"/>
                        <a:lumOff val="80000"/>
                      </a:schemeClr>
                    </a:solidFill>
                  </a:tcPr>
                </a:tc>
                <a:tc>
                  <a:txBody>
                    <a:bodyPr/>
                    <a:lstStyle/>
                    <a:p>
                      <a:pPr algn="ctr" fontAlgn="ctr"/>
                      <a:r>
                        <a:rPr lang="en-US" sz="1100" u="none" strike="noStrike">
                          <a:solidFill>
                            <a:schemeClr val="tx1"/>
                          </a:solidFill>
                          <a:effectLst/>
                        </a:rPr>
                        <a:t>100</a:t>
                      </a:r>
                      <a:endParaRPr lang="en-US" sz="1100" b="0" i="0" u="none" strike="noStrike">
                        <a:solidFill>
                          <a:schemeClr val="tx1"/>
                        </a:solidFill>
                        <a:effectLst/>
                        <a:latin typeface="Calibri" panose="020F0502020204030204" pitchFamily="34" charset="0"/>
                      </a:endParaRPr>
                    </a:p>
                  </a:txBody>
                  <a:tcPr marL="6858" marR="6858" marT="6858" marB="0" anchor="ctr">
                    <a:solidFill>
                      <a:schemeClr val="accent1">
                        <a:lumMod val="20000"/>
                        <a:lumOff val="80000"/>
                      </a:schemeClr>
                    </a:solidFill>
                  </a:tcPr>
                </a:tc>
                <a:tc>
                  <a:txBody>
                    <a:bodyPr/>
                    <a:lstStyle/>
                    <a:p>
                      <a:pPr algn="ctr" fontAlgn="ctr"/>
                      <a:r>
                        <a:rPr lang="en-US" sz="1100" u="none" strike="noStrike">
                          <a:solidFill>
                            <a:schemeClr val="tx1"/>
                          </a:solidFill>
                          <a:effectLst/>
                        </a:rPr>
                        <a:t>101</a:t>
                      </a:r>
                      <a:endParaRPr lang="en-US" sz="1100" b="0" i="0" u="none" strike="noStrike">
                        <a:solidFill>
                          <a:schemeClr val="tx1"/>
                        </a:solidFill>
                        <a:effectLst/>
                        <a:latin typeface="Calibri" panose="020F0502020204030204" pitchFamily="34" charset="0"/>
                      </a:endParaRPr>
                    </a:p>
                  </a:txBody>
                  <a:tcPr marL="6858" marR="6858" marT="6858" marB="0" anchor="ctr">
                    <a:solidFill>
                      <a:schemeClr val="accent1">
                        <a:lumMod val="20000"/>
                        <a:lumOff val="80000"/>
                      </a:schemeClr>
                    </a:solidFill>
                  </a:tcPr>
                </a:tc>
                <a:tc>
                  <a:txBody>
                    <a:bodyPr/>
                    <a:lstStyle/>
                    <a:p>
                      <a:pPr algn="ctr" fontAlgn="ctr"/>
                      <a:r>
                        <a:rPr lang="en-US" sz="1100" u="none" strike="noStrike">
                          <a:solidFill>
                            <a:schemeClr val="tx1"/>
                          </a:solidFill>
                          <a:effectLst/>
                        </a:rPr>
                        <a:t>102</a:t>
                      </a:r>
                      <a:endParaRPr lang="en-US" sz="1100" b="0" i="0" u="none" strike="noStrike">
                        <a:solidFill>
                          <a:schemeClr val="tx1"/>
                        </a:solidFill>
                        <a:effectLst/>
                        <a:latin typeface="Calibri" panose="020F0502020204030204" pitchFamily="34" charset="0"/>
                      </a:endParaRPr>
                    </a:p>
                  </a:txBody>
                  <a:tcPr marL="6858" marR="6858" marT="6858" marB="0" anchor="ctr">
                    <a:solidFill>
                      <a:schemeClr val="accent1">
                        <a:lumMod val="20000"/>
                        <a:lumOff val="80000"/>
                      </a:schemeClr>
                    </a:solidFill>
                  </a:tcPr>
                </a:tc>
                <a:tc>
                  <a:txBody>
                    <a:bodyPr/>
                    <a:lstStyle/>
                    <a:p>
                      <a:pPr algn="ctr" fontAlgn="ctr"/>
                      <a:r>
                        <a:rPr lang="en-US" sz="1100" u="none" strike="noStrike">
                          <a:solidFill>
                            <a:schemeClr val="tx1"/>
                          </a:solidFill>
                          <a:effectLst/>
                        </a:rPr>
                        <a:t>103</a:t>
                      </a:r>
                      <a:endParaRPr lang="en-US" sz="1100" b="0" i="0" u="none" strike="noStrike">
                        <a:solidFill>
                          <a:schemeClr val="tx1"/>
                        </a:solidFill>
                        <a:effectLst/>
                        <a:latin typeface="Calibri" panose="020F0502020204030204" pitchFamily="34" charset="0"/>
                      </a:endParaRPr>
                    </a:p>
                  </a:txBody>
                  <a:tcPr marL="6858" marR="6858" marT="6858" marB="0" anchor="ctr">
                    <a:solidFill>
                      <a:schemeClr val="accent1">
                        <a:lumMod val="20000"/>
                        <a:lumOff val="80000"/>
                      </a:schemeClr>
                    </a:solidFill>
                  </a:tcPr>
                </a:tc>
                <a:extLst>
                  <a:ext uri="{0D108BD9-81ED-4DB2-BD59-A6C34878D82A}">
                    <a16:rowId xmlns:a16="http://schemas.microsoft.com/office/drawing/2014/main" val="2082934790"/>
                  </a:ext>
                </a:extLst>
              </a:tr>
              <a:tr h="1508760">
                <a:tc>
                  <a:txBody>
                    <a:bodyPr/>
                    <a:lstStyle/>
                    <a:p>
                      <a:pPr algn="ctr" fontAlgn="ctr"/>
                      <a:r>
                        <a:rPr lang="en-US" sz="1100" u="none" strike="noStrike">
                          <a:effectLst/>
                        </a:rPr>
                        <a:t>DATA ELEMENT NAME</a:t>
                      </a:r>
                      <a:endParaRPr lang="en-US" sz="1100" b="1"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a:effectLst/>
                        </a:rPr>
                        <a:t>OBS Number</a:t>
                      </a:r>
                      <a:endParaRPr lang="en-US" sz="1100" b="0"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a:effectLst/>
                        </a:rPr>
                        <a:t>Unique Individual Identifier                    </a:t>
                      </a:r>
                      <a:br>
                        <a:rPr lang="en-US" sz="1100" u="none" strike="noStrike">
                          <a:effectLst/>
                        </a:rPr>
                      </a:br>
                      <a:r>
                        <a:rPr lang="en-US" sz="1100" u="none" strike="noStrike">
                          <a:effectLst/>
                        </a:rPr>
                        <a:t>(WIOA)</a:t>
                      </a:r>
                      <a:endParaRPr lang="en-US" sz="1100" b="0"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a:effectLst/>
                        </a:rPr>
                        <a:t>State Code of Residence (WIOA)</a:t>
                      </a:r>
                      <a:endParaRPr lang="en-US" sz="1100" b="0"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a:effectLst/>
                        </a:rPr>
                        <a:t>County Code of Residence</a:t>
                      </a:r>
                      <a:endParaRPr lang="en-US" sz="1100" b="0"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dirty="0">
                          <a:effectLst/>
                        </a:rPr>
                        <a:t>Zip Code of Residence</a:t>
                      </a:r>
                      <a:endParaRPr lang="en-US" sz="1100" b="0" i="0" u="none" strike="noStrike" dirty="0">
                        <a:solidFill>
                          <a:srgbClr val="000000"/>
                        </a:solidFill>
                        <a:effectLst/>
                        <a:latin typeface="Calibri" panose="020F0502020204030204" pitchFamily="34" charset="0"/>
                      </a:endParaRPr>
                    </a:p>
                  </a:txBody>
                  <a:tcPr marL="6858" marR="6858" marT="6858" marB="0" anchor="ctr"/>
                </a:tc>
                <a:extLst>
                  <a:ext uri="{0D108BD9-81ED-4DB2-BD59-A6C34878D82A}">
                    <a16:rowId xmlns:a16="http://schemas.microsoft.com/office/drawing/2014/main" val="1771383035"/>
                  </a:ext>
                </a:extLst>
              </a:tr>
              <a:tr h="336042">
                <a:tc>
                  <a:txBody>
                    <a:bodyPr/>
                    <a:lstStyle/>
                    <a:p>
                      <a:pPr algn="ctr" fontAlgn="ctr"/>
                      <a:r>
                        <a:rPr lang="en-US" sz="1100" u="none" strike="noStrike">
                          <a:effectLst/>
                        </a:rPr>
                        <a:t>DATA TYPE/ FIELD LENGTH</a:t>
                      </a:r>
                      <a:endParaRPr lang="en-US" sz="1100" b="1"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a:effectLst/>
                        </a:rPr>
                        <a:t>IN 9</a:t>
                      </a:r>
                      <a:endParaRPr lang="en-US" sz="1100" b="0"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a:effectLst/>
                        </a:rPr>
                        <a:t>AN 12</a:t>
                      </a:r>
                      <a:endParaRPr lang="en-US" sz="1100" b="0"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a:effectLst/>
                        </a:rPr>
                        <a:t>AN 2</a:t>
                      </a:r>
                      <a:endParaRPr lang="en-US" sz="1100" b="0"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a:effectLst/>
                        </a:rPr>
                        <a:t>IN 3</a:t>
                      </a:r>
                      <a:endParaRPr lang="en-US" sz="1100" b="0"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a:effectLst/>
                        </a:rPr>
                        <a:t>IN 5</a:t>
                      </a:r>
                      <a:endParaRPr lang="en-US" sz="1100" b="0" i="0" u="none" strike="noStrike">
                        <a:solidFill>
                          <a:srgbClr val="000000"/>
                        </a:solidFill>
                        <a:effectLst/>
                        <a:latin typeface="Calibri" panose="020F0502020204030204" pitchFamily="34" charset="0"/>
                      </a:endParaRPr>
                    </a:p>
                  </a:txBody>
                  <a:tcPr marL="6858" marR="6858" marT="6858" marB="0" anchor="ctr"/>
                </a:tc>
                <a:extLst>
                  <a:ext uri="{0D108BD9-81ED-4DB2-BD59-A6C34878D82A}">
                    <a16:rowId xmlns:a16="http://schemas.microsoft.com/office/drawing/2014/main" val="1361594404"/>
                  </a:ext>
                </a:extLst>
              </a:tr>
              <a:tr h="2414016">
                <a:tc>
                  <a:txBody>
                    <a:bodyPr/>
                    <a:lstStyle/>
                    <a:p>
                      <a:pPr algn="ctr" fontAlgn="ctr"/>
                      <a:r>
                        <a:rPr lang="en-US" sz="1100" u="none" strike="noStrike">
                          <a:effectLst/>
                        </a:rPr>
                        <a:t>CODE VALUE</a:t>
                      </a:r>
                      <a:endParaRPr lang="en-US" sz="1100" b="1"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a:effectLst/>
                        </a:rPr>
                        <a:t>000000000</a:t>
                      </a:r>
                      <a:br>
                        <a:rPr lang="en-US" sz="1100" u="none" strike="noStrike">
                          <a:effectLst/>
                        </a:rPr>
                      </a:br>
                      <a:r>
                        <a:rPr lang="en-US" sz="1100" u="none" strike="noStrike">
                          <a:effectLst/>
                        </a:rPr>
                        <a:t>(No hyphens)</a:t>
                      </a:r>
                      <a:endParaRPr lang="en-US" sz="1100" b="0"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a:effectLst/>
                        </a:rPr>
                        <a:t>XXXXXXXXXXXX</a:t>
                      </a:r>
                      <a:endParaRPr lang="en-US" sz="1100" b="0"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a:effectLst/>
                        </a:rPr>
                        <a:t>XX</a:t>
                      </a:r>
                      <a:endParaRPr lang="en-US" sz="1100" b="0" i="0" u="none" strike="noStrike">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6858" marR="6858" marT="6858" marB="0" anchor="ctr"/>
                </a:tc>
                <a:tc>
                  <a:txBody>
                    <a:bodyPr/>
                    <a:lstStyle/>
                    <a:p>
                      <a:pPr algn="ctr" fontAlgn="ctr"/>
                      <a:r>
                        <a:rPr lang="en-US" sz="1100" u="none" strike="noStrike" dirty="0">
                          <a:effectLst/>
                        </a:rPr>
                        <a:t>00000</a:t>
                      </a:r>
                      <a:endParaRPr lang="en-US" sz="1100" b="0" i="0" u="none" strike="noStrike" dirty="0">
                        <a:solidFill>
                          <a:srgbClr val="000000"/>
                        </a:solidFill>
                        <a:effectLst/>
                        <a:latin typeface="Calibri" panose="020F0502020204030204" pitchFamily="34" charset="0"/>
                      </a:endParaRPr>
                    </a:p>
                  </a:txBody>
                  <a:tcPr marL="6858" marR="6858" marT="6858" marB="0" anchor="ctr"/>
                </a:tc>
                <a:extLst>
                  <a:ext uri="{0D108BD9-81ED-4DB2-BD59-A6C34878D82A}">
                    <a16:rowId xmlns:a16="http://schemas.microsoft.com/office/drawing/2014/main" val="430549381"/>
                  </a:ext>
                </a:extLst>
              </a:tr>
            </a:tbl>
          </a:graphicData>
        </a:graphic>
      </p:graphicFrame>
      <p:cxnSp>
        <p:nvCxnSpPr>
          <p:cNvPr id="9" name="Straight Arrow Connector 8" descr="arrow from An identifying number to 100"/>
          <p:cNvCxnSpPr>
            <a:cxnSpLocks/>
          </p:cNvCxnSpPr>
          <p:nvPr/>
        </p:nvCxnSpPr>
        <p:spPr>
          <a:xfrm flipV="1">
            <a:off x="3260732" y="1505053"/>
            <a:ext cx="3602101" cy="639774"/>
          </a:xfrm>
          <a:prstGeom prst="straightConnector1">
            <a:avLst/>
          </a:prstGeom>
          <a:ln w="41275">
            <a:solidFill>
              <a:srgbClr val="00682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descr="arrow from An identifying name to Zip Code of Residence"/>
          <p:cNvCxnSpPr>
            <a:cxnSpLocks/>
          </p:cNvCxnSpPr>
          <p:nvPr/>
        </p:nvCxnSpPr>
        <p:spPr>
          <a:xfrm flipV="1">
            <a:off x="2978988" y="2405542"/>
            <a:ext cx="6998132" cy="325280"/>
          </a:xfrm>
          <a:prstGeom prst="straightConnector1">
            <a:avLst/>
          </a:prstGeom>
          <a:ln w="28575">
            <a:solidFill>
              <a:srgbClr val="A47D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descr="arrow from An indicator of data type/size to IN 5"/>
          <p:cNvCxnSpPr>
            <a:cxnSpLocks/>
          </p:cNvCxnSpPr>
          <p:nvPr/>
        </p:nvCxnSpPr>
        <p:spPr>
          <a:xfrm flipV="1">
            <a:off x="3940404" y="3234690"/>
            <a:ext cx="6036716" cy="142459"/>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descr="arrow from Code value to 00000"/>
          <p:cNvCxnSpPr>
            <a:cxnSpLocks/>
          </p:cNvCxnSpPr>
          <p:nvPr/>
        </p:nvCxnSpPr>
        <p:spPr>
          <a:xfrm flipV="1">
            <a:off x="3676454" y="4761126"/>
            <a:ext cx="6541966" cy="338775"/>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12" name="Slide Number Placeholder 3">
            <a:extLst>
              <a:ext uri="{FF2B5EF4-FFF2-40B4-BE49-F238E27FC236}">
                <a16:creationId xmlns:a16="http://schemas.microsoft.com/office/drawing/2014/main" id="{A7103C4F-A858-44D0-86C9-88F85EF9193A}"/>
              </a:ext>
            </a:extLst>
          </p:cNvPr>
          <p:cNvSpPr>
            <a:spLocks noGrp="1"/>
          </p:cNvSpPr>
          <p:nvPr>
            <p:ph type="sldNum" sz="quarter" idx="10"/>
          </p:nvPr>
        </p:nvSpPr>
        <p:spPr>
          <a:xfrm>
            <a:off x="8260080" y="6247662"/>
            <a:ext cx="2468880" cy="365125"/>
          </a:xfrm>
        </p:spPr>
        <p:txBody>
          <a:bodyPr/>
          <a:lstStyle/>
          <a:p>
            <a:pPr>
              <a:defRPr/>
            </a:pPr>
            <a:fld id="{9107742F-C774-4555-8C57-A949329487DD}" type="slidenum">
              <a:rPr lang="en-US" smtClean="0"/>
              <a:pPr>
                <a:defRPr/>
              </a:pPr>
              <a:t>23</a:t>
            </a:fld>
            <a:endParaRPr lang="en-US"/>
          </a:p>
        </p:txBody>
      </p:sp>
    </p:spTree>
    <p:extLst>
      <p:ext uri="{BB962C8B-B14F-4D97-AF65-F5344CB8AC3E}">
        <p14:creationId xmlns:p14="http://schemas.microsoft.com/office/powerpoint/2010/main" val="3434906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8838-B6DA-4ACE-8FDA-38069E65ECE7}"/>
              </a:ext>
            </a:extLst>
          </p:cNvPr>
          <p:cNvSpPr>
            <a:spLocks noGrp="1"/>
          </p:cNvSpPr>
          <p:nvPr>
            <p:ph type="title"/>
          </p:nvPr>
        </p:nvSpPr>
        <p:spPr>
          <a:xfrm>
            <a:off x="155185" y="45720"/>
            <a:ext cx="9464040" cy="1227139"/>
          </a:xfrm>
        </p:spPr>
        <p:txBody>
          <a:bodyPr/>
          <a:lstStyle/>
          <a:p>
            <a:r>
              <a:rPr lang="en-US" dirty="0"/>
              <a:t>Grantee Login to WIPS</a:t>
            </a:r>
          </a:p>
        </p:txBody>
      </p:sp>
      <p:sp>
        <p:nvSpPr>
          <p:cNvPr id="3" name="Content Placeholder 2">
            <a:extLst>
              <a:ext uri="{FF2B5EF4-FFF2-40B4-BE49-F238E27FC236}">
                <a16:creationId xmlns:a16="http://schemas.microsoft.com/office/drawing/2014/main" id="{71189A2B-ACAB-4516-B44B-6D4B7112899E}"/>
              </a:ext>
            </a:extLst>
          </p:cNvPr>
          <p:cNvSpPr>
            <a:spLocks noGrp="1"/>
          </p:cNvSpPr>
          <p:nvPr>
            <p:ph idx="1"/>
          </p:nvPr>
        </p:nvSpPr>
        <p:spPr>
          <a:xfrm>
            <a:off x="0" y="2087899"/>
            <a:ext cx="9909812" cy="581563"/>
          </a:xfrm>
        </p:spPr>
        <p:txBody>
          <a:bodyPr/>
          <a:lstStyle/>
          <a:p>
            <a:pPr marL="365760" marR="0" lvl="2" indent="-228600">
              <a:spcBef>
                <a:spcPts val="0"/>
              </a:spcBef>
              <a:spcAft>
                <a:spcPts val="0"/>
              </a:spcAft>
              <a:buClrTx/>
              <a:buFont typeface="+mj-lt"/>
              <a:buAutoNum type="arabicParenR"/>
            </a:pPr>
            <a:r>
              <a:rPr lang="en-US" sz="1500" dirty="0">
                <a:solidFill>
                  <a:schemeClr val="tx1"/>
                </a:solidFill>
                <a:effectLst/>
                <a:latin typeface="Calibri" panose="020F0502020204030204" pitchFamily="34" charset="0"/>
                <a:ea typeface="Times New Roman" panose="02020603050405020304" pitchFamily="18" charset="0"/>
              </a:rPr>
              <a:t>Logon to WIPS </a:t>
            </a:r>
          </a:p>
          <a:p>
            <a:pPr marL="365760" marR="0" lvl="2" indent="-228600">
              <a:spcBef>
                <a:spcPts val="0"/>
              </a:spcBef>
              <a:spcAft>
                <a:spcPts val="0"/>
              </a:spcAft>
              <a:buClrTx/>
              <a:buFont typeface="+mj-lt"/>
              <a:buAutoNum type="arabicParenR"/>
            </a:pPr>
            <a:r>
              <a:rPr lang="en-US" sz="1500" dirty="0">
                <a:solidFill>
                  <a:schemeClr val="tx1"/>
                </a:solidFill>
                <a:effectLst/>
                <a:latin typeface="Calibri" panose="020F0502020204030204" pitchFamily="34" charset="0"/>
                <a:ea typeface="Times New Roman" panose="02020603050405020304" pitchFamily="18" charset="0"/>
              </a:rPr>
              <a:t>Click on the Home Tab</a:t>
            </a:r>
          </a:p>
          <a:p>
            <a:pPr marL="365760" marR="0" lvl="2" indent="-228600">
              <a:spcBef>
                <a:spcPts val="0"/>
              </a:spcBef>
              <a:spcAft>
                <a:spcPts val="0"/>
              </a:spcAft>
              <a:buClrTx/>
              <a:buFont typeface="+mj-lt"/>
              <a:buAutoNum type="arabicParenR"/>
            </a:pPr>
            <a:endParaRPr lang="en-US" sz="1200" dirty="0">
              <a:solidFill>
                <a:schemeClr val="tx1"/>
              </a:solidFill>
              <a:effectLst/>
              <a:latin typeface="Calibri" panose="020F0502020204030204" pitchFamily="34" charset="0"/>
              <a:ea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4F1D72F4-3AFE-4B39-B557-08C1FEA7AD6A}"/>
              </a:ext>
            </a:extLst>
          </p:cNvPr>
          <p:cNvSpPr>
            <a:spLocks noGrp="1"/>
          </p:cNvSpPr>
          <p:nvPr>
            <p:ph type="sldNum" sz="quarter" idx="10"/>
          </p:nvPr>
        </p:nvSpPr>
        <p:spPr/>
        <p:txBody>
          <a:bodyPr/>
          <a:lstStyle/>
          <a:p>
            <a:pPr>
              <a:defRPr/>
            </a:pPr>
            <a:fld id="{9107742F-C774-4555-8C57-A949329487DD}" type="slidenum">
              <a:rPr lang="en-US" smtClean="0"/>
              <a:pPr>
                <a:defRPr/>
              </a:pPr>
              <a:t>24</a:t>
            </a:fld>
            <a:endParaRPr lang="en-US"/>
          </a:p>
        </p:txBody>
      </p:sp>
      <p:pic>
        <p:nvPicPr>
          <p:cNvPr id="6" name="Picture 5">
            <a:extLst>
              <a:ext uri="{FF2B5EF4-FFF2-40B4-BE49-F238E27FC236}">
                <a16:creationId xmlns:a16="http://schemas.microsoft.com/office/drawing/2014/main" id="{3C693721-2A93-4A85-92DF-1262797F1E51}"/>
              </a:ext>
            </a:extLst>
          </p:cNvPr>
          <p:cNvPicPr/>
          <p:nvPr/>
        </p:nvPicPr>
        <p:blipFill>
          <a:blip r:embed="rId2"/>
          <a:stretch>
            <a:fillRect/>
          </a:stretch>
        </p:blipFill>
        <p:spPr>
          <a:xfrm>
            <a:off x="2308363" y="1734533"/>
            <a:ext cx="8117683" cy="4010338"/>
          </a:xfrm>
          <a:prstGeom prst="rect">
            <a:avLst/>
          </a:prstGeom>
        </p:spPr>
      </p:pic>
    </p:spTree>
    <p:extLst>
      <p:ext uri="{BB962C8B-B14F-4D97-AF65-F5344CB8AC3E}">
        <p14:creationId xmlns:p14="http://schemas.microsoft.com/office/powerpoint/2010/main" val="3341653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969EE-CC5E-4D42-9BAE-AB3CBBA7CC8C}"/>
              </a:ext>
            </a:extLst>
          </p:cNvPr>
          <p:cNvSpPr>
            <a:spLocks noGrp="1"/>
          </p:cNvSpPr>
          <p:nvPr>
            <p:ph type="title"/>
          </p:nvPr>
        </p:nvSpPr>
        <p:spPr/>
        <p:txBody>
          <a:bodyPr/>
          <a:lstStyle/>
          <a:p>
            <a:r>
              <a:rPr lang="en-US" dirty="0"/>
              <a:t>Submitting Data Files in WIPS</a:t>
            </a:r>
          </a:p>
        </p:txBody>
      </p:sp>
      <p:graphicFrame>
        <p:nvGraphicFramePr>
          <p:cNvPr id="5" name="Content Placeholder 4" descr="SmartArt showing information about submitting data files in WIPS">
            <a:extLst>
              <a:ext uri="{FF2B5EF4-FFF2-40B4-BE49-F238E27FC236}">
                <a16:creationId xmlns:a16="http://schemas.microsoft.com/office/drawing/2014/main" id="{B667AE29-12D8-4C36-883A-CC8FF6C573D1}"/>
              </a:ext>
            </a:extLst>
          </p:cNvPr>
          <p:cNvGraphicFramePr>
            <a:graphicFrameLocks noGrp="1"/>
          </p:cNvGraphicFramePr>
          <p:nvPr>
            <p:ph sz="half" idx="1"/>
            <p:extLst>
              <p:ext uri="{D42A27DB-BD31-4B8C-83A1-F6EECF244321}">
                <p14:modId xmlns:p14="http://schemas.microsoft.com/office/powerpoint/2010/main" val="560431841"/>
              </p:ext>
            </p:extLst>
          </p:nvPr>
        </p:nvGraphicFramePr>
        <p:xfrm>
          <a:off x="627017" y="978614"/>
          <a:ext cx="9718766" cy="4900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Slide Number Placeholder 3">
            <a:extLst>
              <a:ext uri="{FF2B5EF4-FFF2-40B4-BE49-F238E27FC236}">
                <a16:creationId xmlns:a16="http://schemas.microsoft.com/office/drawing/2014/main" id="{E059E3E8-D691-4697-9B97-6EFFA849B8F0}"/>
              </a:ext>
            </a:extLst>
          </p:cNvPr>
          <p:cNvSpPr>
            <a:spLocks noGrp="1"/>
          </p:cNvSpPr>
          <p:nvPr>
            <p:ph type="sldNum" sz="quarter" idx="10"/>
          </p:nvPr>
        </p:nvSpPr>
        <p:spPr>
          <a:xfrm>
            <a:off x="8260080" y="6257936"/>
            <a:ext cx="2468880" cy="365125"/>
          </a:xfrm>
        </p:spPr>
        <p:txBody>
          <a:bodyPr/>
          <a:lstStyle/>
          <a:p>
            <a:pPr>
              <a:defRPr/>
            </a:pPr>
            <a:fld id="{9107742F-C774-4555-8C57-A949329487DD}" type="slidenum">
              <a:rPr lang="en-US" smtClean="0"/>
              <a:pPr>
                <a:defRPr/>
              </a:pPr>
              <a:t>25</a:t>
            </a:fld>
            <a:endParaRPr lang="en-US"/>
          </a:p>
        </p:txBody>
      </p:sp>
    </p:spTree>
    <p:custDataLst>
      <p:tags r:id="rId1"/>
    </p:custDataLst>
    <p:extLst>
      <p:ext uri="{BB962C8B-B14F-4D97-AF65-F5344CB8AC3E}">
        <p14:creationId xmlns:p14="http://schemas.microsoft.com/office/powerpoint/2010/main" val="2694301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55576-31A0-4AC0-BB6B-3C456F7836ED}"/>
              </a:ext>
            </a:extLst>
          </p:cNvPr>
          <p:cNvSpPr>
            <a:spLocks noGrp="1"/>
          </p:cNvSpPr>
          <p:nvPr>
            <p:ph type="title"/>
          </p:nvPr>
        </p:nvSpPr>
        <p:spPr/>
        <p:txBody>
          <a:bodyPr/>
          <a:lstStyle/>
          <a:p>
            <a:r>
              <a:rPr lang="en-US"/>
              <a:t>Generating Quarterly Performance Reports (QPRs)</a:t>
            </a:r>
          </a:p>
        </p:txBody>
      </p:sp>
      <p:sp>
        <p:nvSpPr>
          <p:cNvPr id="3" name="Content Placeholder 2">
            <a:extLst>
              <a:ext uri="{FF2B5EF4-FFF2-40B4-BE49-F238E27FC236}">
                <a16:creationId xmlns:a16="http://schemas.microsoft.com/office/drawing/2014/main" id="{6CE41997-AB07-4A3B-BC01-F2CF9587C0C2}"/>
              </a:ext>
            </a:extLst>
          </p:cNvPr>
          <p:cNvSpPr>
            <a:spLocks noGrp="1"/>
          </p:cNvSpPr>
          <p:nvPr>
            <p:ph sz="half" idx="1"/>
          </p:nvPr>
        </p:nvSpPr>
        <p:spPr>
          <a:xfrm>
            <a:off x="317350" y="1589685"/>
            <a:ext cx="4663440" cy="4178480"/>
          </a:xfrm>
        </p:spPr>
        <p:txBody>
          <a:bodyPr anchor="ctr" anchorCtr="0"/>
          <a:lstStyle/>
          <a:p>
            <a:pPr marL="205740" lvl="1">
              <a:spcBef>
                <a:spcPts val="1620"/>
              </a:spcBef>
              <a:buClr>
                <a:srgbClr val="1576A9"/>
              </a:buClr>
              <a:buFont typeface="Wingdings 3" panose="05040102010807070707" pitchFamily="18" charset="2"/>
              <a:buChar char=""/>
            </a:pPr>
            <a:r>
              <a:rPr lang="en-US" sz="1980">
                <a:solidFill>
                  <a:schemeClr val="tx1"/>
                </a:solidFill>
              </a:rPr>
              <a:t>WIPS has data aggregation rules that generate the performance outcomes reported in the QPR form based on the data file submitted by each grantee.</a:t>
            </a:r>
          </a:p>
          <a:p>
            <a:pPr marL="205740" lvl="1">
              <a:spcBef>
                <a:spcPts val="1620"/>
              </a:spcBef>
              <a:buClr>
                <a:srgbClr val="1576A9"/>
              </a:buClr>
              <a:buFont typeface="Wingdings 3" panose="05040102010807070707" pitchFamily="18" charset="2"/>
              <a:buChar char=""/>
            </a:pPr>
            <a:r>
              <a:rPr lang="en-US" sz="1980">
                <a:solidFill>
                  <a:schemeClr val="tx1"/>
                </a:solidFill>
              </a:rPr>
              <a:t>Each rule correlates with various data elements and code values, as well as key dates entered for each participant.</a:t>
            </a:r>
            <a:endParaRPr lang="en-US" sz="1980">
              <a:solidFill>
                <a:schemeClr val="tx1"/>
              </a:solidFill>
              <a:cs typeface="Calibri"/>
            </a:endParaRPr>
          </a:p>
          <a:p>
            <a:pPr marL="205740" lvl="1">
              <a:spcBef>
                <a:spcPts val="1620"/>
              </a:spcBef>
              <a:buClr>
                <a:srgbClr val="1576A9"/>
              </a:buClr>
              <a:buFont typeface="Wingdings 3" panose="05040102010807070707" pitchFamily="18" charset="2"/>
              <a:buChar char=""/>
            </a:pPr>
            <a:r>
              <a:rPr lang="en-US" sz="1980">
                <a:solidFill>
                  <a:schemeClr val="tx1"/>
                </a:solidFill>
              </a:rPr>
              <a:t>Once your data file passes the validation process, WIPS will generate the QPR.</a:t>
            </a:r>
            <a:endParaRPr lang="en-US" sz="1980">
              <a:solidFill>
                <a:schemeClr val="tx1"/>
              </a:solidFill>
              <a:cs typeface="Calibri"/>
            </a:endParaRPr>
          </a:p>
        </p:txBody>
      </p:sp>
      <p:sp>
        <p:nvSpPr>
          <p:cNvPr id="7" name="Slide Number Placeholder 3">
            <a:extLst>
              <a:ext uri="{FF2B5EF4-FFF2-40B4-BE49-F238E27FC236}">
                <a16:creationId xmlns:a16="http://schemas.microsoft.com/office/drawing/2014/main" id="{11475E46-6CC4-4485-9149-A0E6BFD05B00}"/>
              </a:ext>
            </a:extLst>
          </p:cNvPr>
          <p:cNvSpPr>
            <a:spLocks noGrp="1"/>
          </p:cNvSpPr>
          <p:nvPr>
            <p:ph type="sldNum" sz="quarter" idx="10"/>
          </p:nvPr>
        </p:nvSpPr>
        <p:spPr>
          <a:xfrm>
            <a:off x="8260080" y="6257936"/>
            <a:ext cx="2468880" cy="365125"/>
          </a:xfrm>
        </p:spPr>
        <p:txBody>
          <a:bodyPr/>
          <a:lstStyle/>
          <a:p>
            <a:pPr>
              <a:defRPr/>
            </a:pPr>
            <a:fld id="{9107742F-C774-4555-8C57-A949329487DD}" type="slidenum">
              <a:rPr lang="en-US" smtClean="0"/>
              <a:pPr>
                <a:defRPr/>
              </a:pPr>
              <a:t>26</a:t>
            </a:fld>
            <a:endParaRPr lang="en-US"/>
          </a:p>
        </p:txBody>
      </p:sp>
      <p:pic>
        <p:nvPicPr>
          <p:cNvPr id="9" name="Picture 8">
            <a:extLst>
              <a:ext uri="{FF2B5EF4-FFF2-40B4-BE49-F238E27FC236}">
                <a16:creationId xmlns:a16="http://schemas.microsoft.com/office/drawing/2014/main" id="{AB7C34E5-BF2C-4EF9-9385-7BD25299D14A}"/>
              </a:ext>
            </a:extLst>
          </p:cNvPr>
          <p:cNvPicPr>
            <a:picLocks noChangeAspect="1"/>
          </p:cNvPicPr>
          <p:nvPr/>
        </p:nvPicPr>
        <p:blipFill>
          <a:blip r:embed="rId4"/>
          <a:stretch>
            <a:fillRect/>
          </a:stretch>
        </p:blipFill>
        <p:spPr>
          <a:xfrm>
            <a:off x="5192357" y="1491074"/>
            <a:ext cx="5251525" cy="4516777"/>
          </a:xfrm>
          <a:prstGeom prst="rect">
            <a:avLst/>
          </a:prstGeom>
          <a:ln>
            <a:solidFill>
              <a:schemeClr val="tx1"/>
            </a:solidFill>
          </a:ln>
        </p:spPr>
      </p:pic>
    </p:spTree>
    <p:custDataLst>
      <p:tags r:id="rId1"/>
    </p:custDataLst>
    <p:extLst>
      <p:ext uri="{BB962C8B-B14F-4D97-AF65-F5344CB8AC3E}">
        <p14:creationId xmlns:p14="http://schemas.microsoft.com/office/powerpoint/2010/main" val="2061570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8838-B6DA-4ACE-8FDA-38069E65ECE7}"/>
              </a:ext>
            </a:extLst>
          </p:cNvPr>
          <p:cNvSpPr>
            <a:spLocks noGrp="1"/>
          </p:cNvSpPr>
          <p:nvPr>
            <p:ph type="title"/>
          </p:nvPr>
        </p:nvSpPr>
        <p:spPr/>
        <p:txBody>
          <a:bodyPr/>
          <a:lstStyle/>
          <a:p>
            <a:r>
              <a:rPr lang="en-US" dirty="0"/>
              <a:t>How to Upload your File – YARG Grantees</a:t>
            </a:r>
          </a:p>
        </p:txBody>
      </p:sp>
      <p:sp>
        <p:nvSpPr>
          <p:cNvPr id="3" name="Content Placeholder 2">
            <a:extLst>
              <a:ext uri="{FF2B5EF4-FFF2-40B4-BE49-F238E27FC236}">
                <a16:creationId xmlns:a16="http://schemas.microsoft.com/office/drawing/2014/main" id="{71189A2B-ACAB-4516-B44B-6D4B7112899E}"/>
              </a:ext>
            </a:extLst>
          </p:cNvPr>
          <p:cNvSpPr>
            <a:spLocks noGrp="1"/>
          </p:cNvSpPr>
          <p:nvPr>
            <p:ph idx="1"/>
          </p:nvPr>
        </p:nvSpPr>
        <p:spPr>
          <a:xfrm>
            <a:off x="8260081" y="1506336"/>
            <a:ext cx="2374392" cy="4351339"/>
          </a:xfrm>
        </p:spPr>
        <p:txBody>
          <a:bodyPr/>
          <a:lstStyle/>
          <a:p>
            <a:pPr marL="365760" marR="0" lvl="2" indent="-228600">
              <a:spcBef>
                <a:spcPts val="0"/>
              </a:spcBef>
              <a:spcAft>
                <a:spcPts val="0"/>
              </a:spcAft>
              <a:buClrTx/>
              <a:buFont typeface="+mj-lt"/>
              <a:buAutoNum type="arabicParenR"/>
            </a:pPr>
            <a:r>
              <a:rPr lang="en-US" sz="1200" dirty="0">
                <a:solidFill>
                  <a:schemeClr val="tx1"/>
                </a:solidFill>
                <a:effectLst/>
                <a:latin typeface="Calibri" panose="020F0502020204030204" pitchFamily="34" charset="0"/>
                <a:ea typeface="Times New Roman" panose="02020603050405020304" pitchFamily="18" charset="0"/>
              </a:rPr>
              <a:t>Logon to WIPS </a:t>
            </a:r>
          </a:p>
          <a:p>
            <a:pPr marL="365760" marR="0" lvl="2" indent="-228600">
              <a:spcBef>
                <a:spcPts val="0"/>
              </a:spcBef>
              <a:spcAft>
                <a:spcPts val="0"/>
              </a:spcAft>
              <a:buClrTx/>
              <a:buFont typeface="+mj-lt"/>
              <a:buAutoNum type="arabicParenR"/>
            </a:pPr>
            <a:r>
              <a:rPr lang="en-US" sz="1200" dirty="0">
                <a:solidFill>
                  <a:schemeClr val="tx1"/>
                </a:solidFill>
                <a:effectLst/>
                <a:latin typeface="Calibri" panose="020F0502020204030204" pitchFamily="34" charset="0"/>
                <a:ea typeface="Times New Roman" panose="02020603050405020304" pitchFamily="18" charset="0"/>
              </a:rPr>
              <a:t>Click on Upload tab</a:t>
            </a:r>
            <a:endParaRPr lang="en-US" sz="1200" dirty="0">
              <a:solidFill>
                <a:schemeClr val="tx1"/>
              </a:solidFill>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200" dirty="0">
                <a:solidFill>
                  <a:schemeClr val="tx1"/>
                </a:solidFill>
                <a:effectLst/>
                <a:latin typeface="Calibri" panose="020F0502020204030204" pitchFamily="34" charset="0"/>
                <a:ea typeface="Times New Roman" panose="02020603050405020304" pitchFamily="18" charset="0"/>
              </a:rPr>
              <a:t>Select the PIRL version</a:t>
            </a:r>
            <a:endParaRPr lang="en-US" sz="1200" dirty="0">
              <a:solidFill>
                <a:schemeClr val="tx1"/>
              </a:solidFill>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200" dirty="0">
                <a:solidFill>
                  <a:schemeClr val="tx1"/>
                </a:solidFill>
                <a:effectLst/>
                <a:latin typeface="Calibri" panose="020F0502020204030204" pitchFamily="34" charset="0"/>
                <a:ea typeface="Times New Roman" panose="02020603050405020304" pitchFamily="18" charset="0"/>
              </a:rPr>
              <a:t>Select Schema</a:t>
            </a:r>
            <a:endParaRPr lang="en-US" sz="1200" dirty="0">
              <a:solidFill>
                <a:schemeClr val="tx1"/>
              </a:solidFill>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200" dirty="0">
                <a:solidFill>
                  <a:schemeClr val="tx1"/>
                </a:solidFill>
                <a:effectLst/>
                <a:latin typeface="Calibri" panose="020F0502020204030204" pitchFamily="34" charset="0"/>
                <a:ea typeface="Times New Roman" panose="02020603050405020304" pitchFamily="18" charset="0"/>
              </a:rPr>
              <a:t>Select grant number from the Grant Number dropdown filter (list only assigned grant number to user)</a:t>
            </a:r>
            <a:endParaRPr lang="en-US" sz="1200" dirty="0">
              <a:solidFill>
                <a:schemeClr val="tx1"/>
              </a:solidFill>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200" dirty="0">
                <a:solidFill>
                  <a:schemeClr val="tx1"/>
                </a:solidFill>
                <a:effectLst/>
                <a:latin typeface="Calibri" panose="020F0502020204030204" pitchFamily="34" charset="0"/>
                <a:ea typeface="Times New Roman" panose="02020603050405020304" pitchFamily="18" charset="0"/>
              </a:rPr>
              <a:t>Select  Quarter End Date for which user wish to submit</a:t>
            </a:r>
            <a:endParaRPr lang="en-US" sz="1200" dirty="0">
              <a:solidFill>
                <a:schemeClr val="tx1"/>
              </a:solidFill>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200" dirty="0">
                <a:solidFill>
                  <a:schemeClr val="tx1"/>
                </a:solidFill>
                <a:effectLst/>
                <a:latin typeface="Calibri" panose="020F0502020204030204" pitchFamily="34" charset="0"/>
                <a:ea typeface="Times New Roman" panose="02020603050405020304" pitchFamily="18" charset="0"/>
              </a:rPr>
              <a:t>Upload or drag and drop input file.</a:t>
            </a:r>
            <a:endParaRPr lang="en-US" sz="1200" dirty="0">
              <a:solidFill>
                <a:schemeClr val="tx1"/>
              </a:solidFill>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200" dirty="0">
                <a:solidFill>
                  <a:schemeClr val="tx1"/>
                </a:solidFill>
                <a:effectLst/>
                <a:latin typeface="Calibri" panose="020F0502020204030204" pitchFamily="34" charset="0"/>
                <a:ea typeface="Times New Roman" panose="02020603050405020304" pitchFamily="18" charset="0"/>
              </a:rPr>
              <a:t>Click SUMMIT button.</a:t>
            </a:r>
            <a:r>
              <a:rPr lang="en-US" sz="1200" dirty="0">
                <a:solidFill>
                  <a:schemeClr val="tx1"/>
                </a:solidFill>
                <a:effectLst/>
                <a:latin typeface="Calibri" panose="020F0502020204030204" pitchFamily="34" charset="0"/>
                <a:ea typeface="Calibri" panose="020F0502020204030204" pitchFamily="34" charset="0"/>
              </a:rPr>
              <a:t> </a:t>
            </a:r>
          </a:p>
          <a:p>
            <a:endParaRPr lang="en-US" dirty="0"/>
          </a:p>
        </p:txBody>
      </p:sp>
      <p:sp>
        <p:nvSpPr>
          <p:cNvPr id="4" name="Slide Number Placeholder 3">
            <a:extLst>
              <a:ext uri="{FF2B5EF4-FFF2-40B4-BE49-F238E27FC236}">
                <a16:creationId xmlns:a16="http://schemas.microsoft.com/office/drawing/2014/main" id="{4F1D72F4-3AFE-4B39-B557-08C1FEA7AD6A}"/>
              </a:ext>
            </a:extLst>
          </p:cNvPr>
          <p:cNvSpPr>
            <a:spLocks noGrp="1"/>
          </p:cNvSpPr>
          <p:nvPr>
            <p:ph type="sldNum" sz="quarter" idx="10"/>
          </p:nvPr>
        </p:nvSpPr>
        <p:spPr/>
        <p:txBody>
          <a:bodyPr/>
          <a:lstStyle/>
          <a:p>
            <a:pPr>
              <a:defRPr/>
            </a:pPr>
            <a:fld id="{9107742F-C774-4555-8C57-A949329487DD}" type="slidenum">
              <a:rPr lang="en-US" smtClean="0"/>
              <a:pPr>
                <a:defRPr/>
              </a:pPr>
              <a:t>27</a:t>
            </a:fld>
            <a:endParaRPr lang="en-US"/>
          </a:p>
        </p:txBody>
      </p:sp>
      <p:pic>
        <p:nvPicPr>
          <p:cNvPr id="5" name="Picture 4">
            <a:extLst>
              <a:ext uri="{FF2B5EF4-FFF2-40B4-BE49-F238E27FC236}">
                <a16:creationId xmlns:a16="http://schemas.microsoft.com/office/drawing/2014/main" id="{481FDF0A-1736-4FEA-93EB-1E7517C613D6}"/>
              </a:ext>
            </a:extLst>
          </p:cNvPr>
          <p:cNvPicPr>
            <a:picLocks noChangeAspect="1"/>
          </p:cNvPicPr>
          <p:nvPr/>
        </p:nvPicPr>
        <p:blipFill>
          <a:blip r:embed="rId2"/>
          <a:stretch>
            <a:fillRect/>
          </a:stretch>
        </p:blipFill>
        <p:spPr>
          <a:xfrm>
            <a:off x="164611" y="1834757"/>
            <a:ext cx="8230313" cy="3694496"/>
          </a:xfrm>
          <a:prstGeom prst="rect">
            <a:avLst/>
          </a:prstGeom>
        </p:spPr>
      </p:pic>
    </p:spTree>
    <p:extLst>
      <p:ext uri="{BB962C8B-B14F-4D97-AF65-F5344CB8AC3E}">
        <p14:creationId xmlns:p14="http://schemas.microsoft.com/office/powerpoint/2010/main" val="1579654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8838-B6DA-4ACE-8FDA-38069E65ECE7}"/>
              </a:ext>
            </a:extLst>
          </p:cNvPr>
          <p:cNvSpPr>
            <a:spLocks noGrp="1"/>
          </p:cNvSpPr>
          <p:nvPr>
            <p:ph type="title"/>
          </p:nvPr>
        </p:nvSpPr>
        <p:spPr/>
        <p:txBody>
          <a:bodyPr/>
          <a:lstStyle/>
          <a:p>
            <a:r>
              <a:rPr lang="en-US" dirty="0"/>
              <a:t>How to Upload your File – State Grantees</a:t>
            </a:r>
          </a:p>
        </p:txBody>
      </p:sp>
      <p:sp>
        <p:nvSpPr>
          <p:cNvPr id="3" name="Content Placeholder 2">
            <a:extLst>
              <a:ext uri="{FF2B5EF4-FFF2-40B4-BE49-F238E27FC236}">
                <a16:creationId xmlns:a16="http://schemas.microsoft.com/office/drawing/2014/main" id="{71189A2B-ACAB-4516-B44B-6D4B7112899E}"/>
              </a:ext>
            </a:extLst>
          </p:cNvPr>
          <p:cNvSpPr>
            <a:spLocks noGrp="1"/>
          </p:cNvSpPr>
          <p:nvPr>
            <p:ph idx="1"/>
          </p:nvPr>
        </p:nvSpPr>
        <p:spPr>
          <a:xfrm>
            <a:off x="8260081" y="1506336"/>
            <a:ext cx="2374392" cy="4351339"/>
          </a:xfrm>
        </p:spPr>
        <p:txBody>
          <a:bodyPr/>
          <a:lstStyle/>
          <a:p>
            <a:pPr marL="365760" marR="0" lvl="2" indent="-228600">
              <a:spcBef>
                <a:spcPts val="0"/>
              </a:spcBef>
              <a:spcAft>
                <a:spcPts val="0"/>
              </a:spcAft>
              <a:buClrTx/>
              <a:buFont typeface="+mj-lt"/>
              <a:buAutoNum type="arabicParenR"/>
            </a:pPr>
            <a:r>
              <a:rPr lang="en-US" sz="1100" dirty="0">
                <a:effectLst/>
                <a:latin typeface="Calibri" panose="020F0502020204030204" pitchFamily="34" charset="0"/>
                <a:ea typeface="Times New Roman" panose="02020603050405020304" pitchFamily="18" charset="0"/>
              </a:rPr>
              <a:t>Logon to WIPS Grantee site</a:t>
            </a:r>
            <a:endParaRPr lang="en-US" sz="1100" dirty="0">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100" dirty="0">
                <a:effectLst/>
                <a:latin typeface="Calibri" panose="020F0502020204030204" pitchFamily="34" charset="0"/>
                <a:ea typeface="Times New Roman" panose="02020603050405020304" pitchFamily="18" charset="0"/>
              </a:rPr>
              <a:t>Click on Upload tab</a:t>
            </a:r>
            <a:endParaRPr lang="en-US" sz="1100" dirty="0">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100" dirty="0">
                <a:effectLst/>
                <a:latin typeface="Calibri" panose="020F0502020204030204" pitchFamily="34" charset="0"/>
                <a:ea typeface="Times New Roman" panose="02020603050405020304" pitchFamily="18" charset="0"/>
              </a:rPr>
              <a:t>Select the PIRL version</a:t>
            </a:r>
            <a:endParaRPr lang="en-US" sz="1100" dirty="0">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100" dirty="0">
                <a:effectLst/>
                <a:latin typeface="Calibri" panose="020F0502020204030204" pitchFamily="34" charset="0"/>
                <a:ea typeface="Times New Roman" panose="02020603050405020304" pitchFamily="18" charset="0"/>
              </a:rPr>
              <a:t>Select Schema ( which is usually State Integrated Reporting Schema SIRS )</a:t>
            </a:r>
            <a:endParaRPr lang="en-US" sz="1100" dirty="0">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100" dirty="0">
                <a:effectLst/>
                <a:latin typeface="Calibri" panose="020F0502020204030204" pitchFamily="34" charset="0"/>
                <a:ea typeface="Times New Roman" panose="02020603050405020304" pitchFamily="18" charset="0"/>
              </a:rPr>
              <a:t>Make selection in the Target program(s) filter.</a:t>
            </a:r>
            <a:endParaRPr lang="en-US" sz="1100" dirty="0">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100" dirty="0">
                <a:effectLst/>
                <a:latin typeface="Calibri" panose="020F0502020204030204" pitchFamily="34" charset="0"/>
                <a:ea typeface="Times New Roman" panose="02020603050405020304" pitchFamily="18" charset="0"/>
              </a:rPr>
              <a:t>The AP Grant Number dropdown filter would be populated for all the grant number for the User’s assigned state, all the grant number are selected by default. User can unselect a grant number as needed prior to submission. Note: The AP Grant Number filter list Apprenticeship Adult and Apprenticeship Youth grant number to user’s assigned state </a:t>
            </a:r>
            <a:endParaRPr lang="en-US" sz="1100" dirty="0">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100" dirty="0">
                <a:effectLst/>
                <a:latin typeface="Calibri" panose="020F0502020204030204" pitchFamily="34" charset="0"/>
                <a:ea typeface="Times New Roman" panose="02020603050405020304" pitchFamily="18" charset="0"/>
              </a:rPr>
              <a:t>Select Quarter End Date for which user need to submit.</a:t>
            </a:r>
            <a:endParaRPr lang="en-US" sz="1100" dirty="0">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100" dirty="0">
                <a:effectLst/>
                <a:latin typeface="Calibri" panose="020F0502020204030204" pitchFamily="34" charset="0"/>
                <a:ea typeface="Times New Roman" panose="02020603050405020304" pitchFamily="18" charset="0"/>
              </a:rPr>
              <a:t>Upload or drag and drop input file.</a:t>
            </a:r>
            <a:endParaRPr lang="en-US" sz="1100" dirty="0">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100" dirty="0">
                <a:effectLst/>
                <a:latin typeface="Calibri" panose="020F0502020204030204" pitchFamily="34" charset="0"/>
                <a:ea typeface="Times New Roman" panose="02020603050405020304" pitchFamily="18" charset="0"/>
              </a:rPr>
              <a:t>Click SUMMIT button.</a:t>
            </a:r>
            <a:endParaRPr lang="en-US" sz="1100" dirty="0">
              <a:effectLst/>
              <a:latin typeface="Calibri" panose="020F0502020204030204" pitchFamily="34" charset="0"/>
              <a:ea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4F1D72F4-3AFE-4B39-B557-08C1FEA7AD6A}"/>
              </a:ext>
            </a:extLst>
          </p:cNvPr>
          <p:cNvSpPr>
            <a:spLocks noGrp="1"/>
          </p:cNvSpPr>
          <p:nvPr>
            <p:ph type="sldNum" sz="quarter" idx="10"/>
          </p:nvPr>
        </p:nvSpPr>
        <p:spPr/>
        <p:txBody>
          <a:bodyPr/>
          <a:lstStyle/>
          <a:p>
            <a:pPr>
              <a:defRPr/>
            </a:pPr>
            <a:fld id="{9107742F-C774-4555-8C57-A949329487DD}" type="slidenum">
              <a:rPr lang="en-US" smtClean="0"/>
              <a:pPr>
                <a:defRPr/>
              </a:pPr>
              <a:t>28</a:t>
            </a:fld>
            <a:endParaRPr lang="en-US"/>
          </a:p>
        </p:txBody>
      </p:sp>
      <p:pic>
        <p:nvPicPr>
          <p:cNvPr id="6" name="Picture 5">
            <a:extLst>
              <a:ext uri="{FF2B5EF4-FFF2-40B4-BE49-F238E27FC236}">
                <a16:creationId xmlns:a16="http://schemas.microsoft.com/office/drawing/2014/main" id="{DBB3168F-96B8-4F54-BD00-3340D0600326}"/>
              </a:ext>
            </a:extLst>
          </p:cNvPr>
          <p:cNvPicPr/>
          <p:nvPr/>
        </p:nvPicPr>
        <p:blipFill>
          <a:blip r:embed="rId2"/>
          <a:stretch>
            <a:fillRect/>
          </a:stretch>
        </p:blipFill>
        <p:spPr>
          <a:xfrm>
            <a:off x="164592" y="1627405"/>
            <a:ext cx="8229600" cy="3544570"/>
          </a:xfrm>
          <a:prstGeom prst="rect">
            <a:avLst/>
          </a:prstGeom>
        </p:spPr>
      </p:pic>
    </p:spTree>
    <p:extLst>
      <p:ext uri="{BB962C8B-B14F-4D97-AF65-F5344CB8AC3E}">
        <p14:creationId xmlns:p14="http://schemas.microsoft.com/office/powerpoint/2010/main" val="674293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8838-B6DA-4ACE-8FDA-38069E65ECE7}"/>
              </a:ext>
            </a:extLst>
          </p:cNvPr>
          <p:cNvSpPr>
            <a:spLocks noGrp="1"/>
          </p:cNvSpPr>
          <p:nvPr>
            <p:ph type="title"/>
          </p:nvPr>
        </p:nvSpPr>
        <p:spPr/>
        <p:txBody>
          <a:bodyPr/>
          <a:lstStyle/>
          <a:p>
            <a:r>
              <a:rPr lang="en-US" dirty="0"/>
              <a:t>How to Upload your QNR in WIPS</a:t>
            </a:r>
          </a:p>
        </p:txBody>
      </p:sp>
      <p:sp>
        <p:nvSpPr>
          <p:cNvPr id="3" name="Content Placeholder 2">
            <a:extLst>
              <a:ext uri="{FF2B5EF4-FFF2-40B4-BE49-F238E27FC236}">
                <a16:creationId xmlns:a16="http://schemas.microsoft.com/office/drawing/2014/main" id="{71189A2B-ACAB-4516-B44B-6D4B7112899E}"/>
              </a:ext>
            </a:extLst>
          </p:cNvPr>
          <p:cNvSpPr>
            <a:spLocks noGrp="1"/>
          </p:cNvSpPr>
          <p:nvPr>
            <p:ph idx="1"/>
          </p:nvPr>
        </p:nvSpPr>
        <p:spPr>
          <a:xfrm>
            <a:off x="8098155" y="1906597"/>
            <a:ext cx="2536317" cy="4351339"/>
          </a:xfrm>
        </p:spPr>
        <p:txBody>
          <a:bodyPr/>
          <a:lstStyle/>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Times New Roman" panose="02020603050405020304" pitchFamily="18" charset="0"/>
              </a:rPr>
              <a:t>Logon to WIPS site</a:t>
            </a:r>
            <a:endParaRPr lang="en-US" sz="1500" dirty="0">
              <a:effectLst/>
              <a:latin typeface="Calibri" panose="020F0502020204030204" pitchFamily="34" charset="0"/>
              <a:ea typeface="Calibri" panose="020F0502020204030204" pitchFamily="34" charset="0"/>
            </a:endParaRPr>
          </a:p>
          <a:p>
            <a:pPr marL="365760" marR="0" lvl="2" indent="-228600">
              <a:spcBef>
                <a:spcPts val="0"/>
              </a:spcBef>
              <a:spcAft>
                <a:spcPts val="0"/>
              </a:spcAft>
              <a:buClrTx/>
              <a:buFont typeface="+mj-lt"/>
              <a:buAutoNum type="arabicParenR"/>
            </a:pPr>
            <a:r>
              <a:rPr lang="en-US" sz="1500" dirty="0">
                <a:latin typeface="Calibri" panose="020F0502020204030204" pitchFamily="34" charset="0"/>
                <a:ea typeface="Times New Roman" panose="02020603050405020304" pitchFamily="18" charset="0"/>
              </a:rPr>
              <a:t>C</a:t>
            </a:r>
            <a:r>
              <a:rPr lang="en-US" sz="1500" dirty="0">
                <a:effectLst/>
                <a:latin typeface="Calibri" panose="020F0502020204030204" pitchFamily="34" charset="0"/>
                <a:ea typeface="Times New Roman" panose="02020603050405020304" pitchFamily="18" charset="0"/>
              </a:rPr>
              <a:t>lick on “My Report” tab</a:t>
            </a:r>
          </a:p>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Times New Roman" panose="02020603050405020304" pitchFamily="18" charset="0"/>
              </a:rPr>
              <a:t>Click on hyperlinked “Quarterly Narrative Reports”. Clicking on link would take user to interface where user can add QNR</a:t>
            </a:r>
          </a:p>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Times New Roman" panose="02020603050405020304" pitchFamily="18" charset="0"/>
              </a:rPr>
              <a:t>If the QNR is not listed under the “My Reports” section, please submit a ticket to the WIPS’ Help Desk requesting to have it added to your profile.</a:t>
            </a:r>
          </a:p>
          <a:p>
            <a:pPr marL="365760" marR="0" lvl="2" indent="-228600">
              <a:spcBef>
                <a:spcPts val="0"/>
              </a:spcBef>
              <a:spcAft>
                <a:spcPts val="0"/>
              </a:spcAft>
              <a:buClrTx/>
              <a:buFont typeface="+mj-lt"/>
              <a:buAutoNum type="arabicParenR"/>
            </a:pPr>
            <a:endParaRPr lang="en-US" sz="1500" dirty="0">
              <a:effectLst/>
              <a:latin typeface="Calibri" panose="020F0502020204030204" pitchFamily="34"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4F1D72F4-3AFE-4B39-B557-08C1FEA7AD6A}"/>
              </a:ext>
            </a:extLst>
          </p:cNvPr>
          <p:cNvSpPr>
            <a:spLocks noGrp="1"/>
          </p:cNvSpPr>
          <p:nvPr>
            <p:ph type="sldNum" sz="quarter" idx="10"/>
          </p:nvPr>
        </p:nvSpPr>
        <p:spPr/>
        <p:txBody>
          <a:bodyPr/>
          <a:lstStyle/>
          <a:p>
            <a:pPr>
              <a:defRPr/>
            </a:pPr>
            <a:fld id="{9107742F-C774-4555-8C57-A949329487DD}" type="slidenum">
              <a:rPr lang="en-US" smtClean="0"/>
              <a:pPr>
                <a:defRPr/>
              </a:pPr>
              <a:t>29</a:t>
            </a:fld>
            <a:endParaRPr lang="en-US"/>
          </a:p>
        </p:txBody>
      </p:sp>
      <p:pic>
        <p:nvPicPr>
          <p:cNvPr id="5" name="Picture 4">
            <a:extLst>
              <a:ext uri="{FF2B5EF4-FFF2-40B4-BE49-F238E27FC236}">
                <a16:creationId xmlns:a16="http://schemas.microsoft.com/office/drawing/2014/main" id="{8532768A-8B40-4271-A2AB-354FD176FB1A}"/>
              </a:ext>
            </a:extLst>
          </p:cNvPr>
          <p:cNvPicPr>
            <a:picLocks noChangeAspect="1"/>
          </p:cNvPicPr>
          <p:nvPr/>
        </p:nvPicPr>
        <p:blipFill>
          <a:blip r:embed="rId2"/>
          <a:stretch>
            <a:fillRect/>
          </a:stretch>
        </p:blipFill>
        <p:spPr>
          <a:xfrm>
            <a:off x="338327" y="1863940"/>
            <a:ext cx="7597951" cy="3130120"/>
          </a:xfrm>
          <a:prstGeom prst="rect">
            <a:avLst/>
          </a:prstGeom>
        </p:spPr>
      </p:pic>
    </p:spTree>
    <p:extLst>
      <p:ext uri="{BB962C8B-B14F-4D97-AF65-F5344CB8AC3E}">
        <p14:creationId xmlns:p14="http://schemas.microsoft.com/office/powerpoint/2010/main" val="1401857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8838-B6DA-4ACE-8FDA-38069E65ECE7}"/>
              </a:ext>
            </a:extLst>
          </p:cNvPr>
          <p:cNvSpPr>
            <a:spLocks noGrp="1"/>
          </p:cNvSpPr>
          <p:nvPr>
            <p:ph type="title"/>
          </p:nvPr>
        </p:nvSpPr>
        <p:spPr/>
        <p:txBody>
          <a:bodyPr/>
          <a:lstStyle/>
          <a:p>
            <a:r>
              <a:rPr lang="en-US" dirty="0"/>
              <a:t>How to Upload your QNR in WIPS (2)</a:t>
            </a:r>
          </a:p>
        </p:txBody>
      </p:sp>
      <p:sp>
        <p:nvSpPr>
          <p:cNvPr id="3" name="Content Placeholder 2">
            <a:extLst>
              <a:ext uri="{FF2B5EF4-FFF2-40B4-BE49-F238E27FC236}">
                <a16:creationId xmlns:a16="http://schemas.microsoft.com/office/drawing/2014/main" id="{71189A2B-ACAB-4516-B44B-6D4B7112899E}"/>
              </a:ext>
            </a:extLst>
          </p:cNvPr>
          <p:cNvSpPr>
            <a:spLocks noGrp="1"/>
          </p:cNvSpPr>
          <p:nvPr>
            <p:ph idx="1"/>
          </p:nvPr>
        </p:nvSpPr>
        <p:spPr>
          <a:xfrm>
            <a:off x="7713326" y="1654492"/>
            <a:ext cx="2716550" cy="4351339"/>
          </a:xfrm>
        </p:spPr>
        <p:txBody>
          <a:bodyPr/>
          <a:lstStyle/>
          <a:p>
            <a:pPr marL="137160" marR="0" lvl="2" indent="0">
              <a:spcBef>
                <a:spcPts val="0"/>
              </a:spcBef>
              <a:spcAft>
                <a:spcPts val="0"/>
              </a:spcAft>
              <a:buClrTx/>
              <a:buNone/>
            </a:pPr>
            <a:r>
              <a:rPr lang="en-US" sz="1500" dirty="0">
                <a:effectLst/>
                <a:latin typeface="Calibri" panose="020F0502020204030204" pitchFamily="34" charset="0"/>
                <a:ea typeface="Times New Roman" panose="02020603050405020304" pitchFamily="18" charset="0"/>
              </a:rPr>
              <a:t>Click on the “Add New Button”</a:t>
            </a:r>
            <a:endParaRPr lang="en-US" sz="1500" dirty="0">
              <a:effectLst/>
              <a:latin typeface="Calibri" panose="020F0502020204030204" pitchFamily="34" charset="0"/>
              <a:ea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4F1D72F4-3AFE-4B39-B557-08C1FEA7AD6A}"/>
              </a:ext>
            </a:extLst>
          </p:cNvPr>
          <p:cNvSpPr>
            <a:spLocks noGrp="1"/>
          </p:cNvSpPr>
          <p:nvPr>
            <p:ph type="sldNum" sz="quarter" idx="10"/>
          </p:nvPr>
        </p:nvSpPr>
        <p:spPr/>
        <p:txBody>
          <a:bodyPr/>
          <a:lstStyle/>
          <a:p>
            <a:pPr>
              <a:defRPr/>
            </a:pPr>
            <a:fld id="{9107742F-C774-4555-8C57-A949329487DD}" type="slidenum">
              <a:rPr lang="en-US" smtClean="0"/>
              <a:pPr>
                <a:defRPr/>
              </a:pPr>
              <a:t>30</a:t>
            </a:fld>
            <a:endParaRPr lang="en-US"/>
          </a:p>
        </p:txBody>
      </p:sp>
      <p:pic>
        <p:nvPicPr>
          <p:cNvPr id="7" name="Picture 6">
            <a:extLst>
              <a:ext uri="{FF2B5EF4-FFF2-40B4-BE49-F238E27FC236}">
                <a16:creationId xmlns:a16="http://schemas.microsoft.com/office/drawing/2014/main" id="{2E930825-D35C-4884-9CE6-68E858D52297}"/>
              </a:ext>
            </a:extLst>
          </p:cNvPr>
          <p:cNvPicPr/>
          <p:nvPr/>
        </p:nvPicPr>
        <p:blipFill>
          <a:blip r:embed="rId2"/>
          <a:stretch>
            <a:fillRect/>
          </a:stretch>
        </p:blipFill>
        <p:spPr>
          <a:xfrm>
            <a:off x="542924" y="1654492"/>
            <a:ext cx="7012305" cy="3549015"/>
          </a:xfrm>
          <a:prstGeom prst="rect">
            <a:avLst/>
          </a:prstGeom>
        </p:spPr>
      </p:pic>
    </p:spTree>
    <p:extLst>
      <p:ext uri="{BB962C8B-B14F-4D97-AF65-F5344CB8AC3E}">
        <p14:creationId xmlns:p14="http://schemas.microsoft.com/office/powerpoint/2010/main" val="4085146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8838-B6DA-4ACE-8FDA-38069E65ECE7}"/>
              </a:ext>
            </a:extLst>
          </p:cNvPr>
          <p:cNvSpPr>
            <a:spLocks noGrp="1"/>
          </p:cNvSpPr>
          <p:nvPr>
            <p:ph type="title"/>
          </p:nvPr>
        </p:nvSpPr>
        <p:spPr>
          <a:xfrm>
            <a:off x="211455" y="79066"/>
            <a:ext cx="9464040" cy="1227139"/>
          </a:xfrm>
        </p:spPr>
        <p:txBody>
          <a:bodyPr/>
          <a:lstStyle/>
          <a:p>
            <a:r>
              <a:rPr lang="en-US" dirty="0"/>
              <a:t>How to Upload your QNR in WIPS (3)</a:t>
            </a:r>
          </a:p>
        </p:txBody>
      </p:sp>
      <p:sp>
        <p:nvSpPr>
          <p:cNvPr id="3" name="Content Placeholder 2">
            <a:extLst>
              <a:ext uri="{FF2B5EF4-FFF2-40B4-BE49-F238E27FC236}">
                <a16:creationId xmlns:a16="http://schemas.microsoft.com/office/drawing/2014/main" id="{71189A2B-ACAB-4516-B44B-6D4B7112899E}"/>
              </a:ext>
            </a:extLst>
          </p:cNvPr>
          <p:cNvSpPr>
            <a:spLocks noGrp="1"/>
          </p:cNvSpPr>
          <p:nvPr>
            <p:ph idx="1"/>
          </p:nvPr>
        </p:nvSpPr>
        <p:spPr>
          <a:xfrm>
            <a:off x="8488299" y="1641646"/>
            <a:ext cx="2374392" cy="4351339"/>
          </a:xfrm>
        </p:spPr>
        <p:txBody>
          <a:bodyPr/>
          <a:lstStyle/>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Times New Roman" panose="02020603050405020304" pitchFamily="18" charset="0"/>
              </a:rPr>
              <a:t>In the drop-down menus select:</a:t>
            </a:r>
          </a:p>
          <a:p>
            <a:pPr marL="365760" marR="0" lvl="2" indent="-228600">
              <a:spcBef>
                <a:spcPts val="0"/>
              </a:spcBef>
              <a:spcAft>
                <a:spcPts val="0"/>
              </a:spcAft>
              <a:buClrTx/>
              <a:buFont typeface="+mj-lt"/>
              <a:buAutoNum type="arabicParenR"/>
            </a:pPr>
            <a:r>
              <a:rPr lang="en-US" sz="1500" dirty="0">
                <a:latin typeface="Calibri" panose="020F0502020204030204" pitchFamily="34" charset="0"/>
                <a:ea typeface="Calibri" panose="020F0502020204030204" pitchFamily="34" charset="0"/>
              </a:rPr>
              <a:t>Quarter End Date</a:t>
            </a:r>
          </a:p>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Calibri" panose="020F0502020204030204" pitchFamily="34" charset="0"/>
              </a:rPr>
              <a:t>Grant Program</a:t>
            </a:r>
          </a:p>
          <a:p>
            <a:pPr marL="365760" marR="0" lvl="2" indent="-228600">
              <a:spcBef>
                <a:spcPts val="0"/>
              </a:spcBef>
              <a:spcAft>
                <a:spcPts val="0"/>
              </a:spcAft>
              <a:buClrTx/>
              <a:buFont typeface="+mj-lt"/>
              <a:buAutoNum type="arabicParenR"/>
            </a:pPr>
            <a:r>
              <a:rPr lang="en-US" sz="1500" dirty="0">
                <a:latin typeface="Calibri" panose="020F0502020204030204" pitchFamily="34" charset="0"/>
                <a:ea typeface="Calibri" panose="020F0502020204030204" pitchFamily="34" charset="0"/>
              </a:rPr>
              <a:t>Grant Number </a:t>
            </a:r>
            <a:endParaRPr lang="en-US" sz="1500" dirty="0">
              <a:effectLst/>
              <a:latin typeface="Calibri" panose="020F0502020204030204" pitchFamily="34" charset="0"/>
              <a:ea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4F1D72F4-3AFE-4B39-B557-08C1FEA7AD6A}"/>
              </a:ext>
            </a:extLst>
          </p:cNvPr>
          <p:cNvSpPr>
            <a:spLocks noGrp="1"/>
          </p:cNvSpPr>
          <p:nvPr>
            <p:ph type="sldNum" sz="quarter" idx="10"/>
          </p:nvPr>
        </p:nvSpPr>
        <p:spPr/>
        <p:txBody>
          <a:bodyPr/>
          <a:lstStyle/>
          <a:p>
            <a:pPr>
              <a:defRPr/>
            </a:pPr>
            <a:fld id="{9107742F-C774-4555-8C57-A949329487DD}" type="slidenum">
              <a:rPr lang="en-US" smtClean="0"/>
              <a:pPr>
                <a:defRPr/>
              </a:pPr>
              <a:t>31</a:t>
            </a:fld>
            <a:endParaRPr lang="en-US"/>
          </a:p>
        </p:txBody>
      </p:sp>
      <p:pic>
        <p:nvPicPr>
          <p:cNvPr id="5" name="Picture 4">
            <a:extLst>
              <a:ext uri="{FF2B5EF4-FFF2-40B4-BE49-F238E27FC236}">
                <a16:creationId xmlns:a16="http://schemas.microsoft.com/office/drawing/2014/main" id="{5ED698D1-3309-4F1B-84B1-E57BF8311297}"/>
              </a:ext>
            </a:extLst>
          </p:cNvPr>
          <p:cNvPicPr>
            <a:picLocks noChangeAspect="1"/>
          </p:cNvPicPr>
          <p:nvPr/>
        </p:nvPicPr>
        <p:blipFill>
          <a:blip r:embed="rId2"/>
          <a:stretch>
            <a:fillRect/>
          </a:stretch>
        </p:blipFill>
        <p:spPr>
          <a:xfrm>
            <a:off x="211455" y="1702120"/>
            <a:ext cx="8175849" cy="3203256"/>
          </a:xfrm>
          <a:prstGeom prst="rect">
            <a:avLst/>
          </a:prstGeom>
        </p:spPr>
      </p:pic>
    </p:spTree>
    <p:extLst>
      <p:ext uri="{BB962C8B-B14F-4D97-AF65-F5344CB8AC3E}">
        <p14:creationId xmlns:p14="http://schemas.microsoft.com/office/powerpoint/2010/main" val="459724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8838-B6DA-4ACE-8FDA-38069E65ECE7}"/>
              </a:ext>
            </a:extLst>
          </p:cNvPr>
          <p:cNvSpPr>
            <a:spLocks noGrp="1"/>
          </p:cNvSpPr>
          <p:nvPr>
            <p:ph type="title"/>
          </p:nvPr>
        </p:nvSpPr>
        <p:spPr>
          <a:xfrm>
            <a:off x="240030" y="38100"/>
            <a:ext cx="9464040" cy="1227139"/>
          </a:xfrm>
        </p:spPr>
        <p:txBody>
          <a:bodyPr/>
          <a:lstStyle/>
          <a:p>
            <a:r>
              <a:rPr lang="en-US" dirty="0"/>
              <a:t>How to Upload your QNR in WIPS (4)</a:t>
            </a:r>
          </a:p>
        </p:txBody>
      </p:sp>
      <p:sp>
        <p:nvSpPr>
          <p:cNvPr id="3" name="Content Placeholder 2">
            <a:extLst>
              <a:ext uri="{FF2B5EF4-FFF2-40B4-BE49-F238E27FC236}">
                <a16:creationId xmlns:a16="http://schemas.microsoft.com/office/drawing/2014/main" id="{71189A2B-ACAB-4516-B44B-6D4B7112899E}"/>
              </a:ext>
            </a:extLst>
          </p:cNvPr>
          <p:cNvSpPr>
            <a:spLocks noGrp="1"/>
          </p:cNvSpPr>
          <p:nvPr>
            <p:ph idx="1"/>
          </p:nvPr>
        </p:nvSpPr>
        <p:spPr>
          <a:xfrm>
            <a:off x="8486774" y="1595120"/>
            <a:ext cx="2374392" cy="4351339"/>
          </a:xfrm>
        </p:spPr>
        <p:txBody>
          <a:bodyPr/>
          <a:lstStyle/>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Times New Roman" panose="02020603050405020304" pitchFamily="18" charset="0"/>
              </a:rPr>
              <a:t>Grantees who wer</a:t>
            </a:r>
            <a:r>
              <a:rPr lang="en-US" sz="1500" dirty="0">
                <a:latin typeface="Calibri" panose="020F0502020204030204" pitchFamily="34" charset="0"/>
                <a:ea typeface="Times New Roman" panose="02020603050405020304" pitchFamily="18" charset="0"/>
              </a:rPr>
              <a:t>e not able to certify a QPR will see a box indicating that No participant have been served by the grant to date. Please check this box if you do not have any participants. </a:t>
            </a:r>
          </a:p>
          <a:p>
            <a:pPr marL="365760" marR="0" lvl="2" indent="-228600">
              <a:spcBef>
                <a:spcPts val="0"/>
              </a:spcBef>
              <a:spcAft>
                <a:spcPts val="0"/>
              </a:spcAft>
              <a:buClrTx/>
              <a:buFont typeface="+mj-lt"/>
              <a:buAutoNum type="arabicParenR"/>
            </a:pPr>
            <a:r>
              <a:rPr lang="en-US" sz="1500" dirty="0">
                <a:latin typeface="Calibri" panose="020F0502020204030204" pitchFamily="34" charset="0"/>
                <a:ea typeface="Calibri" panose="020F0502020204030204" pitchFamily="34" charset="0"/>
              </a:rPr>
              <a:t>Grantees who were able to certify a QPR report and/or have participants, please do not check this box. </a:t>
            </a:r>
            <a:endParaRPr lang="en-US" sz="1500" dirty="0">
              <a:effectLst/>
              <a:latin typeface="Calibri" panose="020F0502020204030204" pitchFamily="34" charset="0"/>
              <a:ea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4F1D72F4-3AFE-4B39-B557-08C1FEA7AD6A}"/>
              </a:ext>
            </a:extLst>
          </p:cNvPr>
          <p:cNvSpPr>
            <a:spLocks noGrp="1"/>
          </p:cNvSpPr>
          <p:nvPr>
            <p:ph type="sldNum" sz="quarter" idx="10"/>
          </p:nvPr>
        </p:nvSpPr>
        <p:spPr/>
        <p:txBody>
          <a:bodyPr/>
          <a:lstStyle/>
          <a:p>
            <a:pPr>
              <a:defRPr/>
            </a:pPr>
            <a:fld id="{9107742F-C774-4555-8C57-A949329487DD}" type="slidenum">
              <a:rPr lang="en-US" smtClean="0"/>
              <a:pPr>
                <a:defRPr/>
              </a:pPr>
              <a:t>32</a:t>
            </a:fld>
            <a:endParaRPr lang="en-US"/>
          </a:p>
        </p:txBody>
      </p:sp>
      <p:pic>
        <p:nvPicPr>
          <p:cNvPr id="7" name="Picture 6">
            <a:extLst>
              <a:ext uri="{FF2B5EF4-FFF2-40B4-BE49-F238E27FC236}">
                <a16:creationId xmlns:a16="http://schemas.microsoft.com/office/drawing/2014/main" id="{92937544-F476-4EBF-B864-E9170F91DCDE}"/>
              </a:ext>
            </a:extLst>
          </p:cNvPr>
          <p:cNvPicPr/>
          <p:nvPr/>
        </p:nvPicPr>
        <p:blipFill>
          <a:blip r:embed="rId2"/>
          <a:stretch>
            <a:fillRect/>
          </a:stretch>
        </p:blipFill>
        <p:spPr>
          <a:xfrm>
            <a:off x="171449" y="1595120"/>
            <a:ext cx="8315325" cy="3872230"/>
          </a:xfrm>
          <a:prstGeom prst="rect">
            <a:avLst/>
          </a:prstGeom>
        </p:spPr>
      </p:pic>
    </p:spTree>
    <p:extLst>
      <p:ext uri="{BB962C8B-B14F-4D97-AF65-F5344CB8AC3E}">
        <p14:creationId xmlns:p14="http://schemas.microsoft.com/office/powerpoint/2010/main" val="3790421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8838-B6DA-4ACE-8FDA-38069E65ECE7}"/>
              </a:ext>
            </a:extLst>
          </p:cNvPr>
          <p:cNvSpPr>
            <a:spLocks noGrp="1"/>
          </p:cNvSpPr>
          <p:nvPr>
            <p:ph type="title"/>
          </p:nvPr>
        </p:nvSpPr>
        <p:spPr/>
        <p:txBody>
          <a:bodyPr/>
          <a:lstStyle/>
          <a:p>
            <a:r>
              <a:rPr lang="en-US" dirty="0"/>
              <a:t>How to Upload your QNR in WIPS (5)</a:t>
            </a:r>
          </a:p>
        </p:txBody>
      </p:sp>
      <p:sp>
        <p:nvSpPr>
          <p:cNvPr id="3" name="Content Placeholder 2">
            <a:extLst>
              <a:ext uri="{FF2B5EF4-FFF2-40B4-BE49-F238E27FC236}">
                <a16:creationId xmlns:a16="http://schemas.microsoft.com/office/drawing/2014/main" id="{71189A2B-ACAB-4516-B44B-6D4B7112899E}"/>
              </a:ext>
            </a:extLst>
          </p:cNvPr>
          <p:cNvSpPr>
            <a:spLocks noGrp="1"/>
          </p:cNvSpPr>
          <p:nvPr>
            <p:ph idx="1"/>
          </p:nvPr>
        </p:nvSpPr>
        <p:spPr>
          <a:xfrm>
            <a:off x="8021956" y="1582536"/>
            <a:ext cx="2374392" cy="4351339"/>
          </a:xfrm>
        </p:spPr>
        <p:txBody>
          <a:bodyPr/>
          <a:lstStyle/>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Times New Roman" panose="02020603050405020304" pitchFamily="18" charset="0"/>
              </a:rPr>
              <a:t>Enter the information in Section I and click on the save button </a:t>
            </a:r>
          </a:p>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Calibri" panose="020F0502020204030204" pitchFamily="34" charset="0"/>
              </a:rPr>
              <a:t>Grantees should enter information in all the sections of the QNR form (as applicable) and click the SAVE button before proceeding to the next page. </a:t>
            </a:r>
          </a:p>
          <a:p>
            <a:pPr marL="137160" marR="0" lvl="2" indent="0">
              <a:spcBef>
                <a:spcPts val="0"/>
              </a:spcBef>
              <a:spcAft>
                <a:spcPts val="0"/>
              </a:spcAft>
              <a:buClrTx/>
              <a:buNone/>
            </a:pPr>
            <a:endParaRPr lang="en-US" sz="1500" dirty="0">
              <a:effectLst/>
              <a:latin typeface="Calibri" panose="020F0502020204030204" pitchFamily="34" charset="0"/>
              <a:ea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4F1D72F4-3AFE-4B39-B557-08C1FEA7AD6A}"/>
              </a:ext>
            </a:extLst>
          </p:cNvPr>
          <p:cNvSpPr>
            <a:spLocks noGrp="1"/>
          </p:cNvSpPr>
          <p:nvPr>
            <p:ph type="sldNum" sz="quarter" idx="10"/>
          </p:nvPr>
        </p:nvSpPr>
        <p:spPr/>
        <p:txBody>
          <a:bodyPr/>
          <a:lstStyle/>
          <a:p>
            <a:pPr>
              <a:defRPr/>
            </a:pPr>
            <a:fld id="{9107742F-C774-4555-8C57-A949329487DD}" type="slidenum">
              <a:rPr lang="en-US" smtClean="0"/>
              <a:pPr>
                <a:defRPr/>
              </a:pPr>
              <a:t>33</a:t>
            </a:fld>
            <a:endParaRPr lang="en-US"/>
          </a:p>
        </p:txBody>
      </p:sp>
      <p:pic>
        <p:nvPicPr>
          <p:cNvPr id="7" name="Picture 6">
            <a:extLst>
              <a:ext uri="{FF2B5EF4-FFF2-40B4-BE49-F238E27FC236}">
                <a16:creationId xmlns:a16="http://schemas.microsoft.com/office/drawing/2014/main" id="{21987B88-5A0C-4B94-9036-7524BA6F932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9549" y="1506336"/>
            <a:ext cx="7648575" cy="3894339"/>
          </a:xfrm>
          <a:prstGeom prst="rect">
            <a:avLst/>
          </a:prstGeom>
          <a:noFill/>
          <a:ln>
            <a:noFill/>
          </a:ln>
        </p:spPr>
      </p:pic>
    </p:spTree>
    <p:extLst>
      <p:ext uri="{BB962C8B-B14F-4D97-AF65-F5344CB8AC3E}">
        <p14:creationId xmlns:p14="http://schemas.microsoft.com/office/powerpoint/2010/main" val="29682374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8838-B6DA-4ACE-8FDA-38069E65ECE7}"/>
              </a:ext>
            </a:extLst>
          </p:cNvPr>
          <p:cNvSpPr>
            <a:spLocks noGrp="1"/>
          </p:cNvSpPr>
          <p:nvPr>
            <p:ph type="title"/>
          </p:nvPr>
        </p:nvSpPr>
        <p:spPr/>
        <p:txBody>
          <a:bodyPr/>
          <a:lstStyle/>
          <a:p>
            <a:r>
              <a:rPr lang="en-US" dirty="0"/>
              <a:t>How to Upload your QNR in WIPS (6)</a:t>
            </a:r>
          </a:p>
        </p:txBody>
      </p:sp>
      <p:sp>
        <p:nvSpPr>
          <p:cNvPr id="3" name="Content Placeholder 2">
            <a:extLst>
              <a:ext uri="{FF2B5EF4-FFF2-40B4-BE49-F238E27FC236}">
                <a16:creationId xmlns:a16="http://schemas.microsoft.com/office/drawing/2014/main" id="{71189A2B-ACAB-4516-B44B-6D4B7112899E}"/>
              </a:ext>
            </a:extLst>
          </p:cNvPr>
          <p:cNvSpPr>
            <a:spLocks noGrp="1"/>
          </p:cNvSpPr>
          <p:nvPr>
            <p:ph idx="1"/>
          </p:nvPr>
        </p:nvSpPr>
        <p:spPr>
          <a:xfrm>
            <a:off x="8165593" y="1544436"/>
            <a:ext cx="2374392" cy="4351339"/>
          </a:xfrm>
        </p:spPr>
        <p:txBody>
          <a:bodyPr/>
          <a:lstStyle/>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Times New Roman" panose="02020603050405020304" pitchFamily="18" charset="0"/>
              </a:rPr>
              <a:t>Grantees can upload supporting documents by clicking on the Upload button or dragging and dropping a file </a:t>
            </a:r>
          </a:p>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Calibri" panose="020F0502020204030204" pitchFamily="34" charset="0"/>
              </a:rPr>
              <a:t>Grantees can upload up to 5 files</a:t>
            </a:r>
          </a:p>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Calibri" panose="020F0502020204030204" pitchFamily="34" charset="0"/>
              </a:rPr>
              <a:t>Files must be in </a:t>
            </a:r>
            <a:r>
              <a:rPr lang="en-US" sz="1500" dirty="0">
                <a:latin typeface="Calibri" panose="020F0502020204030204" pitchFamily="34" charset="0"/>
                <a:ea typeface="Calibri" panose="020F0502020204030204" pitchFamily="34" charset="0"/>
              </a:rPr>
              <a:t>Word, PDF, TXT, JPG, or ZIP formats. </a:t>
            </a:r>
          </a:p>
          <a:p>
            <a:pPr marL="365760" marR="0" lvl="2" indent="-228600">
              <a:spcBef>
                <a:spcPts val="0"/>
              </a:spcBef>
              <a:spcAft>
                <a:spcPts val="0"/>
              </a:spcAft>
              <a:buClrTx/>
              <a:buFont typeface="+mj-lt"/>
              <a:buAutoNum type="arabicParenR"/>
            </a:pPr>
            <a:r>
              <a:rPr lang="en-US" sz="1500" dirty="0">
                <a:latin typeface="Calibri" panose="020F0502020204030204" pitchFamily="34" charset="0"/>
                <a:ea typeface="Calibri" panose="020F0502020204030204" pitchFamily="34" charset="0"/>
              </a:rPr>
              <a:t>If grantees are satisfied with the QNR, they can click on “Certify”.</a:t>
            </a:r>
            <a:endParaRPr lang="en-US" sz="1500" dirty="0">
              <a:effectLst/>
              <a:latin typeface="Calibri" panose="020F0502020204030204" pitchFamily="34" charset="0"/>
              <a:ea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4F1D72F4-3AFE-4B39-B557-08C1FEA7AD6A}"/>
              </a:ext>
            </a:extLst>
          </p:cNvPr>
          <p:cNvSpPr>
            <a:spLocks noGrp="1"/>
          </p:cNvSpPr>
          <p:nvPr>
            <p:ph type="sldNum" sz="quarter" idx="10"/>
          </p:nvPr>
        </p:nvSpPr>
        <p:spPr/>
        <p:txBody>
          <a:bodyPr/>
          <a:lstStyle/>
          <a:p>
            <a:pPr>
              <a:defRPr/>
            </a:pPr>
            <a:fld id="{9107742F-C774-4555-8C57-A949329487DD}" type="slidenum">
              <a:rPr lang="en-US" smtClean="0"/>
              <a:pPr>
                <a:defRPr/>
              </a:pPr>
              <a:t>34</a:t>
            </a:fld>
            <a:endParaRPr lang="en-US"/>
          </a:p>
        </p:txBody>
      </p:sp>
      <p:pic>
        <p:nvPicPr>
          <p:cNvPr id="7" name="Picture 6">
            <a:extLst>
              <a:ext uri="{FF2B5EF4-FFF2-40B4-BE49-F238E27FC236}">
                <a16:creationId xmlns:a16="http://schemas.microsoft.com/office/drawing/2014/main" id="{CC2FDF90-D01A-4764-B769-61DFAD00E132}"/>
              </a:ext>
            </a:extLst>
          </p:cNvPr>
          <p:cNvPicPr/>
          <p:nvPr/>
        </p:nvPicPr>
        <p:blipFill>
          <a:blip r:embed="rId2"/>
          <a:stretch>
            <a:fillRect/>
          </a:stretch>
        </p:blipFill>
        <p:spPr>
          <a:xfrm>
            <a:off x="338327" y="1671804"/>
            <a:ext cx="7348348" cy="3376446"/>
          </a:xfrm>
          <a:prstGeom prst="rect">
            <a:avLst/>
          </a:prstGeom>
        </p:spPr>
      </p:pic>
    </p:spTree>
    <p:extLst>
      <p:ext uri="{BB962C8B-B14F-4D97-AF65-F5344CB8AC3E}">
        <p14:creationId xmlns:p14="http://schemas.microsoft.com/office/powerpoint/2010/main" val="4619218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8838-B6DA-4ACE-8FDA-38069E65ECE7}"/>
              </a:ext>
            </a:extLst>
          </p:cNvPr>
          <p:cNvSpPr>
            <a:spLocks noGrp="1"/>
          </p:cNvSpPr>
          <p:nvPr>
            <p:ph type="title"/>
          </p:nvPr>
        </p:nvSpPr>
        <p:spPr/>
        <p:txBody>
          <a:bodyPr/>
          <a:lstStyle/>
          <a:p>
            <a:r>
              <a:rPr lang="en-US" dirty="0"/>
              <a:t>How to Upload your QNR in WIPS (7)</a:t>
            </a:r>
          </a:p>
        </p:txBody>
      </p:sp>
      <p:sp>
        <p:nvSpPr>
          <p:cNvPr id="3" name="Content Placeholder 2">
            <a:extLst>
              <a:ext uri="{FF2B5EF4-FFF2-40B4-BE49-F238E27FC236}">
                <a16:creationId xmlns:a16="http://schemas.microsoft.com/office/drawing/2014/main" id="{71189A2B-ACAB-4516-B44B-6D4B7112899E}"/>
              </a:ext>
            </a:extLst>
          </p:cNvPr>
          <p:cNvSpPr>
            <a:spLocks noGrp="1"/>
          </p:cNvSpPr>
          <p:nvPr>
            <p:ph idx="1"/>
          </p:nvPr>
        </p:nvSpPr>
        <p:spPr>
          <a:xfrm>
            <a:off x="8260081" y="1506336"/>
            <a:ext cx="2374392" cy="4351339"/>
          </a:xfrm>
        </p:spPr>
        <p:txBody>
          <a:bodyPr/>
          <a:lstStyle/>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Times New Roman" panose="02020603050405020304" pitchFamily="18" charset="0"/>
              </a:rPr>
              <a:t>Once the QNR has been saved bu</a:t>
            </a:r>
            <a:r>
              <a:rPr lang="en-US" sz="1500" dirty="0">
                <a:latin typeface="Calibri" panose="020F0502020204030204" pitchFamily="34" charset="0"/>
                <a:ea typeface="Times New Roman" panose="02020603050405020304" pitchFamily="18" charset="0"/>
              </a:rPr>
              <a:t>t not certified, it will show as “In progress”. </a:t>
            </a:r>
          </a:p>
          <a:p>
            <a:pPr marL="365760" marR="0" lvl="2" indent="-228600">
              <a:spcBef>
                <a:spcPts val="0"/>
              </a:spcBef>
              <a:spcAft>
                <a:spcPts val="0"/>
              </a:spcAft>
              <a:buClrTx/>
              <a:buFont typeface="+mj-lt"/>
              <a:buAutoNum type="arabicParenR"/>
            </a:pPr>
            <a:r>
              <a:rPr lang="en-US" sz="1500" dirty="0">
                <a:effectLst/>
                <a:latin typeface="Calibri" panose="020F0502020204030204" pitchFamily="34" charset="0"/>
                <a:ea typeface="Calibri" panose="020F0502020204030204" pitchFamily="34" charset="0"/>
              </a:rPr>
              <a:t>Grantees can check the </a:t>
            </a:r>
            <a:r>
              <a:rPr lang="en-US" sz="1500" dirty="0">
                <a:latin typeface="Calibri" panose="020F0502020204030204" pitchFamily="34" charset="0"/>
                <a:ea typeface="Calibri" panose="020F0502020204030204" pitchFamily="34" charset="0"/>
              </a:rPr>
              <a:t>status of a QNR by going to My Reports&gt; Quarterly Narrative Reports.</a:t>
            </a:r>
            <a:endParaRPr lang="en-US" sz="1500" dirty="0">
              <a:effectLst/>
              <a:latin typeface="Calibri" panose="020F0502020204030204" pitchFamily="34" charset="0"/>
              <a:ea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4F1D72F4-3AFE-4B39-B557-08C1FEA7AD6A}"/>
              </a:ext>
            </a:extLst>
          </p:cNvPr>
          <p:cNvSpPr>
            <a:spLocks noGrp="1"/>
          </p:cNvSpPr>
          <p:nvPr>
            <p:ph type="sldNum" sz="quarter" idx="10"/>
          </p:nvPr>
        </p:nvSpPr>
        <p:spPr/>
        <p:txBody>
          <a:bodyPr/>
          <a:lstStyle/>
          <a:p>
            <a:pPr>
              <a:defRPr/>
            </a:pPr>
            <a:fld id="{9107742F-C774-4555-8C57-A949329487DD}" type="slidenum">
              <a:rPr lang="en-US" smtClean="0"/>
              <a:pPr>
                <a:defRPr/>
              </a:pPr>
              <a:t>35</a:t>
            </a:fld>
            <a:endParaRPr lang="en-US"/>
          </a:p>
        </p:txBody>
      </p:sp>
      <p:pic>
        <p:nvPicPr>
          <p:cNvPr id="7" name="Picture 6">
            <a:extLst>
              <a:ext uri="{FF2B5EF4-FFF2-40B4-BE49-F238E27FC236}">
                <a16:creationId xmlns:a16="http://schemas.microsoft.com/office/drawing/2014/main" id="{0E7E208F-5EF0-402F-92E4-BC50E5F69207}"/>
              </a:ext>
            </a:extLst>
          </p:cNvPr>
          <p:cNvPicPr/>
          <p:nvPr/>
        </p:nvPicPr>
        <p:blipFill>
          <a:blip r:embed="rId2"/>
          <a:stretch>
            <a:fillRect/>
          </a:stretch>
        </p:blipFill>
        <p:spPr>
          <a:xfrm>
            <a:off x="247650" y="1751012"/>
            <a:ext cx="7696200" cy="3954463"/>
          </a:xfrm>
          <a:prstGeom prst="rect">
            <a:avLst/>
          </a:prstGeom>
        </p:spPr>
      </p:pic>
    </p:spTree>
    <p:extLst>
      <p:ext uri="{BB962C8B-B14F-4D97-AF65-F5344CB8AC3E}">
        <p14:creationId xmlns:p14="http://schemas.microsoft.com/office/powerpoint/2010/main" val="961255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969EE-CC5E-4D42-9BAE-AB3CBBA7CC8C}"/>
              </a:ext>
            </a:extLst>
          </p:cNvPr>
          <p:cNvSpPr>
            <a:spLocks noGrp="1"/>
          </p:cNvSpPr>
          <p:nvPr>
            <p:ph type="title"/>
          </p:nvPr>
        </p:nvSpPr>
        <p:spPr/>
        <p:txBody>
          <a:bodyPr/>
          <a:lstStyle/>
          <a:p>
            <a:r>
              <a:rPr lang="en-US" dirty="0">
                <a:latin typeface="+mn-lt"/>
              </a:rPr>
              <a:t>Messages Received When Preparing Data Files for WIPS </a:t>
            </a:r>
          </a:p>
        </p:txBody>
      </p:sp>
      <p:graphicFrame>
        <p:nvGraphicFramePr>
          <p:cNvPr id="5" name="Content Placeholder 4" descr="SmartArt showing information about submitting data files in WIPS">
            <a:extLst>
              <a:ext uri="{FF2B5EF4-FFF2-40B4-BE49-F238E27FC236}">
                <a16:creationId xmlns:a16="http://schemas.microsoft.com/office/drawing/2014/main" id="{B667AE29-12D8-4C36-883A-CC8FF6C573D1}"/>
              </a:ext>
            </a:extLst>
          </p:cNvPr>
          <p:cNvGraphicFramePr>
            <a:graphicFrameLocks noGrp="1"/>
          </p:cNvGraphicFramePr>
          <p:nvPr>
            <p:ph sz="half" idx="1"/>
            <p:extLst>
              <p:ext uri="{D42A27DB-BD31-4B8C-83A1-F6EECF244321}">
                <p14:modId xmlns:p14="http://schemas.microsoft.com/office/powerpoint/2010/main" val="745098983"/>
              </p:ext>
            </p:extLst>
          </p:nvPr>
        </p:nvGraphicFramePr>
        <p:xfrm>
          <a:off x="627017" y="1363110"/>
          <a:ext cx="9718766" cy="4900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Slide Number Placeholder 3">
            <a:extLst>
              <a:ext uri="{FF2B5EF4-FFF2-40B4-BE49-F238E27FC236}">
                <a16:creationId xmlns:a16="http://schemas.microsoft.com/office/drawing/2014/main" id="{C1CD0218-FDCF-431A-AE96-D96C049CBFB2}"/>
              </a:ext>
            </a:extLst>
          </p:cNvPr>
          <p:cNvSpPr>
            <a:spLocks noGrp="1"/>
          </p:cNvSpPr>
          <p:nvPr>
            <p:ph type="sldNum" sz="quarter" idx="10"/>
          </p:nvPr>
        </p:nvSpPr>
        <p:spPr>
          <a:xfrm>
            <a:off x="8260080" y="6257936"/>
            <a:ext cx="2468880" cy="365125"/>
          </a:xfrm>
        </p:spPr>
        <p:txBody>
          <a:bodyPr/>
          <a:lstStyle/>
          <a:p>
            <a:pPr>
              <a:defRPr/>
            </a:pPr>
            <a:fld id="{9107742F-C774-4555-8C57-A949329487DD}" type="slidenum">
              <a:rPr lang="en-US" smtClean="0"/>
              <a:pPr>
                <a:defRPr/>
              </a:pPr>
              <a:t>36</a:t>
            </a:fld>
            <a:endParaRPr lang="en-US"/>
          </a:p>
        </p:txBody>
      </p:sp>
    </p:spTree>
    <p:custDataLst>
      <p:tags r:id="rId1"/>
    </p:custDataLst>
    <p:extLst>
      <p:ext uri="{BB962C8B-B14F-4D97-AF65-F5344CB8AC3E}">
        <p14:creationId xmlns:p14="http://schemas.microsoft.com/office/powerpoint/2010/main" val="3276671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0DF60CE-26FB-405D-BFC9-64C993EF731F}"/>
              </a:ext>
            </a:extLst>
          </p:cNvPr>
          <p:cNvSpPr>
            <a:spLocks noGrp="1"/>
          </p:cNvSpPr>
          <p:nvPr>
            <p:ph type="body" idx="1"/>
          </p:nvPr>
        </p:nvSpPr>
        <p:spPr>
          <a:xfrm>
            <a:off x="515064" y="1207195"/>
            <a:ext cx="9942671" cy="443374"/>
          </a:xfrm>
        </p:spPr>
        <p:txBody>
          <a:bodyPr>
            <a:normAutofit/>
          </a:bodyPr>
          <a:lstStyle/>
          <a:p>
            <a:pPr algn="ctr"/>
            <a:r>
              <a:rPr lang="en-US"/>
              <a:t>WIPS validates uploaded files for three types of edit checks. </a:t>
            </a:r>
          </a:p>
        </p:txBody>
      </p:sp>
      <p:sp>
        <p:nvSpPr>
          <p:cNvPr id="2" name="Title 1">
            <a:extLst>
              <a:ext uri="{FF2B5EF4-FFF2-40B4-BE49-F238E27FC236}">
                <a16:creationId xmlns:a16="http://schemas.microsoft.com/office/drawing/2014/main" id="{08B3CDA0-A955-4163-8A5B-B2C5C9F462B2}"/>
              </a:ext>
            </a:extLst>
          </p:cNvPr>
          <p:cNvSpPr>
            <a:spLocks noGrp="1"/>
          </p:cNvSpPr>
          <p:nvPr>
            <p:ph type="title"/>
          </p:nvPr>
        </p:nvSpPr>
        <p:spPr/>
        <p:txBody>
          <a:bodyPr/>
          <a:lstStyle/>
          <a:p>
            <a:r>
              <a:rPr lang="en-US" dirty="0"/>
              <a:t>Data Validation</a:t>
            </a:r>
          </a:p>
        </p:txBody>
      </p:sp>
      <p:pic>
        <p:nvPicPr>
          <p:cNvPr id="10" name="Picture 9">
            <a:extLst>
              <a:ext uri="{FF2B5EF4-FFF2-40B4-BE49-F238E27FC236}">
                <a16:creationId xmlns:a16="http://schemas.microsoft.com/office/drawing/2014/main" id="{1A405146-0E4F-4F5D-A09F-AFC861AAA45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351684" y="2285075"/>
            <a:ext cx="3621116" cy="2808212"/>
          </a:xfrm>
          <a:prstGeom prst="rect">
            <a:avLst/>
          </a:prstGeom>
        </p:spPr>
      </p:pic>
      <p:grpSp>
        <p:nvGrpSpPr>
          <p:cNvPr id="3" name="Group 2"/>
          <p:cNvGrpSpPr/>
          <p:nvPr/>
        </p:nvGrpSpPr>
        <p:grpSpPr>
          <a:xfrm>
            <a:off x="1415745" y="1737378"/>
            <a:ext cx="5602537" cy="1697667"/>
            <a:chOff x="982630" y="2997919"/>
            <a:chExt cx="6225041" cy="1886297"/>
          </a:xfrm>
        </p:grpSpPr>
        <p:sp>
          <p:nvSpPr>
            <p:cNvPr id="16" name="TextBox 15">
              <a:extLst>
                <a:ext uri="{FF2B5EF4-FFF2-40B4-BE49-F238E27FC236}">
                  <a16:creationId xmlns:a16="http://schemas.microsoft.com/office/drawing/2014/main" id="{904EFE5B-1C97-425D-A773-032C531923E4}"/>
                </a:ext>
              </a:extLst>
            </p:cNvPr>
            <p:cNvSpPr txBox="1"/>
            <p:nvPr/>
          </p:nvSpPr>
          <p:spPr>
            <a:xfrm>
              <a:off x="1560146" y="3550517"/>
              <a:ext cx="5647525" cy="1333699"/>
            </a:xfrm>
            <a:prstGeom prst="rect">
              <a:avLst/>
            </a:prstGeom>
            <a:noFill/>
            <a:ln>
              <a:solidFill>
                <a:schemeClr val="accent6"/>
              </a:solidFill>
            </a:ln>
          </p:spPr>
          <p:txBody>
            <a:bodyPr wrap="square" rtlCol="0">
              <a:spAutoFit/>
            </a:bodyPr>
            <a:lstStyle/>
            <a:p>
              <a:pPr lvl="0"/>
              <a:r>
                <a:rPr lang="en-US" dirty="0"/>
                <a:t>To verify data for format, length, and a valid value (specific value required from options provided) – data relationship to itself.  Errors show in </a:t>
              </a:r>
              <a:r>
                <a:rPr lang="en-US" b="1" i="1" dirty="0"/>
                <a:t>Total Errors </a:t>
              </a:r>
              <a:r>
                <a:rPr lang="en-US" dirty="0"/>
                <a:t>and </a:t>
              </a:r>
              <a:r>
                <a:rPr lang="en-US" b="1" i="1" dirty="0"/>
                <a:t>Format Error</a:t>
              </a:r>
              <a:r>
                <a:rPr lang="en-US" dirty="0"/>
                <a:t>.</a:t>
              </a:r>
            </a:p>
          </p:txBody>
        </p:sp>
        <p:sp>
          <p:nvSpPr>
            <p:cNvPr id="19" name="Rectangle 18">
              <a:extLst>
                <a:ext uri="{FF2B5EF4-FFF2-40B4-BE49-F238E27FC236}">
                  <a16:creationId xmlns:a16="http://schemas.microsoft.com/office/drawing/2014/main" id="{2445F463-3966-442A-AD8A-3082EF22048A}"/>
                </a:ext>
              </a:extLst>
            </p:cNvPr>
            <p:cNvSpPr/>
            <p:nvPr/>
          </p:nvSpPr>
          <p:spPr>
            <a:xfrm>
              <a:off x="982630" y="2997919"/>
              <a:ext cx="2683294" cy="619665"/>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60" b="1"/>
                <a:t>VALID VALUES</a:t>
              </a:r>
            </a:p>
          </p:txBody>
        </p:sp>
      </p:grpSp>
      <p:grpSp>
        <p:nvGrpSpPr>
          <p:cNvPr id="4" name="Group 3"/>
          <p:cNvGrpSpPr/>
          <p:nvPr/>
        </p:nvGrpSpPr>
        <p:grpSpPr>
          <a:xfrm>
            <a:off x="1415745" y="3352156"/>
            <a:ext cx="5602538" cy="1215546"/>
            <a:chOff x="1622663" y="1635299"/>
            <a:chExt cx="6225042" cy="1350606"/>
          </a:xfrm>
        </p:grpSpPr>
        <p:sp>
          <p:nvSpPr>
            <p:cNvPr id="14" name="TextBox 13">
              <a:extLst>
                <a:ext uri="{FF2B5EF4-FFF2-40B4-BE49-F238E27FC236}">
                  <a16:creationId xmlns:a16="http://schemas.microsoft.com/office/drawing/2014/main" id="{01165166-D04F-4793-85C1-138A605698B0}"/>
                </a:ext>
              </a:extLst>
            </p:cNvPr>
            <p:cNvSpPr txBox="1"/>
            <p:nvPr/>
          </p:nvSpPr>
          <p:spPr>
            <a:xfrm>
              <a:off x="2200180" y="2267760"/>
              <a:ext cx="5647525" cy="718145"/>
            </a:xfrm>
            <a:prstGeom prst="rect">
              <a:avLst/>
            </a:prstGeom>
            <a:noFill/>
            <a:ln>
              <a:solidFill>
                <a:schemeClr val="accent1"/>
              </a:solidFill>
            </a:ln>
          </p:spPr>
          <p:txBody>
            <a:bodyPr wrap="square" rtlCol="0">
              <a:spAutoFit/>
            </a:bodyPr>
            <a:lstStyle/>
            <a:p>
              <a:pPr lvl="0"/>
              <a:r>
                <a:rPr lang="en-US" dirty="0"/>
                <a:t>To ensure there are no multiple records on the same individual. Errors show in </a:t>
              </a:r>
              <a:r>
                <a:rPr lang="en-US" b="1" i="1" dirty="0"/>
                <a:t>Total Duplicates</a:t>
              </a:r>
              <a:r>
                <a:rPr lang="en-US" dirty="0"/>
                <a:t>.</a:t>
              </a:r>
            </a:p>
          </p:txBody>
        </p:sp>
        <p:sp>
          <p:nvSpPr>
            <p:cNvPr id="15" name="Rectangle 14">
              <a:extLst>
                <a:ext uri="{FF2B5EF4-FFF2-40B4-BE49-F238E27FC236}">
                  <a16:creationId xmlns:a16="http://schemas.microsoft.com/office/drawing/2014/main" id="{8ACD3161-35D8-45EE-B5DD-467632A67FE8}"/>
                </a:ext>
              </a:extLst>
            </p:cNvPr>
            <p:cNvSpPr/>
            <p:nvPr/>
          </p:nvSpPr>
          <p:spPr>
            <a:xfrm>
              <a:off x="1622663" y="1635299"/>
              <a:ext cx="2683295" cy="619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60" b="1"/>
                <a:t>DUPLICATE RULES</a:t>
              </a:r>
            </a:p>
          </p:txBody>
        </p:sp>
      </p:grpSp>
      <p:grpSp>
        <p:nvGrpSpPr>
          <p:cNvPr id="5" name="Group 4"/>
          <p:cNvGrpSpPr/>
          <p:nvPr/>
        </p:nvGrpSpPr>
        <p:grpSpPr>
          <a:xfrm>
            <a:off x="1415745" y="4586894"/>
            <a:ext cx="5602535" cy="1481029"/>
            <a:chOff x="469674" y="4662139"/>
            <a:chExt cx="6225039" cy="1645588"/>
          </a:xfrm>
        </p:grpSpPr>
        <p:sp>
          <p:nvSpPr>
            <p:cNvPr id="17" name="TextBox 16">
              <a:extLst>
                <a:ext uri="{FF2B5EF4-FFF2-40B4-BE49-F238E27FC236}">
                  <a16:creationId xmlns:a16="http://schemas.microsoft.com/office/drawing/2014/main" id="{FFED61FC-1C04-42AA-B78C-64C37DE0CB58}"/>
                </a:ext>
              </a:extLst>
            </p:cNvPr>
            <p:cNvSpPr txBox="1"/>
            <p:nvPr/>
          </p:nvSpPr>
          <p:spPr>
            <a:xfrm>
              <a:off x="1047188" y="5281805"/>
              <a:ext cx="5647525" cy="1025922"/>
            </a:xfrm>
            <a:prstGeom prst="rect">
              <a:avLst/>
            </a:prstGeom>
            <a:noFill/>
            <a:ln>
              <a:solidFill>
                <a:schemeClr val="accent2"/>
              </a:solidFill>
            </a:ln>
          </p:spPr>
          <p:txBody>
            <a:bodyPr wrap="square" rtlCol="0">
              <a:spAutoFit/>
            </a:bodyPr>
            <a:lstStyle/>
            <a:p>
              <a:pPr lvl="0"/>
              <a:r>
                <a:rPr lang="en-US" dirty="0"/>
                <a:t>To confirm data is accurately entered, including required fields – data relationship to other data.  Errors show in </a:t>
              </a:r>
              <a:r>
                <a:rPr lang="en-US" b="1" i="1" dirty="0"/>
                <a:t>Total Errors</a:t>
              </a:r>
              <a:r>
                <a:rPr lang="en-US" dirty="0"/>
                <a:t>.</a:t>
              </a:r>
            </a:p>
          </p:txBody>
        </p:sp>
        <p:sp>
          <p:nvSpPr>
            <p:cNvPr id="21" name="Rectangle 20">
              <a:extLst>
                <a:ext uri="{FF2B5EF4-FFF2-40B4-BE49-F238E27FC236}">
                  <a16:creationId xmlns:a16="http://schemas.microsoft.com/office/drawing/2014/main" id="{81338F36-E939-433B-B62D-22370526C4F5}"/>
                </a:ext>
              </a:extLst>
            </p:cNvPr>
            <p:cNvSpPr/>
            <p:nvPr/>
          </p:nvSpPr>
          <p:spPr>
            <a:xfrm>
              <a:off x="469674" y="4662139"/>
              <a:ext cx="2683294" cy="61966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60" b="1"/>
                <a:t>LOGICAL RULES</a:t>
              </a:r>
            </a:p>
          </p:txBody>
        </p:sp>
      </p:grpSp>
      <p:sp>
        <p:nvSpPr>
          <p:cNvPr id="23" name="Slide Number Placeholder 3">
            <a:extLst>
              <a:ext uri="{FF2B5EF4-FFF2-40B4-BE49-F238E27FC236}">
                <a16:creationId xmlns:a16="http://schemas.microsoft.com/office/drawing/2014/main" id="{83E96E37-A2B8-4078-A8AB-DBE246A1CC34}"/>
              </a:ext>
            </a:extLst>
          </p:cNvPr>
          <p:cNvSpPr txBox="1">
            <a:spLocks/>
          </p:cNvSpPr>
          <p:nvPr/>
        </p:nvSpPr>
        <p:spPr>
          <a:xfrm>
            <a:off x="8280629" y="6288759"/>
            <a:ext cx="2468880" cy="365125"/>
          </a:xfrm>
          <a:prstGeom prst="rect">
            <a:avLst/>
          </a:prstGeom>
        </p:spPr>
        <p:txBody>
          <a:bodyPr/>
          <a:lstStyle>
            <a:defPPr>
              <a:defRPr lang="en-US"/>
            </a:defPPr>
            <a:lvl1pPr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189"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377"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566"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754"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5943" algn="l" defTabSz="914377" rtl="0" eaLnBrk="1" latinLnBrk="0" hangingPunct="1">
              <a:defRPr kern="1200">
                <a:solidFill>
                  <a:schemeClr val="tx1"/>
                </a:solidFill>
                <a:latin typeface="Calibri" panose="020F0502020204030204" pitchFamily="34" charset="0"/>
                <a:ea typeface="+mn-ea"/>
                <a:cs typeface="+mn-cs"/>
              </a:defRPr>
            </a:lvl6pPr>
            <a:lvl7pPr marL="2743131" algn="l" defTabSz="914377" rtl="0" eaLnBrk="1" latinLnBrk="0" hangingPunct="1">
              <a:defRPr kern="1200">
                <a:solidFill>
                  <a:schemeClr val="tx1"/>
                </a:solidFill>
                <a:latin typeface="Calibri" panose="020F0502020204030204" pitchFamily="34" charset="0"/>
                <a:ea typeface="+mn-ea"/>
                <a:cs typeface="+mn-cs"/>
              </a:defRPr>
            </a:lvl7pPr>
            <a:lvl8pPr marL="3200320" algn="l" defTabSz="914377" rtl="0" eaLnBrk="1" latinLnBrk="0" hangingPunct="1">
              <a:defRPr kern="1200">
                <a:solidFill>
                  <a:schemeClr val="tx1"/>
                </a:solidFill>
                <a:latin typeface="Calibri" panose="020F0502020204030204" pitchFamily="34" charset="0"/>
                <a:ea typeface="+mn-ea"/>
                <a:cs typeface="+mn-cs"/>
              </a:defRPr>
            </a:lvl8pPr>
            <a:lvl9pPr marL="3657509" algn="l" defTabSz="914377" rtl="0" eaLnBrk="1" latinLnBrk="0" hangingPunct="1">
              <a:defRPr kern="1200">
                <a:solidFill>
                  <a:schemeClr val="tx1"/>
                </a:solidFill>
                <a:latin typeface="Calibri" panose="020F0502020204030204" pitchFamily="34" charset="0"/>
                <a:ea typeface="+mn-ea"/>
                <a:cs typeface="+mn-cs"/>
              </a:defRPr>
            </a:lvl9pPr>
          </a:lstStyle>
          <a:p>
            <a:pPr algn="r">
              <a:defRPr/>
            </a:pPr>
            <a:fld id="{9107742F-C774-4555-8C57-A949329487DD}" type="slidenum">
              <a:rPr lang="en-US" sz="1260" smtClean="0">
                <a:solidFill>
                  <a:schemeClr val="accent5">
                    <a:lumMod val="60000"/>
                    <a:lumOff val="40000"/>
                  </a:schemeClr>
                </a:solidFill>
                <a:effectLst>
                  <a:outerShdw blurRad="38100" dist="38100" dir="2700000" algn="tl">
                    <a:srgbClr val="000000">
                      <a:alpha val="43137"/>
                    </a:srgbClr>
                  </a:outerShdw>
                </a:effectLst>
                <a:latin typeface="+mj-lt"/>
              </a:rPr>
              <a:pPr algn="r">
                <a:defRPr/>
              </a:pPr>
              <a:t>37</a:t>
            </a:fld>
            <a:endParaRPr lang="en-US" sz="1260">
              <a:solidFill>
                <a:schemeClr val="accent5">
                  <a:lumMod val="60000"/>
                  <a:lumOff val="40000"/>
                </a:schemeClr>
              </a:solidFill>
              <a:effectLst>
                <a:outerShdw blurRad="38100" dist="38100" dir="2700000" algn="tl">
                  <a:srgbClr val="000000">
                    <a:alpha val="43137"/>
                  </a:srgbClr>
                </a:outerShdw>
              </a:effectLst>
              <a:latin typeface="+mj-lt"/>
            </a:endParaRPr>
          </a:p>
        </p:txBody>
      </p:sp>
    </p:spTree>
    <p:custDataLst>
      <p:tags r:id="rId1"/>
    </p:custDataLst>
    <p:extLst>
      <p:ext uri="{BB962C8B-B14F-4D97-AF65-F5344CB8AC3E}">
        <p14:creationId xmlns:p14="http://schemas.microsoft.com/office/powerpoint/2010/main" val="234374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3CDA0-A955-4163-8A5B-B2C5C9F462B2}"/>
              </a:ext>
            </a:extLst>
          </p:cNvPr>
          <p:cNvSpPr>
            <a:spLocks noGrp="1"/>
          </p:cNvSpPr>
          <p:nvPr>
            <p:ph type="title"/>
          </p:nvPr>
        </p:nvSpPr>
        <p:spPr/>
        <p:txBody>
          <a:bodyPr/>
          <a:lstStyle/>
          <a:p>
            <a:r>
              <a:rPr lang="en-US" dirty="0"/>
              <a:t>Edit Checks</a:t>
            </a:r>
          </a:p>
        </p:txBody>
      </p:sp>
      <p:pic>
        <p:nvPicPr>
          <p:cNvPr id="18" name="Picture 17">
            <a:extLst>
              <a:ext uri="{FF2B5EF4-FFF2-40B4-BE49-F238E27FC236}">
                <a16:creationId xmlns:a16="http://schemas.microsoft.com/office/drawing/2014/main" id="{1A637DE6-2ADF-4B68-AC16-1C1F46726124}"/>
              </a:ext>
            </a:extLst>
          </p:cNvPr>
          <p:cNvPicPr>
            <a:picLocks noChangeAspect="1"/>
          </p:cNvPicPr>
          <p:nvPr/>
        </p:nvPicPr>
        <p:blipFill>
          <a:blip r:embed="rId4"/>
          <a:stretch>
            <a:fillRect/>
          </a:stretch>
        </p:blipFill>
        <p:spPr>
          <a:xfrm>
            <a:off x="5207547" y="1556619"/>
            <a:ext cx="5038663" cy="4323381"/>
          </a:xfrm>
          <a:prstGeom prst="rect">
            <a:avLst/>
          </a:prstGeom>
          <a:ln>
            <a:solidFill>
              <a:schemeClr val="accent6">
                <a:lumMod val="50000"/>
              </a:schemeClr>
            </a:solidFill>
          </a:ln>
        </p:spPr>
      </p:pic>
      <p:sp>
        <p:nvSpPr>
          <p:cNvPr id="20" name="Text Placeholder 5">
            <a:extLst>
              <a:ext uri="{FF2B5EF4-FFF2-40B4-BE49-F238E27FC236}">
                <a16:creationId xmlns:a16="http://schemas.microsoft.com/office/drawing/2014/main" id="{46C52D82-A582-49F0-ABDA-1EE8098C64CC}"/>
              </a:ext>
            </a:extLst>
          </p:cNvPr>
          <p:cNvSpPr txBox="1">
            <a:spLocks/>
          </p:cNvSpPr>
          <p:nvPr/>
        </p:nvSpPr>
        <p:spPr bwMode="auto">
          <a:xfrm>
            <a:off x="335825" y="1605676"/>
            <a:ext cx="4559807" cy="297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05733" indent="-205733" algn="l" rtl="0" eaLnBrk="0" fontAlgn="base" hangingPunct="0">
              <a:lnSpc>
                <a:spcPct val="90000"/>
              </a:lnSpc>
              <a:spcBef>
                <a:spcPts val="900"/>
              </a:spcBef>
              <a:spcAft>
                <a:spcPct val="0"/>
              </a:spcAft>
              <a:buClr>
                <a:srgbClr val="1576A9"/>
              </a:buClr>
              <a:buFont typeface="Arial" panose="020B0604020202020204" pitchFamily="34" charset="0"/>
              <a:buChar char="•"/>
              <a:defRPr sz="2160" kern="1200">
                <a:solidFill>
                  <a:schemeClr val="tx1"/>
                </a:solidFill>
                <a:latin typeface="+mn-lt"/>
                <a:ea typeface="+mn-ea"/>
                <a:cs typeface="+mn-cs"/>
              </a:defRPr>
            </a:lvl1pPr>
            <a:lvl2pPr marL="617198" indent="-205733" algn="l" rtl="0" eaLnBrk="0" fontAlgn="base" hangingPunct="0">
              <a:lnSpc>
                <a:spcPct val="90000"/>
              </a:lnSpc>
              <a:spcBef>
                <a:spcPts val="450"/>
              </a:spcBef>
              <a:spcAft>
                <a:spcPct val="0"/>
              </a:spcAft>
              <a:buClr>
                <a:schemeClr val="bg2"/>
              </a:buClr>
              <a:buFont typeface="Arial" panose="020B0604020202020204" pitchFamily="34" charset="0"/>
              <a:buChar char="•"/>
              <a:defRPr sz="1980" kern="1200">
                <a:solidFill>
                  <a:schemeClr val="accent1"/>
                </a:solidFill>
                <a:latin typeface="+mn-lt"/>
                <a:ea typeface="+mn-ea"/>
                <a:cs typeface="+mn-cs"/>
              </a:defRPr>
            </a:lvl2pPr>
            <a:lvl3pPr marL="1028664" indent="-205733" algn="l" rtl="0" eaLnBrk="0" fontAlgn="base" hangingPunct="0">
              <a:lnSpc>
                <a:spcPct val="90000"/>
              </a:lnSpc>
              <a:spcBef>
                <a:spcPts val="450"/>
              </a:spcBef>
              <a:spcAft>
                <a:spcPct val="0"/>
              </a:spcAft>
              <a:buClr>
                <a:srgbClr val="7F7F7F"/>
              </a:buClr>
              <a:buFont typeface="Arial" panose="020B0604020202020204" pitchFamily="34" charset="0"/>
              <a:buChar char="•"/>
              <a:defRPr sz="1800" kern="1200">
                <a:solidFill>
                  <a:srgbClr val="262626"/>
                </a:solidFill>
                <a:latin typeface="Calibri Light" panose="020F0302020204030204" pitchFamily="34" charset="0"/>
                <a:ea typeface="+mn-ea"/>
                <a:cs typeface="Calibri Light" panose="020F0302020204030204" pitchFamily="34" charset="0"/>
              </a:defRPr>
            </a:lvl3pPr>
            <a:lvl4pPr marL="1440130" indent="-205733" algn="l" rtl="0" eaLnBrk="0" fontAlgn="base" hangingPunct="0">
              <a:lnSpc>
                <a:spcPct val="90000"/>
              </a:lnSpc>
              <a:spcBef>
                <a:spcPts val="450"/>
              </a:spcBef>
              <a:spcAft>
                <a:spcPct val="0"/>
              </a:spcAft>
              <a:buClr>
                <a:srgbClr val="3DADE8"/>
              </a:buClr>
              <a:buFont typeface="Arial" panose="020B0604020202020204" pitchFamily="34" charset="0"/>
              <a:buChar char="•"/>
              <a:defRPr sz="1620" kern="1200">
                <a:solidFill>
                  <a:srgbClr val="262626"/>
                </a:solidFill>
                <a:latin typeface="Calibri Light" panose="020F0302020204030204" pitchFamily="34" charset="0"/>
                <a:ea typeface="+mn-ea"/>
                <a:cs typeface="Calibri Light" panose="020F0302020204030204" pitchFamily="34" charset="0"/>
              </a:defRPr>
            </a:lvl4pPr>
            <a:lvl5pPr marL="1851595" indent="-205733" algn="l" rtl="0" eaLnBrk="0" fontAlgn="base" hangingPunct="0">
              <a:lnSpc>
                <a:spcPct val="90000"/>
              </a:lnSpc>
              <a:spcBef>
                <a:spcPts val="450"/>
              </a:spcBef>
              <a:spcAft>
                <a:spcPct val="0"/>
              </a:spcAft>
              <a:buClr>
                <a:srgbClr val="9ED6F4"/>
              </a:buClr>
              <a:buFont typeface="Arial" panose="020B0604020202020204" pitchFamily="34" charset="0"/>
              <a:buChar char="•"/>
              <a:defRPr sz="1620" kern="1200">
                <a:solidFill>
                  <a:srgbClr val="262626"/>
                </a:solidFill>
                <a:latin typeface="Calibri Light" panose="020F0302020204030204" pitchFamily="34" charset="0"/>
                <a:ea typeface="+mn-ea"/>
                <a:cs typeface="Calibri Light" panose="020F0302020204030204" pitchFamily="34" charset="0"/>
              </a:defRPr>
            </a:lvl5pPr>
            <a:lvl6pPr marL="2263061" indent="-205733" algn="l" defTabSz="822931"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526" indent="-205733" algn="l" defTabSz="822931"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5992" indent="-205733" algn="l" defTabSz="822931"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458" indent="-205733" algn="l" defTabSz="822931"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a:lstStyle>
          <a:p>
            <a:pPr marL="397193" indent="-342900" defTabSz="914400"/>
            <a:r>
              <a:rPr lang="en-US" dirty="0"/>
              <a:t>Located on the WIPS page at the link</a:t>
            </a:r>
          </a:p>
          <a:p>
            <a:pPr marL="808658" lvl="1" indent="-342900" defTabSz="914400"/>
            <a:r>
              <a:rPr lang="en-US" dirty="0"/>
              <a:t>As with the schema page - check this site at least monthly to see if updates affect your system to avoid reporting issues at the end of the quarter.</a:t>
            </a:r>
          </a:p>
          <a:p>
            <a:pPr marL="397193" indent="-342900" defTabSz="914400"/>
            <a:r>
              <a:rPr lang="en-US" dirty="0"/>
              <a:t>Click the ‘blue buttons to download either an excel file, or a .pdf</a:t>
            </a:r>
          </a:p>
        </p:txBody>
      </p:sp>
      <p:sp>
        <p:nvSpPr>
          <p:cNvPr id="22" name="Text Placeholder 5">
            <a:extLst>
              <a:ext uri="{FF2B5EF4-FFF2-40B4-BE49-F238E27FC236}">
                <a16:creationId xmlns:a16="http://schemas.microsoft.com/office/drawing/2014/main" id="{A26E2810-E667-4C67-80D4-221AFAF770E5}"/>
              </a:ext>
            </a:extLst>
          </p:cNvPr>
          <p:cNvSpPr txBox="1">
            <a:spLocks/>
          </p:cNvSpPr>
          <p:nvPr/>
        </p:nvSpPr>
        <p:spPr>
          <a:xfrm>
            <a:off x="402606" y="4584588"/>
            <a:ext cx="4426243" cy="491392"/>
          </a:xfrm>
          <a:prstGeom prst="rect">
            <a:avLst/>
          </a:prstGeom>
          <a:noFill/>
          <a:ln>
            <a:solidFill>
              <a:schemeClr val="accent4"/>
            </a:solidFill>
          </a:ln>
        </p:spPr>
        <p:txBody>
          <a:bodyPr vert="horz" lIns="164592" tIns="164592" rIns="164592" bIns="164592" rtlCol="0" anchor="ctr">
            <a:no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000" i="1"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1400"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200"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000"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000"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620">
                <a:hlinkClick r:id="rId5"/>
              </a:rPr>
              <a:t>https://www.dol.gov/agencies/eta/performance/wips/editchecks</a:t>
            </a:r>
            <a:r>
              <a:rPr lang="en-US" sz="1620"/>
              <a:t> </a:t>
            </a:r>
          </a:p>
        </p:txBody>
      </p:sp>
      <p:sp>
        <p:nvSpPr>
          <p:cNvPr id="25" name="Slide Number Placeholder 3">
            <a:extLst>
              <a:ext uri="{FF2B5EF4-FFF2-40B4-BE49-F238E27FC236}">
                <a16:creationId xmlns:a16="http://schemas.microsoft.com/office/drawing/2014/main" id="{4A587E52-A581-4DC6-8A21-5C3B91E3F29E}"/>
              </a:ext>
            </a:extLst>
          </p:cNvPr>
          <p:cNvSpPr txBox="1">
            <a:spLocks/>
          </p:cNvSpPr>
          <p:nvPr/>
        </p:nvSpPr>
        <p:spPr>
          <a:xfrm>
            <a:off x="8280629" y="6288759"/>
            <a:ext cx="2468880" cy="365125"/>
          </a:xfrm>
          <a:prstGeom prst="rect">
            <a:avLst/>
          </a:prstGeom>
        </p:spPr>
        <p:txBody>
          <a:bodyPr/>
          <a:lstStyle>
            <a:defPPr>
              <a:defRPr lang="en-US"/>
            </a:defPPr>
            <a:lvl1pPr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189"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377"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566"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754"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5943" algn="l" defTabSz="914377" rtl="0" eaLnBrk="1" latinLnBrk="0" hangingPunct="1">
              <a:defRPr kern="1200">
                <a:solidFill>
                  <a:schemeClr val="tx1"/>
                </a:solidFill>
                <a:latin typeface="Calibri" panose="020F0502020204030204" pitchFamily="34" charset="0"/>
                <a:ea typeface="+mn-ea"/>
                <a:cs typeface="+mn-cs"/>
              </a:defRPr>
            </a:lvl6pPr>
            <a:lvl7pPr marL="2743131" algn="l" defTabSz="914377" rtl="0" eaLnBrk="1" latinLnBrk="0" hangingPunct="1">
              <a:defRPr kern="1200">
                <a:solidFill>
                  <a:schemeClr val="tx1"/>
                </a:solidFill>
                <a:latin typeface="Calibri" panose="020F0502020204030204" pitchFamily="34" charset="0"/>
                <a:ea typeface="+mn-ea"/>
                <a:cs typeface="+mn-cs"/>
              </a:defRPr>
            </a:lvl7pPr>
            <a:lvl8pPr marL="3200320" algn="l" defTabSz="914377" rtl="0" eaLnBrk="1" latinLnBrk="0" hangingPunct="1">
              <a:defRPr kern="1200">
                <a:solidFill>
                  <a:schemeClr val="tx1"/>
                </a:solidFill>
                <a:latin typeface="Calibri" panose="020F0502020204030204" pitchFamily="34" charset="0"/>
                <a:ea typeface="+mn-ea"/>
                <a:cs typeface="+mn-cs"/>
              </a:defRPr>
            </a:lvl8pPr>
            <a:lvl9pPr marL="3657509" algn="l" defTabSz="914377" rtl="0" eaLnBrk="1" latinLnBrk="0" hangingPunct="1">
              <a:defRPr kern="1200">
                <a:solidFill>
                  <a:schemeClr val="tx1"/>
                </a:solidFill>
                <a:latin typeface="Calibri" panose="020F0502020204030204" pitchFamily="34" charset="0"/>
                <a:ea typeface="+mn-ea"/>
                <a:cs typeface="+mn-cs"/>
              </a:defRPr>
            </a:lvl9pPr>
          </a:lstStyle>
          <a:p>
            <a:pPr algn="r">
              <a:defRPr/>
            </a:pPr>
            <a:fld id="{9107742F-C774-4555-8C57-A949329487DD}" type="slidenum">
              <a:rPr lang="en-US" sz="1260" smtClean="0">
                <a:solidFill>
                  <a:schemeClr val="accent5">
                    <a:lumMod val="60000"/>
                    <a:lumOff val="40000"/>
                  </a:schemeClr>
                </a:solidFill>
                <a:effectLst>
                  <a:outerShdw blurRad="38100" dist="38100" dir="2700000" algn="tl">
                    <a:srgbClr val="000000">
                      <a:alpha val="43137"/>
                    </a:srgbClr>
                  </a:outerShdw>
                </a:effectLst>
                <a:latin typeface="+mj-lt"/>
              </a:rPr>
              <a:pPr algn="r">
                <a:defRPr/>
              </a:pPr>
              <a:t>38</a:t>
            </a:fld>
            <a:endParaRPr lang="en-US" sz="1260">
              <a:solidFill>
                <a:schemeClr val="accent5">
                  <a:lumMod val="60000"/>
                  <a:lumOff val="40000"/>
                </a:schemeClr>
              </a:solidFill>
              <a:effectLst>
                <a:outerShdw blurRad="38100" dist="38100" dir="2700000" algn="tl">
                  <a:srgbClr val="000000">
                    <a:alpha val="43137"/>
                  </a:srgbClr>
                </a:outerShdw>
              </a:effectLst>
              <a:latin typeface="+mj-lt"/>
            </a:endParaRPr>
          </a:p>
        </p:txBody>
      </p:sp>
    </p:spTree>
    <p:custDataLst>
      <p:tags r:id="rId1"/>
    </p:custDataLst>
    <p:extLst>
      <p:ext uri="{BB962C8B-B14F-4D97-AF65-F5344CB8AC3E}">
        <p14:creationId xmlns:p14="http://schemas.microsoft.com/office/powerpoint/2010/main" val="16055228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AAA14A-8FEF-4331-8216-4ECBEAEE580B}"/>
              </a:ext>
            </a:extLst>
          </p:cNvPr>
          <p:cNvSpPr>
            <a:spLocks noGrp="1"/>
          </p:cNvSpPr>
          <p:nvPr>
            <p:ph type="title"/>
          </p:nvPr>
        </p:nvSpPr>
        <p:spPr/>
        <p:txBody>
          <a:bodyPr/>
          <a:lstStyle/>
          <a:p>
            <a:r>
              <a:rPr lang="en-US"/>
              <a:t>Edit Check: Valid Values</a:t>
            </a:r>
          </a:p>
        </p:txBody>
      </p:sp>
      <p:sp>
        <p:nvSpPr>
          <p:cNvPr id="6" name="Content Placeholder 5"/>
          <p:cNvSpPr>
            <a:spLocks noGrp="1"/>
          </p:cNvSpPr>
          <p:nvPr>
            <p:ph sz="half" idx="1"/>
          </p:nvPr>
        </p:nvSpPr>
        <p:spPr>
          <a:xfrm>
            <a:off x="415447" y="1627192"/>
            <a:ext cx="5070953" cy="3502861"/>
          </a:xfrm>
        </p:spPr>
        <p:txBody>
          <a:bodyPr/>
          <a:lstStyle/>
          <a:p>
            <a:r>
              <a:rPr lang="en-US"/>
              <a:t>Valid Values</a:t>
            </a:r>
          </a:p>
          <a:p>
            <a:pPr lvl="1"/>
            <a:r>
              <a:rPr lang="en-US" sz="1800"/>
              <a:t>Are also logical in their way</a:t>
            </a:r>
          </a:p>
          <a:p>
            <a:pPr lvl="1"/>
            <a:r>
              <a:rPr lang="en-US" sz="1800"/>
              <a:t>Apply to EVERY data element in the PIRL, regardless of program</a:t>
            </a:r>
          </a:p>
          <a:p>
            <a:pPr lvl="1"/>
            <a:r>
              <a:rPr lang="en-US" sz="1800"/>
              <a:t>Has to do with the relationship of the data entry to the data element definitions and data </a:t>
            </a:r>
          </a:p>
          <a:p>
            <a:pPr lvl="1"/>
            <a:r>
              <a:rPr lang="en-US" sz="1800"/>
              <a:t>Make sure that data is in the correct format as indicated in the data type/field length and code value cells of the data element</a:t>
            </a:r>
          </a:p>
          <a:p>
            <a:pPr lvl="1"/>
            <a:r>
              <a:rPr lang="en-US" sz="1800"/>
              <a:t>Updated published Valid Values are always found on the WIPS site </a:t>
            </a:r>
          </a:p>
          <a:p>
            <a:pPr marL="0" lvl="1" indent="0" algn="ctr">
              <a:buNone/>
            </a:pPr>
            <a:r>
              <a:rPr lang="en-US" sz="1620"/>
              <a:t> </a:t>
            </a:r>
          </a:p>
        </p:txBody>
      </p:sp>
      <p:graphicFrame>
        <p:nvGraphicFramePr>
          <p:cNvPr id="2" name="Table 1"/>
          <p:cNvGraphicFramePr>
            <a:graphicFrameLocks noGrp="1"/>
          </p:cNvGraphicFramePr>
          <p:nvPr>
            <p:extLst>
              <p:ext uri="{D42A27DB-BD31-4B8C-83A1-F6EECF244321}">
                <p14:modId xmlns:p14="http://schemas.microsoft.com/office/powerpoint/2010/main" val="3297164459"/>
              </p:ext>
            </p:extLst>
          </p:nvPr>
        </p:nvGraphicFramePr>
        <p:xfrm>
          <a:off x="5884472" y="1627192"/>
          <a:ext cx="4779306" cy="4063528"/>
        </p:xfrm>
        <a:graphic>
          <a:graphicData uri="http://schemas.openxmlformats.org/drawingml/2006/table">
            <a:tbl>
              <a:tblPr/>
              <a:tblGrid>
                <a:gridCol w="495966">
                  <a:extLst>
                    <a:ext uri="{9D8B030D-6E8A-4147-A177-3AD203B41FA5}">
                      <a16:colId xmlns:a16="http://schemas.microsoft.com/office/drawing/2014/main" val="1658739448"/>
                    </a:ext>
                  </a:extLst>
                </a:gridCol>
                <a:gridCol w="1102346">
                  <a:extLst>
                    <a:ext uri="{9D8B030D-6E8A-4147-A177-3AD203B41FA5}">
                      <a16:colId xmlns:a16="http://schemas.microsoft.com/office/drawing/2014/main" val="2497038674"/>
                    </a:ext>
                  </a:extLst>
                </a:gridCol>
                <a:gridCol w="2351378">
                  <a:extLst>
                    <a:ext uri="{9D8B030D-6E8A-4147-A177-3AD203B41FA5}">
                      <a16:colId xmlns:a16="http://schemas.microsoft.com/office/drawing/2014/main" val="3288749928"/>
                    </a:ext>
                  </a:extLst>
                </a:gridCol>
                <a:gridCol w="829616">
                  <a:extLst>
                    <a:ext uri="{9D8B030D-6E8A-4147-A177-3AD203B41FA5}">
                      <a16:colId xmlns:a16="http://schemas.microsoft.com/office/drawing/2014/main" val="1730894470"/>
                    </a:ext>
                  </a:extLst>
                </a:gridCol>
              </a:tblGrid>
              <a:tr h="317083">
                <a:tc>
                  <a:txBody>
                    <a:bodyPr/>
                    <a:lstStyle/>
                    <a:p>
                      <a:pPr algn="ctr" fontAlgn="ctr"/>
                      <a:r>
                        <a:rPr lang="en-US" sz="1000" b="1" i="0" u="none" strike="noStrike">
                          <a:solidFill>
                            <a:srgbClr val="FFFFFF"/>
                          </a:solidFill>
                          <a:effectLst/>
                          <a:latin typeface="Calibri" panose="020F0502020204030204" pitchFamily="34" charset="0"/>
                        </a:rPr>
                        <a:t>Element Number</a:t>
                      </a:r>
                    </a:p>
                  </a:txBody>
                  <a:tcPr marL="6858" marR="6858" marT="685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ctr"/>
                      <a:r>
                        <a:rPr lang="en-US" sz="1000" b="1" i="0" u="none" strike="noStrike">
                          <a:solidFill>
                            <a:srgbClr val="FFFFFF"/>
                          </a:solidFill>
                          <a:effectLst/>
                          <a:latin typeface="Calibri" panose="020F0502020204030204" pitchFamily="34" charset="0"/>
                        </a:rPr>
                        <a:t>Element Name</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ctr"/>
                      <a:r>
                        <a:rPr lang="en-US" sz="1000" b="1" i="0" u="none" strike="noStrike">
                          <a:solidFill>
                            <a:srgbClr val="FFFFFF"/>
                          </a:solidFill>
                          <a:effectLst/>
                          <a:latin typeface="Calibri" panose="020F0502020204030204" pitchFamily="34" charset="0"/>
                        </a:rPr>
                        <a:t>Edit Check Description</a:t>
                      </a:r>
                    </a:p>
                  </a:txBody>
                  <a:tcPr marL="6858" marR="6858" marT="68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r>
                        <a:rPr lang="en-US" sz="1000" b="1" i="0" u="none" strike="noStrike">
                          <a:solidFill>
                            <a:srgbClr val="FFFFFF"/>
                          </a:solidFill>
                          <a:effectLst/>
                          <a:latin typeface="Calibri" panose="020F0502020204030204" pitchFamily="34" charset="0"/>
                        </a:rPr>
                        <a:t>Date Implemented</a:t>
                      </a:r>
                    </a:p>
                  </a:txBody>
                  <a:tcPr marL="6858" marR="6858" marT="6858"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82590603"/>
                  </a:ext>
                </a:extLst>
              </a:tr>
              <a:tr h="610362">
                <a:tc>
                  <a:txBody>
                    <a:bodyPr/>
                    <a:lstStyle/>
                    <a:p>
                      <a:pPr algn="ctr" fontAlgn="t"/>
                      <a:r>
                        <a:rPr lang="en-US" sz="1000" b="0" i="0" u="none" strike="noStrike">
                          <a:solidFill>
                            <a:srgbClr val="000000"/>
                          </a:solidFill>
                          <a:effectLst/>
                          <a:latin typeface="Calibri" panose="020F0502020204030204" pitchFamily="34" charset="0"/>
                        </a:rPr>
                        <a:t>0</a:t>
                      </a:r>
                    </a:p>
                  </a:txBody>
                  <a:tcPr marL="6858" marR="6858" marT="685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1000" b="0" i="0" u="none" strike="noStrike">
                          <a:solidFill>
                            <a:srgbClr val="000000"/>
                          </a:solidFill>
                          <a:effectLst/>
                          <a:latin typeface="Calibri" panose="020F0502020204030204" pitchFamily="34" charset="0"/>
                        </a:rPr>
                        <a:t>OBS Number</a:t>
                      </a: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1000" b="0" i="0" u="none" strike="noStrike">
                          <a:solidFill>
                            <a:srgbClr val="000000"/>
                          </a:solidFill>
                          <a:effectLst/>
                          <a:latin typeface="Calibri" panose="020F0502020204030204" pitchFamily="34" charset="0"/>
                        </a:rPr>
                        <a:t>This element must only contain numeric characters. This element must contain exactly 9 characters.</a:t>
                      </a:r>
                      <a:br>
                        <a:rPr lang="en-US" sz="1000" b="0" i="0" u="none" strike="noStrike">
                          <a:solidFill>
                            <a:srgbClr val="000000"/>
                          </a:solidFill>
                          <a:effectLst/>
                          <a:latin typeface="Calibri" panose="020F0502020204030204" pitchFamily="34" charset="0"/>
                        </a:rPr>
                      </a:br>
                      <a:endParaRPr lang="en-US" sz="1000" b="0" i="0" u="none" strike="noStrike">
                        <a:solidFill>
                          <a:srgbClr val="000000"/>
                        </a:solidFill>
                        <a:effectLst/>
                        <a:latin typeface="Calibri" panose="020F0502020204030204" pitchFamily="34" charset="0"/>
                      </a:endParaRP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US" sz="1000" b="0" i="0" u="none" strike="noStrike">
                          <a:solidFill>
                            <a:srgbClr val="000000"/>
                          </a:solidFill>
                          <a:effectLst/>
                          <a:latin typeface="Calibri" panose="020F0502020204030204" pitchFamily="34" charset="0"/>
                        </a:rPr>
                        <a:t>1/13/2017</a:t>
                      </a:r>
                    </a:p>
                  </a:txBody>
                  <a:tcPr marL="6858" marR="6858" marT="685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77133583"/>
                  </a:ext>
                </a:extLst>
              </a:tr>
              <a:tr h="634165">
                <a:tc>
                  <a:txBody>
                    <a:bodyPr/>
                    <a:lstStyle/>
                    <a:p>
                      <a:pPr algn="ctr" fontAlgn="t"/>
                      <a:r>
                        <a:rPr lang="en-US" sz="1000" b="0" i="0" u="none" strike="noStrike">
                          <a:solidFill>
                            <a:srgbClr val="000000"/>
                          </a:solidFill>
                          <a:effectLst/>
                          <a:latin typeface="Calibri" panose="020F0502020204030204" pitchFamily="34" charset="0"/>
                        </a:rPr>
                        <a:t>100</a:t>
                      </a:r>
                    </a:p>
                  </a:txBody>
                  <a:tcPr marL="6858" marR="6858" marT="685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effectLst/>
                          <a:latin typeface="Calibri" panose="020F0502020204030204" pitchFamily="34" charset="0"/>
                        </a:rPr>
                        <a:t>Unique Individual Identifier (WIOA)</a:t>
                      </a: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effectLst/>
                          <a:latin typeface="Calibri" panose="020F0502020204030204" pitchFamily="34" charset="0"/>
                        </a:rPr>
                        <a:t>This element may contain both letters and numeric characters. This element must contain exactly 12 characters.</a:t>
                      </a:r>
                      <a:br>
                        <a:rPr lang="en-US" sz="1000" b="0" i="0" u="none" strike="noStrike">
                          <a:solidFill>
                            <a:srgbClr val="000000"/>
                          </a:solidFill>
                          <a:effectLst/>
                          <a:latin typeface="Calibri" panose="020F0502020204030204" pitchFamily="34" charset="0"/>
                        </a:rPr>
                      </a:br>
                      <a:endParaRPr lang="en-US" sz="1000" b="0" i="0" u="none" strike="noStrike">
                        <a:solidFill>
                          <a:srgbClr val="000000"/>
                        </a:solidFill>
                        <a:effectLst/>
                        <a:latin typeface="Calibri" panose="020F0502020204030204" pitchFamily="34" charset="0"/>
                      </a:endParaRP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000" b="0" i="0" u="none" strike="noStrike">
                          <a:solidFill>
                            <a:srgbClr val="000000"/>
                          </a:solidFill>
                          <a:effectLst/>
                          <a:latin typeface="Calibri" panose="020F0502020204030204" pitchFamily="34" charset="0"/>
                        </a:rPr>
                        <a:t>3/16/2018</a:t>
                      </a:r>
                    </a:p>
                  </a:txBody>
                  <a:tcPr marL="6858" marR="6858" marT="685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0175991"/>
                  </a:ext>
                </a:extLst>
              </a:tr>
              <a:tr h="475624">
                <a:tc>
                  <a:txBody>
                    <a:bodyPr/>
                    <a:lstStyle/>
                    <a:p>
                      <a:pPr algn="ctr" fontAlgn="t"/>
                      <a:r>
                        <a:rPr lang="en-US" sz="1000" b="0" i="0" u="none" strike="noStrike">
                          <a:solidFill>
                            <a:srgbClr val="000000"/>
                          </a:solidFill>
                          <a:effectLst/>
                          <a:latin typeface="Calibri" panose="020F0502020204030204" pitchFamily="34" charset="0"/>
                        </a:rPr>
                        <a:t>101</a:t>
                      </a:r>
                    </a:p>
                  </a:txBody>
                  <a:tcPr marL="6858" marR="6858" marT="685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1000" b="0" i="0" u="none" strike="noStrike">
                          <a:solidFill>
                            <a:srgbClr val="000000"/>
                          </a:solidFill>
                          <a:effectLst/>
                          <a:latin typeface="Calibri" panose="020F0502020204030204" pitchFamily="34" charset="0"/>
                        </a:rPr>
                        <a:t>State Code of Residence (WIOA)</a:t>
                      </a: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1000" b="0" i="0" u="none" strike="noStrike">
                          <a:solidFill>
                            <a:srgbClr val="000000"/>
                          </a:solidFill>
                          <a:effectLst/>
                          <a:latin typeface="Calibri" panose="020F0502020204030204" pitchFamily="34" charset="0"/>
                        </a:rPr>
                        <a:t>This element may contain both letters and numeric characters. This element must contain  exactly 2 characters.</a:t>
                      </a: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US" sz="1000" b="0" i="0" u="none" strike="noStrike">
                          <a:solidFill>
                            <a:srgbClr val="000000"/>
                          </a:solidFill>
                          <a:effectLst/>
                          <a:latin typeface="Calibri" panose="020F0502020204030204" pitchFamily="34" charset="0"/>
                        </a:rPr>
                        <a:t>1/13/2017</a:t>
                      </a:r>
                    </a:p>
                  </a:txBody>
                  <a:tcPr marL="6858" marR="6858" marT="685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716435084"/>
                  </a:ext>
                </a:extLst>
              </a:tr>
              <a:tr h="459486">
                <a:tc>
                  <a:txBody>
                    <a:bodyPr/>
                    <a:lstStyle/>
                    <a:p>
                      <a:pPr algn="ctr" fontAlgn="t"/>
                      <a:r>
                        <a:rPr lang="en-US" sz="1000" b="0" i="0" u="none" strike="noStrike">
                          <a:solidFill>
                            <a:srgbClr val="000000"/>
                          </a:solidFill>
                          <a:effectLst/>
                          <a:latin typeface="Calibri" panose="020F0502020204030204" pitchFamily="34" charset="0"/>
                        </a:rPr>
                        <a:t>102</a:t>
                      </a:r>
                    </a:p>
                  </a:txBody>
                  <a:tcPr marL="6858" marR="6858" marT="685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effectLst/>
                          <a:latin typeface="Calibri" panose="020F0502020204030204" pitchFamily="34" charset="0"/>
                        </a:rPr>
                        <a:t>County Code of Residence</a:t>
                      </a: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effectLst/>
                          <a:latin typeface="Calibri" panose="020F0502020204030204" pitchFamily="34" charset="0"/>
                        </a:rPr>
                        <a:t>This element must only contain numeric characters. This element must contain exactly 3 characters.</a:t>
                      </a: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000" b="0" i="0" u="none" strike="noStrike">
                          <a:solidFill>
                            <a:srgbClr val="000000"/>
                          </a:solidFill>
                          <a:effectLst/>
                          <a:latin typeface="Calibri" panose="020F0502020204030204" pitchFamily="34" charset="0"/>
                        </a:rPr>
                        <a:t>1/13/2017</a:t>
                      </a:r>
                    </a:p>
                  </a:txBody>
                  <a:tcPr marL="6858" marR="6858" marT="685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4226386"/>
                  </a:ext>
                </a:extLst>
              </a:tr>
              <a:tr h="459486">
                <a:tc>
                  <a:txBody>
                    <a:bodyPr/>
                    <a:lstStyle/>
                    <a:p>
                      <a:pPr algn="ctr" fontAlgn="t"/>
                      <a:r>
                        <a:rPr lang="en-US" sz="1000" b="0" i="0" u="none" strike="noStrike">
                          <a:solidFill>
                            <a:srgbClr val="000000"/>
                          </a:solidFill>
                          <a:effectLst/>
                          <a:latin typeface="Calibri" panose="020F0502020204030204" pitchFamily="34" charset="0"/>
                        </a:rPr>
                        <a:t>103</a:t>
                      </a:r>
                    </a:p>
                  </a:txBody>
                  <a:tcPr marL="6858" marR="6858" marT="685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1000" b="0" i="0" u="none" strike="noStrike">
                          <a:solidFill>
                            <a:srgbClr val="000000"/>
                          </a:solidFill>
                          <a:effectLst/>
                          <a:latin typeface="Calibri" panose="020F0502020204030204" pitchFamily="34" charset="0"/>
                        </a:rPr>
                        <a:t>Zip Code of Residence</a:t>
                      </a: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1000" b="0" i="0" u="none" strike="noStrike">
                          <a:solidFill>
                            <a:srgbClr val="000000"/>
                          </a:solidFill>
                          <a:effectLst/>
                          <a:latin typeface="Calibri" panose="020F0502020204030204" pitchFamily="34" charset="0"/>
                        </a:rPr>
                        <a:t>This element must only contain numeric characters. This element must contain exactly 5 characters.</a:t>
                      </a: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US" sz="1000" b="0" i="0" u="none" strike="noStrike">
                          <a:solidFill>
                            <a:srgbClr val="000000"/>
                          </a:solidFill>
                          <a:effectLst/>
                          <a:latin typeface="Calibri" panose="020F0502020204030204" pitchFamily="34" charset="0"/>
                        </a:rPr>
                        <a:t>1/13/2017</a:t>
                      </a:r>
                    </a:p>
                  </a:txBody>
                  <a:tcPr marL="6858" marR="6858" marT="685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358952923"/>
                  </a:ext>
                </a:extLst>
              </a:tr>
              <a:tr h="610362">
                <a:tc>
                  <a:txBody>
                    <a:bodyPr/>
                    <a:lstStyle/>
                    <a:p>
                      <a:pPr algn="ctr" fontAlgn="t"/>
                      <a:r>
                        <a:rPr lang="en-US" sz="1000" b="0" i="0" u="none" strike="noStrike">
                          <a:solidFill>
                            <a:srgbClr val="000000"/>
                          </a:solidFill>
                          <a:effectLst/>
                          <a:latin typeface="Calibri" panose="020F0502020204030204" pitchFamily="34" charset="0"/>
                        </a:rPr>
                        <a:t>104</a:t>
                      </a:r>
                    </a:p>
                  </a:txBody>
                  <a:tcPr marL="6858" marR="6858" marT="685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effectLst/>
                          <a:latin typeface="Calibri" panose="020F0502020204030204" pitchFamily="34" charset="0"/>
                        </a:rPr>
                        <a:t>Economic/Labor Market Area and Physical Location Code</a:t>
                      </a: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000" b="0" i="0" u="none" strike="noStrike">
                          <a:solidFill>
                            <a:srgbClr val="000000"/>
                          </a:solidFill>
                          <a:effectLst/>
                          <a:latin typeface="Calibri" panose="020F0502020204030204" pitchFamily="34" charset="0"/>
                        </a:rPr>
                        <a:t>This element must only contain numeric characters. This element must contain no more than 9 characters.</a:t>
                      </a: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000" b="0" i="0" u="none" strike="noStrike">
                          <a:solidFill>
                            <a:srgbClr val="000000"/>
                          </a:solidFill>
                          <a:effectLst/>
                          <a:latin typeface="Calibri" panose="020F0502020204030204" pitchFamily="34" charset="0"/>
                        </a:rPr>
                        <a:t>1/13/2017</a:t>
                      </a:r>
                    </a:p>
                  </a:txBody>
                  <a:tcPr marL="6858" marR="6858" marT="685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9709313"/>
                  </a:ext>
                </a:extLst>
              </a:tr>
              <a:tr h="475624">
                <a:tc>
                  <a:txBody>
                    <a:bodyPr/>
                    <a:lstStyle/>
                    <a:p>
                      <a:pPr algn="ctr" fontAlgn="t"/>
                      <a:r>
                        <a:rPr lang="en-US" sz="1000" b="0" i="0" u="none" strike="noStrike">
                          <a:solidFill>
                            <a:srgbClr val="000000"/>
                          </a:solidFill>
                          <a:effectLst/>
                          <a:latin typeface="Calibri" panose="020F0502020204030204" pitchFamily="34" charset="0"/>
                        </a:rPr>
                        <a:t>105</a:t>
                      </a:r>
                    </a:p>
                  </a:txBody>
                  <a:tcPr marL="6858" marR="6858" marT="6858"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1000" b="0" i="0" u="none" strike="noStrike">
                          <a:solidFill>
                            <a:srgbClr val="000000"/>
                          </a:solidFill>
                          <a:effectLst/>
                          <a:latin typeface="Calibri" panose="020F0502020204030204" pitchFamily="34" charset="0"/>
                        </a:rPr>
                        <a:t>Special Project ID - 1</a:t>
                      </a: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1000" b="0" i="0" u="none" strike="noStrike">
                          <a:solidFill>
                            <a:srgbClr val="000000"/>
                          </a:solidFill>
                          <a:effectLst/>
                          <a:latin typeface="Calibri" panose="020F0502020204030204" pitchFamily="34" charset="0"/>
                        </a:rPr>
                        <a:t>This element may contain both letters and numeric characters. This element must contain exactly 7 characters.</a:t>
                      </a:r>
                    </a:p>
                  </a:txBody>
                  <a:tcPr marL="6858" marR="6858" marT="68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US" sz="1000" b="0" i="0" u="none" strike="noStrike">
                          <a:solidFill>
                            <a:srgbClr val="000000"/>
                          </a:solidFill>
                          <a:effectLst/>
                          <a:latin typeface="Calibri" panose="020F0502020204030204" pitchFamily="34" charset="0"/>
                        </a:rPr>
                        <a:t>1/13/2017</a:t>
                      </a:r>
                    </a:p>
                  </a:txBody>
                  <a:tcPr marL="6858" marR="6858" marT="6858"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321737184"/>
                  </a:ext>
                </a:extLst>
              </a:tr>
            </a:tbl>
          </a:graphicData>
        </a:graphic>
      </p:graphicFrame>
      <p:sp>
        <p:nvSpPr>
          <p:cNvPr id="9" name="Slide Number Placeholder 3">
            <a:extLst>
              <a:ext uri="{FF2B5EF4-FFF2-40B4-BE49-F238E27FC236}">
                <a16:creationId xmlns:a16="http://schemas.microsoft.com/office/drawing/2014/main" id="{A1F4D952-6B4D-463B-AB4C-B93216DB792E}"/>
              </a:ext>
            </a:extLst>
          </p:cNvPr>
          <p:cNvSpPr txBox="1">
            <a:spLocks/>
          </p:cNvSpPr>
          <p:nvPr/>
        </p:nvSpPr>
        <p:spPr>
          <a:xfrm>
            <a:off x="8280629" y="6288759"/>
            <a:ext cx="2468880" cy="365125"/>
          </a:xfrm>
          <a:prstGeom prst="rect">
            <a:avLst/>
          </a:prstGeom>
        </p:spPr>
        <p:txBody>
          <a:bodyPr/>
          <a:lstStyle>
            <a:defPPr>
              <a:defRPr lang="en-US"/>
            </a:defPPr>
            <a:lvl1pPr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189"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377"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566"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754"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5943" algn="l" defTabSz="914377" rtl="0" eaLnBrk="1" latinLnBrk="0" hangingPunct="1">
              <a:defRPr kern="1200">
                <a:solidFill>
                  <a:schemeClr val="tx1"/>
                </a:solidFill>
                <a:latin typeface="Calibri" panose="020F0502020204030204" pitchFamily="34" charset="0"/>
                <a:ea typeface="+mn-ea"/>
                <a:cs typeface="+mn-cs"/>
              </a:defRPr>
            </a:lvl6pPr>
            <a:lvl7pPr marL="2743131" algn="l" defTabSz="914377" rtl="0" eaLnBrk="1" latinLnBrk="0" hangingPunct="1">
              <a:defRPr kern="1200">
                <a:solidFill>
                  <a:schemeClr val="tx1"/>
                </a:solidFill>
                <a:latin typeface="Calibri" panose="020F0502020204030204" pitchFamily="34" charset="0"/>
                <a:ea typeface="+mn-ea"/>
                <a:cs typeface="+mn-cs"/>
              </a:defRPr>
            </a:lvl7pPr>
            <a:lvl8pPr marL="3200320" algn="l" defTabSz="914377" rtl="0" eaLnBrk="1" latinLnBrk="0" hangingPunct="1">
              <a:defRPr kern="1200">
                <a:solidFill>
                  <a:schemeClr val="tx1"/>
                </a:solidFill>
                <a:latin typeface="Calibri" panose="020F0502020204030204" pitchFamily="34" charset="0"/>
                <a:ea typeface="+mn-ea"/>
                <a:cs typeface="+mn-cs"/>
              </a:defRPr>
            </a:lvl8pPr>
            <a:lvl9pPr marL="3657509" algn="l" defTabSz="914377" rtl="0" eaLnBrk="1" latinLnBrk="0" hangingPunct="1">
              <a:defRPr kern="1200">
                <a:solidFill>
                  <a:schemeClr val="tx1"/>
                </a:solidFill>
                <a:latin typeface="Calibri" panose="020F0502020204030204" pitchFamily="34" charset="0"/>
                <a:ea typeface="+mn-ea"/>
                <a:cs typeface="+mn-cs"/>
              </a:defRPr>
            </a:lvl9pPr>
          </a:lstStyle>
          <a:p>
            <a:pPr algn="r">
              <a:defRPr/>
            </a:pPr>
            <a:fld id="{9107742F-C774-4555-8C57-A949329487DD}" type="slidenum">
              <a:rPr lang="en-US" sz="1260" smtClean="0">
                <a:solidFill>
                  <a:schemeClr val="accent5">
                    <a:lumMod val="60000"/>
                    <a:lumOff val="40000"/>
                  </a:schemeClr>
                </a:solidFill>
                <a:effectLst>
                  <a:outerShdw blurRad="38100" dist="38100" dir="2700000" algn="tl">
                    <a:srgbClr val="000000">
                      <a:alpha val="43137"/>
                    </a:srgbClr>
                  </a:outerShdw>
                </a:effectLst>
                <a:latin typeface="+mj-lt"/>
              </a:rPr>
              <a:pPr algn="r">
                <a:defRPr/>
              </a:pPr>
              <a:t>39</a:t>
            </a:fld>
            <a:endParaRPr lang="en-US" sz="1260">
              <a:solidFill>
                <a:schemeClr val="accent5">
                  <a:lumMod val="60000"/>
                  <a:lumOff val="40000"/>
                </a:schemeClr>
              </a:solidFill>
              <a:effectLst>
                <a:outerShdw blurRad="38100" dist="38100" dir="2700000" algn="tl">
                  <a:srgbClr val="000000">
                    <a:alpha val="43137"/>
                  </a:srgbClr>
                </a:outerShdw>
              </a:effectLst>
              <a:latin typeface="+mj-lt"/>
            </a:endParaRPr>
          </a:p>
        </p:txBody>
      </p:sp>
    </p:spTree>
    <p:custDataLst>
      <p:tags r:id="rId1"/>
    </p:custDataLst>
    <p:extLst>
      <p:ext uri="{BB962C8B-B14F-4D97-AF65-F5344CB8AC3E}">
        <p14:creationId xmlns:p14="http://schemas.microsoft.com/office/powerpoint/2010/main" val="2788657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AAA14A-8FEF-4331-8216-4ECBEAEE580B}"/>
              </a:ext>
            </a:extLst>
          </p:cNvPr>
          <p:cNvSpPr>
            <a:spLocks noGrp="1"/>
          </p:cNvSpPr>
          <p:nvPr>
            <p:ph type="title"/>
          </p:nvPr>
        </p:nvSpPr>
        <p:spPr/>
        <p:txBody>
          <a:bodyPr/>
          <a:lstStyle/>
          <a:p>
            <a:r>
              <a:rPr lang="en-US" dirty="0"/>
              <a:t>Edit Check: Valid Values</a:t>
            </a:r>
          </a:p>
        </p:txBody>
      </p:sp>
      <p:sp>
        <p:nvSpPr>
          <p:cNvPr id="6" name="Content Placeholder 5"/>
          <p:cNvSpPr>
            <a:spLocks noGrp="1"/>
          </p:cNvSpPr>
          <p:nvPr>
            <p:ph sz="half" idx="1"/>
          </p:nvPr>
        </p:nvSpPr>
        <p:spPr>
          <a:xfrm>
            <a:off x="480059" y="1582340"/>
            <a:ext cx="4382886" cy="4514238"/>
          </a:xfrm>
        </p:spPr>
        <p:txBody>
          <a:bodyPr/>
          <a:lstStyle/>
          <a:p>
            <a:r>
              <a:rPr lang="en-US" dirty="0"/>
              <a:t>Most Common Valid Value Errors</a:t>
            </a:r>
          </a:p>
          <a:p>
            <a:pPr lvl="1"/>
            <a:r>
              <a:rPr lang="en-US" sz="1800" dirty="0"/>
              <a:t> Dates</a:t>
            </a:r>
          </a:p>
          <a:p>
            <a:pPr lvl="2">
              <a:buFont typeface="Wingdings" panose="05000000000000000000" pitchFamily="2" charset="2"/>
              <a:buChar char="§"/>
            </a:pPr>
            <a:r>
              <a:rPr lang="en-US" sz="1620" dirty="0">
                <a:latin typeface="+mn-lt"/>
              </a:rPr>
              <a:t>Must be in the format</a:t>
            </a:r>
          </a:p>
          <a:p>
            <a:pPr lvl="3">
              <a:buFont typeface="Wingdings" panose="05000000000000000000" pitchFamily="2" charset="2"/>
              <a:buChar char="§"/>
            </a:pPr>
            <a:r>
              <a:rPr lang="en-US" sz="1620" dirty="0">
                <a:latin typeface="+mn-lt"/>
              </a:rPr>
              <a:t>YYYYMMDD</a:t>
            </a:r>
          </a:p>
          <a:p>
            <a:pPr lvl="2">
              <a:buFont typeface="Wingdings" panose="05000000000000000000" pitchFamily="2" charset="2"/>
              <a:buChar char="§"/>
            </a:pPr>
            <a:r>
              <a:rPr lang="en-US" sz="1620" dirty="0">
                <a:latin typeface="+mn-lt"/>
              </a:rPr>
              <a:t>This is the standard language which applies to MOST dates, however, does not apply to PIRL 2909 and 2903 which are expected completion dates for apprentices and pre-apprentices, respectively </a:t>
            </a:r>
          </a:p>
          <a:p>
            <a:pPr lvl="1"/>
            <a:r>
              <a:rPr lang="en-US" sz="1800" dirty="0"/>
              <a:t>Alpha/Numeric mix-up = typos</a:t>
            </a:r>
          </a:p>
          <a:p>
            <a:pPr lvl="1"/>
            <a:r>
              <a:rPr lang="en-US" sz="1800" dirty="0"/>
              <a:t>Extra space which counts as a code value*</a:t>
            </a:r>
          </a:p>
          <a:p>
            <a:pPr lvl="2"/>
            <a:r>
              <a:rPr lang="en-US" sz="1620" dirty="0">
                <a:latin typeface="+mn-lt"/>
              </a:rPr>
              <a:t>Hard to find because you can’t always see them depending on location</a:t>
            </a:r>
          </a:p>
          <a:p>
            <a:pPr marL="411480" lvl="1" indent="0">
              <a:buNone/>
            </a:pPr>
            <a:endParaRPr lang="en-US" sz="1800" dirty="0"/>
          </a:p>
          <a:p>
            <a:pPr marL="0" lvl="1" indent="0" algn="ctr">
              <a:buNone/>
            </a:pPr>
            <a:r>
              <a:rPr lang="en-US" sz="1620" dirty="0"/>
              <a:t> </a:t>
            </a:r>
          </a:p>
        </p:txBody>
      </p:sp>
      <p:sp>
        <p:nvSpPr>
          <p:cNvPr id="5" name="Rectangle 4"/>
          <p:cNvSpPr/>
          <p:nvPr/>
        </p:nvSpPr>
        <p:spPr>
          <a:xfrm>
            <a:off x="5486400" y="1997839"/>
            <a:ext cx="4829175" cy="2862322"/>
          </a:xfrm>
          <a:prstGeom prst="rect">
            <a:avLst/>
          </a:prstGeom>
          <a:solidFill>
            <a:schemeClr val="accent1">
              <a:lumMod val="20000"/>
              <a:lumOff val="80000"/>
            </a:schemeClr>
          </a:solidFill>
        </p:spPr>
        <p:txBody>
          <a:bodyPr wrap="square">
            <a:spAutoFit/>
          </a:bodyPr>
          <a:lstStyle/>
          <a:p>
            <a:r>
              <a:rPr lang="en-US" b="1" dirty="0">
                <a:solidFill>
                  <a:srgbClr val="000000"/>
                </a:solidFill>
              </a:rPr>
              <a:t>PIRL 200</a:t>
            </a:r>
            <a:r>
              <a:rPr lang="en-US" b="1" dirty="0"/>
              <a:t> </a:t>
            </a:r>
            <a:r>
              <a:rPr lang="en-US" b="1" dirty="0">
                <a:solidFill>
                  <a:srgbClr val="000000"/>
                </a:solidFill>
              </a:rPr>
              <a:t>Date of Birth (WIOA)</a:t>
            </a:r>
            <a:r>
              <a:rPr lang="en-US" b="1" dirty="0"/>
              <a:t> </a:t>
            </a:r>
          </a:p>
          <a:p>
            <a:r>
              <a:rPr lang="en-US" dirty="0">
                <a:solidFill>
                  <a:srgbClr val="000000"/>
                </a:solidFill>
                <a:latin typeface="Calibri" panose="020F0502020204030204" pitchFamily="34" charset="0"/>
              </a:rPr>
              <a:t>The date can be invalid for any of the 4 reasons:                                                                                                                                                                                                                                    </a:t>
            </a:r>
          </a:p>
          <a:p>
            <a:pPr marL="308610" indent="-308610">
              <a:buFont typeface="+mj-lt"/>
              <a:buAutoNum type="arabicPeriod"/>
            </a:pPr>
            <a:r>
              <a:rPr lang="en-US" dirty="0">
                <a:solidFill>
                  <a:srgbClr val="000000"/>
                </a:solidFill>
                <a:latin typeface="Calibri" panose="020F0502020204030204" pitchFamily="34" charset="0"/>
              </a:rPr>
              <a:t>This element must only contain numeric characters. This element must contain exactly 8 numeric characters. This element must be a date formatted as YYYYMMDD. </a:t>
            </a:r>
          </a:p>
          <a:p>
            <a:pPr marL="308610" indent="-308610">
              <a:buFont typeface="+mj-lt"/>
              <a:buAutoNum type="arabicPeriod"/>
            </a:pPr>
            <a:r>
              <a:rPr lang="en-US" i="1" dirty="0">
                <a:solidFill>
                  <a:schemeClr val="tx2">
                    <a:lumMod val="75000"/>
                    <a:lumOff val="25000"/>
                  </a:schemeClr>
                </a:solidFill>
                <a:latin typeface="Calibri" panose="020F0502020204030204" pitchFamily="34" charset="0"/>
              </a:rPr>
              <a:t>All date values must be &lt;= the upload date</a:t>
            </a:r>
            <a:r>
              <a:rPr lang="en-US" i="1" dirty="0">
                <a:solidFill>
                  <a:schemeClr val="bg1">
                    <a:lumMod val="65000"/>
                  </a:schemeClr>
                </a:solidFill>
                <a:latin typeface="Calibri" panose="020F0502020204030204" pitchFamily="34" charset="0"/>
              </a:rPr>
              <a:t>*</a:t>
            </a:r>
            <a:r>
              <a:rPr lang="en-US" dirty="0">
                <a:solidFill>
                  <a:srgbClr val="000000"/>
                </a:solidFill>
                <a:latin typeface="Calibri" panose="020F0502020204030204" pitchFamily="34" charset="0"/>
              </a:rPr>
              <a:t>. </a:t>
            </a:r>
          </a:p>
          <a:p>
            <a:pPr marL="308610" indent="-308610">
              <a:buFont typeface="+mj-lt"/>
              <a:buAutoNum type="arabicPeriod"/>
            </a:pPr>
            <a:r>
              <a:rPr lang="en-US" dirty="0">
                <a:solidFill>
                  <a:srgbClr val="000000"/>
                </a:solidFill>
                <a:latin typeface="Calibri" panose="020F0502020204030204" pitchFamily="34" charset="0"/>
              </a:rPr>
              <a:t>All date values must have a year &gt;= 1900.  </a:t>
            </a:r>
          </a:p>
          <a:p>
            <a:pPr marL="308610" indent="-308610">
              <a:buFont typeface="+mj-lt"/>
              <a:buAutoNum type="arabicPeriod"/>
            </a:pPr>
            <a:r>
              <a:rPr lang="en-US" dirty="0">
                <a:solidFill>
                  <a:srgbClr val="000000"/>
                </a:solidFill>
                <a:latin typeface="Calibri" panose="020F0502020204030204" pitchFamily="34" charset="0"/>
              </a:rPr>
              <a:t>All  date values in a record must be &gt;= PIRL200 (Date of Birth). </a:t>
            </a:r>
            <a:endParaRPr lang="en-US" dirty="0"/>
          </a:p>
        </p:txBody>
      </p:sp>
      <p:sp>
        <p:nvSpPr>
          <p:cNvPr id="8" name="Slide Number Placeholder 3">
            <a:extLst>
              <a:ext uri="{FF2B5EF4-FFF2-40B4-BE49-F238E27FC236}">
                <a16:creationId xmlns:a16="http://schemas.microsoft.com/office/drawing/2014/main" id="{C1E7B643-CEE4-4126-B43D-7266D88603B3}"/>
              </a:ext>
            </a:extLst>
          </p:cNvPr>
          <p:cNvSpPr txBox="1">
            <a:spLocks/>
          </p:cNvSpPr>
          <p:nvPr/>
        </p:nvSpPr>
        <p:spPr>
          <a:xfrm>
            <a:off x="8280629" y="6288759"/>
            <a:ext cx="2468880" cy="365125"/>
          </a:xfrm>
          <a:prstGeom prst="rect">
            <a:avLst/>
          </a:prstGeom>
        </p:spPr>
        <p:txBody>
          <a:bodyPr/>
          <a:lstStyle>
            <a:defPPr>
              <a:defRPr lang="en-US"/>
            </a:defPPr>
            <a:lvl1pPr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189"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377"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566"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754"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5943" algn="l" defTabSz="914377" rtl="0" eaLnBrk="1" latinLnBrk="0" hangingPunct="1">
              <a:defRPr kern="1200">
                <a:solidFill>
                  <a:schemeClr val="tx1"/>
                </a:solidFill>
                <a:latin typeface="Calibri" panose="020F0502020204030204" pitchFamily="34" charset="0"/>
                <a:ea typeface="+mn-ea"/>
                <a:cs typeface="+mn-cs"/>
              </a:defRPr>
            </a:lvl6pPr>
            <a:lvl7pPr marL="2743131" algn="l" defTabSz="914377" rtl="0" eaLnBrk="1" latinLnBrk="0" hangingPunct="1">
              <a:defRPr kern="1200">
                <a:solidFill>
                  <a:schemeClr val="tx1"/>
                </a:solidFill>
                <a:latin typeface="Calibri" panose="020F0502020204030204" pitchFamily="34" charset="0"/>
                <a:ea typeface="+mn-ea"/>
                <a:cs typeface="+mn-cs"/>
              </a:defRPr>
            </a:lvl7pPr>
            <a:lvl8pPr marL="3200320" algn="l" defTabSz="914377" rtl="0" eaLnBrk="1" latinLnBrk="0" hangingPunct="1">
              <a:defRPr kern="1200">
                <a:solidFill>
                  <a:schemeClr val="tx1"/>
                </a:solidFill>
                <a:latin typeface="Calibri" panose="020F0502020204030204" pitchFamily="34" charset="0"/>
                <a:ea typeface="+mn-ea"/>
                <a:cs typeface="+mn-cs"/>
              </a:defRPr>
            </a:lvl8pPr>
            <a:lvl9pPr marL="3657509" algn="l" defTabSz="914377" rtl="0" eaLnBrk="1" latinLnBrk="0" hangingPunct="1">
              <a:defRPr kern="1200">
                <a:solidFill>
                  <a:schemeClr val="tx1"/>
                </a:solidFill>
                <a:latin typeface="Calibri" panose="020F0502020204030204" pitchFamily="34" charset="0"/>
                <a:ea typeface="+mn-ea"/>
                <a:cs typeface="+mn-cs"/>
              </a:defRPr>
            </a:lvl9pPr>
          </a:lstStyle>
          <a:p>
            <a:pPr algn="r">
              <a:defRPr/>
            </a:pPr>
            <a:fld id="{9107742F-C774-4555-8C57-A949329487DD}" type="slidenum">
              <a:rPr lang="en-US" sz="1260" smtClean="0">
                <a:solidFill>
                  <a:schemeClr val="accent5">
                    <a:lumMod val="60000"/>
                    <a:lumOff val="40000"/>
                  </a:schemeClr>
                </a:solidFill>
                <a:effectLst>
                  <a:outerShdw blurRad="38100" dist="38100" dir="2700000" algn="tl">
                    <a:srgbClr val="000000">
                      <a:alpha val="43137"/>
                    </a:srgbClr>
                  </a:outerShdw>
                </a:effectLst>
                <a:latin typeface="+mj-lt"/>
              </a:rPr>
              <a:pPr algn="r">
                <a:defRPr/>
              </a:pPr>
              <a:t>40</a:t>
            </a:fld>
            <a:endParaRPr lang="en-US" sz="1260">
              <a:solidFill>
                <a:schemeClr val="accent5">
                  <a:lumMod val="60000"/>
                  <a:lumOff val="40000"/>
                </a:schemeClr>
              </a:solidFill>
              <a:effectLst>
                <a:outerShdw blurRad="38100" dist="38100" dir="2700000" algn="tl">
                  <a:srgbClr val="000000">
                    <a:alpha val="43137"/>
                  </a:srgbClr>
                </a:outerShdw>
              </a:effectLst>
              <a:latin typeface="+mj-lt"/>
            </a:endParaRPr>
          </a:p>
        </p:txBody>
      </p:sp>
    </p:spTree>
    <p:custDataLst>
      <p:tags r:id="rId1"/>
    </p:custDataLst>
    <p:extLst>
      <p:ext uri="{BB962C8B-B14F-4D97-AF65-F5344CB8AC3E}">
        <p14:creationId xmlns:p14="http://schemas.microsoft.com/office/powerpoint/2010/main" val="21261954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AAA14A-8FEF-4331-8216-4ECBEAEE580B}"/>
              </a:ext>
            </a:extLst>
          </p:cNvPr>
          <p:cNvSpPr>
            <a:spLocks noGrp="1"/>
          </p:cNvSpPr>
          <p:nvPr>
            <p:ph type="title"/>
          </p:nvPr>
        </p:nvSpPr>
        <p:spPr/>
        <p:txBody>
          <a:bodyPr/>
          <a:lstStyle/>
          <a:p>
            <a:r>
              <a:rPr lang="en-US" dirty="0"/>
              <a:t>Edit Check: Duplicate Rules</a:t>
            </a:r>
          </a:p>
        </p:txBody>
      </p:sp>
      <p:sp>
        <p:nvSpPr>
          <p:cNvPr id="6" name="Content Placeholder 5"/>
          <p:cNvSpPr>
            <a:spLocks noGrp="1"/>
          </p:cNvSpPr>
          <p:nvPr>
            <p:ph sz="half" idx="1"/>
          </p:nvPr>
        </p:nvSpPr>
        <p:spPr>
          <a:xfrm>
            <a:off x="1655727" y="1456681"/>
            <a:ext cx="7661342" cy="764360"/>
          </a:xfrm>
        </p:spPr>
        <p:txBody>
          <a:bodyPr/>
          <a:lstStyle/>
          <a:p>
            <a:r>
              <a:rPr lang="en-US" sz="2160" dirty="0"/>
              <a:t>Ensures that an individual is only reported ONCE for a program</a:t>
            </a:r>
          </a:p>
          <a:p>
            <a:r>
              <a:rPr lang="en-US" sz="2160" dirty="0"/>
              <a:t>Below are </a:t>
            </a:r>
            <a:r>
              <a:rPr lang="en-US" sz="2160" b="1" dirty="0"/>
              <a:t>all</a:t>
            </a:r>
            <a:r>
              <a:rPr lang="en-US" sz="2160" dirty="0"/>
              <a:t> the Duplicate rules that currently apply to AP grants</a:t>
            </a:r>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1755060645"/>
              </p:ext>
            </p:extLst>
          </p:nvPr>
        </p:nvGraphicFramePr>
        <p:xfrm>
          <a:off x="1164158" y="2221041"/>
          <a:ext cx="8644481" cy="3615791"/>
        </p:xfrm>
        <a:graphic>
          <a:graphicData uri="http://schemas.openxmlformats.org/drawingml/2006/table">
            <a:tbl>
              <a:tblPr>
                <a:tableStyleId>{5C22544A-7EE6-4342-B048-85BDC9FD1C3A}</a:tableStyleId>
              </a:tblPr>
              <a:tblGrid>
                <a:gridCol w="955671">
                  <a:extLst>
                    <a:ext uri="{9D8B030D-6E8A-4147-A177-3AD203B41FA5}">
                      <a16:colId xmlns:a16="http://schemas.microsoft.com/office/drawing/2014/main" val="2765144825"/>
                    </a:ext>
                  </a:extLst>
                </a:gridCol>
                <a:gridCol w="3764447">
                  <a:extLst>
                    <a:ext uri="{9D8B030D-6E8A-4147-A177-3AD203B41FA5}">
                      <a16:colId xmlns:a16="http://schemas.microsoft.com/office/drawing/2014/main" val="1385664978"/>
                    </a:ext>
                  </a:extLst>
                </a:gridCol>
                <a:gridCol w="3924363">
                  <a:extLst>
                    <a:ext uri="{9D8B030D-6E8A-4147-A177-3AD203B41FA5}">
                      <a16:colId xmlns:a16="http://schemas.microsoft.com/office/drawing/2014/main" val="3632665150"/>
                    </a:ext>
                  </a:extLst>
                </a:gridCol>
              </a:tblGrid>
              <a:tr h="143279">
                <a:tc>
                  <a:txBody>
                    <a:bodyPr/>
                    <a:lstStyle/>
                    <a:p>
                      <a:pPr algn="ctr" fontAlgn="b"/>
                      <a:r>
                        <a:rPr lang="en-US" sz="900" u="none" strike="noStrike">
                          <a:effectLst/>
                        </a:rPr>
                        <a:t>Rule Number</a:t>
                      </a:r>
                      <a:endParaRPr lang="en-US" sz="900" b="1" i="0" u="none" strike="noStrike">
                        <a:solidFill>
                          <a:srgbClr val="FFFFFF"/>
                        </a:solidFill>
                        <a:effectLst/>
                        <a:latin typeface="Calibri" panose="020F0502020204030204" pitchFamily="34" charset="0"/>
                      </a:endParaRPr>
                    </a:p>
                  </a:txBody>
                  <a:tcPr marL="4715" marR="4715" marT="4715" marB="0" anchor="b"/>
                </a:tc>
                <a:tc>
                  <a:txBody>
                    <a:bodyPr/>
                    <a:lstStyle/>
                    <a:p>
                      <a:pPr algn="l" fontAlgn="b"/>
                      <a:r>
                        <a:rPr lang="en-US" sz="1050" u="none" strike="noStrike">
                          <a:effectLst/>
                        </a:rPr>
                        <a:t>Detection Logic</a:t>
                      </a:r>
                      <a:endParaRPr lang="en-US" sz="1050" b="1" i="0" u="none" strike="noStrike">
                        <a:solidFill>
                          <a:srgbClr val="FFFFFF"/>
                        </a:solidFill>
                        <a:effectLst/>
                        <a:latin typeface="Calibri" panose="020F0502020204030204" pitchFamily="34" charset="0"/>
                      </a:endParaRPr>
                    </a:p>
                  </a:txBody>
                  <a:tcPr marL="4715" marR="4715" marT="4715" marB="0" anchor="b"/>
                </a:tc>
                <a:tc>
                  <a:txBody>
                    <a:bodyPr/>
                    <a:lstStyle/>
                    <a:p>
                      <a:pPr algn="l" fontAlgn="b"/>
                      <a:r>
                        <a:rPr lang="en-US" sz="1050" u="none" strike="noStrike">
                          <a:effectLst/>
                        </a:rPr>
                        <a:t>Error Message</a:t>
                      </a:r>
                      <a:endParaRPr lang="en-US" sz="1050" b="1" i="0" u="none" strike="noStrike">
                        <a:solidFill>
                          <a:srgbClr val="FFFFFF"/>
                        </a:solidFill>
                        <a:effectLst/>
                        <a:latin typeface="Calibri" panose="020F0502020204030204" pitchFamily="34" charset="0"/>
                      </a:endParaRPr>
                    </a:p>
                  </a:txBody>
                  <a:tcPr marL="4715" marR="4715" marT="4715" marB="0" anchor="b"/>
                </a:tc>
                <a:extLst>
                  <a:ext uri="{0D108BD9-81ED-4DB2-BD59-A6C34878D82A}">
                    <a16:rowId xmlns:a16="http://schemas.microsoft.com/office/drawing/2014/main" val="1509727438"/>
                  </a:ext>
                </a:extLst>
              </a:tr>
              <a:tr h="606629">
                <a:tc>
                  <a:txBody>
                    <a:bodyPr/>
                    <a:lstStyle/>
                    <a:p>
                      <a:pPr algn="ctr" fontAlgn="t"/>
                      <a:r>
                        <a:rPr lang="en-US" sz="1050" u="none" strike="noStrike">
                          <a:effectLst/>
                        </a:rPr>
                        <a:t>1</a:t>
                      </a:r>
                      <a:endParaRPr lang="en-US" sz="1050" b="0" i="0" u="none" strike="noStrike">
                        <a:solidFill>
                          <a:srgbClr val="000000"/>
                        </a:solidFill>
                        <a:effectLst/>
                        <a:latin typeface="Calibri" panose="020F0502020204030204" pitchFamily="34" charset="0"/>
                      </a:endParaRPr>
                    </a:p>
                  </a:txBody>
                  <a:tcPr marL="4715" marR="4715" marT="4715" marB="0"/>
                </a:tc>
                <a:tc>
                  <a:txBody>
                    <a:bodyPr/>
                    <a:lstStyle/>
                    <a:p>
                      <a:pPr algn="l" fontAlgn="t"/>
                      <a:r>
                        <a:rPr lang="en-US" sz="1050" u="none" strike="noStrike">
                          <a:effectLst/>
                        </a:rPr>
                        <a:t>If multiple records have the same individual identifier (PIRL 100), then no record can have the same Covered Person Entry Date (PIRL 306).</a:t>
                      </a:r>
                      <a:endParaRPr lang="en-US" sz="1050" b="0" i="0" u="none" strike="noStrike">
                        <a:solidFill>
                          <a:srgbClr val="000000"/>
                        </a:solidFill>
                        <a:effectLst/>
                        <a:latin typeface="Calibri" panose="020F0502020204030204" pitchFamily="34" charset="0"/>
                      </a:endParaRPr>
                    </a:p>
                  </a:txBody>
                  <a:tcPr marL="4715" marR="4715" marT="4715" marB="0"/>
                </a:tc>
                <a:tc>
                  <a:txBody>
                    <a:bodyPr/>
                    <a:lstStyle/>
                    <a:p>
                      <a:pPr algn="l" fontAlgn="t"/>
                      <a:r>
                        <a:rPr lang="en-US" sz="1050" u="none" strike="noStrike">
                          <a:effectLst/>
                        </a:rPr>
                        <a:t>No period of participation can begin/occur within 90 days of any other period of participation for the same unique identifier.</a:t>
                      </a:r>
                      <a:endParaRPr lang="en-US" sz="1050" b="0" i="0" u="none" strike="noStrike">
                        <a:solidFill>
                          <a:srgbClr val="000000"/>
                        </a:solidFill>
                        <a:effectLst/>
                        <a:latin typeface="Calibri" panose="020F0502020204030204" pitchFamily="34" charset="0"/>
                      </a:endParaRPr>
                    </a:p>
                  </a:txBody>
                  <a:tcPr marL="4715" marR="4715" marT="4715" marB="0"/>
                </a:tc>
                <a:extLst>
                  <a:ext uri="{0D108BD9-81ED-4DB2-BD59-A6C34878D82A}">
                    <a16:rowId xmlns:a16="http://schemas.microsoft.com/office/drawing/2014/main" val="2047241589"/>
                  </a:ext>
                </a:extLst>
              </a:tr>
              <a:tr h="1017270">
                <a:tc>
                  <a:txBody>
                    <a:bodyPr/>
                    <a:lstStyle/>
                    <a:p>
                      <a:pPr algn="ctr" fontAlgn="t"/>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4715" marR="4715" marT="4715" marB="0"/>
                </a:tc>
                <a:tc>
                  <a:txBody>
                    <a:bodyPr/>
                    <a:lstStyle/>
                    <a:p>
                      <a:pPr algn="l" fontAlgn="t"/>
                      <a:r>
                        <a:rPr lang="en-US" sz="1050" u="none" strike="noStrike" dirty="0">
                          <a:effectLst/>
                        </a:rPr>
                        <a:t>Where the 'Date of Program Entry (WIOA)' is not null: If multiple rows have the same 'Unique Individual Identifier (WIOA)', then no record can have a 'Date of Program Entry (WIOA)' or 'Date of Program Exit (WIOA)' between the 'Date of Program Entry (WIOA)' and the 'Date of Program Exit (WIOA)' plus 90 days (inclusive) of any other record with the same Individual Identifier.</a:t>
                      </a:r>
                      <a:endParaRPr lang="en-US" sz="1050" b="0" i="0" u="none" strike="noStrike" dirty="0">
                        <a:solidFill>
                          <a:srgbClr val="000000"/>
                        </a:solidFill>
                        <a:effectLst/>
                        <a:latin typeface="Calibri" panose="020F0502020204030204" pitchFamily="34" charset="0"/>
                      </a:endParaRPr>
                    </a:p>
                  </a:txBody>
                  <a:tcPr marL="4715" marR="4715" marT="4715" marB="0"/>
                </a:tc>
                <a:tc>
                  <a:txBody>
                    <a:bodyPr/>
                    <a:lstStyle/>
                    <a:p>
                      <a:pPr algn="l" fontAlgn="t"/>
                      <a:r>
                        <a:rPr lang="en-US" sz="1050" u="none" strike="noStrike">
                          <a:effectLst/>
                        </a:rPr>
                        <a:t>No period of participation can begin/occur within 90 days of any other period of participation for the same unique identifier.</a:t>
                      </a:r>
                      <a:endParaRPr lang="en-US" sz="1050" b="0" i="0" u="none" strike="noStrike">
                        <a:solidFill>
                          <a:srgbClr val="000000"/>
                        </a:solidFill>
                        <a:effectLst/>
                        <a:latin typeface="Calibri" panose="020F0502020204030204" pitchFamily="34" charset="0"/>
                      </a:endParaRPr>
                    </a:p>
                  </a:txBody>
                  <a:tcPr marL="4715" marR="4715" marT="4715" marB="0"/>
                </a:tc>
                <a:extLst>
                  <a:ext uri="{0D108BD9-81ED-4DB2-BD59-A6C34878D82A}">
                    <a16:rowId xmlns:a16="http://schemas.microsoft.com/office/drawing/2014/main" val="2627979067"/>
                  </a:ext>
                </a:extLst>
              </a:tr>
              <a:tr h="627162">
                <a:tc>
                  <a:txBody>
                    <a:bodyPr/>
                    <a:lstStyle/>
                    <a:p>
                      <a:pPr algn="ctr" fontAlgn="t"/>
                      <a:r>
                        <a:rPr lang="en-US" sz="1050" u="none" strike="noStrike">
                          <a:effectLst/>
                        </a:rPr>
                        <a:t>3</a:t>
                      </a:r>
                      <a:endParaRPr lang="en-US" sz="1050" b="0" i="0" u="none" strike="noStrike">
                        <a:solidFill>
                          <a:srgbClr val="000000"/>
                        </a:solidFill>
                        <a:effectLst/>
                        <a:latin typeface="Calibri" panose="020F0502020204030204" pitchFamily="34" charset="0"/>
                      </a:endParaRPr>
                    </a:p>
                  </a:txBody>
                  <a:tcPr marL="4715" marR="4715" marT="4715" marB="0"/>
                </a:tc>
                <a:tc>
                  <a:txBody>
                    <a:bodyPr/>
                    <a:lstStyle/>
                    <a:p>
                      <a:pPr algn="l" fontAlgn="t"/>
                      <a:r>
                        <a:rPr lang="en-US" sz="1050" u="none" strike="noStrike">
                          <a:effectLst/>
                        </a:rPr>
                        <a:t>Where the Date of Program Entry (PIRL 900) is not null: If multiple records have the same Individual Identifier, then only the record with the most recent Date of Program Entry can have a blank Date of Exit (PIRL 901).</a:t>
                      </a:r>
                      <a:endParaRPr lang="en-US" sz="1050" b="0" i="0" u="none" strike="noStrike">
                        <a:solidFill>
                          <a:srgbClr val="000000"/>
                        </a:solidFill>
                        <a:effectLst/>
                        <a:latin typeface="Calibri" panose="020F0502020204030204" pitchFamily="34" charset="0"/>
                      </a:endParaRPr>
                    </a:p>
                  </a:txBody>
                  <a:tcPr marL="4715" marR="4715" marT="4715" marB="0"/>
                </a:tc>
                <a:tc>
                  <a:txBody>
                    <a:bodyPr/>
                    <a:lstStyle/>
                    <a:p>
                      <a:pPr algn="l" fontAlgn="t"/>
                      <a:r>
                        <a:rPr lang="en-US" sz="1050" u="none" strike="noStrike">
                          <a:effectLst/>
                        </a:rPr>
                        <a:t>No period of participation can begin/occur within 90 days of any other period of participation for the same unique identifier.</a:t>
                      </a:r>
                      <a:endParaRPr lang="en-US" sz="1050" b="0" i="0" u="none" strike="noStrike">
                        <a:solidFill>
                          <a:srgbClr val="000000"/>
                        </a:solidFill>
                        <a:effectLst/>
                        <a:latin typeface="Calibri" panose="020F0502020204030204" pitchFamily="34" charset="0"/>
                      </a:endParaRPr>
                    </a:p>
                  </a:txBody>
                  <a:tcPr marL="4715" marR="4715" marT="4715" marB="0"/>
                </a:tc>
                <a:extLst>
                  <a:ext uri="{0D108BD9-81ED-4DB2-BD59-A6C34878D82A}">
                    <a16:rowId xmlns:a16="http://schemas.microsoft.com/office/drawing/2014/main" val="1206611543"/>
                  </a:ext>
                </a:extLst>
              </a:tr>
              <a:tr h="606629">
                <a:tc>
                  <a:txBody>
                    <a:bodyPr/>
                    <a:lstStyle/>
                    <a:p>
                      <a:pPr algn="ctr" fontAlgn="t"/>
                      <a:r>
                        <a:rPr lang="en-US" sz="1050" u="none" strike="noStrike">
                          <a:effectLst/>
                        </a:rPr>
                        <a:t>4</a:t>
                      </a:r>
                      <a:endParaRPr lang="en-US" sz="1050" b="0" i="0" u="none" strike="noStrike">
                        <a:solidFill>
                          <a:srgbClr val="000000"/>
                        </a:solidFill>
                        <a:effectLst/>
                        <a:latin typeface="Calibri" panose="020F0502020204030204" pitchFamily="34" charset="0"/>
                      </a:endParaRPr>
                    </a:p>
                  </a:txBody>
                  <a:tcPr marL="4715" marR="4715" marT="4715" marB="0"/>
                </a:tc>
                <a:tc>
                  <a:txBody>
                    <a:bodyPr/>
                    <a:lstStyle/>
                    <a:p>
                      <a:pPr algn="l" fontAlgn="t"/>
                      <a:r>
                        <a:rPr lang="en-US" sz="1050" u="none" strike="noStrike">
                          <a:effectLst/>
                        </a:rPr>
                        <a:t>Where the Date of Program Entry (PIRL 900) is null: If multiple records have the same Individual Identifier (PIRL 100), then no record can have the same Date of First Basic Career Service (Self-Service) (PIRL 1000).</a:t>
                      </a:r>
                      <a:endParaRPr lang="en-US" sz="1050" b="0" i="0" u="none" strike="noStrike">
                        <a:solidFill>
                          <a:srgbClr val="000000"/>
                        </a:solidFill>
                        <a:effectLst/>
                        <a:latin typeface="Calibri" panose="020F0502020204030204" pitchFamily="34" charset="0"/>
                      </a:endParaRPr>
                    </a:p>
                  </a:txBody>
                  <a:tcPr marL="4715" marR="4715" marT="4715" marB="0"/>
                </a:tc>
                <a:tc>
                  <a:txBody>
                    <a:bodyPr/>
                    <a:lstStyle/>
                    <a:p>
                      <a:pPr algn="l" fontAlgn="t"/>
                      <a:r>
                        <a:rPr lang="en-US" sz="1050" u="none" strike="noStrike">
                          <a:effectLst/>
                        </a:rPr>
                        <a:t>No period of participation can begin/occur within 90 days of any other period of participation for the same unique identifier.</a:t>
                      </a:r>
                      <a:endParaRPr lang="en-US" sz="1050" b="0" i="0" u="none" strike="noStrike">
                        <a:solidFill>
                          <a:srgbClr val="000000"/>
                        </a:solidFill>
                        <a:effectLst/>
                        <a:latin typeface="Calibri" panose="020F0502020204030204" pitchFamily="34" charset="0"/>
                      </a:endParaRPr>
                    </a:p>
                  </a:txBody>
                  <a:tcPr marL="4715" marR="4715" marT="4715" marB="0"/>
                </a:tc>
                <a:extLst>
                  <a:ext uri="{0D108BD9-81ED-4DB2-BD59-A6C34878D82A}">
                    <a16:rowId xmlns:a16="http://schemas.microsoft.com/office/drawing/2014/main" val="3354163403"/>
                  </a:ext>
                </a:extLst>
              </a:tr>
              <a:tr h="537567">
                <a:tc>
                  <a:txBody>
                    <a:bodyPr/>
                    <a:lstStyle/>
                    <a:p>
                      <a:pPr algn="ctr" fontAlgn="t"/>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4715" marR="4715" marT="4715" marB="0"/>
                </a:tc>
                <a:tc>
                  <a:txBody>
                    <a:bodyPr/>
                    <a:lstStyle/>
                    <a:p>
                      <a:pPr algn="l" fontAlgn="t"/>
                      <a:r>
                        <a:rPr lang="en-US" sz="1050" u="none" strike="noStrike">
                          <a:effectLst/>
                        </a:rPr>
                        <a:t>Multiple records with the same Unique Individual Identifier (WIOA) and non-null Date of Program Entry (PIRL 900) may not have blank Date of Program Exit (PIRL 901).</a:t>
                      </a:r>
                      <a:endParaRPr lang="en-US" sz="1050" b="0" i="0" u="none" strike="noStrike">
                        <a:solidFill>
                          <a:srgbClr val="000000"/>
                        </a:solidFill>
                        <a:effectLst/>
                        <a:latin typeface="Calibri" panose="020F0502020204030204" pitchFamily="34" charset="0"/>
                      </a:endParaRPr>
                    </a:p>
                  </a:txBody>
                  <a:tcPr marL="4715" marR="4715" marT="4715" marB="0"/>
                </a:tc>
                <a:tc>
                  <a:txBody>
                    <a:bodyPr/>
                    <a:lstStyle/>
                    <a:p>
                      <a:pPr algn="l" fontAlgn="t"/>
                      <a:r>
                        <a:rPr lang="en-US" sz="1050" u="none" strike="noStrike" dirty="0">
                          <a:effectLst/>
                        </a:rPr>
                        <a:t>Multiple records with the same Unique Individual Identifier (WIOA) and non-null Date of Program Entry (WIOA) (PIRL 900) may not have blank Date of Program Exit (WIOA) (PIRL 901).</a:t>
                      </a:r>
                      <a:endParaRPr lang="en-US" sz="1050" b="0" i="0" u="none" strike="noStrike" dirty="0">
                        <a:solidFill>
                          <a:srgbClr val="000000"/>
                        </a:solidFill>
                        <a:effectLst/>
                        <a:latin typeface="Calibri" panose="020F0502020204030204" pitchFamily="34" charset="0"/>
                      </a:endParaRPr>
                    </a:p>
                  </a:txBody>
                  <a:tcPr marL="4715" marR="4715" marT="4715" marB="0"/>
                </a:tc>
                <a:extLst>
                  <a:ext uri="{0D108BD9-81ED-4DB2-BD59-A6C34878D82A}">
                    <a16:rowId xmlns:a16="http://schemas.microsoft.com/office/drawing/2014/main" val="2202456511"/>
                  </a:ext>
                </a:extLst>
              </a:tr>
            </a:tbl>
          </a:graphicData>
        </a:graphic>
      </p:graphicFrame>
      <p:sp>
        <p:nvSpPr>
          <p:cNvPr id="8" name="Slide Number Placeholder 3">
            <a:extLst>
              <a:ext uri="{FF2B5EF4-FFF2-40B4-BE49-F238E27FC236}">
                <a16:creationId xmlns:a16="http://schemas.microsoft.com/office/drawing/2014/main" id="{B6E4A5BD-6114-4D02-8EA9-3E51BA47C3FC}"/>
              </a:ext>
            </a:extLst>
          </p:cNvPr>
          <p:cNvSpPr txBox="1">
            <a:spLocks/>
          </p:cNvSpPr>
          <p:nvPr/>
        </p:nvSpPr>
        <p:spPr>
          <a:xfrm>
            <a:off x="8280629" y="6288759"/>
            <a:ext cx="2468880" cy="365125"/>
          </a:xfrm>
          <a:prstGeom prst="rect">
            <a:avLst/>
          </a:prstGeom>
        </p:spPr>
        <p:txBody>
          <a:bodyPr/>
          <a:lstStyle>
            <a:defPPr>
              <a:defRPr lang="en-US"/>
            </a:defPPr>
            <a:lvl1pPr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189"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377"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566"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754"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5943" algn="l" defTabSz="914377" rtl="0" eaLnBrk="1" latinLnBrk="0" hangingPunct="1">
              <a:defRPr kern="1200">
                <a:solidFill>
                  <a:schemeClr val="tx1"/>
                </a:solidFill>
                <a:latin typeface="Calibri" panose="020F0502020204030204" pitchFamily="34" charset="0"/>
                <a:ea typeface="+mn-ea"/>
                <a:cs typeface="+mn-cs"/>
              </a:defRPr>
            </a:lvl6pPr>
            <a:lvl7pPr marL="2743131" algn="l" defTabSz="914377" rtl="0" eaLnBrk="1" latinLnBrk="0" hangingPunct="1">
              <a:defRPr kern="1200">
                <a:solidFill>
                  <a:schemeClr val="tx1"/>
                </a:solidFill>
                <a:latin typeface="Calibri" panose="020F0502020204030204" pitchFamily="34" charset="0"/>
                <a:ea typeface="+mn-ea"/>
                <a:cs typeface="+mn-cs"/>
              </a:defRPr>
            </a:lvl7pPr>
            <a:lvl8pPr marL="3200320" algn="l" defTabSz="914377" rtl="0" eaLnBrk="1" latinLnBrk="0" hangingPunct="1">
              <a:defRPr kern="1200">
                <a:solidFill>
                  <a:schemeClr val="tx1"/>
                </a:solidFill>
                <a:latin typeface="Calibri" panose="020F0502020204030204" pitchFamily="34" charset="0"/>
                <a:ea typeface="+mn-ea"/>
                <a:cs typeface="+mn-cs"/>
              </a:defRPr>
            </a:lvl8pPr>
            <a:lvl9pPr marL="3657509" algn="l" defTabSz="914377" rtl="0" eaLnBrk="1" latinLnBrk="0" hangingPunct="1">
              <a:defRPr kern="1200">
                <a:solidFill>
                  <a:schemeClr val="tx1"/>
                </a:solidFill>
                <a:latin typeface="Calibri" panose="020F0502020204030204" pitchFamily="34" charset="0"/>
                <a:ea typeface="+mn-ea"/>
                <a:cs typeface="+mn-cs"/>
              </a:defRPr>
            </a:lvl9pPr>
          </a:lstStyle>
          <a:p>
            <a:pPr algn="r">
              <a:defRPr/>
            </a:pPr>
            <a:fld id="{9107742F-C774-4555-8C57-A949329487DD}" type="slidenum">
              <a:rPr lang="en-US" sz="1260" smtClean="0">
                <a:solidFill>
                  <a:schemeClr val="accent5">
                    <a:lumMod val="60000"/>
                    <a:lumOff val="40000"/>
                  </a:schemeClr>
                </a:solidFill>
                <a:effectLst>
                  <a:outerShdw blurRad="38100" dist="38100" dir="2700000" algn="tl">
                    <a:srgbClr val="000000">
                      <a:alpha val="43137"/>
                    </a:srgbClr>
                  </a:outerShdw>
                </a:effectLst>
                <a:latin typeface="+mj-lt"/>
              </a:rPr>
              <a:pPr algn="r">
                <a:defRPr/>
              </a:pPr>
              <a:t>41</a:t>
            </a:fld>
            <a:endParaRPr lang="en-US" sz="1260">
              <a:solidFill>
                <a:schemeClr val="accent5">
                  <a:lumMod val="60000"/>
                  <a:lumOff val="40000"/>
                </a:schemeClr>
              </a:solidFill>
              <a:effectLst>
                <a:outerShdw blurRad="38100" dist="38100" dir="2700000" algn="tl">
                  <a:srgbClr val="000000">
                    <a:alpha val="43137"/>
                  </a:srgbClr>
                </a:outerShdw>
              </a:effectLst>
              <a:latin typeface="+mj-lt"/>
            </a:endParaRPr>
          </a:p>
        </p:txBody>
      </p:sp>
    </p:spTree>
    <p:custDataLst>
      <p:tags r:id="rId1"/>
    </p:custDataLst>
    <p:extLst>
      <p:ext uri="{BB962C8B-B14F-4D97-AF65-F5344CB8AC3E}">
        <p14:creationId xmlns:p14="http://schemas.microsoft.com/office/powerpoint/2010/main" val="2853992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AAA14A-8FEF-4331-8216-4ECBEAEE580B}"/>
              </a:ext>
            </a:extLst>
          </p:cNvPr>
          <p:cNvSpPr>
            <a:spLocks noGrp="1"/>
          </p:cNvSpPr>
          <p:nvPr>
            <p:ph type="title"/>
          </p:nvPr>
        </p:nvSpPr>
        <p:spPr/>
        <p:txBody>
          <a:bodyPr/>
          <a:lstStyle/>
          <a:p>
            <a:r>
              <a:rPr lang="en-US" dirty="0"/>
              <a:t>Edit Check: Logical Rules</a:t>
            </a:r>
          </a:p>
        </p:txBody>
      </p:sp>
      <p:sp>
        <p:nvSpPr>
          <p:cNvPr id="6" name="Content Placeholder 5"/>
          <p:cNvSpPr>
            <a:spLocks noGrp="1"/>
          </p:cNvSpPr>
          <p:nvPr>
            <p:ph sz="half" idx="1"/>
          </p:nvPr>
        </p:nvSpPr>
        <p:spPr>
          <a:xfrm>
            <a:off x="365907" y="1503470"/>
            <a:ext cx="4366048" cy="4514238"/>
          </a:xfrm>
        </p:spPr>
        <p:txBody>
          <a:bodyPr/>
          <a:lstStyle/>
          <a:p>
            <a:r>
              <a:rPr lang="en-US" dirty="0"/>
              <a:t>Logic Rules </a:t>
            </a:r>
          </a:p>
          <a:p>
            <a:pPr lvl="1"/>
            <a:r>
              <a:rPr lang="en-US" sz="1800" u="sng" dirty="0"/>
              <a:t>DO NOT</a:t>
            </a:r>
            <a:r>
              <a:rPr lang="en-US" sz="1800" dirty="0"/>
              <a:t> apply to EVERY data element in the PIRL</a:t>
            </a:r>
          </a:p>
          <a:p>
            <a:pPr lvl="2"/>
            <a:r>
              <a:rPr lang="en-US" sz="1620" dirty="0"/>
              <a:t>You may see gaps on the rule list</a:t>
            </a:r>
          </a:p>
          <a:p>
            <a:pPr lvl="1"/>
            <a:r>
              <a:rPr lang="en-US" sz="1800" dirty="0"/>
              <a:t>A data element in the PIRL may have MULTIPLE Logic Rules, depending on the programs utilizing any particular data element</a:t>
            </a:r>
          </a:p>
          <a:p>
            <a:pPr lvl="1"/>
            <a:r>
              <a:rPr lang="en-US" sz="1800" dirty="0"/>
              <a:t>Has to do with the relationship between different data elements </a:t>
            </a:r>
          </a:p>
          <a:p>
            <a:pPr lvl="1"/>
            <a:r>
              <a:rPr lang="en-US" sz="1800" dirty="0"/>
              <a:t>Updated published Logical Rules are always found on the WIPS site </a:t>
            </a:r>
          </a:p>
          <a:p>
            <a:pPr lvl="1"/>
            <a:r>
              <a:rPr lang="en-US" sz="1800" dirty="0"/>
              <a:t>Look for an </a:t>
            </a:r>
            <a:r>
              <a:rPr lang="en-US" sz="1800" b="1" dirty="0"/>
              <a:t>AP</a:t>
            </a:r>
            <a:r>
              <a:rPr lang="en-US" sz="1800" dirty="0"/>
              <a:t> under Programs affected column to find rules that apply to your Apprenticeship grant</a:t>
            </a:r>
            <a:endParaRPr lang="en-US" sz="1800" b="1" dirty="0"/>
          </a:p>
          <a:p>
            <a:pPr lvl="1"/>
            <a:endParaRPr lang="en-US" sz="1800" dirty="0"/>
          </a:p>
          <a:p>
            <a:pPr marL="0" lvl="1" indent="0" algn="ctr">
              <a:buNone/>
            </a:pPr>
            <a:r>
              <a:rPr lang="en-US" sz="1620" dirty="0"/>
              <a:t> </a:t>
            </a:r>
          </a:p>
        </p:txBody>
      </p:sp>
      <p:pic>
        <p:nvPicPr>
          <p:cNvPr id="7" name="Picture 6"/>
          <p:cNvPicPr>
            <a:picLocks noChangeAspect="1"/>
          </p:cNvPicPr>
          <p:nvPr/>
        </p:nvPicPr>
        <p:blipFill rotWithShape="1">
          <a:blip r:embed="rId4"/>
          <a:srcRect b="4354"/>
          <a:stretch/>
        </p:blipFill>
        <p:spPr>
          <a:xfrm>
            <a:off x="4702734" y="2125453"/>
            <a:ext cx="6164005" cy="2024489"/>
          </a:xfrm>
          <a:prstGeom prst="rect">
            <a:avLst/>
          </a:prstGeom>
        </p:spPr>
      </p:pic>
      <p:cxnSp>
        <p:nvCxnSpPr>
          <p:cNvPr id="8" name="Straight Arrow Connector 7"/>
          <p:cNvCxnSpPr>
            <a:cxnSpLocks/>
          </p:cNvCxnSpPr>
          <p:nvPr/>
        </p:nvCxnSpPr>
        <p:spPr>
          <a:xfrm flipV="1">
            <a:off x="4572905" y="3137700"/>
            <a:ext cx="4935222" cy="241731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9508128" y="2944042"/>
            <a:ext cx="220435" cy="25278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9618345" y="3137698"/>
            <a:ext cx="220435" cy="25278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9618345" y="3507801"/>
            <a:ext cx="220435" cy="25278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flipV="1">
            <a:off x="8751298" y="3274861"/>
            <a:ext cx="893990" cy="2329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339818" y="3666541"/>
            <a:ext cx="1305469" cy="4211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Slide Number Placeholder 3">
            <a:extLst>
              <a:ext uri="{FF2B5EF4-FFF2-40B4-BE49-F238E27FC236}">
                <a16:creationId xmlns:a16="http://schemas.microsoft.com/office/drawing/2014/main" id="{0AE5D5A5-6B1C-4B12-A9E5-EA2583DAFA2A}"/>
              </a:ext>
            </a:extLst>
          </p:cNvPr>
          <p:cNvSpPr txBox="1">
            <a:spLocks/>
          </p:cNvSpPr>
          <p:nvPr/>
        </p:nvSpPr>
        <p:spPr>
          <a:xfrm>
            <a:off x="8280629" y="6288759"/>
            <a:ext cx="2468880" cy="365125"/>
          </a:xfrm>
          <a:prstGeom prst="rect">
            <a:avLst/>
          </a:prstGeom>
        </p:spPr>
        <p:txBody>
          <a:bodyPr/>
          <a:lstStyle>
            <a:defPPr>
              <a:defRPr lang="en-US"/>
            </a:defPPr>
            <a:lvl1pPr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189"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377"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566"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754"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5943" algn="l" defTabSz="914377" rtl="0" eaLnBrk="1" latinLnBrk="0" hangingPunct="1">
              <a:defRPr kern="1200">
                <a:solidFill>
                  <a:schemeClr val="tx1"/>
                </a:solidFill>
                <a:latin typeface="Calibri" panose="020F0502020204030204" pitchFamily="34" charset="0"/>
                <a:ea typeface="+mn-ea"/>
                <a:cs typeface="+mn-cs"/>
              </a:defRPr>
            </a:lvl6pPr>
            <a:lvl7pPr marL="2743131" algn="l" defTabSz="914377" rtl="0" eaLnBrk="1" latinLnBrk="0" hangingPunct="1">
              <a:defRPr kern="1200">
                <a:solidFill>
                  <a:schemeClr val="tx1"/>
                </a:solidFill>
                <a:latin typeface="Calibri" panose="020F0502020204030204" pitchFamily="34" charset="0"/>
                <a:ea typeface="+mn-ea"/>
                <a:cs typeface="+mn-cs"/>
              </a:defRPr>
            </a:lvl7pPr>
            <a:lvl8pPr marL="3200320" algn="l" defTabSz="914377" rtl="0" eaLnBrk="1" latinLnBrk="0" hangingPunct="1">
              <a:defRPr kern="1200">
                <a:solidFill>
                  <a:schemeClr val="tx1"/>
                </a:solidFill>
                <a:latin typeface="Calibri" panose="020F0502020204030204" pitchFamily="34" charset="0"/>
                <a:ea typeface="+mn-ea"/>
                <a:cs typeface="+mn-cs"/>
              </a:defRPr>
            </a:lvl8pPr>
            <a:lvl9pPr marL="3657509" algn="l" defTabSz="914377" rtl="0" eaLnBrk="1" latinLnBrk="0" hangingPunct="1">
              <a:defRPr kern="1200">
                <a:solidFill>
                  <a:schemeClr val="tx1"/>
                </a:solidFill>
                <a:latin typeface="Calibri" panose="020F0502020204030204" pitchFamily="34" charset="0"/>
                <a:ea typeface="+mn-ea"/>
                <a:cs typeface="+mn-cs"/>
              </a:defRPr>
            </a:lvl9pPr>
          </a:lstStyle>
          <a:p>
            <a:pPr algn="r">
              <a:defRPr/>
            </a:pPr>
            <a:fld id="{9107742F-C774-4555-8C57-A949329487DD}" type="slidenum">
              <a:rPr lang="en-US" sz="1260" smtClean="0">
                <a:solidFill>
                  <a:schemeClr val="accent5">
                    <a:lumMod val="60000"/>
                    <a:lumOff val="40000"/>
                  </a:schemeClr>
                </a:solidFill>
                <a:effectLst>
                  <a:outerShdw blurRad="38100" dist="38100" dir="2700000" algn="tl">
                    <a:srgbClr val="000000">
                      <a:alpha val="43137"/>
                    </a:srgbClr>
                  </a:outerShdw>
                </a:effectLst>
                <a:latin typeface="+mj-lt"/>
              </a:rPr>
              <a:pPr algn="r">
                <a:defRPr/>
              </a:pPr>
              <a:t>42</a:t>
            </a:fld>
            <a:endParaRPr lang="en-US" sz="1260">
              <a:solidFill>
                <a:schemeClr val="accent5">
                  <a:lumMod val="60000"/>
                  <a:lumOff val="40000"/>
                </a:schemeClr>
              </a:solidFill>
              <a:effectLst>
                <a:outerShdw blurRad="38100" dist="38100" dir="2700000" algn="tl">
                  <a:srgbClr val="000000">
                    <a:alpha val="43137"/>
                  </a:srgbClr>
                </a:outerShdw>
              </a:effectLst>
              <a:latin typeface="+mj-lt"/>
            </a:endParaRPr>
          </a:p>
        </p:txBody>
      </p:sp>
    </p:spTree>
    <p:custDataLst>
      <p:tags r:id="rId1"/>
    </p:custDataLst>
    <p:extLst>
      <p:ext uri="{BB962C8B-B14F-4D97-AF65-F5344CB8AC3E}">
        <p14:creationId xmlns:p14="http://schemas.microsoft.com/office/powerpoint/2010/main" val="38466823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3CDA0-A955-4163-8A5B-B2C5C9F462B2}"/>
              </a:ext>
            </a:extLst>
          </p:cNvPr>
          <p:cNvSpPr>
            <a:spLocks noGrp="1"/>
          </p:cNvSpPr>
          <p:nvPr>
            <p:ph type="title"/>
          </p:nvPr>
        </p:nvSpPr>
        <p:spPr/>
        <p:txBody>
          <a:bodyPr/>
          <a:lstStyle/>
          <a:p>
            <a:r>
              <a:rPr lang="en-US" dirty="0"/>
              <a:t>Edit Check Results</a:t>
            </a:r>
          </a:p>
        </p:txBody>
      </p:sp>
      <p:sp>
        <p:nvSpPr>
          <p:cNvPr id="7" name="Content Placeholder 6">
            <a:extLst>
              <a:ext uri="{FF2B5EF4-FFF2-40B4-BE49-F238E27FC236}">
                <a16:creationId xmlns:a16="http://schemas.microsoft.com/office/drawing/2014/main" id="{E0DF60CE-26FB-405D-BFC9-64C993EF731F}"/>
              </a:ext>
            </a:extLst>
          </p:cNvPr>
          <p:cNvSpPr>
            <a:spLocks noGrp="1"/>
          </p:cNvSpPr>
          <p:nvPr>
            <p:ph sz="half" idx="2"/>
          </p:nvPr>
        </p:nvSpPr>
        <p:spPr>
          <a:xfrm>
            <a:off x="754380" y="1489754"/>
            <a:ext cx="9615638" cy="1307796"/>
          </a:xfrm>
        </p:spPr>
        <p:txBody>
          <a:bodyPr/>
          <a:lstStyle/>
          <a:p>
            <a:r>
              <a:rPr lang="en-US" sz="2000" dirty="0"/>
              <a:t>Select the </a:t>
            </a:r>
            <a:r>
              <a:rPr lang="en-US" sz="2000" i="1" dirty="0"/>
              <a:t>EDIT CHECK RESULTS </a:t>
            </a:r>
            <a:r>
              <a:rPr lang="en-US" sz="2000" dirty="0"/>
              <a:t>tab to display the </a:t>
            </a:r>
            <a:r>
              <a:rPr lang="en-US" sz="2000" i="1" dirty="0"/>
              <a:t>Edit Check Results Overview </a:t>
            </a:r>
            <a:r>
              <a:rPr lang="en-US" sz="2000" dirty="0"/>
              <a:t>screen.</a:t>
            </a:r>
          </a:p>
          <a:p>
            <a:r>
              <a:rPr lang="en-US" sz="2000" dirty="0"/>
              <a:t>A file with blank fields has not finished processing.</a:t>
            </a:r>
          </a:p>
          <a:p>
            <a:r>
              <a:rPr lang="en-US" sz="2000" dirty="0"/>
              <a:t>Check the file you uploaded for errors. A Quarterly Report </a:t>
            </a:r>
            <a:r>
              <a:rPr lang="en-US" sz="2000" b="1" u="sng" dirty="0"/>
              <a:t>cannot be generated </a:t>
            </a:r>
            <a:r>
              <a:rPr lang="en-US" sz="2000" dirty="0"/>
              <a:t>for a file with errors.</a:t>
            </a:r>
          </a:p>
          <a:p>
            <a:endParaRPr lang="en-US" sz="1800" dirty="0"/>
          </a:p>
        </p:txBody>
      </p:sp>
      <p:pic>
        <p:nvPicPr>
          <p:cNvPr id="4" name="Picture 3"/>
          <p:cNvPicPr>
            <a:picLocks noChangeAspect="1"/>
          </p:cNvPicPr>
          <p:nvPr/>
        </p:nvPicPr>
        <p:blipFill>
          <a:blip r:embed="rId4"/>
          <a:stretch>
            <a:fillRect/>
          </a:stretch>
        </p:blipFill>
        <p:spPr>
          <a:xfrm>
            <a:off x="822370" y="2897313"/>
            <a:ext cx="9328059" cy="2653884"/>
          </a:xfrm>
          <a:prstGeom prst="rect">
            <a:avLst/>
          </a:prstGeom>
        </p:spPr>
      </p:pic>
      <p:sp>
        <p:nvSpPr>
          <p:cNvPr id="8" name="Slide Number Placeholder 3">
            <a:extLst>
              <a:ext uri="{FF2B5EF4-FFF2-40B4-BE49-F238E27FC236}">
                <a16:creationId xmlns:a16="http://schemas.microsoft.com/office/drawing/2014/main" id="{1680EE31-7D5C-4E0C-81B2-221E49032490}"/>
              </a:ext>
            </a:extLst>
          </p:cNvPr>
          <p:cNvSpPr txBox="1">
            <a:spLocks/>
          </p:cNvSpPr>
          <p:nvPr/>
        </p:nvSpPr>
        <p:spPr>
          <a:xfrm>
            <a:off x="8280629" y="6288759"/>
            <a:ext cx="2468880" cy="365125"/>
          </a:xfrm>
          <a:prstGeom prst="rect">
            <a:avLst/>
          </a:prstGeom>
        </p:spPr>
        <p:txBody>
          <a:bodyPr/>
          <a:lstStyle>
            <a:defPPr>
              <a:defRPr lang="en-US"/>
            </a:defPPr>
            <a:lvl1pPr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189"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377"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566"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754"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5943" algn="l" defTabSz="914377" rtl="0" eaLnBrk="1" latinLnBrk="0" hangingPunct="1">
              <a:defRPr kern="1200">
                <a:solidFill>
                  <a:schemeClr val="tx1"/>
                </a:solidFill>
                <a:latin typeface="Calibri" panose="020F0502020204030204" pitchFamily="34" charset="0"/>
                <a:ea typeface="+mn-ea"/>
                <a:cs typeface="+mn-cs"/>
              </a:defRPr>
            </a:lvl6pPr>
            <a:lvl7pPr marL="2743131" algn="l" defTabSz="914377" rtl="0" eaLnBrk="1" latinLnBrk="0" hangingPunct="1">
              <a:defRPr kern="1200">
                <a:solidFill>
                  <a:schemeClr val="tx1"/>
                </a:solidFill>
                <a:latin typeface="Calibri" panose="020F0502020204030204" pitchFamily="34" charset="0"/>
                <a:ea typeface="+mn-ea"/>
                <a:cs typeface="+mn-cs"/>
              </a:defRPr>
            </a:lvl7pPr>
            <a:lvl8pPr marL="3200320" algn="l" defTabSz="914377" rtl="0" eaLnBrk="1" latinLnBrk="0" hangingPunct="1">
              <a:defRPr kern="1200">
                <a:solidFill>
                  <a:schemeClr val="tx1"/>
                </a:solidFill>
                <a:latin typeface="Calibri" panose="020F0502020204030204" pitchFamily="34" charset="0"/>
                <a:ea typeface="+mn-ea"/>
                <a:cs typeface="+mn-cs"/>
              </a:defRPr>
            </a:lvl8pPr>
            <a:lvl9pPr marL="3657509" algn="l" defTabSz="914377" rtl="0" eaLnBrk="1" latinLnBrk="0" hangingPunct="1">
              <a:defRPr kern="1200">
                <a:solidFill>
                  <a:schemeClr val="tx1"/>
                </a:solidFill>
                <a:latin typeface="Calibri" panose="020F0502020204030204" pitchFamily="34" charset="0"/>
                <a:ea typeface="+mn-ea"/>
                <a:cs typeface="+mn-cs"/>
              </a:defRPr>
            </a:lvl9pPr>
          </a:lstStyle>
          <a:p>
            <a:pPr algn="r">
              <a:defRPr/>
            </a:pPr>
            <a:fld id="{9107742F-C774-4555-8C57-A949329487DD}" type="slidenum">
              <a:rPr lang="en-US" sz="1260" smtClean="0">
                <a:solidFill>
                  <a:schemeClr val="accent5">
                    <a:lumMod val="60000"/>
                    <a:lumOff val="40000"/>
                  </a:schemeClr>
                </a:solidFill>
                <a:effectLst>
                  <a:outerShdw blurRad="38100" dist="38100" dir="2700000" algn="tl">
                    <a:srgbClr val="000000">
                      <a:alpha val="43137"/>
                    </a:srgbClr>
                  </a:outerShdw>
                </a:effectLst>
                <a:latin typeface="+mj-lt"/>
              </a:rPr>
              <a:pPr algn="r">
                <a:defRPr/>
              </a:pPr>
              <a:t>43</a:t>
            </a:fld>
            <a:endParaRPr lang="en-US" sz="1260">
              <a:solidFill>
                <a:schemeClr val="accent5">
                  <a:lumMod val="60000"/>
                  <a:lumOff val="40000"/>
                </a:schemeClr>
              </a:solidFill>
              <a:effectLst>
                <a:outerShdw blurRad="38100" dist="38100" dir="2700000" algn="tl">
                  <a:srgbClr val="000000">
                    <a:alpha val="43137"/>
                  </a:srgbClr>
                </a:outerShdw>
              </a:effectLst>
              <a:latin typeface="+mj-lt"/>
            </a:endParaRPr>
          </a:p>
        </p:txBody>
      </p:sp>
    </p:spTree>
    <p:custDataLst>
      <p:tags r:id="rId1"/>
    </p:custDataLst>
    <p:extLst>
      <p:ext uri="{BB962C8B-B14F-4D97-AF65-F5344CB8AC3E}">
        <p14:creationId xmlns:p14="http://schemas.microsoft.com/office/powerpoint/2010/main" val="9252411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3CDA0-A955-4163-8A5B-B2C5C9F462B2}"/>
              </a:ext>
            </a:extLst>
          </p:cNvPr>
          <p:cNvSpPr>
            <a:spLocks noGrp="1"/>
          </p:cNvSpPr>
          <p:nvPr>
            <p:ph type="title"/>
          </p:nvPr>
        </p:nvSpPr>
        <p:spPr/>
        <p:txBody>
          <a:bodyPr/>
          <a:lstStyle/>
          <a:p>
            <a:r>
              <a:rPr lang="en-US" dirty="0"/>
              <a:t>Edit Check Results</a:t>
            </a:r>
          </a:p>
        </p:txBody>
      </p:sp>
      <p:pic>
        <p:nvPicPr>
          <p:cNvPr id="9" name="Content Placeholder 8">
            <a:extLst>
              <a:ext uri="{FF2B5EF4-FFF2-40B4-BE49-F238E27FC236}">
                <a16:creationId xmlns:a16="http://schemas.microsoft.com/office/drawing/2014/main" id="{68A0CC3C-459E-49A6-B0AB-54B883CBC3A5}"/>
              </a:ext>
            </a:extLst>
          </p:cNvPr>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51381" t="45036" r="18449" b="7794"/>
          <a:stretch/>
        </p:blipFill>
        <p:spPr>
          <a:xfrm>
            <a:off x="436692" y="1269421"/>
            <a:ext cx="2674554" cy="1645920"/>
          </a:xfrm>
          <a:ln>
            <a:solidFill>
              <a:schemeClr val="accent1"/>
            </a:solidFill>
          </a:ln>
        </p:spPr>
      </p:pic>
      <p:sp>
        <p:nvSpPr>
          <p:cNvPr id="7" name="Content Placeholder 6">
            <a:extLst>
              <a:ext uri="{FF2B5EF4-FFF2-40B4-BE49-F238E27FC236}">
                <a16:creationId xmlns:a16="http://schemas.microsoft.com/office/drawing/2014/main" id="{E0DF60CE-26FB-405D-BFC9-64C993EF731F}"/>
              </a:ext>
            </a:extLst>
          </p:cNvPr>
          <p:cNvSpPr>
            <a:spLocks noGrp="1"/>
          </p:cNvSpPr>
          <p:nvPr>
            <p:ph sz="half" idx="2"/>
          </p:nvPr>
        </p:nvSpPr>
        <p:spPr>
          <a:xfrm>
            <a:off x="3150780" y="2377381"/>
            <a:ext cx="7338236" cy="375603"/>
          </a:xfrm>
        </p:spPr>
        <p:txBody>
          <a:bodyPr/>
          <a:lstStyle/>
          <a:p>
            <a:pPr marL="411480" indent="-411480">
              <a:buFont typeface="+mj-lt"/>
              <a:buAutoNum type="arabicPeriod"/>
            </a:pPr>
            <a:r>
              <a:rPr lang="en-US" sz="1800"/>
              <a:t>Click the number of errors to view a list of errors and their descriptions.</a:t>
            </a:r>
          </a:p>
        </p:txBody>
      </p:sp>
      <p:sp>
        <p:nvSpPr>
          <p:cNvPr id="12" name="Rectangle 11">
            <a:extLst>
              <a:ext uri="{FF2B5EF4-FFF2-40B4-BE49-F238E27FC236}">
                <a16:creationId xmlns:a16="http://schemas.microsoft.com/office/drawing/2014/main" id="{917138FD-F30C-4A19-AE48-D193A9D88826}"/>
              </a:ext>
            </a:extLst>
          </p:cNvPr>
          <p:cNvSpPr/>
          <p:nvPr/>
        </p:nvSpPr>
        <p:spPr>
          <a:xfrm>
            <a:off x="480005" y="2341265"/>
            <a:ext cx="411480" cy="20574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6D4E3A2-6A92-4D0D-8E76-1C76F4F8FEE9}"/>
              </a:ext>
            </a:extLst>
          </p:cNvPr>
          <p:cNvSpPr/>
          <p:nvPr/>
        </p:nvSpPr>
        <p:spPr>
          <a:xfrm>
            <a:off x="1259829" y="2565258"/>
            <a:ext cx="253213" cy="237074"/>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a cell phone&#10;&#10;Description automatically generated">
            <a:extLst>
              <a:ext uri="{FF2B5EF4-FFF2-40B4-BE49-F238E27FC236}">
                <a16:creationId xmlns:a16="http://schemas.microsoft.com/office/drawing/2014/main" id="{5B2D1187-CA09-4657-A241-0269DF0581DC}"/>
              </a:ext>
            </a:extLst>
          </p:cNvPr>
          <p:cNvPicPr>
            <a:picLocks noChangeAspect="1"/>
          </p:cNvPicPr>
          <p:nvPr/>
        </p:nvPicPr>
        <p:blipFill rotWithShape="1">
          <a:blip r:embed="rId5">
            <a:extLst>
              <a:ext uri="{28A0092B-C50C-407E-A947-70E740481C1C}">
                <a14:useLocalDpi xmlns:a14="http://schemas.microsoft.com/office/drawing/2010/main" val="0"/>
              </a:ext>
            </a:extLst>
          </a:blip>
          <a:srcRect r="6190" b="18233"/>
          <a:stretch/>
        </p:blipFill>
        <p:spPr>
          <a:xfrm>
            <a:off x="436692" y="2990730"/>
            <a:ext cx="6348946" cy="1884146"/>
          </a:xfrm>
          <a:prstGeom prst="rect">
            <a:avLst/>
          </a:prstGeom>
          <a:ln>
            <a:solidFill>
              <a:schemeClr val="accent1"/>
            </a:solidFill>
          </a:ln>
        </p:spPr>
      </p:pic>
      <p:pic>
        <p:nvPicPr>
          <p:cNvPr id="6" name="Picture 5" descr="A screenshot of a cell phone&#10;&#10;Description automatically generated">
            <a:extLst>
              <a:ext uri="{FF2B5EF4-FFF2-40B4-BE49-F238E27FC236}">
                <a16:creationId xmlns:a16="http://schemas.microsoft.com/office/drawing/2014/main" id="{83248220-9BAF-4A78-BD31-45B5CE8254E2}"/>
              </a:ext>
            </a:extLst>
          </p:cNvPr>
          <p:cNvPicPr>
            <a:picLocks noChangeAspect="1"/>
          </p:cNvPicPr>
          <p:nvPr/>
        </p:nvPicPr>
        <p:blipFill rotWithShape="1">
          <a:blip r:embed="rId6">
            <a:extLst>
              <a:ext uri="{28A0092B-C50C-407E-A947-70E740481C1C}">
                <a14:useLocalDpi xmlns:a14="http://schemas.microsoft.com/office/drawing/2010/main" val="0"/>
              </a:ext>
            </a:extLst>
          </a:blip>
          <a:srcRect r="4319" b="30960"/>
          <a:stretch/>
        </p:blipFill>
        <p:spPr>
          <a:xfrm>
            <a:off x="436692" y="4965298"/>
            <a:ext cx="7134134" cy="1136345"/>
          </a:xfrm>
          <a:prstGeom prst="rect">
            <a:avLst/>
          </a:prstGeom>
          <a:ln>
            <a:solidFill>
              <a:schemeClr val="accent1"/>
            </a:solidFill>
          </a:ln>
        </p:spPr>
      </p:pic>
      <p:sp>
        <p:nvSpPr>
          <p:cNvPr id="13" name="Content Placeholder 6">
            <a:extLst>
              <a:ext uri="{FF2B5EF4-FFF2-40B4-BE49-F238E27FC236}">
                <a16:creationId xmlns:a16="http://schemas.microsoft.com/office/drawing/2014/main" id="{262195F3-2A45-49E4-AED9-D3D2FE7A3391}"/>
              </a:ext>
            </a:extLst>
          </p:cNvPr>
          <p:cNvSpPr txBox="1">
            <a:spLocks/>
          </p:cNvSpPr>
          <p:nvPr/>
        </p:nvSpPr>
        <p:spPr>
          <a:xfrm>
            <a:off x="6890541" y="3505466"/>
            <a:ext cx="3688882" cy="898479"/>
          </a:xfrm>
          <a:prstGeom prst="rect">
            <a:avLst/>
          </a:prstGeom>
        </p:spPr>
        <p:txBody>
          <a:bodyPr vert="horz" lIns="82296" tIns="41148" rIns="82296" bIns="41148"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11480" indent="-411480">
              <a:buClr>
                <a:srgbClr val="1576A9"/>
              </a:buClr>
              <a:buFont typeface="+mj-lt"/>
              <a:buAutoNum type="arabicPeriod" startAt="2"/>
            </a:pPr>
            <a:r>
              <a:rPr lang="en-US" sz="1800"/>
              <a:t>Click the </a:t>
            </a:r>
            <a:r>
              <a:rPr lang="en-US" sz="1800" i="1"/>
              <a:t>Element No. </a:t>
            </a:r>
            <a:r>
              <a:rPr lang="en-US" sz="1800"/>
              <a:t>value to show the row number that contains the error.</a:t>
            </a:r>
          </a:p>
        </p:txBody>
      </p:sp>
      <p:sp>
        <p:nvSpPr>
          <p:cNvPr id="14" name="Content Placeholder 6">
            <a:extLst>
              <a:ext uri="{FF2B5EF4-FFF2-40B4-BE49-F238E27FC236}">
                <a16:creationId xmlns:a16="http://schemas.microsoft.com/office/drawing/2014/main" id="{5FEF2868-BD90-48B8-920F-A9E94E7B1D20}"/>
              </a:ext>
            </a:extLst>
          </p:cNvPr>
          <p:cNvSpPr txBox="1">
            <a:spLocks/>
          </p:cNvSpPr>
          <p:nvPr/>
        </p:nvSpPr>
        <p:spPr>
          <a:xfrm>
            <a:off x="7614142" y="5156427"/>
            <a:ext cx="2965281" cy="627924"/>
          </a:xfrm>
          <a:prstGeom prst="rect">
            <a:avLst/>
          </a:prstGeom>
        </p:spPr>
        <p:txBody>
          <a:bodyPr vert="horz" lIns="82296" tIns="41148" rIns="82296" bIns="41148"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11480" indent="-411480">
              <a:buClr>
                <a:srgbClr val="1576A9"/>
              </a:buClr>
              <a:buFont typeface="+mj-lt"/>
              <a:buAutoNum type="arabicPeriod" startAt="3"/>
            </a:pPr>
            <a:r>
              <a:rPr lang="en-US" sz="1800"/>
              <a:t>Review the error location and description.</a:t>
            </a:r>
          </a:p>
        </p:txBody>
      </p:sp>
      <p:pic>
        <p:nvPicPr>
          <p:cNvPr id="15" name="Graphic 14" descr="Badge 1">
            <a:extLst>
              <a:ext uri="{FF2B5EF4-FFF2-40B4-BE49-F238E27FC236}">
                <a16:creationId xmlns:a16="http://schemas.microsoft.com/office/drawing/2014/main" id="{F8CD1F3E-98FF-4234-882E-6ED2062DD59B}"/>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1019" y="2059949"/>
            <a:ext cx="411480" cy="411480"/>
          </a:xfrm>
          <a:prstGeom prst="rect">
            <a:avLst/>
          </a:prstGeom>
          <a:effectLst/>
        </p:spPr>
      </p:pic>
      <p:pic>
        <p:nvPicPr>
          <p:cNvPr id="17" name="Graphic 16" descr="Badge">
            <a:extLst>
              <a:ext uri="{FF2B5EF4-FFF2-40B4-BE49-F238E27FC236}">
                <a16:creationId xmlns:a16="http://schemas.microsoft.com/office/drawing/2014/main" id="{C6BB8237-61FE-4781-83D4-789E71C41C4E}"/>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5279" y="4432399"/>
            <a:ext cx="411480" cy="411480"/>
          </a:xfrm>
          <a:prstGeom prst="rect">
            <a:avLst/>
          </a:prstGeom>
        </p:spPr>
      </p:pic>
      <p:pic>
        <p:nvPicPr>
          <p:cNvPr id="18" name="Graphic 17" descr="Badge 3">
            <a:extLst>
              <a:ext uri="{FF2B5EF4-FFF2-40B4-BE49-F238E27FC236}">
                <a16:creationId xmlns:a16="http://schemas.microsoft.com/office/drawing/2014/main" id="{3FEF59FC-B717-4B5C-881F-D2F806BE1248}"/>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960112" y="5578824"/>
            <a:ext cx="411480" cy="411480"/>
          </a:xfrm>
          <a:prstGeom prst="rect">
            <a:avLst/>
          </a:prstGeom>
        </p:spPr>
      </p:pic>
      <p:sp>
        <p:nvSpPr>
          <p:cNvPr id="20" name="Text Placeholder 4">
            <a:extLst>
              <a:ext uri="{FF2B5EF4-FFF2-40B4-BE49-F238E27FC236}">
                <a16:creationId xmlns:a16="http://schemas.microsoft.com/office/drawing/2014/main" id="{41BAF479-DA4B-45F1-9C4F-6C40B3DB1250}"/>
              </a:ext>
            </a:extLst>
          </p:cNvPr>
          <p:cNvSpPr txBox="1">
            <a:spLocks/>
          </p:cNvSpPr>
          <p:nvPr/>
        </p:nvSpPr>
        <p:spPr>
          <a:xfrm>
            <a:off x="3183331" y="1434676"/>
            <a:ext cx="7204613" cy="741521"/>
          </a:xfrm>
          <a:prstGeom prst="rect">
            <a:avLst/>
          </a:prstGeom>
          <a:solidFill>
            <a:srgbClr val="F3F4F4"/>
          </a:solidFill>
          <a:ln>
            <a:solidFill>
              <a:schemeClr val="accent4"/>
            </a:solidFill>
          </a:ln>
        </p:spPr>
        <p:txBody>
          <a:bodyPr vert="horz" lIns="82296" tIns="41148" rIns="82296" bIns="41148" rtlCol="0" anchor="ctr">
            <a:normAutofit fontScale="92500" lnSpcReduction="10000"/>
          </a:bodyPr>
          <a:lstStyle>
            <a:defPPr>
              <a:defRPr lang="en-US"/>
            </a:defPPr>
            <a:lvl1pPr indent="0" algn="ctr">
              <a:lnSpc>
                <a:spcPct val="95000"/>
              </a:lnSpc>
              <a:spcBef>
                <a:spcPts val="1800"/>
              </a:spcBef>
              <a:buClr>
                <a:schemeClr val="accent2"/>
              </a:buClr>
              <a:buFont typeface="Wingdings 3" panose="05040102010807070707" pitchFamily="18" charset="2"/>
              <a:buNone/>
              <a:defRPr sz="2800" b="0">
                <a:solidFill>
                  <a:schemeClr val="accent2"/>
                </a:solidFill>
              </a:defRPr>
            </a:lvl1pPr>
            <a:lvl2pPr indent="0">
              <a:lnSpc>
                <a:spcPct val="95000"/>
              </a:lnSpc>
              <a:spcBef>
                <a:spcPts val="800"/>
              </a:spcBef>
              <a:buClr>
                <a:schemeClr val="accent6"/>
              </a:buClr>
              <a:buFont typeface="Wingdings 3" panose="05040102010807070707" pitchFamily="18" charset="2"/>
              <a:buNone/>
              <a:defRPr sz="2000" b="1">
                <a:solidFill>
                  <a:schemeClr val="bg2">
                    <a:lumMod val="25000"/>
                  </a:schemeClr>
                </a:solidFill>
              </a:defRPr>
            </a:lvl2pPr>
            <a:lvl3pPr indent="0">
              <a:lnSpc>
                <a:spcPct val="95000"/>
              </a:lnSpc>
              <a:spcBef>
                <a:spcPts val="500"/>
              </a:spcBef>
              <a:buClr>
                <a:schemeClr val="bg1">
                  <a:lumMod val="50000"/>
                </a:schemeClr>
              </a:buClr>
              <a:buFont typeface="Wingdings 3" panose="05040102010807070707" pitchFamily="18" charset="2"/>
              <a:buNone/>
              <a:defRPr b="1">
                <a:solidFill>
                  <a:schemeClr val="bg2">
                    <a:lumMod val="25000"/>
                  </a:schemeClr>
                </a:solidFill>
              </a:defRPr>
            </a:lvl3pPr>
            <a:lvl4pPr indent="0">
              <a:lnSpc>
                <a:spcPct val="95000"/>
              </a:lnSpc>
              <a:spcBef>
                <a:spcPts val="500"/>
              </a:spcBef>
              <a:buClr>
                <a:schemeClr val="accent2"/>
              </a:buClr>
              <a:buFont typeface="Wingdings 3" panose="05040102010807070707" pitchFamily="18" charset="2"/>
              <a:buNone/>
              <a:defRPr sz="1600" b="1">
                <a:solidFill>
                  <a:schemeClr val="bg2">
                    <a:lumMod val="25000"/>
                  </a:schemeClr>
                </a:solidFill>
              </a:defRPr>
            </a:lvl4pPr>
            <a:lvl5pPr indent="0">
              <a:lnSpc>
                <a:spcPct val="95000"/>
              </a:lnSpc>
              <a:spcBef>
                <a:spcPts val="500"/>
              </a:spcBef>
              <a:buClr>
                <a:schemeClr val="accent6"/>
              </a:buClr>
              <a:buFont typeface="Wingdings 3" panose="05040102010807070707" pitchFamily="18" charset="2"/>
              <a:buNone/>
              <a:defRPr sz="1600" b="1">
                <a:solidFill>
                  <a:schemeClr val="bg2">
                    <a:lumMod val="25000"/>
                  </a:schemeClr>
                </a:solidFill>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pPr algn="l"/>
            <a:r>
              <a:rPr lang="en-US" sz="2520" dirty="0"/>
              <a:t>WIPS has built-in diagnostics to help you correct errors in your file.</a:t>
            </a:r>
          </a:p>
        </p:txBody>
      </p:sp>
      <p:sp>
        <p:nvSpPr>
          <p:cNvPr id="21" name="Slide Number Placeholder 3">
            <a:extLst>
              <a:ext uri="{FF2B5EF4-FFF2-40B4-BE49-F238E27FC236}">
                <a16:creationId xmlns:a16="http://schemas.microsoft.com/office/drawing/2014/main" id="{E0EE191C-F039-4C4D-9A74-67868C4FDF88}"/>
              </a:ext>
            </a:extLst>
          </p:cNvPr>
          <p:cNvSpPr txBox="1">
            <a:spLocks/>
          </p:cNvSpPr>
          <p:nvPr/>
        </p:nvSpPr>
        <p:spPr>
          <a:xfrm>
            <a:off x="8280629" y="6288759"/>
            <a:ext cx="2468880" cy="365125"/>
          </a:xfrm>
          <a:prstGeom prst="rect">
            <a:avLst/>
          </a:prstGeom>
        </p:spPr>
        <p:txBody>
          <a:bodyPr/>
          <a:lstStyle>
            <a:defPPr>
              <a:defRPr lang="en-US"/>
            </a:defPPr>
            <a:lvl1pPr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189"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377"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566"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754" algn="l" defTabSz="457189"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5943" algn="l" defTabSz="914377" rtl="0" eaLnBrk="1" latinLnBrk="0" hangingPunct="1">
              <a:defRPr kern="1200">
                <a:solidFill>
                  <a:schemeClr val="tx1"/>
                </a:solidFill>
                <a:latin typeface="Calibri" panose="020F0502020204030204" pitchFamily="34" charset="0"/>
                <a:ea typeface="+mn-ea"/>
                <a:cs typeface="+mn-cs"/>
              </a:defRPr>
            </a:lvl6pPr>
            <a:lvl7pPr marL="2743131" algn="l" defTabSz="914377" rtl="0" eaLnBrk="1" latinLnBrk="0" hangingPunct="1">
              <a:defRPr kern="1200">
                <a:solidFill>
                  <a:schemeClr val="tx1"/>
                </a:solidFill>
                <a:latin typeface="Calibri" panose="020F0502020204030204" pitchFamily="34" charset="0"/>
                <a:ea typeface="+mn-ea"/>
                <a:cs typeface="+mn-cs"/>
              </a:defRPr>
            </a:lvl7pPr>
            <a:lvl8pPr marL="3200320" algn="l" defTabSz="914377" rtl="0" eaLnBrk="1" latinLnBrk="0" hangingPunct="1">
              <a:defRPr kern="1200">
                <a:solidFill>
                  <a:schemeClr val="tx1"/>
                </a:solidFill>
                <a:latin typeface="Calibri" panose="020F0502020204030204" pitchFamily="34" charset="0"/>
                <a:ea typeface="+mn-ea"/>
                <a:cs typeface="+mn-cs"/>
              </a:defRPr>
            </a:lvl8pPr>
            <a:lvl9pPr marL="3657509" algn="l" defTabSz="914377" rtl="0" eaLnBrk="1" latinLnBrk="0" hangingPunct="1">
              <a:defRPr kern="1200">
                <a:solidFill>
                  <a:schemeClr val="tx1"/>
                </a:solidFill>
                <a:latin typeface="Calibri" panose="020F0502020204030204" pitchFamily="34" charset="0"/>
                <a:ea typeface="+mn-ea"/>
                <a:cs typeface="+mn-cs"/>
              </a:defRPr>
            </a:lvl9pPr>
          </a:lstStyle>
          <a:p>
            <a:pPr algn="r">
              <a:defRPr/>
            </a:pPr>
            <a:fld id="{9107742F-C774-4555-8C57-A949329487DD}" type="slidenum">
              <a:rPr lang="en-US" sz="1260" smtClean="0">
                <a:solidFill>
                  <a:schemeClr val="accent5">
                    <a:lumMod val="60000"/>
                    <a:lumOff val="40000"/>
                  </a:schemeClr>
                </a:solidFill>
                <a:effectLst>
                  <a:outerShdw blurRad="38100" dist="38100" dir="2700000" algn="tl">
                    <a:srgbClr val="000000">
                      <a:alpha val="43137"/>
                    </a:srgbClr>
                  </a:outerShdw>
                </a:effectLst>
                <a:latin typeface="+mj-lt"/>
              </a:rPr>
              <a:pPr algn="r">
                <a:defRPr/>
              </a:pPr>
              <a:t>44</a:t>
            </a:fld>
            <a:endParaRPr lang="en-US" sz="1260">
              <a:solidFill>
                <a:schemeClr val="accent5">
                  <a:lumMod val="60000"/>
                  <a:lumOff val="40000"/>
                </a:schemeClr>
              </a:solidFill>
              <a:effectLst>
                <a:outerShdw blurRad="38100" dist="38100" dir="2700000" algn="tl">
                  <a:srgbClr val="000000">
                    <a:alpha val="43137"/>
                  </a:srgbClr>
                </a:outerShdw>
              </a:effectLst>
              <a:latin typeface="+mj-lt"/>
            </a:endParaRPr>
          </a:p>
        </p:txBody>
      </p:sp>
    </p:spTree>
    <p:custDataLst>
      <p:tags r:id="rId1"/>
    </p:custDataLst>
    <p:extLst>
      <p:ext uri="{BB962C8B-B14F-4D97-AF65-F5344CB8AC3E}">
        <p14:creationId xmlns:p14="http://schemas.microsoft.com/office/powerpoint/2010/main" val="27010499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Known WIPS Reporting Issues</a:t>
            </a:r>
          </a:p>
        </p:txBody>
      </p:sp>
      <p:sp>
        <p:nvSpPr>
          <p:cNvPr id="3" name="Content Placeholder 2"/>
          <p:cNvSpPr>
            <a:spLocks noGrp="1"/>
          </p:cNvSpPr>
          <p:nvPr>
            <p:ph idx="1"/>
          </p:nvPr>
        </p:nvSpPr>
        <p:spPr/>
        <p:txBody>
          <a:bodyPr/>
          <a:lstStyle/>
          <a:p>
            <a:pPr marL="514350" indent="-514350">
              <a:buFont typeface="+mj-lt"/>
              <a:buAutoNum type="arabicPeriod"/>
            </a:pPr>
            <a:r>
              <a:rPr lang="en-US" sz="2600" dirty="0">
                <a:solidFill>
                  <a:srgbClr val="000000"/>
                </a:solidFill>
                <a:ea typeface="Calibri" charset="0"/>
                <a:cs typeface="Times New Roman" panose="02020603050405020304" pitchFamily="18" charset="0"/>
              </a:rPr>
              <a:t>QPR Results are not aggregating correctly:</a:t>
            </a:r>
          </a:p>
          <a:p>
            <a:pPr marL="822960" lvl="4" indent="-457196" eaLnBrk="1" fontAlgn="auto" hangingPunct="1">
              <a:spcBef>
                <a:spcPts val="0"/>
              </a:spcBef>
              <a:spcAft>
                <a:spcPts val="0"/>
              </a:spcAft>
              <a:buClr>
                <a:srgbClr val="1576A9"/>
              </a:buClr>
              <a:defRPr/>
            </a:pPr>
            <a:r>
              <a:rPr lang="en-US" sz="2400" dirty="0">
                <a:solidFill>
                  <a:srgbClr val="000000"/>
                </a:solidFill>
                <a:ea typeface="Calibri" charset="0"/>
                <a:cs typeface="Times New Roman" panose="02020603050405020304" pitchFamily="18" charset="0"/>
              </a:rPr>
              <a:t>Total Participants </a:t>
            </a:r>
          </a:p>
          <a:p>
            <a:pPr marL="822960" lvl="4" indent="-457196" eaLnBrk="1" fontAlgn="auto" hangingPunct="1">
              <a:spcBef>
                <a:spcPts val="0"/>
              </a:spcBef>
              <a:spcAft>
                <a:spcPts val="0"/>
              </a:spcAft>
              <a:buClr>
                <a:srgbClr val="1576A9"/>
              </a:buClr>
              <a:defRPr/>
            </a:pPr>
            <a:r>
              <a:rPr lang="en-US" sz="2400" dirty="0">
                <a:solidFill>
                  <a:srgbClr val="000000"/>
                </a:solidFill>
                <a:ea typeface="Calibri" charset="0"/>
                <a:cs typeface="Times New Roman" panose="02020603050405020304" pitchFamily="18" charset="0"/>
              </a:rPr>
              <a:t>Reportable Individuals </a:t>
            </a:r>
          </a:p>
          <a:p>
            <a:pPr marL="822960" lvl="4" indent="-457196" eaLnBrk="1" fontAlgn="auto" hangingPunct="1">
              <a:spcBef>
                <a:spcPts val="0"/>
              </a:spcBef>
              <a:spcAft>
                <a:spcPts val="0"/>
              </a:spcAft>
              <a:buClr>
                <a:srgbClr val="1576A9"/>
              </a:buClr>
              <a:defRPr/>
            </a:pPr>
            <a:r>
              <a:rPr lang="en-US" sz="2400" dirty="0">
                <a:solidFill>
                  <a:srgbClr val="000000"/>
                </a:solidFill>
                <a:cs typeface="Times New Roman" panose="02020603050405020304" pitchFamily="18" charset="0"/>
              </a:rPr>
              <a:t>Incumbent Workers  </a:t>
            </a:r>
          </a:p>
          <a:p>
            <a:pPr marL="822960" lvl="4" indent="-457196" eaLnBrk="1" fontAlgn="auto" hangingPunct="1">
              <a:spcBef>
                <a:spcPts val="0"/>
              </a:spcBef>
              <a:spcAft>
                <a:spcPts val="0"/>
              </a:spcAft>
              <a:buClr>
                <a:srgbClr val="1576A9"/>
              </a:buClr>
              <a:defRPr/>
            </a:pPr>
            <a:r>
              <a:rPr lang="en-US" sz="2400" dirty="0">
                <a:solidFill>
                  <a:srgbClr val="000000"/>
                </a:solidFill>
                <a:cs typeface="Times New Roman" panose="02020603050405020304" pitchFamily="18" charset="0"/>
              </a:rPr>
              <a:t>Youth (ages 19 – 24)</a:t>
            </a:r>
          </a:p>
          <a:p>
            <a:pPr marL="822960" lvl="4" indent="-457196" eaLnBrk="1" fontAlgn="auto" hangingPunct="1">
              <a:spcBef>
                <a:spcPts val="0"/>
              </a:spcBef>
              <a:spcAft>
                <a:spcPts val="0"/>
              </a:spcAft>
              <a:buClr>
                <a:srgbClr val="1576A9"/>
              </a:buClr>
              <a:defRPr/>
            </a:pPr>
            <a:r>
              <a:rPr lang="en-US" sz="2400" dirty="0">
                <a:solidFill>
                  <a:srgbClr val="000000"/>
                </a:solidFill>
                <a:cs typeface="Times New Roman" panose="02020603050405020304" pitchFamily="18" charset="0"/>
              </a:rPr>
              <a:t>Total Participants who received a degree/credential </a:t>
            </a:r>
          </a:p>
          <a:p>
            <a:pPr marL="514350" indent="-514350">
              <a:buFont typeface="+mj-lt"/>
              <a:buAutoNum type="arabicPeriod"/>
            </a:pPr>
            <a:r>
              <a:rPr lang="en-US" sz="2600" dirty="0">
                <a:solidFill>
                  <a:srgbClr val="000000"/>
                </a:solidFill>
                <a:ea typeface="Calibri" charset="0"/>
                <a:cs typeface="Times New Roman" panose="02020603050405020304" pitchFamily="18" charset="0"/>
              </a:rPr>
              <a:t>Error messages for PIRL 101, 102, 103 </a:t>
            </a:r>
          </a:p>
          <a:p>
            <a:pPr marL="921522" lvl="4" indent="-457196" eaLnBrk="1" fontAlgn="auto" hangingPunct="1">
              <a:spcBef>
                <a:spcPts val="0"/>
              </a:spcBef>
              <a:spcAft>
                <a:spcPts val="0"/>
              </a:spcAft>
              <a:buClr>
                <a:srgbClr val="1576A9"/>
              </a:buClr>
              <a:defRPr/>
            </a:pPr>
            <a:r>
              <a:rPr lang="en-US" sz="2400" dirty="0">
                <a:solidFill>
                  <a:srgbClr val="000000"/>
                </a:solidFill>
                <a:ea typeface="Calibri" charset="0"/>
                <a:cs typeface="Times New Roman" panose="02020603050405020304" pitchFamily="18" charset="0"/>
              </a:rPr>
              <a:t>PIRL 101, 102, 103 - Use the appropriate code for state, county, and zip</a:t>
            </a:r>
          </a:p>
          <a:p>
            <a:pPr marL="514350" lvl="1" indent="-514350">
              <a:lnSpc>
                <a:spcPct val="90000"/>
              </a:lnSpc>
              <a:spcBef>
                <a:spcPts val="900"/>
              </a:spcBef>
              <a:buClr>
                <a:srgbClr val="1576A9"/>
              </a:buClr>
              <a:buFont typeface="+mj-lt"/>
              <a:buAutoNum type="arabicPeriod"/>
              <a:defRPr/>
            </a:pPr>
            <a:endParaRPr lang="en-US" sz="2600" b="1" dirty="0">
              <a:solidFill>
                <a:srgbClr val="000000"/>
              </a:solidFill>
              <a:latin typeface="Times New Roman" panose="02020603050405020304" pitchFamily="18" charset="0"/>
              <a:ea typeface="Calibri" charset="0"/>
              <a:cs typeface="Times New Roman" panose="02020603050405020304" pitchFamily="18" charset="0"/>
            </a:endParaRPr>
          </a:p>
          <a:p>
            <a:pPr marL="667222" lvl="1" indent="-514350">
              <a:buFont typeface="+mj-lt"/>
              <a:buAutoNum type="arabicPeriod"/>
            </a:pPr>
            <a:endParaRPr lang="en-US" sz="2600" dirty="0">
              <a:solidFill>
                <a:srgbClr val="000000"/>
              </a:solidFill>
              <a:latin typeface="Times New Roman" panose="02020603050405020304" pitchFamily="18" charset="0"/>
              <a:ea typeface="Calibri" charset="0"/>
              <a:cs typeface="Times New Roman" panose="02020603050405020304" pitchFamily="18" charset="0"/>
            </a:endParaRPr>
          </a:p>
          <a:p>
            <a:pPr lvl="1"/>
            <a:endParaRPr lang="en-US" sz="2600" dirty="0">
              <a:solidFill>
                <a:srgbClr val="000000"/>
              </a:solidFill>
              <a:latin typeface="Times New Roman" panose="02020603050405020304" pitchFamily="18" charset="0"/>
              <a:ea typeface="Calibri"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a:defRPr/>
            </a:pPr>
            <a:fld id="{9107742F-C774-4555-8C57-A949329487DD}" type="slidenum">
              <a:rPr lang="en-US" smtClean="0"/>
              <a:pPr>
                <a:defRPr/>
              </a:pPr>
              <a:t>45</a:t>
            </a:fld>
            <a:endParaRPr lang="en-US"/>
          </a:p>
        </p:txBody>
      </p:sp>
    </p:spTree>
    <p:extLst>
      <p:ext uri="{BB962C8B-B14F-4D97-AF65-F5344CB8AC3E}">
        <p14:creationId xmlns:p14="http://schemas.microsoft.com/office/powerpoint/2010/main" val="34740359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B6C0E-8400-44E7-A8D5-55E3FD68757D}"/>
              </a:ext>
            </a:extLst>
          </p:cNvPr>
          <p:cNvSpPr>
            <a:spLocks noGrp="1"/>
          </p:cNvSpPr>
          <p:nvPr>
            <p:ph type="title"/>
          </p:nvPr>
        </p:nvSpPr>
        <p:spPr/>
        <p:txBody>
          <a:bodyPr/>
          <a:lstStyle/>
          <a:p>
            <a:r>
              <a:rPr lang="en-US" dirty="0"/>
              <a:t>Tips and Best </a:t>
            </a:r>
            <a:r>
              <a:rPr lang="en-US"/>
              <a:t>Practices</a:t>
            </a:r>
            <a:r>
              <a:rPr lang="en-US" dirty="0"/>
              <a:t>:</a:t>
            </a:r>
            <a:br>
              <a:rPr lang="en-US" dirty="0"/>
            </a:br>
            <a:r>
              <a:rPr lang="en-US" dirty="0"/>
              <a:t>Advice from Reporting Staff</a:t>
            </a:r>
          </a:p>
        </p:txBody>
      </p:sp>
      <p:sp>
        <p:nvSpPr>
          <p:cNvPr id="4" name="Slide Number Placeholder 3">
            <a:extLst>
              <a:ext uri="{FF2B5EF4-FFF2-40B4-BE49-F238E27FC236}">
                <a16:creationId xmlns:a16="http://schemas.microsoft.com/office/drawing/2014/main" id="{21DD2FC9-30EB-4B77-BCA2-6CC351BDCFCB}"/>
              </a:ext>
            </a:extLst>
          </p:cNvPr>
          <p:cNvSpPr>
            <a:spLocks noGrp="1"/>
          </p:cNvSpPr>
          <p:nvPr>
            <p:ph type="sldNum" sz="quarter" idx="10"/>
          </p:nvPr>
        </p:nvSpPr>
        <p:spPr/>
        <p:txBody>
          <a:bodyPr/>
          <a:lstStyle/>
          <a:p>
            <a:pPr>
              <a:defRPr/>
            </a:pPr>
            <a:fld id="{006721BF-C431-4121-B02C-9F989A947F2D}" type="slidenum">
              <a:rPr lang="en-US" smtClean="0"/>
              <a:pPr>
                <a:defRPr/>
              </a:pPr>
              <a:t>46</a:t>
            </a:fld>
            <a:endParaRPr lang="en-US"/>
          </a:p>
        </p:txBody>
      </p:sp>
    </p:spTree>
    <p:extLst>
      <p:ext uri="{BB962C8B-B14F-4D97-AF65-F5344CB8AC3E}">
        <p14:creationId xmlns:p14="http://schemas.microsoft.com/office/powerpoint/2010/main" val="5417727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47</a:t>
            </a:fld>
            <a:endParaRPr lang="en-US"/>
          </a:p>
        </p:txBody>
      </p:sp>
    </p:spTree>
    <p:extLst>
      <p:ext uri="{BB962C8B-B14F-4D97-AF65-F5344CB8AC3E}">
        <p14:creationId xmlns:p14="http://schemas.microsoft.com/office/powerpoint/2010/main" val="9365117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005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6D3CBF-1D48-413A-86DA-BED534942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31350" y="484632"/>
            <a:ext cx="3770921" cy="5852642"/>
          </a:xfrm>
          <a:prstGeom prst="rect">
            <a:avLst/>
          </a:prstGeom>
          <a:solidFill>
            <a:schemeClr val="bg2"/>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9D3E30-6F1E-4546-B2D5-8EB660C77D25}"/>
              </a:ext>
            </a:extLst>
          </p:cNvPr>
          <p:cNvSpPr>
            <a:spLocks noGrp="1"/>
          </p:cNvSpPr>
          <p:nvPr>
            <p:ph type="title"/>
          </p:nvPr>
        </p:nvSpPr>
        <p:spPr>
          <a:xfrm>
            <a:off x="754380" y="743447"/>
            <a:ext cx="3237588" cy="3692028"/>
          </a:xfrm>
          <a:noFill/>
        </p:spPr>
        <p:txBody>
          <a:bodyPr vert="horz" lIns="91440" tIns="45720" rIns="91440" bIns="45720" rtlCol="0" anchor="b">
            <a:normAutofit/>
          </a:bodyPr>
          <a:lstStyle/>
          <a:p>
            <a:pPr eaLnBrk="1" hangingPunct="1"/>
            <a:r>
              <a:rPr lang="en-US" sz="4900" dirty="0">
                <a:solidFill>
                  <a:schemeClr val="tx1"/>
                </a:solidFill>
              </a:rPr>
              <a:t>Question </a:t>
            </a:r>
          </a:p>
        </p:txBody>
      </p:sp>
      <p:sp>
        <p:nvSpPr>
          <p:cNvPr id="3" name="Content Placeholder 2">
            <a:extLst>
              <a:ext uri="{FF2B5EF4-FFF2-40B4-BE49-F238E27FC236}">
                <a16:creationId xmlns:a16="http://schemas.microsoft.com/office/drawing/2014/main" id="{DB6CF054-EA7A-40E5-AAE6-80C19F54B922}"/>
              </a:ext>
            </a:extLst>
          </p:cNvPr>
          <p:cNvSpPr>
            <a:spLocks noGrp="1"/>
          </p:cNvSpPr>
          <p:nvPr>
            <p:ph idx="1"/>
          </p:nvPr>
        </p:nvSpPr>
        <p:spPr>
          <a:xfrm>
            <a:off x="754380" y="4629234"/>
            <a:ext cx="3237589" cy="1485319"/>
          </a:xfrm>
          <a:noFill/>
        </p:spPr>
        <p:txBody>
          <a:bodyPr vert="horz" lIns="91440" tIns="45720" rIns="91440" bIns="45720" rtlCol="0">
            <a:normAutofit/>
          </a:bodyPr>
          <a:lstStyle/>
          <a:p>
            <a:pPr marL="0" indent="0" eaLnBrk="1" hangingPunct="1">
              <a:spcBef>
                <a:spcPts val="1000"/>
              </a:spcBef>
              <a:buNone/>
            </a:pPr>
            <a:r>
              <a:rPr lang="en-US" sz="2000" dirty="0"/>
              <a:t>Can the Office of Apprenticeship provide individual training on reporting, WIPS, PIRL, etc.?</a:t>
            </a:r>
          </a:p>
        </p:txBody>
      </p:sp>
      <p:cxnSp>
        <p:nvCxnSpPr>
          <p:cNvPr id="15" name="Straight Connector 14">
            <a:extLst>
              <a:ext uri="{FF2B5EF4-FFF2-40B4-BE49-F238E27FC236}">
                <a16:creationId xmlns:a16="http://schemas.microsoft.com/office/drawing/2014/main" id="{F02A64E5-C20B-47CF-8CCC-D62830964E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380" y="4524316"/>
            <a:ext cx="2328111" cy="0"/>
          </a:xfrm>
          <a:prstGeom prst="line">
            <a:avLst/>
          </a:prstGeom>
          <a:ln w="22225">
            <a:solidFill>
              <a:srgbClr val="2D4F5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865826C-D358-4676-B9D9-AF370055CC77}"/>
              </a:ext>
            </a:extLst>
          </p:cNvPr>
          <p:cNvSpPr>
            <a:spLocks noGrp="1"/>
          </p:cNvSpPr>
          <p:nvPr>
            <p:ph type="sldNum" sz="quarter" idx="10"/>
          </p:nvPr>
        </p:nvSpPr>
        <p:spPr>
          <a:xfrm>
            <a:off x="7749540" y="6356350"/>
            <a:ext cx="2468880" cy="365125"/>
          </a:xfrm>
        </p:spPr>
        <p:txBody>
          <a:bodyPr vert="horz" lIns="91440" tIns="45720" rIns="91440" bIns="45720" rtlCol="0" anchor="ctr">
            <a:normAutofit/>
          </a:bodyPr>
          <a:lstStyle/>
          <a:p>
            <a:pPr defTabSz="914400">
              <a:spcAft>
                <a:spcPts val="600"/>
              </a:spcAft>
              <a:defRPr/>
            </a:pPr>
            <a:fld id="{9107742F-C774-4555-8C57-A949329487DD}" type="slidenum">
              <a:rPr lang="en-US" sz="1200" smtClean="0">
                <a:solidFill>
                  <a:prstClr val="black">
                    <a:tint val="75000"/>
                  </a:prstClr>
                </a:solidFill>
                <a:effectLst/>
                <a:latin typeface="Calibri" panose="020F0502020204030204"/>
              </a:rPr>
              <a:pPr defTabSz="914400">
                <a:spcAft>
                  <a:spcPts val="600"/>
                </a:spcAft>
                <a:defRPr/>
              </a:pPr>
              <a:t>48</a:t>
            </a:fld>
            <a:endParaRPr lang="en-US" sz="1200">
              <a:solidFill>
                <a:prstClr val="black">
                  <a:tint val="75000"/>
                </a:prstClr>
              </a:solidFill>
              <a:effectLst/>
              <a:latin typeface="Calibri" panose="020F0502020204030204"/>
            </a:endParaRPr>
          </a:p>
        </p:txBody>
      </p:sp>
      <p:pic>
        <p:nvPicPr>
          <p:cNvPr id="6" name="Picture 5" descr="Yellow and blue symbols">
            <a:extLst>
              <a:ext uri="{FF2B5EF4-FFF2-40B4-BE49-F238E27FC236}">
                <a16:creationId xmlns:a16="http://schemas.microsoft.com/office/drawing/2014/main" id="{875A2BCA-63A9-49DC-9A70-6AA031B32188}"/>
              </a:ext>
            </a:extLst>
          </p:cNvPr>
          <p:cNvPicPr>
            <a:picLocks noChangeAspect="1"/>
          </p:cNvPicPr>
          <p:nvPr/>
        </p:nvPicPr>
        <p:blipFill rotWithShape="1">
          <a:blip r:embed="rId3">
            <a:extLst>
              <a:ext uri="{28A0092B-C50C-407E-A947-70E740481C1C}">
                <a14:useLocalDpi xmlns:a14="http://schemas.microsoft.com/office/drawing/2010/main" val="0"/>
              </a:ext>
            </a:extLst>
          </a:blip>
          <a:srcRect l="9289" r="14220" b="-1"/>
          <a:stretch/>
        </p:blipFill>
        <p:spPr>
          <a:xfrm>
            <a:off x="4653456" y="484633"/>
            <a:ext cx="5887993" cy="5888736"/>
          </a:xfrm>
          <a:prstGeom prst="rect">
            <a:avLst/>
          </a:prstGeom>
        </p:spPr>
      </p:pic>
    </p:spTree>
    <p:extLst>
      <p:ext uri="{BB962C8B-B14F-4D97-AF65-F5344CB8AC3E}">
        <p14:creationId xmlns:p14="http://schemas.microsoft.com/office/powerpoint/2010/main" val="5852898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005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6D3CBF-1D48-413A-86DA-BED534942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31350" y="484632"/>
            <a:ext cx="3770921" cy="5852642"/>
          </a:xfrm>
          <a:prstGeom prst="rect">
            <a:avLst/>
          </a:prstGeom>
          <a:solidFill>
            <a:schemeClr val="bg2"/>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9D3E30-6F1E-4546-B2D5-8EB660C77D25}"/>
              </a:ext>
            </a:extLst>
          </p:cNvPr>
          <p:cNvSpPr>
            <a:spLocks noGrp="1"/>
          </p:cNvSpPr>
          <p:nvPr>
            <p:ph type="title"/>
          </p:nvPr>
        </p:nvSpPr>
        <p:spPr>
          <a:xfrm>
            <a:off x="754380" y="743447"/>
            <a:ext cx="3237588" cy="1244378"/>
          </a:xfrm>
          <a:noFill/>
        </p:spPr>
        <p:txBody>
          <a:bodyPr vert="horz" lIns="91440" tIns="45720" rIns="91440" bIns="45720" rtlCol="0" anchor="b">
            <a:normAutofit/>
          </a:bodyPr>
          <a:lstStyle/>
          <a:p>
            <a:pPr eaLnBrk="1" hangingPunct="1"/>
            <a:r>
              <a:rPr lang="en-US" sz="4900" dirty="0">
                <a:solidFill>
                  <a:schemeClr val="tx1"/>
                </a:solidFill>
              </a:rPr>
              <a:t>Question </a:t>
            </a:r>
          </a:p>
        </p:txBody>
      </p:sp>
      <p:sp>
        <p:nvSpPr>
          <p:cNvPr id="3" name="Content Placeholder 2">
            <a:extLst>
              <a:ext uri="{FF2B5EF4-FFF2-40B4-BE49-F238E27FC236}">
                <a16:creationId xmlns:a16="http://schemas.microsoft.com/office/drawing/2014/main" id="{DB6CF054-EA7A-40E5-AAE6-80C19F54B922}"/>
              </a:ext>
            </a:extLst>
          </p:cNvPr>
          <p:cNvSpPr>
            <a:spLocks noGrp="1"/>
          </p:cNvSpPr>
          <p:nvPr>
            <p:ph idx="1"/>
          </p:nvPr>
        </p:nvSpPr>
        <p:spPr>
          <a:xfrm>
            <a:off x="616226" y="4593662"/>
            <a:ext cx="3237589" cy="1485319"/>
          </a:xfrm>
          <a:noFill/>
        </p:spPr>
        <p:txBody>
          <a:bodyPr vert="horz" lIns="91440" tIns="45720" rIns="91440" bIns="45720" rtlCol="0">
            <a:normAutofit/>
          </a:bodyPr>
          <a:lstStyle/>
          <a:p>
            <a:pPr marL="0" indent="0" eaLnBrk="1" hangingPunct="1">
              <a:spcBef>
                <a:spcPts val="1000"/>
              </a:spcBef>
              <a:buNone/>
            </a:pPr>
            <a:r>
              <a:rPr lang="en-US" sz="2000" dirty="0"/>
              <a:t>PIRL 900 (Date of Program Entry) – What date should I use?</a:t>
            </a:r>
          </a:p>
        </p:txBody>
      </p:sp>
      <p:cxnSp>
        <p:nvCxnSpPr>
          <p:cNvPr id="15" name="Straight Connector 14">
            <a:extLst>
              <a:ext uri="{FF2B5EF4-FFF2-40B4-BE49-F238E27FC236}">
                <a16:creationId xmlns:a16="http://schemas.microsoft.com/office/drawing/2014/main" id="{F02A64E5-C20B-47CF-8CCC-D62830964E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380" y="4524316"/>
            <a:ext cx="2328111" cy="0"/>
          </a:xfrm>
          <a:prstGeom prst="line">
            <a:avLst/>
          </a:prstGeom>
          <a:ln w="22225">
            <a:solidFill>
              <a:srgbClr val="2D4F5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865826C-D358-4676-B9D9-AF370055CC77}"/>
              </a:ext>
            </a:extLst>
          </p:cNvPr>
          <p:cNvSpPr>
            <a:spLocks noGrp="1"/>
          </p:cNvSpPr>
          <p:nvPr>
            <p:ph type="sldNum" sz="quarter" idx="10"/>
          </p:nvPr>
        </p:nvSpPr>
        <p:spPr>
          <a:xfrm>
            <a:off x="7749540" y="6356350"/>
            <a:ext cx="2468880" cy="365125"/>
          </a:xfrm>
        </p:spPr>
        <p:txBody>
          <a:bodyPr vert="horz" lIns="91440" tIns="45720" rIns="91440" bIns="45720" rtlCol="0" anchor="ctr">
            <a:normAutofit/>
          </a:bodyPr>
          <a:lstStyle/>
          <a:p>
            <a:pPr defTabSz="914400">
              <a:spcAft>
                <a:spcPts val="600"/>
              </a:spcAft>
              <a:defRPr/>
            </a:pPr>
            <a:fld id="{9107742F-C774-4555-8C57-A949329487DD}" type="slidenum">
              <a:rPr lang="en-US" sz="1200" smtClean="0">
                <a:solidFill>
                  <a:prstClr val="black">
                    <a:tint val="75000"/>
                  </a:prstClr>
                </a:solidFill>
                <a:effectLst/>
                <a:latin typeface="Calibri" panose="020F0502020204030204"/>
              </a:rPr>
              <a:pPr defTabSz="914400">
                <a:spcAft>
                  <a:spcPts val="600"/>
                </a:spcAft>
                <a:defRPr/>
              </a:pPr>
              <a:t>49</a:t>
            </a:fld>
            <a:endParaRPr lang="en-US" sz="1200">
              <a:solidFill>
                <a:prstClr val="black">
                  <a:tint val="75000"/>
                </a:prstClr>
              </a:solidFill>
              <a:effectLst/>
              <a:latin typeface="Calibri" panose="020F0502020204030204"/>
            </a:endParaRPr>
          </a:p>
        </p:txBody>
      </p:sp>
      <p:pic>
        <p:nvPicPr>
          <p:cNvPr id="6" name="Picture 5" descr="Yellow and blue symbols">
            <a:extLst>
              <a:ext uri="{FF2B5EF4-FFF2-40B4-BE49-F238E27FC236}">
                <a16:creationId xmlns:a16="http://schemas.microsoft.com/office/drawing/2014/main" id="{875A2BCA-63A9-49DC-9A70-6AA031B32188}"/>
              </a:ext>
            </a:extLst>
          </p:cNvPr>
          <p:cNvPicPr>
            <a:picLocks noChangeAspect="1"/>
          </p:cNvPicPr>
          <p:nvPr/>
        </p:nvPicPr>
        <p:blipFill rotWithShape="1">
          <a:blip r:embed="rId3">
            <a:extLst>
              <a:ext uri="{28A0092B-C50C-407E-A947-70E740481C1C}">
                <a14:useLocalDpi xmlns:a14="http://schemas.microsoft.com/office/drawing/2010/main" val="0"/>
              </a:ext>
            </a:extLst>
          </a:blip>
          <a:srcRect l="9289" r="14220" b="-1"/>
          <a:stretch/>
        </p:blipFill>
        <p:spPr>
          <a:xfrm>
            <a:off x="4653456" y="484633"/>
            <a:ext cx="5887993" cy="5888736"/>
          </a:xfrm>
          <a:prstGeom prst="rect">
            <a:avLst/>
          </a:prstGeom>
        </p:spPr>
      </p:pic>
    </p:spTree>
    <p:extLst>
      <p:ext uri="{BB962C8B-B14F-4D97-AF65-F5344CB8AC3E}">
        <p14:creationId xmlns:p14="http://schemas.microsoft.com/office/powerpoint/2010/main" val="22710962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005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6D3CBF-1D48-413A-86DA-BED534942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31350" y="484632"/>
            <a:ext cx="3770921" cy="5852642"/>
          </a:xfrm>
          <a:prstGeom prst="rect">
            <a:avLst/>
          </a:prstGeom>
          <a:solidFill>
            <a:schemeClr val="bg2"/>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9D3E30-6F1E-4546-B2D5-8EB660C77D25}"/>
              </a:ext>
            </a:extLst>
          </p:cNvPr>
          <p:cNvSpPr>
            <a:spLocks noGrp="1"/>
          </p:cNvSpPr>
          <p:nvPr>
            <p:ph type="title"/>
          </p:nvPr>
        </p:nvSpPr>
        <p:spPr>
          <a:xfrm>
            <a:off x="754380" y="520726"/>
            <a:ext cx="3237588" cy="1244378"/>
          </a:xfrm>
          <a:noFill/>
        </p:spPr>
        <p:txBody>
          <a:bodyPr vert="horz" lIns="91440" tIns="45720" rIns="91440" bIns="45720" rtlCol="0" anchor="b">
            <a:normAutofit/>
          </a:bodyPr>
          <a:lstStyle/>
          <a:p>
            <a:pPr eaLnBrk="1" hangingPunct="1"/>
            <a:r>
              <a:rPr lang="en-US" sz="4900" dirty="0">
                <a:solidFill>
                  <a:schemeClr val="tx1"/>
                </a:solidFill>
              </a:rPr>
              <a:t>Question </a:t>
            </a:r>
          </a:p>
        </p:txBody>
      </p:sp>
      <p:sp>
        <p:nvSpPr>
          <p:cNvPr id="3" name="Content Placeholder 2">
            <a:extLst>
              <a:ext uri="{FF2B5EF4-FFF2-40B4-BE49-F238E27FC236}">
                <a16:creationId xmlns:a16="http://schemas.microsoft.com/office/drawing/2014/main" id="{DB6CF054-EA7A-40E5-AAE6-80C19F54B922}"/>
              </a:ext>
            </a:extLst>
          </p:cNvPr>
          <p:cNvSpPr>
            <a:spLocks noGrp="1"/>
          </p:cNvSpPr>
          <p:nvPr>
            <p:ph idx="1"/>
          </p:nvPr>
        </p:nvSpPr>
        <p:spPr>
          <a:xfrm>
            <a:off x="453929" y="1930407"/>
            <a:ext cx="3770921" cy="2710204"/>
          </a:xfrm>
          <a:noFill/>
        </p:spPr>
        <p:txBody>
          <a:bodyPr vert="horz" lIns="91440" tIns="45720" rIns="91440" bIns="45720" rtlCol="0">
            <a:normAutofit lnSpcReduction="10000"/>
          </a:bodyPr>
          <a:lstStyle/>
          <a:p>
            <a:pPr marL="0" marR="0" lvl="0" indent="0">
              <a:spcBef>
                <a:spcPts val="0"/>
              </a:spcBef>
              <a:spcAft>
                <a:spcPts val="0"/>
              </a:spcAft>
              <a:buNone/>
            </a:pPr>
            <a:r>
              <a:rPr lang="en-US" sz="1800" b="0" dirty="0">
                <a:effectLst/>
                <a:latin typeface="Calibri" panose="020F0502020204030204" pitchFamily="34" charset="0"/>
                <a:ea typeface="Times New Roman" panose="02020603050405020304" pitchFamily="18" charset="0"/>
              </a:rPr>
              <a:t>My understanding is that each quarter we are only supposed to report info for the new apprentices that were served that quarter. Can you please clarify when and how we are supposed to report the updated info on those served in previous quarters such as the credential attainment, measurable skills gains, pre-apprentice completion and placed into a RAP, etc. </a:t>
            </a:r>
            <a:endParaRPr lang="en-US" sz="1800" b="0" dirty="0">
              <a:effectLst/>
              <a:latin typeface="Calibri" panose="020F0502020204030204" pitchFamily="34" charset="0"/>
              <a:ea typeface="Calibri" panose="020F0502020204030204" pitchFamily="34" charset="0"/>
            </a:endParaRPr>
          </a:p>
        </p:txBody>
      </p:sp>
      <p:cxnSp>
        <p:nvCxnSpPr>
          <p:cNvPr id="15" name="Straight Connector 14">
            <a:extLst>
              <a:ext uri="{FF2B5EF4-FFF2-40B4-BE49-F238E27FC236}">
                <a16:creationId xmlns:a16="http://schemas.microsoft.com/office/drawing/2014/main" id="{F02A64E5-C20B-47CF-8CCC-D62830964E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380" y="4524316"/>
            <a:ext cx="2328111" cy="0"/>
          </a:xfrm>
          <a:prstGeom prst="line">
            <a:avLst/>
          </a:prstGeom>
          <a:ln w="22225">
            <a:solidFill>
              <a:srgbClr val="2D4F5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865826C-D358-4676-B9D9-AF370055CC77}"/>
              </a:ext>
            </a:extLst>
          </p:cNvPr>
          <p:cNvSpPr>
            <a:spLocks noGrp="1"/>
          </p:cNvSpPr>
          <p:nvPr>
            <p:ph type="sldNum" sz="quarter" idx="10"/>
          </p:nvPr>
        </p:nvSpPr>
        <p:spPr>
          <a:xfrm>
            <a:off x="7749540" y="6356350"/>
            <a:ext cx="2468880" cy="365125"/>
          </a:xfrm>
        </p:spPr>
        <p:txBody>
          <a:bodyPr vert="horz" lIns="91440" tIns="45720" rIns="91440" bIns="45720" rtlCol="0" anchor="ctr">
            <a:normAutofit/>
          </a:bodyPr>
          <a:lstStyle/>
          <a:p>
            <a:pPr defTabSz="914400">
              <a:spcAft>
                <a:spcPts val="600"/>
              </a:spcAft>
              <a:defRPr/>
            </a:pPr>
            <a:fld id="{9107742F-C774-4555-8C57-A949329487DD}" type="slidenum">
              <a:rPr lang="en-US" sz="1200" smtClean="0">
                <a:solidFill>
                  <a:prstClr val="black">
                    <a:tint val="75000"/>
                  </a:prstClr>
                </a:solidFill>
                <a:effectLst/>
                <a:latin typeface="Calibri" panose="020F0502020204030204"/>
              </a:rPr>
              <a:pPr defTabSz="914400">
                <a:spcAft>
                  <a:spcPts val="600"/>
                </a:spcAft>
                <a:defRPr/>
              </a:pPr>
              <a:t>50</a:t>
            </a:fld>
            <a:endParaRPr lang="en-US" sz="1200">
              <a:solidFill>
                <a:prstClr val="black">
                  <a:tint val="75000"/>
                </a:prstClr>
              </a:solidFill>
              <a:effectLst/>
              <a:latin typeface="Calibri" panose="020F0502020204030204"/>
            </a:endParaRPr>
          </a:p>
        </p:txBody>
      </p:sp>
      <p:pic>
        <p:nvPicPr>
          <p:cNvPr id="6" name="Picture 5" descr="Yellow and blue symbols">
            <a:extLst>
              <a:ext uri="{FF2B5EF4-FFF2-40B4-BE49-F238E27FC236}">
                <a16:creationId xmlns:a16="http://schemas.microsoft.com/office/drawing/2014/main" id="{875A2BCA-63A9-49DC-9A70-6AA031B32188}"/>
              </a:ext>
            </a:extLst>
          </p:cNvPr>
          <p:cNvPicPr>
            <a:picLocks noChangeAspect="1"/>
          </p:cNvPicPr>
          <p:nvPr/>
        </p:nvPicPr>
        <p:blipFill rotWithShape="1">
          <a:blip r:embed="rId3">
            <a:extLst>
              <a:ext uri="{28A0092B-C50C-407E-A947-70E740481C1C}">
                <a14:useLocalDpi xmlns:a14="http://schemas.microsoft.com/office/drawing/2010/main" val="0"/>
              </a:ext>
            </a:extLst>
          </a:blip>
          <a:srcRect l="9289" r="14220" b="-1"/>
          <a:stretch/>
        </p:blipFill>
        <p:spPr>
          <a:xfrm>
            <a:off x="4653456" y="484633"/>
            <a:ext cx="5887993" cy="5888736"/>
          </a:xfrm>
          <a:prstGeom prst="rect">
            <a:avLst/>
          </a:prstGeom>
        </p:spPr>
      </p:pic>
    </p:spTree>
    <p:extLst>
      <p:ext uri="{BB962C8B-B14F-4D97-AF65-F5344CB8AC3E}">
        <p14:creationId xmlns:p14="http://schemas.microsoft.com/office/powerpoint/2010/main" val="32620766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005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6D3CBF-1D48-413A-86DA-BED534942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31350" y="484632"/>
            <a:ext cx="3770921" cy="5852642"/>
          </a:xfrm>
          <a:prstGeom prst="rect">
            <a:avLst/>
          </a:prstGeom>
          <a:solidFill>
            <a:schemeClr val="bg2"/>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9D3E30-6F1E-4546-B2D5-8EB660C77D25}"/>
              </a:ext>
            </a:extLst>
          </p:cNvPr>
          <p:cNvSpPr>
            <a:spLocks noGrp="1"/>
          </p:cNvSpPr>
          <p:nvPr>
            <p:ph type="title"/>
          </p:nvPr>
        </p:nvSpPr>
        <p:spPr>
          <a:xfrm>
            <a:off x="754380" y="520726"/>
            <a:ext cx="3237588" cy="1244378"/>
          </a:xfrm>
          <a:noFill/>
        </p:spPr>
        <p:txBody>
          <a:bodyPr vert="horz" lIns="91440" tIns="45720" rIns="91440" bIns="45720" rtlCol="0" anchor="b">
            <a:normAutofit/>
          </a:bodyPr>
          <a:lstStyle/>
          <a:p>
            <a:pPr eaLnBrk="1" hangingPunct="1"/>
            <a:r>
              <a:rPr lang="en-US" sz="4900" dirty="0">
                <a:solidFill>
                  <a:schemeClr val="tx1"/>
                </a:solidFill>
              </a:rPr>
              <a:t>Question </a:t>
            </a:r>
          </a:p>
        </p:txBody>
      </p:sp>
      <p:sp>
        <p:nvSpPr>
          <p:cNvPr id="3" name="Content Placeholder 2">
            <a:extLst>
              <a:ext uri="{FF2B5EF4-FFF2-40B4-BE49-F238E27FC236}">
                <a16:creationId xmlns:a16="http://schemas.microsoft.com/office/drawing/2014/main" id="{DB6CF054-EA7A-40E5-AAE6-80C19F54B922}"/>
              </a:ext>
            </a:extLst>
          </p:cNvPr>
          <p:cNvSpPr>
            <a:spLocks noGrp="1"/>
          </p:cNvSpPr>
          <p:nvPr>
            <p:ph idx="1"/>
          </p:nvPr>
        </p:nvSpPr>
        <p:spPr>
          <a:xfrm>
            <a:off x="453929" y="1930407"/>
            <a:ext cx="3770921" cy="2710204"/>
          </a:xfrm>
          <a:noFill/>
        </p:spPr>
        <p:txBody>
          <a:bodyPr vert="horz" lIns="91440" tIns="45720" rIns="91440" bIns="45720" rtlCol="0">
            <a:normAutofit/>
          </a:bodyPr>
          <a:lstStyle/>
          <a:p>
            <a:pPr marL="0" marR="0" lvl="0" indent="0">
              <a:spcBef>
                <a:spcPts val="0"/>
              </a:spcBef>
              <a:spcAft>
                <a:spcPts val="0"/>
              </a:spcAft>
              <a:buNone/>
            </a:pPr>
            <a:r>
              <a:rPr lang="en-US" sz="2000" b="0" dirty="0">
                <a:effectLst/>
                <a:latin typeface="Calibri" panose="020F0502020204030204" pitchFamily="34" charset="0"/>
                <a:ea typeface="Times New Roman" panose="02020603050405020304" pitchFamily="18" charset="0"/>
              </a:rPr>
              <a:t>Do the performance outcomes get included in the state’s WIOA performance data? If so, how should that work and does it also count towards the negotiated performance? </a:t>
            </a:r>
            <a:endParaRPr lang="en-US" sz="2000" b="0" dirty="0">
              <a:effectLst/>
              <a:latin typeface="Calibri" panose="020F0502020204030204" pitchFamily="34" charset="0"/>
              <a:ea typeface="Calibri" panose="020F0502020204030204" pitchFamily="34" charset="0"/>
            </a:endParaRPr>
          </a:p>
        </p:txBody>
      </p:sp>
      <p:cxnSp>
        <p:nvCxnSpPr>
          <p:cNvPr id="15" name="Straight Connector 14">
            <a:extLst>
              <a:ext uri="{FF2B5EF4-FFF2-40B4-BE49-F238E27FC236}">
                <a16:creationId xmlns:a16="http://schemas.microsoft.com/office/drawing/2014/main" id="{F02A64E5-C20B-47CF-8CCC-D62830964E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380" y="4524316"/>
            <a:ext cx="2328111" cy="0"/>
          </a:xfrm>
          <a:prstGeom prst="line">
            <a:avLst/>
          </a:prstGeom>
          <a:ln w="22225">
            <a:solidFill>
              <a:srgbClr val="2D4F5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865826C-D358-4676-B9D9-AF370055CC77}"/>
              </a:ext>
            </a:extLst>
          </p:cNvPr>
          <p:cNvSpPr>
            <a:spLocks noGrp="1"/>
          </p:cNvSpPr>
          <p:nvPr>
            <p:ph type="sldNum" sz="quarter" idx="10"/>
          </p:nvPr>
        </p:nvSpPr>
        <p:spPr>
          <a:xfrm>
            <a:off x="7749540" y="6356350"/>
            <a:ext cx="2468880" cy="365125"/>
          </a:xfrm>
        </p:spPr>
        <p:txBody>
          <a:bodyPr vert="horz" lIns="91440" tIns="45720" rIns="91440" bIns="45720" rtlCol="0" anchor="ctr">
            <a:normAutofit/>
          </a:bodyPr>
          <a:lstStyle/>
          <a:p>
            <a:pPr defTabSz="914400">
              <a:spcAft>
                <a:spcPts val="600"/>
              </a:spcAft>
              <a:defRPr/>
            </a:pPr>
            <a:fld id="{9107742F-C774-4555-8C57-A949329487DD}" type="slidenum">
              <a:rPr lang="en-US" sz="1200" smtClean="0">
                <a:solidFill>
                  <a:prstClr val="black">
                    <a:tint val="75000"/>
                  </a:prstClr>
                </a:solidFill>
                <a:effectLst/>
                <a:latin typeface="Calibri" panose="020F0502020204030204"/>
              </a:rPr>
              <a:pPr defTabSz="914400">
                <a:spcAft>
                  <a:spcPts val="600"/>
                </a:spcAft>
                <a:defRPr/>
              </a:pPr>
              <a:t>51</a:t>
            </a:fld>
            <a:endParaRPr lang="en-US" sz="1200">
              <a:solidFill>
                <a:prstClr val="black">
                  <a:tint val="75000"/>
                </a:prstClr>
              </a:solidFill>
              <a:effectLst/>
              <a:latin typeface="Calibri" panose="020F0502020204030204"/>
            </a:endParaRPr>
          </a:p>
        </p:txBody>
      </p:sp>
      <p:pic>
        <p:nvPicPr>
          <p:cNvPr id="6" name="Picture 5" descr="Yellow and blue symbols">
            <a:extLst>
              <a:ext uri="{FF2B5EF4-FFF2-40B4-BE49-F238E27FC236}">
                <a16:creationId xmlns:a16="http://schemas.microsoft.com/office/drawing/2014/main" id="{875A2BCA-63A9-49DC-9A70-6AA031B32188}"/>
              </a:ext>
            </a:extLst>
          </p:cNvPr>
          <p:cNvPicPr>
            <a:picLocks noChangeAspect="1"/>
          </p:cNvPicPr>
          <p:nvPr/>
        </p:nvPicPr>
        <p:blipFill rotWithShape="1">
          <a:blip r:embed="rId3">
            <a:extLst>
              <a:ext uri="{28A0092B-C50C-407E-A947-70E740481C1C}">
                <a14:useLocalDpi xmlns:a14="http://schemas.microsoft.com/office/drawing/2010/main" val="0"/>
              </a:ext>
            </a:extLst>
          </a:blip>
          <a:srcRect l="9289" r="14220" b="-1"/>
          <a:stretch/>
        </p:blipFill>
        <p:spPr>
          <a:xfrm>
            <a:off x="4653456" y="484633"/>
            <a:ext cx="5887993" cy="5888736"/>
          </a:xfrm>
          <a:prstGeom prst="rect">
            <a:avLst/>
          </a:prstGeom>
        </p:spPr>
      </p:pic>
    </p:spTree>
    <p:extLst>
      <p:ext uri="{BB962C8B-B14F-4D97-AF65-F5344CB8AC3E}">
        <p14:creationId xmlns:p14="http://schemas.microsoft.com/office/powerpoint/2010/main" val="8593310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005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6D3CBF-1D48-413A-86DA-BED534942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31350" y="484632"/>
            <a:ext cx="3770921" cy="5852642"/>
          </a:xfrm>
          <a:prstGeom prst="rect">
            <a:avLst/>
          </a:prstGeom>
          <a:solidFill>
            <a:schemeClr val="bg2"/>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9D3E30-6F1E-4546-B2D5-8EB660C77D25}"/>
              </a:ext>
            </a:extLst>
          </p:cNvPr>
          <p:cNvSpPr>
            <a:spLocks noGrp="1"/>
          </p:cNvSpPr>
          <p:nvPr>
            <p:ph type="title"/>
          </p:nvPr>
        </p:nvSpPr>
        <p:spPr>
          <a:xfrm>
            <a:off x="754380" y="520726"/>
            <a:ext cx="3237588" cy="1244378"/>
          </a:xfrm>
          <a:noFill/>
        </p:spPr>
        <p:txBody>
          <a:bodyPr vert="horz" lIns="91440" tIns="45720" rIns="91440" bIns="45720" rtlCol="0" anchor="b">
            <a:normAutofit/>
          </a:bodyPr>
          <a:lstStyle/>
          <a:p>
            <a:pPr eaLnBrk="1" hangingPunct="1"/>
            <a:r>
              <a:rPr lang="en-US" sz="4900" dirty="0">
                <a:solidFill>
                  <a:schemeClr val="tx1"/>
                </a:solidFill>
              </a:rPr>
              <a:t>Question </a:t>
            </a:r>
          </a:p>
        </p:txBody>
      </p:sp>
      <p:sp>
        <p:nvSpPr>
          <p:cNvPr id="3" name="Content Placeholder 2">
            <a:extLst>
              <a:ext uri="{FF2B5EF4-FFF2-40B4-BE49-F238E27FC236}">
                <a16:creationId xmlns:a16="http://schemas.microsoft.com/office/drawing/2014/main" id="{DB6CF054-EA7A-40E5-AAE6-80C19F54B922}"/>
              </a:ext>
            </a:extLst>
          </p:cNvPr>
          <p:cNvSpPr>
            <a:spLocks noGrp="1"/>
          </p:cNvSpPr>
          <p:nvPr>
            <p:ph idx="1"/>
          </p:nvPr>
        </p:nvSpPr>
        <p:spPr>
          <a:xfrm>
            <a:off x="592864" y="4573325"/>
            <a:ext cx="3770921" cy="2710204"/>
          </a:xfrm>
          <a:noFill/>
        </p:spPr>
        <p:txBody>
          <a:bodyPr vert="horz" lIns="91440" tIns="45720" rIns="91440" bIns="45720" rtlCol="0">
            <a:normAutofit/>
          </a:bodyPr>
          <a:lstStyle/>
          <a:p>
            <a:pPr marL="0" marR="0" lvl="0" indent="0">
              <a:spcBef>
                <a:spcPts val="0"/>
              </a:spcBef>
              <a:spcAft>
                <a:spcPts val="0"/>
              </a:spcAft>
              <a:buNone/>
            </a:pPr>
            <a:r>
              <a:rPr lang="en-US" sz="2000" b="0" dirty="0">
                <a:effectLst/>
                <a:latin typeface="Calibri" panose="020F0502020204030204" pitchFamily="34" charset="0"/>
                <a:ea typeface="Times New Roman" panose="02020603050405020304" pitchFamily="18" charset="0"/>
              </a:rPr>
              <a:t>By what authority </a:t>
            </a:r>
            <a:r>
              <a:rPr lang="en-US" sz="2000" b="0" dirty="0">
                <a:latin typeface="Calibri" panose="020F0502020204030204" pitchFamily="34" charset="0"/>
                <a:ea typeface="Times New Roman" panose="02020603050405020304" pitchFamily="18" charset="0"/>
              </a:rPr>
              <a:t>are we supposed to submit data to ETA/Office of Apprenticeship?</a:t>
            </a:r>
            <a:r>
              <a:rPr lang="en-US" sz="2000" b="0" dirty="0">
                <a:effectLst/>
                <a:latin typeface="Calibri" panose="020F0502020204030204" pitchFamily="34" charset="0"/>
                <a:ea typeface="Times New Roman" panose="02020603050405020304" pitchFamily="18" charset="0"/>
              </a:rPr>
              <a:t> </a:t>
            </a:r>
            <a:endParaRPr lang="en-US" sz="2000" b="0" dirty="0">
              <a:effectLst/>
              <a:latin typeface="Calibri" panose="020F0502020204030204" pitchFamily="34" charset="0"/>
              <a:ea typeface="Calibri" panose="020F0502020204030204" pitchFamily="34" charset="0"/>
            </a:endParaRPr>
          </a:p>
        </p:txBody>
      </p:sp>
      <p:cxnSp>
        <p:nvCxnSpPr>
          <p:cNvPr id="15" name="Straight Connector 14">
            <a:extLst>
              <a:ext uri="{FF2B5EF4-FFF2-40B4-BE49-F238E27FC236}">
                <a16:creationId xmlns:a16="http://schemas.microsoft.com/office/drawing/2014/main" id="{F02A64E5-C20B-47CF-8CCC-D62830964E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380" y="4524316"/>
            <a:ext cx="2328111" cy="0"/>
          </a:xfrm>
          <a:prstGeom prst="line">
            <a:avLst/>
          </a:prstGeom>
          <a:ln w="22225">
            <a:solidFill>
              <a:srgbClr val="2D4F5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865826C-D358-4676-B9D9-AF370055CC77}"/>
              </a:ext>
            </a:extLst>
          </p:cNvPr>
          <p:cNvSpPr>
            <a:spLocks noGrp="1"/>
          </p:cNvSpPr>
          <p:nvPr>
            <p:ph type="sldNum" sz="quarter" idx="10"/>
          </p:nvPr>
        </p:nvSpPr>
        <p:spPr>
          <a:xfrm>
            <a:off x="7749540" y="6356350"/>
            <a:ext cx="2468880" cy="365125"/>
          </a:xfrm>
        </p:spPr>
        <p:txBody>
          <a:bodyPr vert="horz" lIns="91440" tIns="45720" rIns="91440" bIns="45720" rtlCol="0" anchor="ctr">
            <a:normAutofit/>
          </a:bodyPr>
          <a:lstStyle/>
          <a:p>
            <a:pPr defTabSz="914400">
              <a:spcAft>
                <a:spcPts val="600"/>
              </a:spcAft>
              <a:defRPr/>
            </a:pPr>
            <a:fld id="{9107742F-C774-4555-8C57-A949329487DD}" type="slidenum">
              <a:rPr lang="en-US" sz="1200" smtClean="0">
                <a:solidFill>
                  <a:prstClr val="black">
                    <a:tint val="75000"/>
                  </a:prstClr>
                </a:solidFill>
                <a:effectLst/>
                <a:latin typeface="Calibri" panose="020F0502020204030204"/>
              </a:rPr>
              <a:pPr defTabSz="914400">
                <a:spcAft>
                  <a:spcPts val="600"/>
                </a:spcAft>
                <a:defRPr/>
              </a:pPr>
              <a:t>52</a:t>
            </a:fld>
            <a:endParaRPr lang="en-US" sz="1200">
              <a:solidFill>
                <a:prstClr val="black">
                  <a:tint val="75000"/>
                </a:prstClr>
              </a:solidFill>
              <a:effectLst/>
              <a:latin typeface="Calibri" panose="020F0502020204030204"/>
            </a:endParaRPr>
          </a:p>
        </p:txBody>
      </p:sp>
      <p:pic>
        <p:nvPicPr>
          <p:cNvPr id="6" name="Picture 5" descr="Yellow and blue symbols">
            <a:extLst>
              <a:ext uri="{FF2B5EF4-FFF2-40B4-BE49-F238E27FC236}">
                <a16:creationId xmlns:a16="http://schemas.microsoft.com/office/drawing/2014/main" id="{875A2BCA-63A9-49DC-9A70-6AA031B32188}"/>
              </a:ext>
            </a:extLst>
          </p:cNvPr>
          <p:cNvPicPr>
            <a:picLocks noChangeAspect="1"/>
          </p:cNvPicPr>
          <p:nvPr/>
        </p:nvPicPr>
        <p:blipFill rotWithShape="1">
          <a:blip r:embed="rId3">
            <a:extLst>
              <a:ext uri="{28A0092B-C50C-407E-A947-70E740481C1C}">
                <a14:useLocalDpi xmlns:a14="http://schemas.microsoft.com/office/drawing/2010/main" val="0"/>
              </a:ext>
            </a:extLst>
          </a:blip>
          <a:srcRect l="9289" r="14220" b="-1"/>
          <a:stretch/>
        </p:blipFill>
        <p:spPr>
          <a:xfrm>
            <a:off x="4653456" y="484633"/>
            <a:ext cx="5887993" cy="5888736"/>
          </a:xfrm>
          <a:prstGeom prst="rect">
            <a:avLst/>
          </a:prstGeom>
        </p:spPr>
      </p:pic>
    </p:spTree>
    <p:extLst>
      <p:ext uri="{BB962C8B-B14F-4D97-AF65-F5344CB8AC3E}">
        <p14:creationId xmlns:p14="http://schemas.microsoft.com/office/powerpoint/2010/main" val="39684508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005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6D3CBF-1D48-413A-86DA-BED534942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31350" y="484632"/>
            <a:ext cx="3770921" cy="5852642"/>
          </a:xfrm>
          <a:prstGeom prst="rect">
            <a:avLst/>
          </a:prstGeom>
          <a:solidFill>
            <a:schemeClr val="bg2"/>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9D3E30-6F1E-4546-B2D5-8EB660C77D25}"/>
              </a:ext>
            </a:extLst>
          </p:cNvPr>
          <p:cNvSpPr>
            <a:spLocks noGrp="1"/>
          </p:cNvSpPr>
          <p:nvPr>
            <p:ph type="title"/>
          </p:nvPr>
        </p:nvSpPr>
        <p:spPr>
          <a:xfrm>
            <a:off x="754380" y="520726"/>
            <a:ext cx="3237588" cy="1244378"/>
          </a:xfrm>
          <a:noFill/>
        </p:spPr>
        <p:txBody>
          <a:bodyPr vert="horz" lIns="91440" tIns="45720" rIns="91440" bIns="45720" rtlCol="0" anchor="b">
            <a:normAutofit/>
          </a:bodyPr>
          <a:lstStyle/>
          <a:p>
            <a:pPr eaLnBrk="1" hangingPunct="1"/>
            <a:r>
              <a:rPr lang="en-US" sz="4900" dirty="0">
                <a:solidFill>
                  <a:schemeClr val="tx1"/>
                </a:solidFill>
              </a:rPr>
              <a:t>Question </a:t>
            </a:r>
          </a:p>
        </p:txBody>
      </p:sp>
      <p:sp>
        <p:nvSpPr>
          <p:cNvPr id="3" name="Content Placeholder 2">
            <a:extLst>
              <a:ext uri="{FF2B5EF4-FFF2-40B4-BE49-F238E27FC236}">
                <a16:creationId xmlns:a16="http://schemas.microsoft.com/office/drawing/2014/main" id="{DB6CF054-EA7A-40E5-AAE6-80C19F54B922}"/>
              </a:ext>
            </a:extLst>
          </p:cNvPr>
          <p:cNvSpPr>
            <a:spLocks noGrp="1"/>
          </p:cNvSpPr>
          <p:nvPr>
            <p:ph idx="1"/>
          </p:nvPr>
        </p:nvSpPr>
        <p:spPr>
          <a:xfrm>
            <a:off x="592864" y="4573325"/>
            <a:ext cx="3770921" cy="2710204"/>
          </a:xfrm>
          <a:noFill/>
        </p:spPr>
        <p:txBody>
          <a:bodyPr vert="horz" lIns="91440" tIns="45720" rIns="91440" bIns="45720" rtlCol="0">
            <a:normAutofit/>
          </a:bodyPr>
          <a:lstStyle/>
          <a:p>
            <a:pPr marL="0" marR="0" lvl="0" indent="0">
              <a:spcBef>
                <a:spcPts val="0"/>
              </a:spcBef>
              <a:spcAft>
                <a:spcPts val="0"/>
              </a:spcAft>
              <a:buNone/>
            </a:pPr>
            <a:r>
              <a:rPr lang="en-US" sz="2000" b="0" dirty="0">
                <a:effectLst/>
                <a:latin typeface="Calibri" panose="020F0502020204030204" pitchFamily="34" charset="0"/>
                <a:ea typeface="Times New Roman" panose="02020603050405020304" pitchFamily="18" charset="0"/>
              </a:rPr>
              <a:t>Is there a list of data elements that apply to pre-apprentices and to registered apprentices?</a:t>
            </a:r>
            <a:endParaRPr lang="en-US" sz="2000" b="0" dirty="0">
              <a:effectLst/>
              <a:latin typeface="Calibri" panose="020F0502020204030204" pitchFamily="34" charset="0"/>
              <a:ea typeface="Calibri" panose="020F0502020204030204" pitchFamily="34" charset="0"/>
            </a:endParaRPr>
          </a:p>
        </p:txBody>
      </p:sp>
      <p:cxnSp>
        <p:nvCxnSpPr>
          <p:cNvPr id="15" name="Straight Connector 14">
            <a:extLst>
              <a:ext uri="{FF2B5EF4-FFF2-40B4-BE49-F238E27FC236}">
                <a16:creationId xmlns:a16="http://schemas.microsoft.com/office/drawing/2014/main" id="{F02A64E5-C20B-47CF-8CCC-D62830964E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380" y="4524316"/>
            <a:ext cx="2328111" cy="0"/>
          </a:xfrm>
          <a:prstGeom prst="line">
            <a:avLst/>
          </a:prstGeom>
          <a:ln w="22225">
            <a:solidFill>
              <a:srgbClr val="2D4F5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865826C-D358-4676-B9D9-AF370055CC77}"/>
              </a:ext>
            </a:extLst>
          </p:cNvPr>
          <p:cNvSpPr>
            <a:spLocks noGrp="1"/>
          </p:cNvSpPr>
          <p:nvPr>
            <p:ph type="sldNum" sz="quarter" idx="10"/>
          </p:nvPr>
        </p:nvSpPr>
        <p:spPr>
          <a:xfrm>
            <a:off x="7749540" y="6356350"/>
            <a:ext cx="2468880" cy="365125"/>
          </a:xfrm>
        </p:spPr>
        <p:txBody>
          <a:bodyPr vert="horz" lIns="91440" tIns="45720" rIns="91440" bIns="45720" rtlCol="0" anchor="ctr">
            <a:normAutofit/>
          </a:bodyPr>
          <a:lstStyle/>
          <a:p>
            <a:pPr defTabSz="914400">
              <a:spcAft>
                <a:spcPts val="600"/>
              </a:spcAft>
              <a:defRPr/>
            </a:pPr>
            <a:fld id="{9107742F-C774-4555-8C57-A949329487DD}" type="slidenum">
              <a:rPr lang="en-US" sz="1200" smtClean="0">
                <a:solidFill>
                  <a:prstClr val="black">
                    <a:tint val="75000"/>
                  </a:prstClr>
                </a:solidFill>
                <a:effectLst/>
                <a:latin typeface="Calibri" panose="020F0502020204030204"/>
              </a:rPr>
              <a:pPr defTabSz="914400">
                <a:spcAft>
                  <a:spcPts val="600"/>
                </a:spcAft>
                <a:defRPr/>
              </a:pPr>
              <a:t>53</a:t>
            </a:fld>
            <a:endParaRPr lang="en-US" sz="1200">
              <a:solidFill>
                <a:prstClr val="black">
                  <a:tint val="75000"/>
                </a:prstClr>
              </a:solidFill>
              <a:effectLst/>
              <a:latin typeface="Calibri" panose="020F0502020204030204"/>
            </a:endParaRPr>
          </a:p>
        </p:txBody>
      </p:sp>
      <p:pic>
        <p:nvPicPr>
          <p:cNvPr id="6" name="Picture 5" descr="Yellow and blue symbols">
            <a:extLst>
              <a:ext uri="{FF2B5EF4-FFF2-40B4-BE49-F238E27FC236}">
                <a16:creationId xmlns:a16="http://schemas.microsoft.com/office/drawing/2014/main" id="{875A2BCA-63A9-49DC-9A70-6AA031B32188}"/>
              </a:ext>
            </a:extLst>
          </p:cNvPr>
          <p:cNvPicPr>
            <a:picLocks noChangeAspect="1"/>
          </p:cNvPicPr>
          <p:nvPr/>
        </p:nvPicPr>
        <p:blipFill rotWithShape="1">
          <a:blip r:embed="rId3">
            <a:extLst>
              <a:ext uri="{28A0092B-C50C-407E-A947-70E740481C1C}">
                <a14:useLocalDpi xmlns:a14="http://schemas.microsoft.com/office/drawing/2010/main" val="0"/>
              </a:ext>
            </a:extLst>
          </a:blip>
          <a:srcRect l="9289" r="14220" b="-1"/>
          <a:stretch/>
        </p:blipFill>
        <p:spPr>
          <a:xfrm>
            <a:off x="4653456" y="484633"/>
            <a:ext cx="5887993" cy="5888736"/>
          </a:xfrm>
          <a:prstGeom prst="rect">
            <a:avLst/>
          </a:prstGeom>
        </p:spPr>
      </p:pic>
    </p:spTree>
    <p:extLst>
      <p:ext uri="{BB962C8B-B14F-4D97-AF65-F5344CB8AC3E}">
        <p14:creationId xmlns:p14="http://schemas.microsoft.com/office/powerpoint/2010/main" val="3270006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005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6D3CBF-1D48-413A-86DA-BED534942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31350" y="484632"/>
            <a:ext cx="3770921" cy="5852642"/>
          </a:xfrm>
          <a:prstGeom prst="rect">
            <a:avLst/>
          </a:prstGeom>
          <a:solidFill>
            <a:schemeClr val="bg2"/>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9D3E30-6F1E-4546-B2D5-8EB660C77D25}"/>
              </a:ext>
            </a:extLst>
          </p:cNvPr>
          <p:cNvSpPr>
            <a:spLocks noGrp="1"/>
          </p:cNvSpPr>
          <p:nvPr>
            <p:ph type="title"/>
          </p:nvPr>
        </p:nvSpPr>
        <p:spPr>
          <a:xfrm>
            <a:off x="754380" y="520726"/>
            <a:ext cx="3237588" cy="1244378"/>
          </a:xfrm>
          <a:noFill/>
        </p:spPr>
        <p:txBody>
          <a:bodyPr vert="horz" lIns="91440" tIns="45720" rIns="91440" bIns="45720" rtlCol="0" anchor="b">
            <a:normAutofit/>
          </a:bodyPr>
          <a:lstStyle/>
          <a:p>
            <a:pPr eaLnBrk="1" hangingPunct="1"/>
            <a:r>
              <a:rPr lang="en-US" sz="4900" dirty="0">
                <a:solidFill>
                  <a:schemeClr val="tx1"/>
                </a:solidFill>
              </a:rPr>
              <a:t>Question </a:t>
            </a:r>
          </a:p>
        </p:txBody>
      </p:sp>
      <p:sp>
        <p:nvSpPr>
          <p:cNvPr id="3" name="Content Placeholder 2">
            <a:extLst>
              <a:ext uri="{FF2B5EF4-FFF2-40B4-BE49-F238E27FC236}">
                <a16:creationId xmlns:a16="http://schemas.microsoft.com/office/drawing/2014/main" id="{DB6CF054-EA7A-40E5-AAE6-80C19F54B922}"/>
              </a:ext>
            </a:extLst>
          </p:cNvPr>
          <p:cNvSpPr>
            <a:spLocks noGrp="1"/>
          </p:cNvSpPr>
          <p:nvPr>
            <p:ph idx="1"/>
          </p:nvPr>
        </p:nvSpPr>
        <p:spPr>
          <a:xfrm>
            <a:off x="592864" y="4573325"/>
            <a:ext cx="3770921" cy="2710204"/>
          </a:xfrm>
          <a:noFill/>
        </p:spPr>
        <p:txBody>
          <a:bodyPr vert="horz" lIns="91440" tIns="45720" rIns="91440" bIns="45720" rtlCol="0">
            <a:normAutofit/>
          </a:bodyPr>
          <a:lstStyle/>
          <a:p>
            <a:pPr marL="0" marR="0" lvl="0" indent="0">
              <a:spcBef>
                <a:spcPts val="0"/>
              </a:spcBef>
              <a:spcAft>
                <a:spcPts val="0"/>
              </a:spcAft>
              <a:buNone/>
            </a:pPr>
            <a:r>
              <a:rPr lang="en-US" sz="2000" b="0" dirty="0">
                <a:effectLst/>
                <a:latin typeface="Calibri" panose="020F0502020204030204" pitchFamily="34" charset="0"/>
                <a:ea typeface="Times New Roman" panose="02020603050405020304" pitchFamily="18" charset="0"/>
              </a:rPr>
              <a:t>In the description/instructions fo</a:t>
            </a:r>
            <a:r>
              <a:rPr lang="en-US" sz="2000" b="0" dirty="0">
                <a:latin typeface="Calibri" panose="020F0502020204030204" pitchFamily="34" charset="0"/>
                <a:ea typeface="Times New Roman" panose="02020603050405020304" pitchFamily="18" charset="0"/>
              </a:rPr>
              <a:t>r some data elements, “program-specific” guidance is mentioned.  Where do we find this guidance?</a:t>
            </a:r>
            <a:endParaRPr lang="en-US" sz="2000" b="0" dirty="0">
              <a:effectLst/>
              <a:latin typeface="Calibri" panose="020F0502020204030204" pitchFamily="34" charset="0"/>
              <a:ea typeface="Calibri" panose="020F0502020204030204" pitchFamily="34" charset="0"/>
            </a:endParaRPr>
          </a:p>
        </p:txBody>
      </p:sp>
      <p:cxnSp>
        <p:nvCxnSpPr>
          <p:cNvPr id="15" name="Straight Connector 14">
            <a:extLst>
              <a:ext uri="{FF2B5EF4-FFF2-40B4-BE49-F238E27FC236}">
                <a16:creationId xmlns:a16="http://schemas.microsoft.com/office/drawing/2014/main" id="{F02A64E5-C20B-47CF-8CCC-D62830964E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380" y="4524316"/>
            <a:ext cx="2328111" cy="0"/>
          </a:xfrm>
          <a:prstGeom prst="line">
            <a:avLst/>
          </a:prstGeom>
          <a:ln w="22225">
            <a:solidFill>
              <a:srgbClr val="2D4F5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865826C-D358-4676-B9D9-AF370055CC77}"/>
              </a:ext>
            </a:extLst>
          </p:cNvPr>
          <p:cNvSpPr>
            <a:spLocks noGrp="1"/>
          </p:cNvSpPr>
          <p:nvPr>
            <p:ph type="sldNum" sz="quarter" idx="10"/>
          </p:nvPr>
        </p:nvSpPr>
        <p:spPr>
          <a:xfrm>
            <a:off x="7749540" y="6356350"/>
            <a:ext cx="2468880" cy="365125"/>
          </a:xfrm>
        </p:spPr>
        <p:txBody>
          <a:bodyPr vert="horz" lIns="91440" tIns="45720" rIns="91440" bIns="45720" rtlCol="0" anchor="ctr">
            <a:normAutofit/>
          </a:bodyPr>
          <a:lstStyle/>
          <a:p>
            <a:pPr defTabSz="914400">
              <a:spcAft>
                <a:spcPts val="600"/>
              </a:spcAft>
              <a:defRPr/>
            </a:pPr>
            <a:fld id="{9107742F-C774-4555-8C57-A949329487DD}" type="slidenum">
              <a:rPr lang="en-US" sz="1200" smtClean="0">
                <a:solidFill>
                  <a:prstClr val="black">
                    <a:tint val="75000"/>
                  </a:prstClr>
                </a:solidFill>
                <a:effectLst/>
                <a:latin typeface="Calibri" panose="020F0502020204030204"/>
              </a:rPr>
              <a:pPr defTabSz="914400">
                <a:spcAft>
                  <a:spcPts val="600"/>
                </a:spcAft>
                <a:defRPr/>
              </a:pPr>
              <a:t>54</a:t>
            </a:fld>
            <a:endParaRPr lang="en-US" sz="1200">
              <a:solidFill>
                <a:prstClr val="black">
                  <a:tint val="75000"/>
                </a:prstClr>
              </a:solidFill>
              <a:effectLst/>
              <a:latin typeface="Calibri" panose="020F0502020204030204"/>
            </a:endParaRPr>
          </a:p>
        </p:txBody>
      </p:sp>
      <p:pic>
        <p:nvPicPr>
          <p:cNvPr id="6" name="Picture 5" descr="Yellow and blue symbols">
            <a:extLst>
              <a:ext uri="{FF2B5EF4-FFF2-40B4-BE49-F238E27FC236}">
                <a16:creationId xmlns:a16="http://schemas.microsoft.com/office/drawing/2014/main" id="{875A2BCA-63A9-49DC-9A70-6AA031B32188}"/>
              </a:ext>
            </a:extLst>
          </p:cNvPr>
          <p:cNvPicPr>
            <a:picLocks noChangeAspect="1"/>
          </p:cNvPicPr>
          <p:nvPr/>
        </p:nvPicPr>
        <p:blipFill rotWithShape="1">
          <a:blip r:embed="rId3">
            <a:extLst>
              <a:ext uri="{28A0092B-C50C-407E-A947-70E740481C1C}">
                <a14:useLocalDpi xmlns:a14="http://schemas.microsoft.com/office/drawing/2010/main" val="0"/>
              </a:ext>
            </a:extLst>
          </a:blip>
          <a:srcRect l="9289" r="14220" b="-1"/>
          <a:stretch/>
        </p:blipFill>
        <p:spPr>
          <a:xfrm>
            <a:off x="4653456" y="484633"/>
            <a:ext cx="5887993" cy="5888736"/>
          </a:xfrm>
          <a:prstGeom prst="rect">
            <a:avLst/>
          </a:prstGeom>
        </p:spPr>
      </p:pic>
    </p:spTree>
    <p:extLst>
      <p:ext uri="{BB962C8B-B14F-4D97-AF65-F5344CB8AC3E}">
        <p14:creationId xmlns:p14="http://schemas.microsoft.com/office/powerpoint/2010/main" val="23802406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7005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6D3CBF-1D48-413A-86DA-BED534942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31350" y="484632"/>
            <a:ext cx="3770921" cy="5852642"/>
          </a:xfrm>
          <a:prstGeom prst="rect">
            <a:avLst/>
          </a:prstGeom>
          <a:solidFill>
            <a:schemeClr val="bg2"/>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9D3E30-6F1E-4546-B2D5-8EB660C77D25}"/>
              </a:ext>
            </a:extLst>
          </p:cNvPr>
          <p:cNvSpPr>
            <a:spLocks noGrp="1"/>
          </p:cNvSpPr>
          <p:nvPr>
            <p:ph type="title"/>
          </p:nvPr>
        </p:nvSpPr>
        <p:spPr>
          <a:xfrm>
            <a:off x="754380" y="520726"/>
            <a:ext cx="3237588" cy="1244378"/>
          </a:xfrm>
          <a:noFill/>
        </p:spPr>
        <p:txBody>
          <a:bodyPr vert="horz" lIns="91440" tIns="45720" rIns="91440" bIns="45720" rtlCol="0" anchor="b">
            <a:normAutofit/>
          </a:bodyPr>
          <a:lstStyle/>
          <a:p>
            <a:pPr eaLnBrk="1" hangingPunct="1"/>
            <a:r>
              <a:rPr lang="en-US" sz="4900" dirty="0">
                <a:solidFill>
                  <a:schemeClr val="tx1"/>
                </a:solidFill>
              </a:rPr>
              <a:t>Question </a:t>
            </a:r>
          </a:p>
        </p:txBody>
      </p:sp>
      <p:sp>
        <p:nvSpPr>
          <p:cNvPr id="3" name="Content Placeholder 2">
            <a:extLst>
              <a:ext uri="{FF2B5EF4-FFF2-40B4-BE49-F238E27FC236}">
                <a16:creationId xmlns:a16="http://schemas.microsoft.com/office/drawing/2014/main" id="{DB6CF054-EA7A-40E5-AAE6-80C19F54B922}"/>
              </a:ext>
            </a:extLst>
          </p:cNvPr>
          <p:cNvSpPr>
            <a:spLocks noGrp="1"/>
          </p:cNvSpPr>
          <p:nvPr>
            <p:ph idx="1"/>
          </p:nvPr>
        </p:nvSpPr>
        <p:spPr>
          <a:xfrm>
            <a:off x="592864" y="4573325"/>
            <a:ext cx="3770921" cy="2710204"/>
          </a:xfrm>
          <a:noFill/>
        </p:spPr>
        <p:txBody>
          <a:bodyPr vert="horz" lIns="91440" tIns="45720" rIns="91440" bIns="45720" rtlCol="0">
            <a:normAutofit/>
          </a:bodyPr>
          <a:lstStyle/>
          <a:p>
            <a:pPr marL="0" marR="0" lvl="0" indent="0">
              <a:spcBef>
                <a:spcPts val="0"/>
              </a:spcBef>
              <a:spcAft>
                <a:spcPts val="0"/>
              </a:spcAft>
              <a:buNone/>
            </a:pPr>
            <a:r>
              <a:rPr lang="en-US" sz="2000" b="0" dirty="0">
                <a:latin typeface="Calibri" panose="020F0502020204030204" pitchFamily="34" charset="0"/>
                <a:ea typeface="Times New Roman" panose="02020603050405020304" pitchFamily="18" charset="0"/>
              </a:rPr>
              <a:t>For PIRL 2913 (Type of Supportive Services Received) – Do we report supportive services received during both the pre-apprenticeship or just the RAP?</a:t>
            </a:r>
            <a:endParaRPr lang="en-US" sz="2000" b="0" dirty="0">
              <a:effectLst/>
              <a:latin typeface="Calibri" panose="020F0502020204030204" pitchFamily="34" charset="0"/>
              <a:ea typeface="Calibri" panose="020F0502020204030204" pitchFamily="34" charset="0"/>
            </a:endParaRPr>
          </a:p>
        </p:txBody>
      </p:sp>
      <p:cxnSp>
        <p:nvCxnSpPr>
          <p:cNvPr id="15" name="Straight Connector 14">
            <a:extLst>
              <a:ext uri="{FF2B5EF4-FFF2-40B4-BE49-F238E27FC236}">
                <a16:creationId xmlns:a16="http://schemas.microsoft.com/office/drawing/2014/main" id="{F02A64E5-C20B-47CF-8CCC-D62830964E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380" y="4524316"/>
            <a:ext cx="2328111" cy="0"/>
          </a:xfrm>
          <a:prstGeom prst="line">
            <a:avLst/>
          </a:prstGeom>
          <a:ln w="22225">
            <a:solidFill>
              <a:srgbClr val="2D4F5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865826C-D358-4676-B9D9-AF370055CC77}"/>
              </a:ext>
            </a:extLst>
          </p:cNvPr>
          <p:cNvSpPr>
            <a:spLocks noGrp="1"/>
          </p:cNvSpPr>
          <p:nvPr>
            <p:ph type="sldNum" sz="quarter" idx="10"/>
          </p:nvPr>
        </p:nvSpPr>
        <p:spPr>
          <a:xfrm>
            <a:off x="7749540" y="6356350"/>
            <a:ext cx="2468880" cy="365125"/>
          </a:xfrm>
        </p:spPr>
        <p:txBody>
          <a:bodyPr vert="horz" lIns="91440" tIns="45720" rIns="91440" bIns="45720" rtlCol="0" anchor="ctr">
            <a:normAutofit/>
          </a:bodyPr>
          <a:lstStyle/>
          <a:p>
            <a:pPr defTabSz="914400">
              <a:spcAft>
                <a:spcPts val="600"/>
              </a:spcAft>
              <a:defRPr/>
            </a:pPr>
            <a:fld id="{9107742F-C774-4555-8C57-A949329487DD}" type="slidenum">
              <a:rPr lang="en-US" sz="1200" smtClean="0">
                <a:solidFill>
                  <a:prstClr val="black">
                    <a:tint val="75000"/>
                  </a:prstClr>
                </a:solidFill>
                <a:effectLst/>
                <a:latin typeface="Calibri" panose="020F0502020204030204"/>
              </a:rPr>
              <a:pPr defTabSz="914400">
                <a:spcAft>
                  <a:spcPts val="600"/>
                </a:spcAft>
                <a:defRPr/>
              </a:pPr>
              <a:t>55</a:t>
            </a:fld>
            <a:endParaRPr lang="en-US" sz="1200">
              <a:solidFill>
                <a:prstClr val="black">
                  <a:tint val="75000"/>
                </a:prstClr>
              </a:solidFill>
              <a:effectLst/>
              <a:latin typeface="Calibri" panose="020F0502020204030204"/>
            </a:endParaRPr>
          </a:p>
        </p:txBody>
      </p:sp>
      <p:pic>
        <p:nvPicPr>
          <p:cNvPr id="6" name="Picture 5" descr="Yellow and blue symbols">
            <a:extLst>
              <a:ext uri="{FF2B5EF4-FFF2-40B4-BE49-F238E27FC236}">
                <a16:creationId xmlns:a16="http://schemas.microsoft.com/office/drawing/2014/main" id="{875A2BCA-63A9-49DC-9A70-6AA031B32188}"/>
              </a:ext>
            </a:extLst>
          </p:cNvPr>
          <p:cNvPicPr>
            <a:picLocks noChangeAspect="1"/>
          </p:cNvPicPr>
          <p:nvPr/>
        </p:nvPicPr>
        <p:blipFill rotWithShape="1">
          <a:blip r:embed="rId3">
            <a:extLst>
              <a:ext uri="{28A0092B-C50C-407E-A947-70E740481C1C}">
                <a14:useLocalDpi xmlns:a14="http://schemas.microsoft.com/office/drawing/2010/main" val="0"/>
              </a:ext>
            </a:extLst>
          </a:blip>
          <a:srcRect l="9289" r="14220" b="-1"/>
          <a:stretch/>
        </p:blipFill>
        <p:spPr>
          <a:xfrm>
            <a:off x="4653456" y="484633"/>
            <a:ext cx="5887993" cy="5888736"/>
          </a:xfrm>
          <a:prstGeom prst="rect">
            <a:avLst/>
          </a:prstGeom>
        </p:spPr>
      </p:pic>
    </p:spTree>
    <p:extLst>
      <p:ext uri="{BB962C8B-B14F-4D97-AF65-F5344CB8AC3E}">
        <p14:creationId xmlns:p14="http://schemas.microsoft.com/office/powerpoint/2010/main" val="3788659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Coding Question</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120174090"/>
              </p:ext>
            </p:extLst>
          </p:nvPr>
        </p:nvGraphicFramePr>
        <p:xfrm>
          <a:off x="786761" y="3182914"/>
          <a:ext cx="9228606" cy="2743200"/>
        </p:xfrm>
        <a:graphic>
          <a:graphicData uri="http://schemas.openxmlformats.org/drawingml/2006/table">
            <a:tbl>
              <a:tblPr firstRow="1" bandRow="1">
                <a:tableStyleId>{5C22544A-7EE6-4342-B048-85BDC9FD1C3A}</a:tableStyleId>
              </a:tblPr>
              <a:tblGrid>
                <a:gridCol w="1437607">
                  <a:extLst>
                    <a:ext uri="{9D8B030D-6E8A-4147-A177-3AD203B41FA5}">
                      <a16:colId xmlns:a16="http://schemas.microsoft.com/office/drawing/2014/main" val="1973990084"/>
                    </a:ext>
                  </a:extLst>
                </a:gridCol>
                <a:gridCol w="1371247">
                  <a:extLst>
                    <a:ext uri="{9D8B030D-6E8A-4147-A177-3AD203B41FA5}">
                      <a16:colId xmlns:a16="http://schemas.microsoft.com/office/drawing/2014/main" val="3699000695"/>
                    </a:ext>
                  </a:extLst>
                </a:gridCol>
                <a:gridCol w="1213244">
                  <a:extLst>
                    <a:ext uri="{9D8B030D-6E8A-4147-A177-3AD203B41FA5}">
                      <a16:colId xmlns:a16="http://schemas.microsoft.com/office/drawing/2014/main" val="1243973076"/>
                    </a:ext>
                  </a:extLst>
                </a:gridCol>
                <a:gridCol w="3360787">
                  <a:extLst>
                    <a:ext uri="{9D8B030D-6E8A-4147-A177-3AD203B41FA5}">
                      <a16:colId xmlns:a16="http://schemas.microsoft.com/office/drawing/2014/main" val="4208416670"/>
                    </a:ext>
                  </a:extLst>
                </a:gridCol>
                <a:gridCol w="1845721">
                  <a:extLst>
                    <a:ext uri="{9D8B030D-6E8A-4147-A177-3AD203B41FA5}">
                      <a16:colId xmlns:a16="http://schemas.microsoft.com/office/drawing/2014/main" val="1994831118"/>
                    </a:ext>
                  </a:extLst>
                </a:gridCol>
              </a:tblGrid>
              <a:tr h="787016">
                <a:tc>
                  <a:txBody>
                    <a:bodyPr/>
                    <a:lstStyle/>
                    <a:p>
                      <a:pPr algn="ctr"/>
                      <a:r>
                        <a:rPr lang="en-US" sz="1600"/>
                        <a:t>Data</a:t>
                      </a:r>
                    </a:p>
                    <a:p>
                      <a:pPr algn="ctr"/>
                      <a:r>
                        <a:rPr lang="en-US" sz="1600" baseline="0"/>
                        <a:t>Element</a:t>
                      </a:r>
                    </a:p>
                    <a:p>
                      <a:pPr algn="ctr"/>
                      <a:r>
                        <a:rPr lang="en-US" sz="1600" baseline="0"/>
                        <a:t>Number</a:t>
                      </a:r>
                      <a:endParaRPr lang="en-US" sz="1600"/>
                    </a:p>
                  </a:txBody>
                  <a:tcPr/>
                </a:tc>
                <a:tc>
                  <a:txBody>
                    <a:bodyPr/>
                    <a:lstStyle/>
                    <a:p>
                      <a:pPr algn="ctr"/>
                      <a:r>
                        <a:rPr lang="en-US" sz="1600" dirty="0"/>
                        <a:t>Data</a:t>
                      </a:r>
                    </a:p>
                    <a:p>
                      <a:pPr algn="ctr"/>
                      <a:r>
                        <a:rPr lang="en-US" sz="1600" baseline="0" dirty="0"/>
                        <a:t>Element</a:t>
                      </a:r>
                    </a:p>
                    <a:p>
                      <a:pPr algn="ctr"/>
                      <a:r>
                        <a:rPr lang="en-US" sz="1600" baseline="0" dirty="0"/>
                        <a:t>Name </a:t>
                      </a:r>
                      <a:endParaRPr lang="en-US" sz="1600" dirty="0"/>
                    </a:p>
                  </a:txBody>
                  <a:tcPr/>
                </a:tc>
                <a:tc>
                  <a:txBody>
                    <a:bodyPr/>
                    <a:lstStyle/>
                    <a:p>
                      <a:pPr algn="ctr"/>
                      <a:r>
                        <a:rPr lang="en-US" sz="1600" dirty="0"/>
                        <a:t>Data Type/Field</a:t>
                      </a:r>
                      <a:r>
                        <a:rPr lang="en-US" sz="1600" baseline="0" dirty="0"/>
                        <a:t> Length</a:t>
                      </a:r>
                      <a:endParaRPr lang="en-US" sz="1600" dirty="0"/>
                    </a:p>
                  </a:txBody>
                  <a:tcPr/>
                </a:tc>
                <a:tc>
                  <a:txBody>
                    <a:bodyPr/>
                    <a:lstStyle/>
                    <a:p>
                      <a:pPr algn="ctr"/>
                      <a:r>
                        <a:rPr lang="en-US" sz="1600"/>
                        <a:t>Data</a:t>
                      </a:r>
                      <a:r>
                        <a:rPr lang="en-US" sz="1600" baseline="0"/>
                        <a:t> Element Definitions/Instructions</a:t>
                      </a:r>
                      <a:endParaRPr lang="en-US" sz="1600"/>
                    </a:p>
                  </a:txBody>
                  <a:tcPr/>
                </a:tc>
                <a:tc>
                  <a:txBody>
                    <a:bodyPr/>
                    <a:lstStyle/>
                    <a:p>
                      <a:pPr algn="ctr"/>
                      <a:r>
                        <a:rPr lang="en-US" sz="1600"/>
                        <a:t>Code Value</a:t>
                      </a:r>
                    </a:p>
                  </a:txBody>
                  <a:tcPr/>
                </a:tc>
                <a:extLst>
                  <a:ext uri="{0D108BD9-81ED-4DB2-BD59-A6C34878D82A}">
                    <a16:rowId xmlns:a16="http://schemas.microsoft.com/office/drawing/2014/main" val="749730030"/>
                  </a:ext>
                </a:extLst>
              </a:tr>
              <a:tr h="1836371">
                <a:tc>
                  <a:txBody>
                    <a:bodyPr/>
                    <a:lstStyle/>
                    <a:p>
                      <a:pPr algn="ctr"/>
                      <a:r>
                        <a:rPr lang="en-US" sz="1200"/>
                        <a:t>2913</a:t>
                      </a:r>
                    </a:p>
                  </a:txBody>
                  <a:tcPr/>
                </a:tc>
                <a:tc>
                  <a:txBody>
                    <a:bodyPr/>
                    <a:lstStyle/>
                    <a:p>
                      <a:pPr algn="ctr"/>
                      <a:r>
                        <a:rPr lang="en-US" sz="1200"/>
                        <a:t>Type of Supportive</a:t>
                      </a:r>
                      <a:r>
                        <a:rPr lang="en-US" sz="1200" baseline="0"/>
                        <a:t> Service Received </a:t>
                      </a:r>
                      <a:endParaRPr lang="en-US" sz="1200"/>
                    </a:p>
                  </a:txBody>
                  <a:tcPr/>
                </a:tc>
                <a:tc>
                  <a:txBody>
                    <a:bodyPr/>
                    <a:lstStyle/>
                    <a:p>
                      <a:pPr algn="ctr"/>
                      <a:r>
                        <a:rPr lang="en-US" sz="1200"/>
                        <a:t>IN 3</a:t>
                      </a:r>
                    </a:p>
                  </a:txBody>
                  <a:tcPr/>
                </a:tc>
                <a:tc>
                  <a:txBody>
                    <a:bodyPr/>
                    <a:lstStyle/>
                    <a:p>
                      <a:pPr algn="l"/>
                      <a:r>
                        <a:rPr lang="en-US" sz="1200" kern="1200" dirty="0">
                          <a:solidFill>
                            <a:schemeClr val="dk1"/>
                          </a:solidFill>
                          <a:effectLst/>
                          <a:latin typeface="+mn-lt"/>
                          <a:ea typeface="+mn-ea"/>
                          <a:cs typeface="+mn-cs"/>
                        </a:rPr>
                        <a:t>Record up to 3 types of supportive services: </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Record 1 if the supportive service received by the participant, is Transportation.  </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Record 2 if the supportive service is Tools and/or Equipment.  </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Record 3 if the supportive service is Uniforms.  </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Record 4 if the supportive service is Child Care.  </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Record 5 if the supportive service is something other than that previously listed.  </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Leave blank if this data element does not apply.</a:t>
                      </a:r>
                      <a:endParaRPr lang="en-US" sz="1200" dirty="0"/>
                    </a:p>
                  </a:txBody>
                  <a:tcPr/>
                </a:tc>
                <a:tc>
                  <a:txBody>
                    <a:bodyPr/>
                    <a:lstStyle/>
                    <a:p>
                      <a:pPr algn="l"/>
                      <a:r>
                        <a:rPr lang="en-US" sz="1200" kern="1200" dirty="0">
                          <a:solidFill>
                            <a:schemeClr val="dk1"/>
                          </a:solidFill>
                          <a:effectLst/>
                          <a:latin typeface="+mn-lt"/>
                          <a:ea typeface="+mn-ea"/>
                          <a:cs typeface="+mn-cs"/>
                        </a:rPr>
                        <a:t>1 = Transportation</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2 = Tools/Equipment</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3 = Uniforms</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4 = Child Care</a:t>
                      </a:r>
                      <a:br>
                        <a:rPr lang="en-US" sz="1200" kern="1200" dirty="0">
                          <a:solidFill>
                            <a:schemeClr val="dk1"/>
                          </a:solidFill>
                          <a:effectLst/>
                          <a:latin typeface="+mn-lt"/>
                          <a:ea typeface="+mn-ea"/>
                          <a:cs typeface="+mn-cs"/>
                        </a:rPr>
                      </a:br>
                      <a:r>
                        <a:rPr lang="en-US" sz="1200" kern="1200" dirty="0">
                          <a:solidFill>
                            <a:schemeClr val="dk1"/>
                          </a:solidFill>
                          <a:effectLst/>
                          <a:latin typeface="+mn-lt"/>
                          <a:ea typeface="+mn-ea"/>
                          <a:cs typeface="+mn-cs"/>
                        </a:rPr>
                        <a:t>5 = Other</a:t>
                      </a:r>
                      <a:endParaRPr lang="en-US" sz="1000" dirty="0"/>
                    </a:p>
                  </a:txBody>
                  <a:tcPr/>
                </a:tc>
                <a:extLst>
                  <a:ext uri="{0D108BD9-81ED-4DB2-BD59-A6C34878D82A}">
                    <a16:rowId xmlns:a16="http://schemas.microsoft.com/office/drawing/2014/main" val="842201809"/>
                  </a:ext>
                </a:extLst>
              </a:tr>
            </a:tbl>
          </a:graphicData>
        </a:graphic>
      </p:graphicFrame>
      <p:sp>
        <p:nvSpPr>
          <p:cNvPr id="4" name="Slide Number Placeholder 3"/>
          <p:cNvSpPr>
            <a:spLocks noGrp="1"/>
          </p:cNvSpPr>
          <p:nvPr>
            <p:ph type="sldNum" sz="quarter" idx="10"/>
          </p:nvPr>
        </p:nvSpPr>
        <p:spPr/>
        <p:txBody>
          <a:bodyPr/>
          <a:lstStyle/>
          <a:p>
            <a:pPr>
              <a:defRPr/>
            </a:pPr>
            <a:fld id="{9107742F-C774-4555-8C57-A949329487DD}" type="slidenum">
              <a:rPr lang="en-US" smtClean="0"/>
              <a:pPr>
                <a:defRPr/>
              </a:pPr>
              <a:t>56</a:t>
            </a:fld>
            <a:endParaRPr lang="en-US"/>
          </a:p>
        </p:txBody>
      </p:sp>
      <p:sp>
        <p:nvSpPr>
          <p:cNvPr id="9" name="Rectangle 8"/>
          <p:cNvSpPr/>
          <p:nvPr/>
        </p:nvSpPr>
        <p:spPr>
          <a:xfrm>
            <a:off x="786761" y="1428588"/>
            <a:ext cx="9398642" cy="1754326"/>
          </a:xfrm>
          <a:prstGeom prst="rect">
            <a:avLst/>
          </a:prstGeom>
        </p:spPr>
        <p:txBody>
          <a:bodyPr wrap="square">
            <a:spAutoFit/>
          </a:bodyPr>
          <a:lstStyle/>
          <a:p>
            <a:pPr marL="0" marR="0">
              <a:spcBef>
                <a:spcPts val="0"/>
              </a:spcBef>
              <a:spcAft>
                <a:spcPts val="0"/>
              </a:spcAft>
            </a:pPr>
            <a:r>
              <a:rPr lang="en-US" dirty="0">
                <a:ea typeface="Calibri" panose="020F0502020204030204" pitchFamily="34" charset="0"/>
              </a:rPr>
              <a:t>If a grantee needs to select more than one code value for PIRL 2913, how should their file upload be coded?  For example, if they need to select transportation, uniforms, and childcare for one participant, how would their upload be coded?</a:t>
            </a:r>
          </a:p>
          <a:p>
            <a:pPr marL="342900" marR="0" indent="-342900">
              <a:spcBef>
                <a:spcPts val="0"/>
              </a:spcBef>
              <a:spcAft>
                <a:spcPts val="0"/>
              </a:spcAft>
              <a:buFont typeface="+mj-lt"/>
              <a:buAutoNum type="alphaUcPeriod"/>
            </a:pPr>
            <a:r>
              <a:rPr lang="en-US" dirty="0">
                <a:ea typeface="Calibri" panose="020F0502020204030204" pitchFamily="34" charset="0"/>
              </a:rPr>
              <a:t>1,3,4</a:t>
            </a:r>
          </a:p>
          <a:p>
            <a:pPr marL="342900" marR="0" indent="-342900">
              <a:spcBef>
                <a:spcPts val="0"/>
              </a:spcBef>
              <a:spcAft>
                <a:spcPts val="0"/>
              </a:spcAft>
              <a:buFont typeface="+mj-lt"/>
              <a:buAutoNum type="alphaUcPeriod"/>
            </a:pPr>
            <a:r>
              <a:rPr lang="en-US" dirty="0">
                <a:ea typeface="Calibri" panose="020F0502020204030204" pitchFamily="34" charset="0"/>
              </a:rPr>
              <a:t>134</a:t>
            </a:r>
          </a:p>
          <a:p>
            <a:pPr marL="342900" marR="0" indent="-342900">
              <a:spcBef>
                <a:spcPts val="0"/>
              </a:spcBef>
              <a:spcAft>
                <a:spcPts val="0"/>
              </a:spcAft>
              <a:buFont typeface="+mj-lt"/>
              <a:buAutoNum type="alphaUcPeriod"/>
            </a:pPr>
            <a:r>
              <a:rPr lang="en-US" dirty="0">
                <a:ea typeface="Calibri" panose="020F0502020204030204" pitchFamily="34" charset="0"/>
              </a:rPr>
              <a:t>1+3+4</a:t>
            </a:r>
          </a:p>
        </p:txBody>
      </p:sp>
    </p:spTree>
    <p:extLst>
      <p:ext uri="{BB962C8B-B14F-4D97-AF65-F5344CB8AC3E}">
        <p14:creationId xmlns:p14="http://schemas.microsoft.com/office/powerpoint/2010/main" val="33743257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0F666-53F2-40D2-B4D1-1FA0F76FD1ED}"/>
              </a:ext>
            </a:extLst>
          </p:cNvPr>
          <p:cNvSpPr>
            <a:spLocks noGrp="1"/>
          </p:cNvSpPr>
          <p:nvPr>
            <p:ph type="sldNum" sz="quarter" idx="10"/>
          </p:nvPr>
        </p:nvSpPr>
        <p:spPr/>
        <p:txBody>
          <a:bodyPr/>
          <a:lstStyle/>
          <a:p>
            <a:pPr>
              <a:defRPr/>
            </a:pPr>
            <a:fld id="{22DA3F82-1A27-4195-9900-526FD93D1D27}" type="slidenum">
              <a:rPr lang="en-US" smtClean="0"/>
              <a:pPr>
                <a:defRPr/>
              </a:pPr>
              <a:t>57</a:t>
            </a:fld>
            <a:endParaRPr lang="en-US"/>
          </a:p>
        </p:txBody>
      </p:sp>
    </p:spTree>
    <p:extLst>
      <p:ext uri="{BB962C8B-B14F-4D97-AF65-F5344CB8AC3E}">
        <p14:creationId xmlns:p14="http://schemas.microsoft.com/office/powerpoint/2010/main" val="26846489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 - &amp;quot;Streamlining the Apprenticeship Registration Process &amp;quot;&quot;/&gt;&lt;property id=&quot;20307&quot; value=&quot;257&quot;/&gt;&lt;/object&gt;&lt;object type=&quot;3&quot; unique_id=&quot;10004&quot;&gt;&lt;property id=&quot;20148&quot; value=&quot;5&quot;/&gt;&lt;property id=&quot;20300&quot; value=&quot;Slide 2&quot;/&gt;&lt;property id=&quot;20307&quot; value=&quot;272&quot;/&gt;&lt;/object&gt;&lt;object type=&quot;3&quot; unique_id=&quot;10005&quot;&gt;&lt;property id=&quot;20148&quot; value=&quot;5&quot;/&gt;&lt;property id=&quot;20300&quot; value=&quot;Slide 3&quot;/&gt;&lt;property id=&quot;20307&quot; value=&quot;269&quot;/&gt;&lt;/object&gt;&lt;object type=&quot;3&quot; unique_id=&quot;10006&quot;&gt;&lt;property id=&quot;20148&quot; value=&quot;5&quot;/&gt;&lt;property id=&quot;20300&quot; value=&quot;Slide 4 - &amp;quot;Alignment with Executive Order and Task Force Recommendations&amp;quot;&quot;/&gt;&lt;property id=&quot;20307&quot; value=&quot;279&quot;/&gt;&lt;/object&gt;&lt;object type=&quot;3&quot; unique_id=&quot;10007&quot;&gt;&lt;property id=&quot;20148&quot; value=&quot;5&quot;/&gt;&lt;property id=&quot;20300&quot; value=&quot;Slide 5 - &amp;quot;Overview of New Boilerplate Standards&amp;quot;&quot;/&gt;&lt;property id=&quot;20307&quot; value=&quot;282&quot;/&gt;&lt;/object&gt;&lt;object type=&quot;3&quot; unique_id=&quot;10008&quot;&gt;&lt;property id=&quot;20148&quot; value=&quot;5&quot;/&gt;&lt;property id=&quot;20300&quot; value=&quot;Slide 6 - &amp;quot;Additional Features of New Boilerplate Standards&amp;quot;&quot;/&gt;&lt;property id=&quot;20307&quot; value=&quot;281&quot;/&gt;&lt;/object&gt;&lt;object type=&quot;3&quot; unique_id=&quot;10009&quot;&gt;&lt;property id=&quot;20148&quot; value=&quot;5&quot;/&gt;&lt;property id=&quot;20300&quot; value=&quot;Slide 7 - &amp;quot;Additional Features of New Boilerplate Standards&amp;quot;&quot;/&gt;&lt;property id=&quot;20307&quot; value=&quot;287&quot;/&gt;&lt;/object&gt;&lt;object type=&quot;3&quot; unique_id=&quot;10010&quot;&gt;&lt;property id=&quot;20148&quot; value=&quot;5&quot;/&gt;&lt;property id=&quot;20300&quot; value=&quot;Slide 8 - &amp;quot;Reference Guide&amp;quot;&quot;/&gt;&lt;property id=&quot;20307&quot; value=&quot;294&quot;/&gt;&lt;/object&gt;&lt;object type=&quot;3&quot; unique_id=&quot;10011&quot;&gt;&lt;property id=&quot;20148&quot; value=&quot;5&quot;/&gt;&lt;property id=&quot;20300&quot; value=&quot;Slide 9 - &amp;quot;New Boilerplate Standards&amp;quot;&quot;/&gt;&lt;property id=&quot;20307&quot; value=&quot;280&quot;/&gt;&lt;/object&gt;&lt;object type=&quot;3&quot; unique_id=&quot;10012&quot;&gt;&lt;property id=&quot;20148&quot; value=&quot;5&quot;/&gt;&lt;property id=&quot;20300&quot; value=&quot;Slide 10 - &amp;quot;New Boilerplate Standards&amp;quot;&quot;/&gt;&lt;property id=&quot;20307&quot; value=&quot;283&quot;/&gt;&lt;/object&gt;&lt;object type=&quot;3&quot; unique_id=&quot;10013&quot;&gt;&lt;property id=&quot;20148&quot; value=&quot;5&quot;/&gt;&lt;property id=&quot;20300&quot; value=&quot;Slide 11 - &amp;quot;New Boilerplate Standards&amp;quot;&quot;/&gt;&lt;property id=&quot;20307&quot; value=&quot;284&quot;/&gt;&lt;/object&gt;&lt;object type=&quot;3&quot; unique_id=&quot;10014&quot;&gt;&lt;property id=&quot;20148&quot; value=&quot;5&quot;/&gt;&lt;property id=&quot;20300&quot; value=&quot;Slide 12 - &amp;quot;New Boilerplate Standards&amp;quot;&quot;/&gt;&lt;property id=&quot;20307&quot; value=&quot;285&quot;/&gt;&lt;/object&gt;&lt;object type=&quot;3&quot; unique_id=&quot;10015&quot;&gt;&lt;property id=&quot;20148&quot; value=&quot;5&quot;/&gt;&lt;property id=&quot;20300&quot; value=&quot;Slide 13 - &amp;quot;New Boilerplate Standards&amp;quot;&quot;/&gt;&lt;property id=&quot;20307&quot; value=&quot;286&quot;/&gt;&lt;/object&gt;&lt;object type=&quot;3&quot; unique_id=&quot;10016&quot;&gt;&lt;property id=&quot;20148&quot; value=&quot;5&quot;/&gt;&lt;property id=&quot;20300&quot; value=&quot;Slide 14 - &amp;quot;Field Testing of Boilerplate Standards&amp;quot;&quot;/&gt;&lt;property id=&quot;20307&quot; value=&quot;295&quot;/&gt;&lt;/object&gt;&lt;object type=&quot;3&quot; unique_id=&quot;10017&quot;&gt;&lt;property id=&quot;20148&quot; value=&quot;5&quot;/&gt;&lt;property id=&quot;20300&quot; value=&quot;Slide 15 - &amp;quot;Looking Ahead&amp;quot;&quot;/&gt;&lt;property id=&quot;20307&quot; value=&quot;296&quot;/&gt;&lt;/object&gt;&lt;object type=&quot;3&quot; unique_id=&quot;10018&quot;&gt;&lt;property id=&quot;20148&quot; value=&quot;5&quot;/&gt;&lt;property id=&quot;20300&quot; value=&quot;Slide 16 - &amp;quot;Overview of  New National Program Standards Guidance&amp;quot;&quot;/&gt;&lt;property id=&quot;20307&quot; value=&quot;288&quot;/&gt;&lt;/object&gt;&lt;object type=&quot;3&quot; unique_id=&quot;10019&quot;&gt;&lt;property id=&quot;20148&quot; value=&quot;5&quot;/&gt;&lt;property id=&quot;20300&quot; value=&quot;Slide 17 - &amp;quot;Streamlined Process for Veteran Apprentices’ GI Bill Benefits&amp;quot;&quot;/&gt;&lt;property id=&quot;20307&quot; value=&quot;291&quot;/&gt;&lt;/object&gt;&lt;object type=&quot;3&quot; unique_id=&quot;10020&quot;&gt;&lt;property id=&quot;20148&quot; value=&quot;5&quot;/&gt;&lt;property id=&quot;20300&quot; value=&quot;Slide 18 - &amp;quot;Categories of Sponsors Eligible for NPS Approval&amp;quot;&quot;/&gt;&lt;property id=&quot;20307&quot; value=&quot;289&quot;/&gt;&lt;/object&gt;&lt;object type=&quot;3&quot; unique_id=&quot;10021&quot;&gt;&lt;property id=&quot;20148&quot; value=&quot;5&quot;/&gt;&lt;property id=&quot;20300&quot; value=&quot;Slide 19 - &amp;quot;Categories of Sponsors Eligible for NPS Approval&amp;quot;&quot;/&gt;&lt;property id=&quot;20307&quot; value=&quot;297&quot;/&gt;&lt;/object&gt;&lt;object type=&quot;3&quot; unique_id=&quot;10022&quot;&gt;&lt;property id=&quot;20148&quot; value=&quot;5&quot;/&gt;&lt;property id=&quot;20300&quot; value=&quot;Slide 20 - &amp;quot;Categories of Sponsors Eligible for NPS Approval&amp;quot;&quot;/&gt;&lt;property id=&quot;20307&quot; value=&quot;298&quot;/&gt;&lt;/object&gt;&lt;object type=&quot;3&quot; unique_id=&quot;10023&quot;&gt;&lt;property id=&quot;20148&quot; value=&quot;5&quot;/&gt;&lt;property id=&quot;20300&quot; value=&quot;Slide 21 - &amp;quot;NPS Administrative Process&amp;quot;&quot;/&gt;&lt;property id=&quot;20307&quot; value=&quot;290&quot;/&gt;&lt;/object&gt;&lt;object type=&quot;3&quot; unique_id=&quot;10024&quot;&gt;&lt;property id=&quot;20148&quot; value=&quot;5&quot;/&gt;&lt;property id=&quot;20300&quot; value=&quot;Slide 22 - &amp;quot;Boilerplate Standards and NPS:  Notifying the Apprenticeship System&amp;quot;&quot;/&gt;&lt;property id=&quot;20307&quot; value=&quot;293&quot;/&gt;&lt;/object&gt;&lt;object type=&quot;3&quot; unique_id=&quot;10025&quot;&gt;&lt;property id=&quot;20148&quot; value=&quot;5&quot;/&gt;&lt;property id=&quot;20300&quot; value=&quot;Slide 23 - &amp;quot;How OA Staff Can Help Promote Boilerplate Standards and NPS&amp;quot;&quot;/&gt;&lt;property id=&quot;20307&quot; value=&quot;292&quot;/&gt;&lt;/object&gt;&lt;object type=&quot;3&quot; unique_id=&quot;10026&quot;&gt;&lt;property id=&quot;20148&quot; value=&quot;5&quot;/&gt;&lt;property id=&quot;20300&quot; value=&quot;Slide 24&quot;/&gt;&lt;property id=&quot;20307&quot; value=&quot;270&quot;/&gt;&lt;/object&gt;&lt;object type=&quot;3&quot; unique_id=&quot;10027&quot;&gt;&lt;property id=&quot;20148&quot; value=&quot;5&quot;/&gt;&lt;property id=&quot;20300&quot; value=&quot;Slide 25&quot;/&gt;&lt;property id=&quot;20307&quot; value=&quot;275&quot;/&gt;&lt;/object&gt;&lt;/object&gt;&lt;object type=&quot;8&quot; unique_id=&quot;10054&quot;&gt;&lt;/object&gt;&lt;/object&gt;&lt;/database&gt;"/>
  <p:tag name="MMPROD_NEXTUNIQUEID" val="10009"/>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Booz Allen Blue">
      <a:dk1>
        <a:srgbClr val="000000"/>
      </a:dk1>
      <a:lt1>
        <a:srgbClr val="FFFFFF"/>
      </a:lt1>
      <a:dk2>
        <a:srgbClr val="243646"/>
      </a:dk2>
      <a:lt2>
        <a:srgbClr val="E7E6E6"/>
      </a:lt2>
      <a:accent1>
        <a:srgbClr val="5D7D95"/>
      </a:accent1>
      <a:accent2>
        <a:srgbClr val="243646"/>
      </a:accent2>
      <a:accent3>
        <a:srgbClr val="87AF99"/>
      </a:accent3>
      <a:accent4>
        <a:srgbClr val="AC4324"/>
      </a:accent4>
      <a:accent5>
        <a:srgbClr val="CF3237"/>
      </a:accent5>
      <a:accent6>
        <a:srgbClr val="F6A81B"/>
      </a:accent6>
      <a:hlink>
        <a:srgbClr val="243646"/>
      </a:hlink>
      <a:folHlink>
        <a:srgbClr val="5D7D95"/>
      </a:folHlink>
    </a:clrScheme>
    <a:fontScheme name="Georgia Calibri">
      <a:majorFont>
        <a:latin typeface="Georgia"/>
        <a:ea typeface=""/>
        <a:cs typeface=""/>
      </a:majorFont>
      <a:minorFont>
        <a:latin typeface="Calibri"/>
        <a:ea typeface=""/>
        <a:cs typeface=""/>
      </a:minorFont>
    </a:fontScheme>
    <a:fmtScheme name="Reflec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ide">
  <a:themeElements>
    <a:clrScheme name="Custom 2 new theme 1">
      <a:dk1>
        <a:srgbClr val="000000"/>
      </a:dk1>
      <a:lt1>
        <a:srgbClr val="FFFFFF"/>
      </a:lt1>
      <a:dk2>
        <a:srgbClr val="243646"/>
      </a:dk2>
      <a:lt2>
        <a:srgbClr val="E7E6E6"/>
      </a:lt2>
      <a:accent1>
        <a:srgbClr val="5D7D95"/>
      </a:accent1>
      <a:accent2>
        <a:srgbClr val="243646"/>
      </a:accent2>
      <a:accent3>
        <a:srgbClr val="87AF99"/>
      </a:accent3>
      <a:accent4>
        <a:srgbClr val="AC4324"/>
      </a:accent4>
      <a:accent5>
        <a:srgbClr val="CF3237"/>
      </a:accent5>
      <a:accent6>
        <a:srgbClr val="F6A81B"/>
      </a:accent6>
      <a:hlink>
        <a:srgbClr val="243646"/>
      </a:hlink>
      <a:folHlink>
        <a:srgbClr val="5D7D95"/>
      </a:folHlink>
    </a:clrScheme>
    <a:fontScheme name="Custom 5">
      <a:majorFont>
        <a:latin typeface="Oswal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ue Wide.pptx" id="{9573F8CC-C288-4937-8B44-7D63A52F2A1D}" vid="{4657F615-E8BB-4CE3-B769-CD36259F7316}"/>
    </a:ext>
  </a:extLst>
</a:theme>
</file>

<file path=ppt/theme/theme3.xml><?xml version="1.0" encoding="utf-8"?>
<a:theme xmlns:a="http://schemas.openxmlformats.org/drawingml/2006/main" name="1_Wide">
  <a:themeElements>
    <a:clrScheme name="Custom 2 new theme 1">
      <a:dk1>
        <a:srgbClr val="000000"/>
      </a:dk1>
      <a:lt1>
        <a:srgbClr val="FFFFFF"/>
      </a:lt1>
      <a:dk2>
        <a:srgbClr val="243646"/>
      </a:dk2>
      <a:lt2>
        <a:srgbClr val="E7E6E6"/>
      </a:lt2>
      <a:accent1>
        <a:srgbClr val="5D7D95"/>
      </a:accent1>
      <a:accent2>
        <a:srgbClr val="243646"/>
      </a:accent2>
      <a:accent3>
        <a:srgbClr val="87AF99"/>
      </a:accent3>
      <a:accent4>
        <a:srgbClr val="AC4324"/>
      </a:accent4>
      <a:accent5>
        <a:srgbClr val="CF3237"/>
      </a:accent5>
      <a:accent6>
        <a:srgbClr val="F6A81B"/>
      </a:accent6>
      <a:hlink>
        <a:srgbClr val="243646"/>
      </a:hlink>
      <a:folHlink>
        <a:srgbClr val="5D7D95"/>
      </a:folHlink>
    </a:clrScheme>
    <a:fontScheme name="Custom 5">
      <a:majorFont>
        <a:latin typeface="Oswal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ue Wide.pptx" id="{9573F8CC-C288-4937-8B44-7D63A52F2A1D}" vid="{4657F615-E8BB-4CE3-B769-CD36259F731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6091FA234D3D1478086B34254C46C60" ma:contentTypeVersion="8" ma:contentTypeDescription="Create a new document." ma:contentTypeScope="" ma:versionID="8fd1a262e233bdf87230151b1d3f05a6">
  <xsd:schema xmlns:xsd="http://www.w3.org/2001/XMLSchema" xmlns:xs="http://www.w3.org/2001/XMLSchema" xmlns:p="http://schemas.microsoft.com/office/2006/metadata/properties" xmlns:ns2="d3d35b80-b011-46a4-bf4b-8fee648aa311" xmlns:ns3="23d9ea61-c044-4080-a8a6-a79ccb1fca21" targetNamespace="http://schemas.microsoft.com/office/2006/metadata/properties" ma:root="true" ma:fieldsID="393f09a109091b01b9bbf834983c6392" ns2:_="" ns3:_="">
    <xsd:import namespace="d3d35b80-b011-46a4-bf4b-8fee648aa311"/>
    <xsd:import namespace="23d9ea61-c044-4080-a8a6-a79ccb1fca2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d35b80-b011-46a4-bf4b-8fee648aa3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d9ea61-c044-4080-a8a6-a79ccb1fca2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58C208-495F-4E6C-8D11-8715F0DD149A}">
  <ds:schemaRefs>
    <ds:schemaRef ds:uri="http://schemas.microsoft.com/office/2006/metadata/properties"/>
    <ds:schemaRef ds:uri="http://schemas.microsoft.com/office/2006/documentManagement/types"/>
    <ds:schemaRef ds:uri="http://www.w3.org/XML/1998/namespace"/>
    <ds:schemaRef ds:uri="http://purl.org/dc/dcmitype/"/>
    <ds:schemaRef ds:uri="d3d35b80-b011-46a4-bf4b-8fee648aa311"/>
    <ds:schemaRef ds:uri="http://schemas.openxmlformats.org/package/2006/metadata/core-properties"/>
    <ds:schemaRef ds:uri="http://purl.org/dc/elements/1.1/"/>
    <ds:schemaRef ds:uri="23d9ea61-c044-4080-a8a6-a79ccb1fca21"/>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CB69E544-32B0-4473-BE04-C493E79FBFA0}">
  <ds:schemaRefs>
    <ds:schemaRef ds:uri="23d9ea61-c044-4080-a8a6-a79ccb1fca21"/>
    <ds:schemaRef ds:uri="d3d35b80-b011-46a4-bf4b-8fee648aa31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68EF11C-D2B3-4A65-B424-06886A2785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902</TotalTime>
  <Words>5475</Words>
  <Application>Microsoft Office PowerPoint</Application>
  <PresentationFormat>Custom</PresentationFormat>
  <Paragraphs>598</Paragraphs>
  <Slides>57</Slides>
  <Notes>40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57</vt:i4>
      </vt:variant>
    </vt:vector>
  </HeadingPairs>
  <TitlesOfParts>
    <vt:vector size="72" baseType="lpstr">
      <vt:lpstr>Arial</vt:lpstr>
      <vt:lpstr>Calibri</vt:lpstr>
      <vt:lpstr>Calibri Light</vt:lpstr>
      <vt:lpstr>Courier New</vt:lpstr>
      <vt:lpstr>Georgia</vt:lpstr>
      <vt:lpstr>LucidaGrande</vt:lpstr>
      <vt:lpstr>Oswald</vt:lpstr>
      <vt:lpstr>Symbol</vt:lpstr>
      <vt:lpstr>Times New Roman</vt:lpstr>
      <vt:lpstr>Webdings</vt:lpstr>
      <vt:lpstr>Wingdings</vt:lpstr>
      <vt:lpstr>Wingdings 3</vt:lpstr>
      <vt:lpstr>Office Theme</vt:lpstr>
      <vt:lpstr>Wide</vt:lpstr>
      <vt:lpstr>1_Wide</vt:lpstr>
      <vt:lpstr>OA Grants Performance and Reporting Workshop</vt:lpstr>
      <vt:lpstr>Today’s Objectives </vt:lpstr>
      <vt:lpstr>Today’s Objectives </vt:lpstr>
      <vt:lpstr>Applicable Grants</vt:lpstr>
      <vt:lpstr>Who Should Attend this Workshop</vt:lpstr>
      <vt:lpstr>Announcements</vt:lpstr>
      <vt:lpstr>Quarterly Performance Reporting Due Dates </vt:lpstr>
      <vt:lpstr>Announcement &amp; Information Resources</vt:lpstr>
      <vt:lpstr>PIRL and Data Reporting Available Resources</vt:lpstr>
      <vt:lpstr>Basic Definitions</vt:lpstr>
      <vt:lpstr>Getting WIPS Access</vt:lpstr>
      <vt:lpstr>Apprenticeship Reporting Resources – PIRL v2021</vt:lpstr>
      <vt:lpstr>Overview:  Data Collection Requirements</vt:lpstr>
      <vt:lpstr>Tips for Collecting and Tracking Participant Data</vt:lpstr>
      <vt:lpstr>Tips for Collecting and Tracking Participant Data (2)</vt:lpstr>
      <vt:lpstr>Tips for Collecting and Tracking Participant Data (3)</vt:lpstr>
      <vt:lpstr>QPR Section C:  WIOA Primary Indicators of Performance</vt:lpstr>
      <vt:lpstr>Securing Personally Identifiable Information (PII)</vt:lpstr>
      <vt:lpstr>10 Minutes Be back @</vt:lpstr>
      <vt:lpstr>PIRL 2021 Apprenticeship Schema</vt:lpstr>
      <vt:lpstr>Preparing Data Files for WIPS</vt:lpstr>
      <vt:lpstr>Apprenticeship Schema</vt:lpstr>
      <vt:lpstr>Apprenticeship Schema</vt:lpstr>
      <vt:lpstr>Grantee Login to WIPS</vt:lpstr>
      <vt:lpstr>Submitting Data Files in WIPS</vt:lpstr>
      <vt:lpstr>Generating Quarterly Performance Reports (QPRs)</vt:lpstr>
      <vt:lpstr>How to Upload your File – YARG Grantees</vt:lpstr>
      <vt:lpstr>How to Upload your File – State Grantees</vt:lpstr>
      <vt:lpstr>How to Upload your QNR in WIPS</vt:lpstr>
      <vt:lpstr>How to Upload your QNR in WIPS (2)</vt:lpstr>
      <vt:lpstr>How to Upload your QNR in WIPS (3)</vt:lpstr>
      <vt:lpstr>How to Upload your QNR in WIPS (4)</vt:lpstr>
      <vt:lpstr>How to Upload your QNR in WIPS (5)</vt:lpstr>
      <vt:lpstr>How to Upload your QNR in WIPS (6)</vt:lpstr>
      <vt:lpstr>How to Upload your QNR in WIPS (7)</vt:lpstr>
      <vt:lpstr>Messages Received When Preparing Data Files for WIPS </vt:lpstr>
      <vt:lpstr>Data Validation</vt:lpstr>
      <vt:lpstr>Edit Checks</vt:lpstr>
      <vt:lpstr>Edit Check: Valid Values</vt:lpstr>
      <vt:lpstr>Edit Check: Valid Values</vt:lpstr>
      <vt:lpstr>Edit Check: Duplicate Rules</vt:lpstr>
      <vt:lpstr>Edit Check: Logical Rules</vt:lpstr>
      <vt:lpstr>Edit Check Results</vt:lpstr>
      <vt:lpstr>Edit Check Results</vt:lpstr>
      <vt:lpstr>Known WIPS Reporting Issues</vt:lpstr>
      <vt:lpstr>Tips and Best Practices: Advice from Reporting Staff</vt:lpstr>
      <vt:lpstr>PowerPoint Presentation</vt:lpstr>
      <vt:lpstr>Question </vt:lpstr>
      <vt:lpstr>Question </vt:lpstr>
      <vt:lpstr>Question </vt:lpstr>
      <vt:lpstr>Question </vt:lpstr>
      <vt:lpstr>Question </vt:lpstr>
      <vt:lpstr>Question </vt:lpstr>
      <vt:lpstr>Question </vt:lpstr>
      <vt:lpstr>Question </vt:lpstr>
      <vt:lpstr>Coding Question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COR-PM Training  Workshop</dc:title>
  <dc:creator>Shelly, Jay [USA]</dc:creator>
  <cp:lastModifiedBy>Wright, Wanda</cp:lastModifiedBy>
  <cp:revision>3</cp:revision>
  <dcterms:created xsi:type="dcterms:W3CDTF">2020-12-08T20:37:58Z</dcterms:created>
  <dcterms:modified xsi:type="dcterms:W3CDTF">2022-01-27T20:38:20Z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0x010100A6091FA234D3D1478086B34254C46C60</vt:lpwstr>
  </property>
</Properties>
</file>